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64" r:id="rId5"/>
    <p:sldId id="305" r:id="rId6"/>
    <p:sldId id="288" r:id="rId7"/>
    <p:sldId id="301" r:id="rId8"/>
    <p:sldId id="303" r:id="rId9"/>
    <p:sldId id="290" r:id="rId10"/>
    <p:sldId id="304" r:id="rId11"/>
    <p:sldId id="307" r:id="rId12"/>
    <p:sldId id="291" r:id="rId13"/>
    <p:sldId id="292" r:id="rId14"/>
    <p:sldId id="306" r:id="rId15"/>
    <p:sldId id="293" r:id="rId16"/>
    <p:sldId id="294" r:id="rId17"/>
    <p:sldId id="297" r:id="rId18"/>
    <p:sldId id="298" r:id="rId19"/>
    <p:sldId id="300" r:id="rId20"/>
    <p:sldId id="25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66"/>
    <a:srgbClr val="00ADB5"/>
    <a:srgbClr val="F8B700"/>
    <a:srgbClr val="002455"/>
    <a:srgbClr val="FAC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39330F-B0EA-4233-87A0-0E1873FACCC6}" v="27" dt="2025-02-25T00:51:30.026"/>
    <p1510:client id="{47D3D98A-7096-9C55-BE8C-90E014F0F0CE}" v="50" dt="2025-02-24T00:21:44.131"/>
    <p1510:client id="{48E14D8D-698A-A0E7-ED57-FD40465DFAAB}" v="489" dt="2025-02-24T05:15:45.715"/>
    <p1510:client id="{5DBDB749-1048-4653-B264-A6104ECCF4DD}" v="50" dt="2025-02-24T22:27:16.316"/>
    <p1510:client id="{ACD3107E-473B-A0B9-3C8B-4891FCDD9894}" v="519" dt="2025-02-24T20:39:55.268"/>
    <p1510:client id="{D99AF228-2F5F-C25C-152C-7D8DEE59ABA4}" v="12" dt="2025-02-24T23:09:34.765"/>
    <p1510:client id="{E997889B-5977-2181-0D27-1880963EB225}" v="174" dt="2025-02-24T23:07:47.904"/>
    <p1510:client id="{F36CF592-5ABA-4027-9553-02E3A6FCFE47}" v="61" dt="2025-02-24T22:45:50.641"/>
    <p1510:client id="{F495E68D-001E-9902-ADE8-F128D80334EF}" v="21" dt="2025-02-24T04:12:26.526"/>
    <p1510:client id="{FD4702ED-5A44-44C9-B9B3-BA666693E8CD}" v="956" dt="2025-02-24T20:28:06.2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J Meger" userId="S::rjm543@nau.edu::f6b73040-e80f-4356-aca6-7d9b6bd5d25d" providerId="AD" clId="Web-{20C0362F-3CF7-4FF6-9E51-D5836389061C}"/>
    <pc:docChg chg="modSld">
      <pc:chgData name="Ryan J Meger" userId="S::rjm543@nau.edu::f6b73040-e80f-4356-aca6-7d9b6bd5d25d" providerId="AD" clId="Web-{20C0362F-3CF7-4FF6-9E51-D5836389061C}" dt="2025-02-04T00:57:23.021" v="64" actId="1076"/>
      <pc:docMkLst>
        <pc:docMk/>
      </pc:docMkLst>
      <pc:sldChg chg="modSp">
        <pc:chgData name="Ryan J Meger" userId="S::rjm543@nau.edu::f6b73040-e80f-4356-aca6-7d9b6bd5d25d" providerId="AD" clId="Web-{20C0362F-3CF7-4FF6-9E51-D5836389061C}" dt="2025-02-04T00:57:23.021" v="64" actId="1076"/>
        <pc:sldMkLst>
          <pc:docMk/>
          <pc:sldMk cId="2466513484" sldId="290"/>
        </pc:sldMkLst>
      </pc:sldChg>
      <pc:sldChg chg="addSp modSp">
        <pc:chgData name="Ryan J Meger" userId="S::rjm543@nau.edu::f6b73040-e80f-4356-aca6-7d9b6bd5d25d" providerId="AD" clId="Web-{20C0362F-3CF7-4FF6-9E51-D5836389061C}" dt="2025-02-04T00:45:19.425" v="38" actId="1076"/>
        <pc:sldMkLst>
          <pc:docMk/>
          <pc:sldMk cId="3224110489" sldId="294"/>
        </pc:sldMkLst>
      </pc:sldChg>
      <pc:sldChg chg="modSp">
        <pc:chgData name="Ryan J Meger" userId="S::rjm543@nau.edu::f6b73040-e80f-4356-aca6-7d9b6bd5d25d" providerId="AD" clId="Web-{20C0362F-3CF7-4FF6-9E51-D5836389061C}" dt="2025-02-04T00:44:52.674" v="9" actId="20577"/>
        <pc:sldMkLst>
          <pc:docMk/>
          <pc:sldMk cId="346707480" sldId="295"/>
        </pc:sldMkLst>
      </pc:sldChg>
      <pc:sldChg chg="addSp delSp modSp">
        <pc:chgData name="Ryan J Meger" userId="S::rjm543@nau.edu::f6b73040-e80f-4356-aca6-7d9b6bd5d25d" providerId="AD" clId="Web-{20C0362F-3CF7-4FF6-9E51-D5836389061C}" dt="2025-02-04T00:47:43.044" v="62" actId="1076"/>
        <pc:sldMkLst>
          <pc:docMk/>
          <pc:sldMk cId="4020270540" sldId="298"/>
        </pc:sldMkLst>
        <pc:spChg chg="mod">
          <ac:chgData name="Ryan J Meger" userId="S::rjm543@nau.edu::f6b73040-e80f-4356-aca6-7d9b6bd5d25d" providerId="AD" clId="Web-{20C0362F-3CF7-4FF6-9E51-D5836389061C}" dt="2025-02-04T00:44:24.797" v="5" actId="1076"/>
          <ac:spMkLst>
            <pc:docMk/>
            <pc:sldMk cId="4020270540" sldId="298"/>
            <ac:spMk id="3" creationId="{C3CEC0C7-F7E4-60A7-591B-AF6FCF0C88C8}"/>
          </ac:spMkLst>
        </pc:spChg>
      </pc:sldChg>
    </pc:docChg>
  </pc:docChgLst>
  <pc:docChgLst>
    <pc:chgData name="Brandon A Guzman" userId="S::bag398@nau.edu::b50ac788-a1cc-4cc2-9edb-647aeb53adff" providerId="AD" clId="Web-{93DBA55C-B173-79B8-E99E-26F8D2B5E419}"/>
    <pc:docChg chg="modSld">
      <pc:chgData name="Brandon A Guzman" userId="S::bag398@nau.edu::b50ac788-a1cc-4cc2-9edb-647aeb53adff" providerId="AD" clId="Web-{93DBA55C-B173-79B8-E99E-26F8D2B5E419}" dt="2025-02-03T06:33:09.611" v="470" actId="20577"/>
      <pc:docMkLst>
        <pc:docMk/>
      </pc:docMkLst>
      <pc:sldChg chg="modSp">
        <pc:chgData name="Brandon A Guzman" userId="S::bag398@nau.edu::b50ac788-a1cc-4cc2-9edb-647aeb53adff" providerId="AD" clId="Web-{93DBA55C-B173-79B8-E99E-26F8D2B5E419}" dt="2025-02-03T05:19:15.805" v="3" actId="20577"/>
        <pc:sldMkLst>
          <pc:docMk/>
          <pc:sldMk cId="4014885047" sldId="264"/>
        </pc:sldMkLst>
        <pc:spChg chg="mod">
          <ac:chgData name="Brandon A Guzman" userId="S::bag398@nau.edu::b50ac788-a1cc-4cc2-9edb-647aeb53adff" providerId="AD" clId="Web-{93DBA55C-B173-79B8-E99E-26F8D2B5E419}" dt="2025-02-03T05:19:15.805" v="3" actId="20577"/>
          <ac:spMkLst>
            <pc:docMk/>
            <pc:sldMk cId="4014885047" sldId="264"/>
            <ac:spMk id="7" creationId="{D15E5935-7826-A781-7B22-8B808BEB773B}"/>
          </ac:spMkLst>
        </pc:spChg>
        <pc:picChg chg="mod">
          <ac:chgData name="Brandon A Guzman" userId="S::bag398@nau.edu::b50ac788-a1cc-4cc2-9edb-647aeb53adff" providerId="AD" clId="Web-{93DBA55C-B173-79B8-E99E-26F8D2B5E419}" dt="2025-02-03T05:19:03.383" v="0" actId="1076"/>
          <ac:picMkLst>
            <pc:docMk/>
            <pc:sldMk cId="4014885047" sldId="264"/>
            <ac:picMk id="4" creationId="{0E43C65F-5EB8-593D-1581-06102CB221ED}"/>
          </ac:picMkLst>
        </pc:picChg>
      </pc:sldChg>
      <pc:sldChg chg="delSp modSp">
        <pc:chgData name="Brandon A Guzman" userId="S::bag398@nau.edu::b50ac788-a1cc-4cc2-9edb-647aeb53adff" providerId="AD" clId="Web-{93DBA55C-B173-79B8-E99E-26F8D2B5E419}" dt="2025-02-03T06:29:29.603" v="464" actId="1076"/>
        <pc:sldMkLst>
          <pc:docMk/>
          <pc:sldMk cId="1505110570" sldId="292"/>
        </pc:sldMkLst>
        <pc:spChg chg="mod">
          <ac:chgData name="Brandon A Guzman" userId="S::bag398@nau.edu::b50ac788-a1cc-4cc2-9edb-647aeb53adff" providerId="AD" clId="Web-{93DBA55C-B173-79B8-E99E-26F8D2B5E419}" dt="2025-02-03T05:28:36.670" v="19" actId="20577"/>
          <ac:spMkLst>
            <pc:docMk/>
            <pc:sldMk cId="1505110570" sldId="292"/>
            <ac:spMk id="6" creationId="{CC2367EF-5E84-C020-EE59-AA0F48393E59}"/>
          </ac:spMkLst>
        </pc:spChg>
        <pc:spChg chg="mod">
          <ac:chgData name="Brandon A Guzman" userId="S::bag398@nau.edu::b50ac788-a1cc-4cc2-9edb-647aeb53adff" providerId="AD" clId="Web-{93DBA55C-B173-79B8-E99E-26F8D2B5E419}" dt="2025-02-03T06:29:27.556" v="463" actId="1076"/>
          <ac:spMkLst>
            <pc:docMk/>
            <pc:sldMk cId="1505110570" sldId="292"/>
            <ac:spMk id="9" creationId="{39C4470F-869E-418F-8158-9181A0264CD9}"/>
          </ac:spMkLst>
        </pc:spChg>
        <pc:picChg chg="mod">
          <ac:chgData name="Brandon A Guzman" userId="S::bag398@nau.edu::b50ac788-a1cc-4cc2-9edb-647aeb53adff" providerId="AD" clId="Web-{93DBA55C-B173-79B8-E99E-26F8D2B5E419}" dt="2025-02-03T06:29:29.603" v="464" actId="1076"/>
          <ac:picMkLst>
            <pc:docMk/>
            <pc:sldMk cId="1505110570" sldId="292"/>
            <ac:picMk id="2" creationId="{3C93D928-DF9B-1E09-B2B0-125565B524B6}"/>
          </ac:picMkLst>
        </pc:picChg>
        <pc:picChg chg="mod">
          <ac:chgData name="Brandon A Guzman" userId="S::bag398@nau.edu::b50ac788-a1cc-4cc2-9edb-647aeb53adff" providerId="AD" clId="Web-{93DBA55C-B173-79B8-E99E-26F8D2B5E419}" dt="2025-02-03T06:12:43.536" v="44" actId="1076"/>
          <ac:picMkLst>
            <pc:docMk/>
            <pc:sldMk cId="1505110570" sldId="292"/>
            <ac:picMk id="3" creationId="{B20E3897-06B5-B015-F8BE-7D1B7A0FE057}"/>
          </ac:picMkLst>
        </pc:picChg>
        <pc:picChg chg="mod">
          <ac:chgData name="Brandon A Guzman" userId="S::bag398@nau.edu::b50ac788-a1cc-4cc2-9edb-647aeb53adff" providerId="AD" clId="Web-{93DBA55C-B173-79B8-E99E-26F8D2B5E419}" dt="2025-02-03T05:22:29.432" v="16" actId="1076"/>
          <ac:picMkLst>
            <pc:docMk/>
            <pc:sldMk cId="1505110570" sldId="292"/>
            <ac:picMk id="5" creationId="{EEE3717F-BEE0-58F6-BC45-ACADD5DCD9B0}"/>
          </ac:picMkLst>
        </pc:picChg>
      </pc:sldChg>
      <pc:sldChg chg="addSp delSp modSp">
        <pc:chgData name="Brandon A Guzman" userId="S::bag398@nau.edu::b50ac788-a1cc-4cc2-9edb-647aeb53adff" providerId="AD" clId="Web-{93DBA55C-B173-79B8-E99E-26F8D2B5E419}" dt="2025-02-03T06:28:58.071" v="462"/>
        <pc:sldMkLst>
          <pc:docMk/>
          <pc:sldMk cId="1901888056" sldId="296"/>
        </pc:sldMkLst>
      </pc:sldChg>
      <pc:sldChg chg="addSp modSp">
        <pc:chgData name="Brandon A Guzman" userId="S::bag398@nau.edu::b50ac788-a1cc-4cc2-9edb-647aeb53adff" providerId="AD" clId="Web-{93DBA55C-B173-79B8-E99E-26F8D2B5E419}" dt="2025-02-03T06:28:53.664" v="461" actId="20577"/>
        <pc:sldMkLst>
          <pc:docMk/>
          <pc:sldMk cId="3483806632" sldId="297"/>
        </pc:sldMkLst>
      </pc:sldChg>
      <pc:sldChg chg="modSp">
        <pc:chgData name="Brandon A Guzman" userId="S::bag398@nau.edu::b50ac788-a1cc-4cc2-9edb-647aeb53adff" providerId="AD" clId="Web-{93DBA55C-B173-79B8-E99E-26F8D2B5E419}" dt="2025-02-03T06:33:09.611" v="470" actId="20577"/>
        <pc:sldMkLst>
          <pc:docMk/>
          <pc:sldMk cId="4020270540" sldId="298"/>
        </pc:sldMkLst>
      </pc:sldChg>
    </pc:docChg>
  </pc:docChgLst>
  <pc:docChgLst>
    <pc:chgData name="Gustavo Ruiz Anaya" userId="S::gr598@nau.edu::26144088-ecaa-449c-93ed-6a7389c8b5fb" providerId="AD" clId="Web-{1196BEA0-23C5-4C54-B7B0-48D331D8BA73}"/>
    <pc:docChg chg="modSld">
      <pc:chgData name="Gustavo Ruiz Anaya" userId="S::gr598@nau.edu::26144088-ecaa-449c-93ed-6a7389c8b5fb" providerId="AD" clId="Web-{1196BEA0-23C5-4C54-B7B0-48D331D8BA73}" dt="2024-10-08T00:21:03.308" v="7" actId="20577"/>
      <pc:docMkLst>
        <pc:docMk/>
      </pc:docMkLst>
      <pc:sldChg chg="modSp">
        <pc:chgData name="Gustavo Ruiz Anaya" userId="S::gr598@nau.edu::26144088-ecaa-449c-93ed-6a7389c8b5fb" providerId="AD" clId="Web-{1196BEA0-23C5-4C54-B7B0-48D331D8BA73}" dt="2024-10-08T00:21:03.308" v="7" actId="20577"/>
        <pc:sldMkLst>
          <pc:docMk/>
          <pc:sldMk cId="24776036" sldId="280"/>
        </pc:sldMkLst>
      </pc:sldChg>
      <pc:sldChg chg="modSp">
        <pc:chgData name="Gustavo Ruiz Anaya" userId="S::gr598@nau.edu::26144088-ecaa-449c-93ed-6a7389c8b5fb" providerId="AD" clId="Web-{1196BEA0-23C5-4C54-B7B0-48D331D8BA73}" dt="2024-10-08T00:20:40.604" v="3" actId="20577"/>
        <pc:sldMkLst>
          <pc:docMk/>
          <pc:sldMk cId="3610915998" sldId="282"/>
        </pc:sldMkLst>
      </pc:sldChg>
    </pc:docChg>
  </pc:docChgLst>
  <pc:docChgLst>
    <pc:chgData name="Gustavo Ruiz Anaya" userId="26144088-ecaa-449c-93ed-6a7389c8b5fb" providerId="ADAL" clId="{C6230A7C-06F8-48D6-8F9A-23E8AEAF466D}"/>
    <pc:docChg chg="undo custSel modSld">
      <pc:chgData name="Gustavo Ruiz Anaya" userId="26144088-ecaa-449c-93ed-6a7389c8b5fb" providerId="ADAL" clId="{C6230A7C-06F8-48D6-8F9A-23E8AEAF466D}" dt="2025-02-04T08:34:34.985" v="615" actId="14100"/>
      <pc:docMkLst>
        <pc:docMk/>
      </pc:docMkLst>
      <pc:sldChg chg="addSp delSp modSp mod">
        <pc:chgData name="Gustavo Ruiz Anaya" userId="26144088-ecaa-449c-93ed-6a7389c8b5fb" providerId="ADAL" clId="{C6230A7C-06F8-48D6-8F9A-23E8AEAF466D}" dt="2025-02-03T11:55:49.621" v="583" actId="478"/>
        <pc:sldMkLst>
          <pc:docMk/>
          <pc:sldMk cId="863608912" sldId="287"/>
        </pc:sldMkLst>
      </pc:sldChg>
      <pc:sldChg chg="addSp modSp mod">
        <pc:chgData name="Gustavo Ruiz Anaya" userId="26144088-ecaa-449c-93ed-6a7389c8b5fb" providerId="ADAL" clId="{C6230A7C-06F8-48D6-8F9A-23E8AEAF466D}" dt="2025-02-03T11:29:08.187" v="409" actId="20577"/>
        <pc:sldMkLst>
          <pc:docMk/>
          <pc:sldMk cId="374071309" sldId="293"/>
        </pc:sldMkLst>
        <pc:spChg chg="add mod">
          <ac:chgData name="Gustavo Ruiz Anaya" userId="26144088-ecaa-449c-93ed-6a7389c8b5fb" providerId="ADAL" clId="{C6230A7C-06F8-48D6-8F9A-23E8AEAF466D}" dt="2025-02-03T11:27:28.732" v="391" actId="1076"/>
          <ac:spMkLst>
            <pc:docMk/>
            <pc:sldMk cId="374071309" sldId="293"/>
            <ac:spMk id="3" creationId="{3343C129-669C-2604-43F3-66A724F3FA9E}"/>
          </ac:spMkLst>
        </pc:spChg>
        <pc:spChg chg="add mod">
          <ac:chgData name="Gustavo Ruiz Anaya" userId="26144088-ecaa-449c-93ed-6a7389c8b5fb" providerId="ADAL" clId="{C6230A7C-06F8-48D6-8F9A-23E8AEAF466D}" dt="2025-02-03T11:27:31.226" v="392" actId="1076"/>
          <ac:spMkLst>
            <pc:docMk/>
            <pc:sldMk cId="374071309" sldId="293"/>
            <ac:spMk id="4" creationId="{819E0618-FB1F-286B-2DD3-BD05ED7ACC24}"/>
          </ac:spMkLst>
        </pc:spChg>
        <pc:spChg chg="mod">
          <ac:chgData name="Gustavo Ruiz Anaya" userId="26144088-ecaa-449c-93ed-6a7389c8b5fb" providerId="ADAL" clId="{C6230A7C-06F8-48D6-8F9A-23E8AEAF466D}" dt="2025-02-03T11:29:08.187" v="409" actId="20577"/>
          <ac:spMkLst>
            <pc:docMk/>
            <pc:sldMk cId="374071309" sldId="293"/>
            <ac:spMk id="6" creationId="{CC2367EF-5E84-C020-EE59-AA0F48393E59}"/>
          </ac:spMkLst>
        </pc:spChg>
        <pc:spChg chg="mod">
          <ac:chgData name="Gustavo Ruiz Anaya" userId="26144088-ecaa-449c-93ed-6a7389c8b5fb" providerId="ADAL" clId="{C6230A7C-06F8-48D6-8F9A-23E8AEAF466D}" dt="2025-02-03T11:22:42.388" v="145" actId="1076"/>
          <ac:spMkLst>
            <pc:docMk/>
            <pc:sldMk cId="374071309" sldId="293"/>
            <ac:spMk id="7" creationId="{AD125BD8-E6CE-705B-1151-9D1E884AFD13}"/>
          </ac:spMkLst>
        </pc:spChg>
        <pc:graphicFrameChg chg="add mod modGraphic">
          <ac:chgData name="Gustavo Ruiz Anaya" userId="26144088-ecaa-449c-93ed-6a7389c8b5fb" providerId="ADAL" clId="{C6230A7C-06F8-48D6-8F9A-23E8AEAF466D}" dt="2025-02-03T11:28:53.726" v="407" actId="14734"/>
          <ac:graphicFrameMkLst>
            <pc:docMk/>
            <pc:sldMk cId="374071309" sldId="293"/>
            <ac:graphicFrameMk id="11" creationId="{30D1936B-5907-3266-912A-BEDAB9635062}"/>
          </ac:graphicFrameMkLst>
        </pc:graphicFrameChg>
      </pc:sldChg>
      <pc:sldChg chg="addSp delSp modSp mod">
        <pc:chgData name="Gustavo Ruiz Anaya" userId="26144088-ecaa-449c-93ed-6a7389c8b5fb" providerId="ADAL" clId="{C6230A7C-06F8-48D6-8F9A-23E8AEAF466D}" dt="2025-02-04T08:34:16.886" v="611" actId="20577"/>
        <pc:sldMkLst>
          <pc:docMk/>
          <pc:sldMk cId="3224110489" sldId="294"/>
        </pc:sldMkLst>
        <pc:spChg chg="add mod">
          <ac:chgData name="Gustavo Ruiz Anaya" userId="26144088-ecaa-449c-93ed-6a7389c8b5fb" providerId="ADAL" clId="{C6230A7C-06F8-48D6-8F9A-23E8AEAF466D}" dt="2025-02-04T08:34:16.886" v="611" actId="20577"/>
          <ac:spMkLst>
            <pc:docMk/>
            <pc:sldMk cId="3224110489" sldId="294"/>
            <ac:spMk id="3" creationId="{4F213F04-C020-70D7-FE19-941479F9C53C}"/>
          </ac:spMkLst>
        </pc:spChg>
        <pc:spChg chg="mod">
          <ac:chgData name="Gustavo Ruiz Anaya" userId="26144088-ecaa-449c-93ed-6a7389c8b5fb" providerId="ADAL" clId="{C6230A7C-06F8-48D6-8F9A-23E8AEAF466D}" dt="2025-02-03T11:44:54.597" v="468" actId="20577"/>
          <ac:spMkLst>
            <pc:docMk/>
            <pc:sldMk cId="3224110489" sldId="294"/>
            <ac:spMk id="6" creationId="{CC2367EF-5E84-C020-EE59-AA0F48393E59}"/>
          </ac:spMkLst>
        </pc:spChg>
        <pc:spChg chg="mod">
          <ac:chgData name="Gustavo Ruiz Anaya" userId="26144088-ecaa-449c-93ed-6a7389c8b5fb" providerId="ADAL" clId="{C6230A7C-06F8-48D6-8F9A-23E8AEAF466D}" dt="2025-02-03T11:34:10.117" v="429" actId="1076"/>
          <ac:spMkLst>
            <pc:docMk/>
            <pc:sldMk cId="3224110489" sldId="294"/>
            <ac:spMk id="7" creationId="{AD125BD8-E6CE-705B-1151-9D1E884AFD13}"/>
          </ac:spMkLst>
        </pc:spChg>
      </pc:sldChg>
      <pc:sldChg chg="addSp delSp modSp mod">
        <pc:chgData name="Gustavo Ruiz Anaya" userId="26144088-ecaa-449c-93ed-6a7389c8b5fb" providerId="ADAL" clId="{C6230A7C-06F8-48D6-8F9A-23E8AEAF466D}" dt="2025-02-04T08:34:34.985" v="615" actId="14100"/>
        <pc:sldMkLst>
          <pc:docMk/>
          <pc:sldMk cId="346707480" sldId="295"/>
        </pc:sldMkLst>
      </pc:sldChg>
      <pc:sldChg chg="modSp mod">
        <pc:chgData name="Gustavo Ruiz Anaya" userId="26144088-ecaa-449c-93ed-6a7389c8b5fb" providerId="ADAL" clId="{C6230A7C-06F8-48D6-8F9A-23E8AEAF466D}" dt="2025-02-03T11:54:27.343" v="548" actId="1076"/>
        <pc:sldMkLst>
          <pc:docMk/>
          <pc:sldMk cId="3483806632" sldId="297"/>
        </pc:sldMkLst>
        <pc:spChg chg="mod">
          <ac:chgData name="Gustavo Ruiz Anaya" userId="26144088-ecaa-449c-93ed-6a7389c8b5fb" providerId="ADAL" clId="{C6230A7C-06F8-48D6-8F9A-23E8AEAF466D}" dt="2025-02-03T11:54:27.343" v="548" actId="1076"/>
          <ac:spMkLst>
            <pc:docMk/>
            <pc:sldMk cId="3483806632" sldId="297"/>
            <ac:spMk id="7" creationId="{AD125BD8-E6CE-705B-1151-9D1E884AFD13}"/>
          </ac:spMkLst>
        </pc:spChg>
      </pc:sldChg>
      <pc:sldChg chg="addSp delSp modSp mod">
        <pc:chgData name="Gustavo Ruiz Anaya" userId="26144088-ecaa-449c-93ed-6a7389c8b5fb" providerId="ADAL" clId="{C6230A7C-06F8-48D6-8F9A-23E8AEAF466D}" dt="2025-02-03T11:49:59.991" v="494" actId="1076"/>
        <pc:sldMkLst>
          <pc:docMk/>
          <pc:sldMk cId="4020270540" sldId="298"/>
        </pc:sldMkLst>
        <pc:spChg chg="mod">
          <ac:chgData name="Gustavo Ruiz Anaya" userId="26144088-ecaa-449c-93ed-6a7389c8b5fb" providerId="ADAL" clId="{C6230A7C-06F8-48D6-8F9A-23E8AEAF466D}" dt="2025-02-03T11:46:43.387" v="486" actId="1076"/>
          <ac:spMkLst>
            <pc:docMk/>
            <pc:sldMk cId="4020270540" sldId="298"/>
            <ac:spMk id="7" creationId="{AD125BD8-E6CE-705B-1151-9D1E884AFD13}"/>
          </ac:spMkLst>
        </pc:spChg>
      </pc:sldChg>
      <pc:sldChg chg="delSp modSp mod">
        <pc:chgData name="Gustavo Ruiz Anaya" userId="26144088-ecaa-449c-93ed-6a7389c8b5fb" providerId="ADAL" clId="{C6230A7C-06F8-48D6-8F9A-23E8AEAF466D}" dt="2025-02-03T11:55:40.301" v="582" actId="478"/>
        <pc:sldMkLst>
          <pc:docMk/>
          <pc:sldMk cId="2610344051" sldId="299"/>
        </pc:sldMkLst>
      </pc:sldChg>
      <pc:sldChg chg="addSp delSp modSp mod">
        <pc:chgData name="Gustavo Ruiz Anaya" userId="26144088-ecaa-449c-93ed-6a7389c8b5fb" providerId="ADAL" clId="{C6230A7C-06F8-48D6-8F9A-23E8AEAF466D}" dt="2025-02-03T11:53:54.927" v="543" actId="20577"/>
        <pc:sldMkLst>
          <pc:docMk/>
          <pc:sldMk cId="3579481363" sldId="300"/>
        </pc:sldMkLst>
        <pc:spChg chg="mod">
          <ac:chgData name="Gustavo Ruiz Anaya" userId="26144088-ecaa-449c-93ed-6a7389c8b5fb" providerId="ADAL" clId="{C6230A7C-06F8-48D6-8F9A-23E8AEAF466D}" dt="2025-02-03T11:52:00.171" v="502" actId="1076"/>
          <ac:spMkLst>
            <pc:docMk/>
            <pc:sldMk cId="3579481363" sldId="300"/>
            <ac:spMk id="7" creationId="{AD125BD8-E6CE-705B-1151-9D1E884AFD13}"/>
          </ac:spMkLst>
        </pc:spChg>
        <pc:spChg chg="add mod">
          <ac:chgData name="Gustavo Ruiz Anaya" userId="26144088-ecaa-449c-93ed-6a7389c8b5fb" providerId="ADAL" clId="{C6230A7C-06F8-48D6-8F9A-23E8AEAF466D}" dt="2025-02-03T11:53:54.927" v="543" actId="20577"/>
          <ac:spMkLst>
            <pc:docMk/>
            <pc:sldMk cId="3579481363" sldId="300"/>
            <ac:spMk id="9" creationId="{92B5C2EB-2FCD-8A74-1EB9-72EA48211FA8}"/>
          </ac:spMkLst>
        </pc:spChg>
        <pc:graphicFrameChg chg="add mod">
          <ac:chgData name="Gustavo Ruiz Anaya" userId="26144088-ecaa-449c-93ed-6a7389c8b5fb" providerId="ADAL" clId="{C6230A7C-06F8-48D6-8F9A-23E8AEAF466D}" dt="2025-02-03T11:52:36.048" v="536" actId="14100"/>
          <ac:graphicFrameMkLst>
            <pc:docMk/>
            <pc:sldMk cId="3579481363" sldId="300"/>
            <ac:graphicFrameMk id="4" creationId="{F7D8EA96-2990-42A8-C14A-06010BCDAFA5}"/>
          </ac:graphicFrameMkLst>
        </pc:graphicFrameChg>
      </pc:sldChg>
    </pc:docChg>
  </pc:docChgLst>
  <pc:docChgLst>
    <pc:chgData name="Carson A Kent" userId="S::cak473@nau.edu::83e41d60-f5d6-4460-baba-c3960352a02f" providerId="AD" clId="Web-{F495E68D-001E-9902-ADE8-F128D80334EF}"/>
    <pc:docChg chg="modSld">
      <pc:chgData name="Carson A Kent" userId="S::cak473@nau.edu::83e41d60-f5d6-4460-baba-c3960352a02f" providerId="AD" clId="Web-{F495E68D-001E-9902-ADE8-F128D80334EF}" dt="2025-02-24T04:12:26.526" v="19"/>
      <pc:docMkLst>
        <pc:docMk/>
      </pc:docMkLst>
      <pc:sldChg chg="delSp modSp">
        <pc:chgData name="Carson A Kent" userId="S::cak473@nau.edu::83e41d60-f5d6-4460-baba-c3960352a02f" providerId="AD" clId="Web-{F495E68D-001E-9902-ADE8-F128D80334EF}" dt="2025-02-24T04:12:26.526" v="19"/>
        <pc:sldMkLst>
          <pc:docMk/>
          <pc:sldMk cId="949233206" sldId="289"/>
        </pc:sldMkLst>
        <pc:spChg chg="mod">
          <ac:chgData name="Carson A Kent" userId="S::cak473@nau.edu::83e41d60-f5d6-4460-baba-c3960352a02f" providerId="AD" clId="Web-{F495E68D-001E-9902-ADE8-F128D80334EF}" dt="2025-02-24T04:12:11.713" v="7" actId="20577"/>
          <ac:spMkLst>
            <pc:docMk/>
            <pc:sldMk cId="949233206" sldId="289"/>
            <ac:spMk id="6" creationId="{CC2367EF-5E84-C020-EE59-AA0F48393E59}"/>
          </ac:spMkLst>
        </pc:spChg>
        <pc:spChg chg="del">
          <ac:chgData name="Carson A Kent" userId="S::cak473@nau.edu::83e41d60-f5d6-4460-baba-c3960352a02f" providerId="AD" clId="Web-{F495E68D-001E-9902-ADE8-F128D80334EF}" dt="2025-02-24T04:12:17.432" v="10"/>
          <ac:spMkLst>
            <pc:docMk/>
            <pc:sldMk cId="949233206" sldId="289"/>
            <ac:spMk id="9" creationId="{A5B775BD-6D8F-5F15-7EDE-1A054F62B8B1}"/>
          </ac:spMkLst>
        </pc:spChg>
        <pc:spChg chg="del">
          <ac:chgData name="Carson A Kent" userId="S::cak473@nau.edu::83e41d60-f5d6-4460-baba-c3960352a02f" providerId="AD" clId="Web-{F495E68D-001E-9902-ADE8-F128D80334EF}" dt="2025-02-24T04:12:18.526" v="11"/>
          <ac:spMkLst>
            <pc:docMk/>
            <pc:sldMk cId="949233206" sldId="289"/>
            <ac:spMk id="12" creationId="{F49D515C-13E1-E824-5CE1-0C5F1762F09D}"/>
          </ac:spMkLst>
        </pc:spChg>
        <pc:picChg chg="del">
          <ac:chgData name="Carson A Kent" userId="S::cak473@nau.edu::83e41d60-f5d6-4460-baba-c3960352a02f" providerId="AD" clId="Web-{F495E68D-001E-9902-ADE8-F128D80334EF}" dt="2025-02-24T04:12:19.620" v="12"/>
          <ac:picMkLst>
            <pc:docMk/>
            <pc:sldMk cId="949233206" sldId="289"/>
            <ac:picMk id="2" creationId="{316999C9-02DF-B734-46CF-7B3BBCE956C9}"/>
          </ac:picMkLst>
        </pc:picChg>
        <pc:picChg chg="del">
          <ac:chgData name="Carson A Kent" userId="S::cak473@nau.edu::83e41d60-f5d6-4460-baba-c3960352a02f" providerId="AD" clId="Web-{F495E68D-001E-9902-ADE8-F128D80334EF}" dt="2025-02-24T04:12:20.495" v="13"/>
          <ac:picMkLst>
            <pc:docMk/>
            <pc:sldMk cId="949233206" sldId="289"/>
            <ac:picMk id="4" creationId="{71CCA407-2EE4-B78F-BA5E-76B8D6DB40D2}"/>
          </ac:picMkLst>
        </pc:picChg>
        <pc:picChg chg="del">
          <ac:chgData name="Carson A Kent" userId="S::cak473@nau.edu::83e41d60-f5d6-4460-baba-c3960352a02f" providerId="AD" clId="Web-{F495E68D-001E-9902-ADE8-F128D80334EF}" dt="2025-02-24T04:12:13.682" v="8"/>
          <ac:picMkLst>
            <pc:docMk/>
            <pc:sldMk cId="949233206" sldId="289"/>
            <ac:picMk id="13" creationId="{DD5BF07B-1C61-E620-2F80-FC99BAAB88B1}"/>
          </ac:picMkLst>
        </pc:picChg>
        <pc:picChg chg="del">
          <ac:chgData name="Carson A Kent" userId="S::cak473@nau.edu::83e41d60-f5d6-4460-baba-c3960352a02f" providerId="AD" clId="Web-{F495E68D-001E-9902-ADE8-F128D80334EF}" dt="2025-02-24T04:12:21.323" v="14"/>
          <ac:picMkLst>
            <pc:docMk/>
            <pc:sldMk cId="949233206" sldId="289"/>
            <ac:picMk id="14" creationId="{ED9794F1-57E2-3CA0-7EA5-413831A8AE2B}"/>
          </ac:picMkLst>
        </pc:picChg>
        <pc:picChg chg="del">
          <ac:chgData name="Carson A Kent" userId="S::cak473@nau.edu::83e41d60-f5d6-4460-baba-c3960352a02f" providerId="AD" clId="Web-{F495E68D-001E-9902-ADE8-F128D80334EF}" dt="2025-02-24T04:12:15.510" v="9"/>
          <ac:picMkLst>
            <pc:docMk/>
            <pc:sldMk cId="949233206" sldId="289"/>
            <ac:picMk id="15" creationId="{ED5FB050-AF00-76D3-BE02-8683FF5B9A78}"/>
          </ac:picMkLst>
        </pc:picChg>
        <pc:picChg chg="del">
          <ac:chgData name="Carson A Kent" userId="S::cak473@nau.edu::83e41d60-f5d6-4460-baba-c3960352a02f" providerId="AD" clId="Web-{F495E68D-001E-9902-ADE8-F128D80334EF}" dt="2025-02-24T04:12:25.855" v="18"/>
          <ac:picMkLst>
            <pc:docMk/>
            <pc:sldMk cId="949233206" sldId="289"/>
            <ac:picMk id="16" creationId="{1D164064-FF94-2DC9-772C-3D79E4CF3142}"/>
          </ac:picMkLst>
        </pc:picChg>
        <pc:picChg chg="del">
          <ac:chgData name="Carson A Kent" userId="S::cak473@nau.edu::83e41d60-f5d6-4460-baba-c3960352a02f" providerId="AD" clId="Web-{F495E68D-001E-9902-ADE8-F128D80334EF}" dt="2025-02-24T04:12:26.526" v="19"/>
          <ac:picMkLst>
            <pc:docMk/>
            <pc:sldMk cId="949233206" sldId="289"/>
            <ac:picMk id="17" creationId="{8D0FCAC5-1E11-EF46-00B3-4CEC286B7A61}"/>
          </ac:picMkLst>
        </pc:picChg>
        <pc:picChg chg="del">
          <ac:chgData name="Carson A Kent" userId="S::cak473@nau.edu::83e41d60-f5d6-4460-baba-c3960352a02f" providerId="AD" clId="Web-{F495E68D-001E-9902-ADE8-F128D80334EF}" dt="2025-02-24T04:12:23.198" v="16"/>
          <ac:picMkLst>
            <pc:docMk/>
            <pc:sldMk cId="949233206" sldId="289"/>
            <ac:picMk id="18" creationId="{2FF9921F-A933-3F78-BDBB-6A759043EAC2}"/>
          </ac:picMkLst>
        </pc:picChg>
        <pc:picChg chg="del">
          <ac:chgData name="Carson A Kent" userId="S::cak473@nau.edu::83e41d60-f5d6-4460-baba-c3960352a02f" providerId="AD" clId="Web-{F495E68D-001E-9902-ADE8-F128D80334EF}" dt="2025-02-24T04:12:22.229" v="15"/>
          <ac:picMkLst>
            <pc:docMk/>
            <pc:sldMk cId="949233206" sldId="289"/>
            <ac:picMk id="21" creationId="{97586EA6-FA86-D96B-C248-8035A46236D9}"/>
          </ac:picMkLst>
        </pc:picChg>
        <pc:picChg chg="del">
          <ac:chgData name="Carson A Kent" userId="S::cak473@nau.edu::83e41d60-f5d6-4460-baba-c3960352a02f" providerId="AD" clId="Web-{F495E68D-001E-9902-ADE8-F128D80334EF}" dt="2025-02-24T04:12:24.433" v="17"/>
          <ac:picMkLst>
            <pc:docMk/>
            <pc:sldMk cId="949233206" sldId="289"/>
            <ac:picMk id="22" creationId="{705D83FB-1E43-8544-95CD-AA2F71445F52}"/>
          </ac:picMkLst>
        </pc:picChg>
      </pc:sldChg>
    </pc:docChg>
  </pc:docChgLst>
  <pc:docChgLst>
    <pc:chgData name="Gustavo Ruiz Anaya" userId="S::gr598@nau.edu::26144088-ecaa-449c-93ed-6a7389c8b5fb" providerId="AD" clId="Web-{5DBDB749-1048-4653-B264-A6104ECCF4DD}"/>
    <pc:docChg chg="modSld">
      <pc:chgData name="Gustavo Ruiz Anaya" userId="S::gr598@nau.edu::26144088-ecaa-449c-93ed-6a7389c8b5fb" providerId="AD" clId="Web-{5DBDB749-1048-4653-B264-A6104ECCF4DD}" dt="2025-02-24T22:27:15.003" v="29" actId="20577"/>
      <pc:docMkLst>
        <pc:docMk/>
      </pc:docMkLst>
      <pc:sldChg chg="modSp">
        <pc:chgData name="Gustavo Ruiz Anaya" userId="S::gr598@nau.edu::26144088-ecaa-449c-93ed-6a7389c8b5fb" providerId="AD" clId="Web-{5DBDB749-1048-4653-B264-A6104ECCF4DD}" dt="2025-02-24T22:25:25.671" v="1" actId="20577"/>
        <pc:sldMkLst>
          <pc:docMk/>
          <pc:sldMk cId="1505110570" sldId="292"/>
        </pc:sldMkLst>
        <pc:spChg chg="mod">
          <ac:chgData name="Gustavo Ruiz Anaya" userId="S::gr598@nau.edu::26144088-ecaa-449c-93ed-6a7389c8b5fb" providerId="AD" clId="Web-{5DBDB749-1048-4653-B264-A6104ECCF4DD}" dt="2025-02-24T22:25:25.671" v="1" actId="20577"/>
          <ac:spMkLst>
            <pc:docMk/>
            <pc:sldMk cId="1505110570" sldId="292"/>
            <ac:spMk id="6" creationId="{CC2367EF-5E84-C020-EE59-AA0F48393E59}"/>
          </ac:spMkLst>
        </pc:spChg>
      </pc:sldChg>
      <pc:sldChg chg="modSp">
        <pc:chgData name="Gustavo Ruiz Anaya" userId="S::gr598@nau.edu::26144088-ecaa-449c-93ed-6a7389c8b5fb" providerId="AD" clId="Web-{5DBDB749-1048-4653-B264-A6104ECCF4DD}" dt="2025-02-24T22:25:54.859" v="24"/>
        <pc:sldMkLst>
          <pc:docMk/>
          <pc:sldMk cId="374071309" sldId="293"/>
        </pc:sldMkLst>
        <pc:graphicFrameChg chg="mod modGraphic">
          <ac:chgData name="Gustavo Ruiz Anaya" userId="S::gr598@nau.edu::26144088-ecaa-449c-93ed-6a7389c8b5fb" providerId="AD" clId="Web-{5DBDB749-1048-4653-B264-A6104ECCF4DD}" dt="2025-02-24T22:25:54.859" v="24"/>
          <ac:graphicFrameMkLst>
            <pc:docMk/>
            <pc:sldMk cId="374071309" sldId="293"/>
            <ac:graphicFrameMk id="14" creationId="{CBE8795D-C0E6-9E2C-F6D6-57B77A12842C}"/>
          </ac:graphicFrameMkLst>
        </pc:graphicFrameChg>
      </pc:sldChg>
      <pc:sldChg chg="modSp">
        <pc:chgData name="Gustavo Ruiz Anaya" userId="S::gr598@nau.edu::26144088-ecaa-449c-93ed-6a7389c8b5fb" providerId="AD" clId="Web-{5DBDB749-1048-4653-B264-A6104ECCF4DD}" dt="2025-02-24T22:26:27.657" v="27" actId="20577"/>
        <pc:sldMkLst>
          <pc:docMk/>
          <pc:sldMk cId="3224110489" sldId="294"/>
        </pc:sldMkLst>
        <pc:spChg chg="mod">
          <ac:chgData name="Gustavo Ruiz Anaya" userId="S::gr598@nau.edu::26144088-ecaa-449c-93ed-6a7389c8b5fb" providerId="AD" clId="Web-{5DBDB749-1048-4653-B264-A6104ECCF4DD}" dt="2025-02-24T22:26:27.657" v="27" actId="20577"/>
          <ac:spMkLst>
            <pc:docMk/>
            <pc:sldMk cId="3224110489" sldId="294"/>
            <ac:spMk id="7" creationId="{AD125BD8-E6CE-705B-1151-9D1E884AFD13}"/>
          </ac:spMkLst>
        </pc:spChg>
      </pc:sldChg>
      <pc:sldChg chg="modSp">
        <pc:chgData name="Gustavo Ruiz Anaya" userId="S::gr598@nau.edu::26144088-ecaa-449c-93ed-6a7389c8b5fb" providerId="AD" clId="Web-{5DBDB749-1048-4653-B264-A6104ECCF4DD}" dt="2025-02-24T22:27:15.003" v="29" actId="20577"/>
        <pc:sldMkLst>
          <pc:docMk/>
          <pc:sldMk cId="3579481363" sldId="300"/>
        </pc:sldMkLst>
        <pc:spChg chg="mod">
          <ac:chgData name="Gustavo Ruiz Anaya" userId="S::gr598@nau.edu::26144088-ecaa-449c-93ed-6a7389c8b5fb" providerId="AD" clId="Web-{5DBDB749-1048-4653-B264-A6104ECCF4DD}" dt="2025-02-24T22:27:15.003" v="29" actId="20577"/>
          <ac:spMkLst>
            <pc:docMk/>
            <pc:sldMk cId="3579481363" sldId="300"/>
            <ac:spMk id="7" creationId="{AD125BD8-E6CE-705B-1151-9D1E884AFD13}"/>
          </ac:spMkLst>
        </pc:spChg>
      </pc:sldChg>
      <pc:sldChg chg="modSp">
        <pc:chgData name="Gustavo Ruiz Anaya" userId="S::gr598@nau.edu::26144088-ecaa-449c-93ed-6a7389c8b5fb" providerId="AD" clId="Web-{5DBDB749-1048-4653-B264-A6104ECCF4DD}" dt="2025-02-24T22:25:29.124" v="2" actId="20577"/>
        <pc:sldMkLst>
          <pc:docMk/>
          <pc:sldMk cId="1966964331" sldId="306"/>
        </pc:sldMkLst>
        <pc:spChg chg="mod">
          <ac:chgData name="Gustavo Ruiz Anaya" userId="S::gr598@nau.edu::26144088-ecaa-449c-93ed-6a7389c8b5fb" providerId="AD" clId="Web-{5DBDB749-1048-4653-B264-A6104ECCF4DD}" dt="2025-02-24T22:25:29.124" v="2" actId="20577"/>
          <ac:spMkLst>
            <pc:docMk/>
            <pc:sldMk cId="1966964331" sldId="306"/>
            <ac:spMk id="6" creationId="{829B67C4-F151-6696-7DEF-DEFF8FD1A147}"/>
          </ac:spMkLst>
        </pc:spChg>
      </pc:sldChg>
    </pc:docChg>
  </pc:docChgLst>
  <pc:docChgLst>
    <pc:chgData name="Gustavo Ruiz Anaya" userId="S::gr598@nau.edu::26144088-ecaa-449c-93ed-6a7389c8b5fb" providerId="AD" clId="Web-{AA6FDB19-0001-45F4-BFFE-FDA3838265B0}"/>
    <pc:docChg chg="modSld">
      <pc:chgData name="Gustavo Ruiz Anaya" userId="S::gr598@nau.edu::26144088-ecaa-449c-93ed-6a7389c8b5fb" providerId="AD" clId="Web-{AA6FDB19-0001-45F4-BFFE-FDA3838265B0}" dt="2025-02-03T12:01:24.415" v="321" actId="20577"/>
      <pc:docMkLst>
        <pc:docMk/>
      </pc:docMkLst>
      <pc:sldChg chg="addSp modSp">
        <pc:chgData name="Gustavo Ruiz Anaya" userId="S::gr598@nau.edu::26144088-ecaa-449c-93ed-6a7389c8b5fb" providerId="AD" clId="Web-{AA6FDB19-0001-45F4-BFFE-FDA3838265B0}" dt="2025-02-03T12:01:24.415" v="321" actId="20577"/>
        <pc:sldMkLst>
          <pc:docMk/>
          <pc:sldMk cId="346707480" sldId="295"/>
        </pc:sldMkLst>
      </pc:sldChg>
      <pc:sldChg chg="addSp modSp">
        <pc:chgData name="Gustavo Ruiz Anaya" userId="S::gr598@nau.edu::26144088-ecaa-449c-93ed-6a7389c8b5fb" providerId="AD" clId="Web-{AA6FDB19-0001-45F4-BFFE-FDA3838265B0}" dt="2025-02-03T11:59:53.069" v="193" actId="20577"/>
        <pc:sldMkLst>
          <pc:docMk/>
          <pc:sldMk cId="4020270540" sldId="298"/>
        </pc:sldMkLst>
        <pc:spChg chg="add mod">
          <ac:chgData name="Gustavo Ruiz Anaya" userId="S::gr598@nau.edu::26144088-ecaa-449c-93ed-6a7389c8b5fb" providerId="AD" clId="Web-{AA6FDB19-0001-45F4-BFFE-FDA3838265B0}" dt="2025-02-03T11:59:46.350" v="191" actId="20577"/>
          <ac:spMkLst>
            <pc:docMk/>
            <pc:sldMk cId="4020270540" sldId="298"/>
            <ac:spMk id="3" creationId="{C3CEC0C7-F7E4-60A7-591B-AF6FCF0C88C8}"/>
          </ac:spMkLst>
        </pc:spChg>
      </pc:sldChg>
    </pc:docChg>
  </pc:docChgLst>
  <pc:docChgLst>
    <pc:chgData name="Gustavo Ruiz Anaya" userId="S::gr598@nau.edu::26144088-ecaa-449c-93ed-6a7389c8b5fb" providerId="AD" clId="Web-{F9AD3BE3-2503-4C5D-9D33-EFA99897202D}"/>
    <pc:docChg chg="modSld">
      <pc:chgData name="Gustavo Ruiz Anaya" userId="S::gr598@nau.edu::26144088-ecaa-449c-93ed-6a7389c8b5fb" providerId="AD" clId="Web-{F9AD3BE3-2503-4C5D-9D33-EFA99897202D}" dt="2025-02-03T09:02:25.112" v="2" actId="20577"/>
      <pc:docMkLst>
        <pc:docMk/>
      </pc:docMkLst>
      <pc:sldChg chg="modSp">
        <pc:chgData name="Gustavo Ruiz Anaya" userId="S::gr598@nau.edu::26144088-ecaa-449c-93ed-6a7389c8b5fb" providerId="AD" clId="Web-{F9AD3BE3-2503-4C5D-9D33-EFA99897202D}" dt="2025-02-03T09:02:25.112" v="2" actId="20577"/>
        <pc:sldMkLst>
          <pc:docMk/>
          <pc:sldMk cId="1901888056" sldId="296"/>
        </pc:sldMkLst>
      </pc:sldChg>
    </pc:docChg>
  </pc:docChgLst>
  <pc:docChgLst>
    <pc:chgData name="Ryan J Meger" userId="S::rjm543@nau.edu::f6b73040-e80f-4356-aca6-7d9b6bd5d25d" providerId="AD" clId="Web-{350801D7-124A-41A9-B50F-481173E151A6}"/>
    <pc:docChg chg="modSld">
      <pc:chgData name="Ryan J Meger" userId="S::rjm543@nau.edu::f6b73040-e80f-4356-aca6-7d9b6bd5d25d" providerId="AD" clId="Web-{350801D7-124A-41A9-B50F-481173E151A6}" dt="2024-11-20T00:22:25.044" v="0" actId="1076"/>
      <pc:docMkLst>
        <pc:docMk/>
      </pc:docMkLst>
      <pc:sldChg chg="modSp">
        <pc:chgData name="Ryan J Meger" userId="S::rjm543@nau.edu::f6b73040-e80f-4356-aca6-7d9b6bd5d25d" providerId="AD" clId="Web-{350801D7-124A-41A9-B50F-481173E151A6}" dt="2024-11-20T00:22:25.044" v="0" actId="1076"/>
        <pc:sldMkLst>
          <pc:docMk/>
          <pc:sldMk cId="2131243897" sldId="274"/>
        </pc:sldMkLst>
      </pc:sldChg>
    </pc:docChg>
  </pc:docChgLst>
  <pc:docChgLst>
    <pc:chgData name="Gustavo Ruiz Anaya" userId="S::gr598@nau.edu::26144088-ecaa-449c-93ed-6a7389c8b5fb" providerId="AD" clId="Web-{0AAE929D-3EC9-4094-BE74-E57C9E9B33D7}"/>
    <pc:docChg chg="addSld delSld modSld sldOrd">
      <pc:chgData name="Gustavo Ruiz Anaya" userId="S::gr598@nau.edu::26144088-ecaa-449c-93ed-6a7389c8b5fb" providerId="AD" clId="Web-{0AAE929D-3EC9-4094-BE74-E57C9E9B33D7}" dt="2025-02-03T11:19:38.793" v="157"/>
      <pc:docMkLst>
        <pc:docMk/>
      </pc:docMkLst>
      <pc:sldChg chg="del">
        <pc:chgData name="Gustavo Ruiz Anaya" userId="S::gr598@nau.edu::26144088-ecaa-449c-93ed-6a7389c8b5fb" providerId="AD" clId="Web-{0AAE929D-3EC9-4094-BE74-E57C9E9B33D7}" dt="2025-02-03T09:43:14.007" v="0"/>
        <pc:sldMkLst>
          <pc:docMk/>
          <pc:sldMk cId="1514395425" sldId="258"/>
        </pc:sldMkLst>
      </pc:sldChg>
      <pc:sldChg chg="modSp">
        <pc:chgData name="Gustavo Ruiz Anaya" userId="S::gr598@nau.edu::26144088-ecaa-449c-93ed-6a7389c8b5fb" providerId="AD" clId="Web-{0AAE929D-3EC9-4094-BE74-E57C9E9B33D7}" dt="2025-02-03T10:10:03.685" v="70" actId="20577"/>
        <pc:sldMkLst>
          <pc:docMk/>
          <pc:sldMk cId="3960186768" sldId="288"/>
        </pc:sldMkLst>
        <pc:spChg chg="mod">
          <ac:chgData name="Gustavo Ruiz Anaya" userId="S::gr598@nau.edu::26144088-ecaa-449c-93ed-6a7389c8b5fb" providerId="AD" clId="Web-{0AAE929D-3EC9-4094-BE74-E57C9E9B33D7}" dt="2025-02-03T10:10:03.685" v="70" actId="20577"/>
          <ac:spMkLst>
            <pc:docMk/>
            <pc:sldMk cId="3960186768" sldId="288"/>
            <ac:spMk id="6" creationId="{CC2367EF-5E84-C020-EE59-AA0F48393E59}"/>
          </ac:spMkLst>
        </pc:spChg>
        <pc:spChg chg="mod">
          <ac:chgData name="Gustavo Ruiz Anaya" userId="S::gr598@nau.edu::26144088-ecaa-449c-93ed-6a7389c8b5fb" providerId="AD" clId="Web-{0AAE929D-3EC9-4094-BE74-E57C9E9B33D7}" dt="2025-02-03T10:09:33.620" v="63" actId="1076"/>
          <ac:spMkLst>
            <pc:docMk/>
            <pc:sldMk cId="3960186768" sldId="288"/>
            <ac:spMk id="7" creationId="{AD125BD8-E6CE-705B-1151-9D1E884AFD13}"/>
          </ac:spMkLst>
        </pc:spChg>
      </pc:sldChg>
      <pc:sldChg chg="addSp delSp modSp">
        <pc:chgData name="Gustavo Ruiz Anaya" userId="S::gr598@nau.edu::26144088-ecaa-449c-93ed-6a7389c8b5fb" providerId="AD" clId="Web-{0AAE929D-3EC9-4094-BE74-E57C9E9B33D7}" dt="2025-02-03T10:10:28.374" v="75"/>
        <pc:sldMkLst>
          <pc:docMk/>
          <pc:sldMk cId="949233206" sldId="289"/>
        </pc:sldMkLst>
        <pc:spChg chg="mod">
          <ac:chgData name="Gustavo Ruiz Anaya" userId="S::gr598@nau.edu::26144088-ecaa-449c-93ed-6a7389c8b5fb" providerId="AD" clId="Web-{0AAE929D-3EC9-4094-BE74-E57C9E9B33D7}" dt="2025-02-03T10:10:24.014" v="74" actId="20577"/>
          <ac:spMkLst>
            <pc:docMk/>
            <pc:sldMk cId="949233206" sldId="289"/>
            <ac:spMk id="6" creationId="{CC2367EF-5E84-C020-EE59-AA0F48393E59}"/>
          </ac:spMkLst>
        </pc:spChg>
        <pc:spChg chg="add mod">
          <ac:chgData name="Gustavo Ruiz Anaya" userId="S::gr598@nau.edu::26144088-ecaa-449c-93ed-6a7389c8b5fb" providerId="AD" clId="Web-{0AAE929D-3EC9-4094-BE74-E57C9E9B33D7}" dt="2025-02-03T10:10:15.529" v="72" actId="20577"/>
          <ac:spMkLst>
            <pc:docMk/>
            <pc:sldMk cId="949233206" sldId="289"/>
            <ac:spMk id="11" creationId="{6011057F-64CA-4736-8D0E-698408C6FBA4}"/>
          </ac:spMkLst>
        </pc:spChg>
      </pc:sldChg>
      <pc:sldChg chg="modSp">
        <pc:chgData name="Gustavo Ruiz Anaya" userId="S::gr598@nau.edu::26144088-ecaa-449c-93ed-6a7389c8b5fb" providerId="AD" clId="Web-{0AAE929D-3EC9-4094-BE74-E57C9E9B33D7}" dt="2025-02-03T10:11:24.222" v="92" actId="20577"/>
        <pc:sldMkLst>
          <pc:docMk/>
          <pc:sldMk cId="2466513484" sldId="290"/>
        </pc:sldMkLst>
        <pc:spChg chg="mod">
          <ac:chgData name="Gustavo Ruiz Anaya" userId="S::gr598@nau.edu::26144088-ecaa-449c-93ed-6a7389c8b5fb" providerId="AD" clId="Web-{0AAE929D-3EC9-4094-BE74-E57C9E9B33D7}" dt="2025-02-03T10:11:24.222" v="92" actId="20577"/>
          <ac:spMkLst>
            <pc:docMk/>
            <pc:sldMk cId="2466513484" sldId="290"/>
            <ac:spMk id="6" creationId="{CC2367EF-5E84-C020-EE59-AA0F48393E59}"/>
          </ac:spMkLst>
        </pc:spChg>
      </pc:sldChg>
      <pc:sldChg chg="modSp">
        <pc:chgData name="Gustavo Ruiz Anaya" userId="S::gr598@nau.edu::26144088-ecaa-449c-93ed-6a7389c8b5fb" providerId="AD" clId="Web-{0AAE929D-3EC9-4094-BE74-E57C9E9B33D7}" dt="2025-02-03T10:11:53.099" v="99" actId="20577"/>
        <pc:sldMkLst>
          <pc:docMk/>
          <pc:sldMk cId="2274851922" sldId="291"/>
        </pc:sldMkLst>
        <pc:spChg chg="mod">
          <ac:chgData name="Gustavo Ruiz Anaya" userId="S::gr598@nau.edu::26144088-ecaa-449c-93ed-6a7389c8b5fb" providerId="AD" clId="Web-{0AAE929D-3EC9-4094-BE74-E57C9E9B33D7}" dt="2025-02-03T10:11:53.099" v="99" actId="20577"/>
          <ac:spMkLst>
            <pc:docMk/>
            <pc:sldMk cId="2274851922" sldId="291"/>
            <ac:spMk id="6" creationId="{CC2367EF-5E84-C020-EE59-AA0F48393E59}"/>
          </ac:spMkLst>
        </pc:spChg>
      </pc:sldChg>
      <pc:sldChg chg="addSp delSp modSp">
        <pc:chgData name="Gustavo Ruiz Anaya" userId="S::gr598@nau.edu::26144088-ecaa-449c-93ed-6a7389c8b5fb" providerId="AD" clId="Web-{0AAE929D-3EC9-4094-BE74-E57C9E9B33D7}" dt="2025-02-03T10:12:13.569" v="110"/>
        <pc:sldMkLst>
          <pc:docMk/>
          <pc:sldMk cId="1505110570" sldId="292"/>
        </pc:sldMkLst>
        <pc:spChg chg="mod">
          <ac:chgData name="Gustavo Ruiz Anaya" userId="S::gr598@nau.edu::26144088-ecaa-449c-93ed-6a7389c8b5fb" providerId="AD" clId="Web-{0AAE929D-3EC9-4094-BE74-E57C9E9B33D7}" dt="2025-02-03T10:12:02.037" v="102" actId="20577"/>
          <ac:spMkLst>
            <pc:docMk/>
            <pc:sldMk cId="1505110570" sldId="292"/>
            <ac:spMk id="6" creationId="{CC2367EF-5E84-C020-EE59-AA0F48393E59}"/>
          </ac:spMkLst>
        </pc:spChg>
      </pc:sldChg>
      <pc:sldChg chg="addSp delSp modSp">
        <pc:chgData name="Gustavo Ruiz Anaya" userId="S::gr598@nau.edu::26144088-ecaa-449c-93ed-6a7389c8b5fb" providerId="AD" clId="Web-{0AAE929D-3EC9-4094-BE74-E57C9E9B33D7}" dt="2025-02-03T11:19:38.793" v="157"/>
        <pc:sldMkLst>
          <pc:docMk/>
          <pc:sldMk cId="374071309" sldId="293"/>
        </pc:sldMkLst>
      </pc:sldChg>
      <pc:sldChg chg="modSp">
        <pc:chgData name="Gustavo Ruiz Anaya" userId="S::gr598@nau.edu::26144088-ecaa-449c-93ed-6a7389c8b5fb" providerId="AD" clId="Web-{0AAE929D-3EC9-4094-BE74-E57C9E9B33D7}" dt="2025-02-03T10:14:09.360" v="151" actId="1076"/>
        <pc:sldMkLst>
          <pc:docMk/>
          <pc:sldMk cId="1901888056" sldId="296"/>
        </pc:sldMkLst>
      </pc:sldChg>
      <pc:sldChg chg="addSp modSp">
        <pc:chgData name="Gustavo Ruiz Anaya" userId="S::gr598@nau.edu::26144088-ecaa-449c-93ed-6a7389c8b5fb" providerId="AD" clId="Web-{0AAE929D-3EC9-4094-BE74-E57C9E9B33D7}" dt="2025-02-03T10:07:56.847" v="60" actId="1076"/>
        <pc:sldMkLst>
          <pc:docMk/>
          <pc:sldMk cId="3483806632" sldId="297"/>
        </pc:sldMkLst>
      </pc:sldChg>
      <pc:sldChg chg="addSp modSp">
        <pc:chgData name="Gustavo Ruiz Anaya" userId="S::gr598@nau.edu::26144088-ecaa-449c-93ed-6a7389c8b5fb" providerId="AD" clId="Web-{0AAE929D-3EC9-4094-BE74-E57C9E9B33D7}" dt="2025-02-03T10:14:40.644" v="154" actId="1076"/>
        <pc:sldMkLst>
          <pc:docMk/>
          <pc:sldMk cId="4020270540" sldId="298"/>
        </pc:sldMkLst>
      </pc:sldChg>
      <pc:sldChg chg="modSp">
        <pc:chgData name="Gustavo Ruiz Anaya" userId="S::gr598@nau.edu::26144088-ecaa-449c-93ed-6a7389c8b5fb" providerId="AD" clId="Web-{0AAE929D-3EC9-4094-BE74-E57C9E9B33D7}" dt="2025-02-03T10:09:57.559" v="69" actId="20577"/>
        <pc:sldMkLst>
          <pc:docMk/>
          <pc:sldMk cId="2036318850" sldId="301"/>
        </pc:sldMkLst>
        <pc:spChg chg="mod">
          <ac:chgData name="Gustavo Ruiz Anaya" userId="S::gr598@nau.edu::26144088-ecaa-449c-93ed-6a7389c8b5fb" providerId="AD" clId="Web-{0AAE929D-3EC9-4094-BE74-E57C9E9B33D7}" dt="2025-02-03T10:09:57.559" v="69" actId="20577"/>
          <ac:spMkLst>
            <pc:docMk/>
            <pc:sldMk cId="2036318850" sldId="301"/>
            <ac:spMk id="6" creationId="{D3723A22-7885-6803-8FB3-C9879C0B09B2}"/>
          </ac:spMkLst>
        </pc:spChg>
        <pc:spChg chg="mod">
          <ac:chgData name="Gustavo Ruiz Anaya" userId="S::gr598@nau.edu::26144088-ecaa-449c-93ed-6a7389c8b5fb" providerId="AD" clId="Web-{0AAE929D-3EC9-4094-BE74-E57C9E9B33D7}" dt="2025-02-03T10:09:47.949" v="64" actId="1076"/>
          <ac:spMkLst>
            <pc:docMk/>
            <pc:sldMk cId="2036318850" sldId="301"/>
            <ac:spMk id="7" creationId="{540C8008-A338-2C7E-4871-8FC4D427C784}"/>
          </ac:spMkLst>
        </pc:spChg>
      </pc:sldChg>
      <pc:sldChg chg="addSp delSp modSp">
        <pc:chgData name="Gustavo Ruiz Anaya" userId="S::gr598@nau.edu::26144088-ecaa-449c-93ed-6a7389c8b5fb" providerId="AD" clId="Web-{0AAE929D-3EC9-4094-BE74-E57C9E9B33D7}" dt="2025-02-03T10:10:53.501" v="81" actId="20577"/>
        <pc:sldMkLst>
          <pc:docMk/>
          <pc:sldMk cId="557145382" sldId="302"/>
        </pc:sldMkLst>
        <pc:spChg chg="add mod">
          <ac:chgData name="Gustavo Ruiz Anaya" userId="S::gr598@nau.edu::26144088-ecaa-449c-93ed-6a7389c8b5fb" providerId="AD" clId="Web-{0AAE929D-3EC9-4094-BE74-E57C9E9B33D7}" dt="2025-02-03T10:10:40.906" v="78" actId="20577"/>
          <ac:spMkLst>
            <pc:docMk/>
            <pc:sldMk cId="557145382" sldId="302"/>
            <ac:spMk id="4" creationId="{457E1E64-2B9F-DEE0-411F-00585C1FC449}"/>
          </ac:spMkLst>
        </pc:spChg>
        <pc:spChg chg="mod">
          <ac:chgData name="Gustavo Ruiz Anaya" userId="S::gr598@nau.edu::26144088-ecaa-449c-93ed-6a7389c8b5fb" providerId="AD" clId="Web-{0AAE929D-3EC9-4094-BE74-E57C9E9B33D7}" dt="2025-02-03T10:10:53.501" v="81" actId="20577"/>
          <ac:spMkLst>
            <pc:docMk/>
            <pc:sldMk cId="557145382" sldId="302"/>
            <ac:spMk id="6" creationId="{A50C4DEE-B36A-ACDE-28C2-63323F1AC671}"/>
          </ac:spMkLst>
        </pc:spChg>
      </pc:sldChg>
      <pc:sldChg chg="addSp delSp modSp">
        <pc:chgData name="Gustavo Ruiz Anaya" userId="S::gr598@nau.edu::26144088-ecaa-449c-93ed-6a7389c8b5fb" providerId="AD" clId="Web-{0AAE929D-3EC9-4094-BE74-E57C9E9B33D7}" dt="2025-02-03T10:11:14.081" v="87"/>
        <pc:sldMkLst>
          <pc:docMk/>
          <pc:sldMk cId="1351231338" sldId="303"/>
        </pc:sldMkLst>
        <pc:spChg chg="mod">
          <ac:chgData name="Gustavo Ruiz Anaya" userId="S::gr598@nau.edu::26144088-ecaa-449c-93ed-6a7389c8b5fb" providerId="AD" clId="Web-{0AAE929D-3EC9-4094-BE74-E57C9E9B33D7}" dt="2025-02-03T10:11:06.471" v="83" actId="20577"/>
          <ac:spMkLst>
            <pc:docMk/>
            <pc:sldMk cId="1351231338" sldId="303"/>
            <ac:spMk id="6" creationId="{8D6F071A-F228-527F-F14C-F42D6B376DF4}"/>
          </ac:spMkLst>
        </pc:spChg>
        <pc:spChg chg="add mod">
          <ac:chgData name="Gustavo Ruiz Anaya" userId="S::gr598@nau.edu::26144088-ecaa-449c-93ed-6a7389c8b5fb" providerId="AD" clId="Web-{0AAE929D-3EC9-4094-BE74-E57C9E9B33D7}" dt="2025-02-03T10:11:11.815" v="86" actId="20577"/>
          <ac:spMkLst>
            <pc:docMk/>
            <pc:sldMk cId="1351231338" sldId="303"/>
            <ac:spMk id="13" creationId="{95797494-EE03-4429-50E4-385E382B04D2}"/>
          </ac:spMkLst>
        </pc:spChg>
      </pc:sldChg>
      <pc:sldChg chg="modSp">
        <pc:chgData name="Gustavo Ruiz Anaya" userId="S::gr598@nau.edu::26144088-ecaa-449c-93ed-6a7389c8b5fb" providerId="AD" clId="Web-{0AAE929D-3EC9-4094-BE74-E57C9E9B33D7}" dt="2025-02-03T10:11:37.910" v="96" actId="20577"/>
        <pc:sldMkLst>
          <pc:docMk/>
          <pc:sldMk cId="2806047485" sldId="304"/>
        </pc:sldMkLst>
        <pc:spChg chg="mod">
          <ac:chgData name="Gustavo Ruiz Anaya" userId="S::gr598@nau.edu::26144088-ecaa-449c-93ed-6a7389c8b5fb" providerId="AD" clId="Web-{0AAE929D-3EC9-4094-BE74-E57C9E9B33D7}" dt="2025-02-03T10:11:37.910" v="96" actId="20577"/>
          <ac:spMkLst>
            <pc:docMk/>
            <pc:sldMk cId="2806047485" sldId="304"/>
            <ac:spMk id="6" creationId="{002A2E59-0D47-2896-B1CA-CA5E8A014F20}"/>
          </ac:spMkLst>
        </pc:spChg>
      </pc:sldChg>
      <pc:sldChg chg="addSp delSp modSp add ord replId">
        <pc:chgData name="Gustavo Ruiz Anaya" userId="S::gr598@nau.edu::26144088-ecaa-449c-93ed-6a7389c8b5fb" providerId="AD" clId="Web-{0AAE929D-3EC9-4094-BE74-E57C9E9B33D7}" dt="2025-02-03T10:09:27.745" v="62" actId="1076"/>
        <pc:sldMkLst>
          <pc:docMk/>
          <pc:sldMk cId="1786605536" sldId="305"/>
        </pc:sldMkLst>
        <pc:spChg chg="mod">
          <ac:chgData name="Gustavo Ruiz Anaya" userId="S::gr598@nau.edu::26144088-ecaa-449c-93ed-6a7389c8b5fb" providerId="AD" clId="Web-{0AAE929D-3EC9-4094-BE74-E57C9E9B33D7}" dt="2025-02-03T09:43:44.525" v="9" actId="20577"/>
          <ac:spMkLst>
            <pc:docMk/>
            <pc:sldMk cId="1786605536" sldId="305"/>
            <ac:spMk id="6" creationId="{5998639B-33B8-BC14-DEEB-19D5E5D84E85}"/>
          </ac:spMkLst>
        </pc:spChg>
        <pc:spChg chg="mod">
          <ac:chgData name="Gustavo Ruiz Anaya" userId="S::gr598@nau.edu::26144088-ecaa-449c-93ed-6a7389c8b5fb" providerId="AD" clId="Web-{0AAE929D-3EC9-4094-BE74-E57C9E9B33D7}" dt="2025-02-03T10:09:27.745" v="62" actId="1076"/>
          <ac:spMkLst>
            <pc:docMk/>
            <pc:sldMk cId="1786605536" sldId="305"/>
            <ac:spMk id="7" creationId="{42283B33-2FEF-9C36-426B-6C4EC69C5EEA}"/>
          </ac:spMkLst>
        </pc:spChg>
      </pc:sldChg>
      <pc:sldChg chg="add del replId">
        <pc:chgData name="Gustavo Ruiz Anaya" userId="S::gr598@nau.edu::26144088-ecaa-449c-93ed-6a7389c8b5fb" providerId="AD" clId="Web-{0AAE929D-3EC9-4094-BE74-E57C9E9B33D7}" dt="2025-02-03T10:12:21.210" v="112"/>
        <pc:sldMkLst>
          <pc:docMk/>
          <pc:sldMk cId="206142318" sldId="306"/>
        </pc:sldMkLst>
      </pc:sldChg>
      <pc:sldChg chg="modSp add replId">
        <pc:chgData name="Gustavo Ruiz Anaya" userId="S::gr598@nau.edu::26144088-ecaa-449c-93ed-6a7389c8b5fb" providerId="AD" clId="Web-{0AAE929D-3EC9-4094-BE74-E57C9E9B33D7}" dt="2025-02-03T10:12:49.479" v="117" actId="20577"/>
        <pc:sldMkLst>
          <pc:docMk/>
          <pc:sldMk cId="1298772820" sldId="306"/>
        </pc:sldMkLst>
      </pc:sldChg>
    </pc:docChg>
  </pc:docChgLst>
  <pc:docChgLst>
    <pc:chgData name="Alexandra Lin Brister" userId="S::alb967@nau.edu::4f6b0d78-b3f8-42c7-ab44-a23b1e2f8b3e" providerId="AD" clId="Web-{42638D03-3D64-CA8F-5CA8-BA2B8B843E54}"/>
    <pc:docChg chg="modSld">
      <pc:chgData name="Alexandra Lin Brister" userId="S::alb967@nau.edu::4f6b0d78-b3f8-42c7-ab44-a23b1e2f8b3e" providerId="AD" clId="Web-{42638D03-3D64-CA8F-5CA8-BA2B8B843E54}" dt="2025-02-03T21:34:58.602" v="1" actId="20577"/>
      <pc:docMkLst>
        <pc:docMk/>
      </pc:docMkLst>
      <pc:sldChg chg="modSp">
        <pc:chgData name="Alexandra Lin Brister" userId="S::alb967@nau.edu::4f6b0d78-b3f8-42c7-ab44-a23b1e2f8b3e" providerId="AD" clId="Web-{42638D03-3D64-CA8F-5CA8-BA2B8B843E54}" dt="2025-02-03T21:34:58.602" v="1" actId="20577"/>
        <pc:sldMkLst>
          <pc:docMk/>
          <pc:sldMk cId="4020270540" sldId="298"/>
        </pc:sldMkLst>
      </pc:sldChg>
    </pc:docChg>
  </pc:docChgLst>
  <pc:docChgLst>
    <pc:chgData name="Brandon A Guzman" userId="S::bag398@nau.edu::b50ac788-a1cc-4cc2-9edb-647aeb53adff" providerId="AD" clId="Web-{B5D52B90-A783-EF92-E39D-E625E0F8B50B}"/>
    <pc:docChg chg="addSld delSld modSld sldOrd">
      <pc:chgData name="Brandon A Guzman" userId="S::bag398@nau.edu::b50ac788-a1cc-4cc2-9edb-647aeb53adff" providerId="AD" clId="Web-{B5D52B90-A783-EF92-E39D-E625E0F8B50B}" dt="2024-10-07T05:57:18.268" v="2133" actId="20577"/>
      <pc:docMkLst>
        <pc:docMk/>
      </pc:docMkLst>
      <pc:sldChg chg="addSp modSp">
        <pc:chgData name="Brandon A Guzman" userId="S::bag398@nau.edu::b50ac788-a1cc-4cc2-9edb-647aeb53adff" providerId="AD" clId="Web-{B5D52B90-A783-EF92-E39D-E625E0F8B50B}" dt="2024-10-07T04:13:38.365" v="721" actId="1076"/>
        <pc:sldMkLst>
          <pc:docMk/>
          <pc:sldMk cId="1514395425" sldId="258"/>
        </pc:sldMkLst>
      </pc:sldChg>
      <pc:sldChg chg="addSp delSp modSp ord">
        <pc:chgData name="Brandon A Guzman" userId="S::bag398@nau.edu::b50ac788-a1cc-4cc2-9edb-647aeb53adff" providerId="AD" clId="Web-{B5D52B90-A783-EF92-E39D-E625E0F8B50B}" dt="2024-10-07T05:52:55.367" v="1840" actId="20577"/>
        <pc:sldMkLst>
          <pc:docMk/>
          <pc:sldMk cId="1070346799" sldId="260"/>
        </pc:sldMkLst>
      </pc:sldChg>
      <pc:sldChg chg="addSp delSp modSp ord">
        <pc:chgData name="Brandon A Guzman" userId="S::bag398@nau.edu::b50ac788-a1cc-4cc2-9edb-647aeb53adff" providerId="AD" clId="Web-{B5D52B90-A783-EF92-E39D-E625E0F8B50B}" dt="2024-10-07T05:57:18.268" v="2133" actId="20577"/>
        <pc:sldMkLst>
          <pc:docMk/>
          <pc:sldMk cId="1297460242" sldId="266"/>
        </pc:sldMkLst>
      </pc:sldChg>
      <pc:sldChg chg="del">
        <pc:chgData name="Brandon A Guzman" userId="S::bag398@nau.edu::b50ac788-a1cc-4cc2-9edb-647aeb53adff" providerId="AD" clId="Web-{B5D52B90-A783-EF92-E39D-E625E0F8B50B}" dt="2024-10-07T05:19:39.984" v="1331"/>
        <pc:sldMkLst>
          <pc:docMk/>
          <pc:sldMk cId="63564753" sldId="271"/>
        </pc:sldMkLst>
      </pc:sldChg>
      <pc:sldChg chg="addSp delSp modSp">
        <pc:chgData name="Brandon A Guzman" userId="S::bag398@nau.edu::b50ac788-a1cc-4cc2-9edb-647aeb53adff" providerId="AD" clId="Web-{B5D52B90-A783-EF92-E39D-E625E0F8B50B}" dt="2024-10-07T03:37:43.582" v="305" actId="14100"/>
        <pc:sldMkLst>
          <pc:docMk/>
          <pc:sldMk cId="1445686664" sldId="275"/>
        </pc:sldMkLst>
      </pc:sldChg>
      <pc:sldChg chg="addSp delSp modSp add replId">
        <pc:chgData name="Brandon A Guzman" userId="S::bag398@nau.edu::b50ac788-a1cc-4cc2-9edb-647aeb53adff" providerId="AD" clId="Web-{B5D52B90-A783-EF92-E39D-E625E0F8B50B}" dt="2024-10-07T05:48:39.044" v="1599" actId="20577"/>
        <pc:sldMkLst>
          <pc:docMk/>
          <pc:sldMk cId="378301620" sldId="276"/>
        </pc:sldMkLst>
      </pc:sldChg>
      <pc:sldChg chg="add replId">
        <pc:chgData name="Brandon A Guzman" userId="S::bag398@nau.edu::b50ac788-a1cc-4cc2-9edb-647aeb53adff" providerId="AD" clId="Web-{B5D52B90-A783-EF92-E39D-E625E0F8B50B}" dt="2024-10-07T05:46:56.650" v="1476"/>
        <pc:sldMkLst>
          <pc:docMk/>
          <pc:sldMk cId="3146158447" sldId="278"/>
        </pc:sldMkLst>
      </pc:sldChg>
    </pc:docChg>
  </pc:docChgLst>
  <pc:docChgLst>
    <pc:chgData name="Carson A Kent" userId="S::cak473@nau.edu::83e41d60-f5d6-4460-baba-c3960352a02f" providerId="AD" clId="Web-{9548C5FB-A060-9549-4E2D-D8FE888F0CB6}"/>
    <pc:docChg chg="modSld">
      <pc:chgData name="Carson A Kent" userId="S::cak473@nau.edu::83e41d60-f5d6-4460-baba-c3960352a02f" providerId="AD" clId="Web-{9548C5FB-A060-9549-4E2D-D8FE888F0CB6}" dt="2025-02-03T18:27:38.347" v="371" actId="1076"/>
      <pc:docMkLst>
        <pc:docMk/>
      </pc:docMkLst>
      <pc:sldChg chg="addSp delSp modSp">
        <pc:chgData name="Carson A Kent" userId="S::cak473@nau.edu::83e41d60-f5d6-4460-baba-c3960352a02f" providerId="AD" clId="Web-{9548C5FB-A060-9549-4E2D-D8FE888F0CB6}" dt="2025-02-03T18:27:38.347" v="371" actId="1076"/>
        <pc:sldMkLst>
          <pc:docMk/>
          <pc:sldMk cId="949233206" sldId="289"/>
        </pc:sldMkLst>
      </pc:sldChg>
      <pc:sldChg chg="addSp delSp modSp">
        <pc:chgData name="Carson A Kent" userId="S::cak473@nau.edu::83e41d60-f5d6-4460-baba-c3960352a02f" providerId="AD" clId="Web-{9548C5FB-A060-9549-4E2D-D8FE888F0CB6}" dt="2025-02-03T18:10:30.846" v="189" actId="1076"/>
        <pc:sldMkLst>
          <pc:docMk/>
          <pc:sldMk cId="557145382" sldId="302"/>
        </pc:sldMkLst>
        <pc:spChg chg="mod">
          <ac:chgData name="Carson A Kent" userId="S::cak473@nau.edu::83e41d60-f5d6-4460-baba-c3960352a02f" providerId="AD" clId="Web-{9548C5FB-A060-9549-4E2D-D8FE888F0CB6}" dt="2025-02-03T18:07:37.747" v="164" actId="1076"/>
          <ac:spMkLst>
            <pc:docMk/>
            <pc:sldMk cId="557145382" sldId="302"/>
            <ac:spMk id="11" creationId="{F919ED70-DE69-6C85-3352-018034BAED06}"/>
          </ac:spMkLst>
        </pc:spChg>
        <pc:picChg chg="add mod">
          <ac:chgData name="Carson A Kent" userId="S::cak473@nau.edu::83e41d60-f5d6-4460-baba-c3960352a02f" providerId="AD" clId="Web-{9548C5FB-A060-9549-4E2D-D8FE888F0CB6}" dt="2025-02-03T18:07:43.982" v="168" actId="1076"/>
          <ac:picMkLst>
            <pc:docMk/>
            <pc:sldMk cId="557145382" sldId="302"/>
            <ac:picMk id="2" creationId="{842BF78D-C3C8-EAC5-9F6F-907B67C3A2C9}"/>
          </ac:picMkLst>
        </pc:picChg>
        <pc:picChg chg="add mod">
          <ac:chgData name="Carson A Kent" userId="S::cak473@nau.edu::83e41d60-f5d6-4460-baba-c3960352a02f" providerId="AD" clId="Web-{9548C5FB-A060-9549-4E2D-D8FE888F0CB6}" dt="2025-02-03T18:10:07.268" v="181" actId="1076"/>
          <ac:picMkLst>
            <pc:docMk/>
            <pc:sldMk cId="557145382" sldId="302"/>
            <ac:picMk id="7" creationId="{FA1EA8E5-92F9-8A80-DE6B-2C0350D2FAA1}"/>
          </ac:picMkLst>
        </pc:picChg>
        <pc:picChg chg="add mod">
          <ac:chgData name="Carson A Kent" userId="S::cak473@nau.edu::83e41d60-f5d6-4460-baba-c3960352a02f" providerId="AD" clId="Web-{9548C5FB-A060-9549-4E2D-D8FE888F0CB6}" dt="2025-02-03T18:10:30.846" v="189" actId="1076"/>
          <ac:picMkLst>
            <pc:docMk/>
            <pc:sldMk cId="557145382" sldId="302"/>
            <ac:picMk id="12" creationId="{41068CB9-8DDA-3A1D-9433-F79AB770FB40}"/>
          </ac:picMkLst>
        </pc:picChg>
      </pc:sldChg>
      <pc:sldChg chg="addSp delSp modSp">
        <pc:chgData name="Carson A Kent" userId="S::cak473@nau.edu::83e41d60-f5d6-4460-baba-c3960352a02f" providerId="AD" clId="Web-{9548C5FB-A060-9549-4E2D-D8FE888F0CB6}" dt="2025-02-03T18:12:04.521" v="359" actId="20577"/>
        <pc:sldMkLst>
          <pc:docMk/>
          <pc:sldMk cId="1351231338" sldId="303"/>
        </pc:sldMkLst>
        <pc:spChg chg="add mod">
          <ac:chgData name="Carson A Kent" userId="S::cak473@nau.edu::83e41d60-f5d6-4460-baba-c3960352a02f" providerId="AD" clId="Web-{9548C5FB-A060-9549-4E2D-D8FE888F0CB6}" dt="2025-02-03T18:12:04.521" v="359" actId="20577"/>
          <ac:spMkLst>
            <pc:docMk/>
            <pc:sldMk cId="1351231338" sldId="303"/>
            <ac:spMk id="14" creationId="{A0456333-F50F-91B3-2B28-4D75A8C8BDEB}"/>
          </ac:spMkLst>
        </pc:spChg>
      </pc:sldChg>
    </pc:docChg>
  </pc:docChgLst>
  <pc:docChgLst>
    <pc:chgData name="Ryan J Meger" userId="S::rjm543@nau.edu::f6b73040-e80f-4356-aca6-7d9b6bd5d25d" providerId="AD" clId="Web-{5CAF4729-ECC9-4A0E-814E-5CA091E36C27}"/>
    <pc:docChg chg="delSld modSld">
      <pc:chgData name="Ryan J Meger" userId="S::rjm543@nau.edu::f6b73040-e80f-4356-aca6-7d9b6bd5d25d" providerId="AD" clId="Web-{5CAF4729-ECC9-4A0E-814E-5CA091E36C27}" dt="2025-02-03T20:17:49.228" v="9"/>
      <pc:docMkLst>
        <pc:docMk/>
      </pc:docMkLst>
      <pc:sldChg chg="del">
        <pc:chgData name="Ryan J Meger" userId="S::rjm543@nau.edu::f6b73040-e80f-4356-aca6-7d9b6bd5d25d" providerId="AD" clId="Web-{5CAF4729-ECC9-4A0E-814E-5CA091E36C27}" dt="2025-02-03T20:17:49.228" v="9"/>
        <pc:sldMkLst>
          <pc:docMk/>
          <pc:sldMk cId="863608912" sldId="287"/>
        </pc:sldMkLst>
      </pc:sldChg>
      <pc:sldChg chg="addSp delSp modSp">
        <pc:chgData name="Ryan J Meger" userId="S::rjm543@nau.edu::f6b73040-e80f-4356-aca6-7d9b6bd5d25d" providerId="AD" clId="Web-{5CAF4729-ECC9-4A0E-814E-5CA091E36C27}" dt="2025-02-03T20:16:51.615" v="8" actId="1076"/>
        <pc:sldMkLst>
          <pc:docMk/>
          <pc:sldMk cId="2466513484" sldId="290"/>
        </pc:sldMkLst>
      </pc:sldChg>
    </pc:docChg>
  </pc:docChgLst>
  <pc:docChgLst>
    <pc:chgData name="Brandon A Guzman" userId="S::bag398@nau.edu::b50ac788-a1cc-4cc2-9edb-647aeb53adff" providerId="AD" clId="Web-{48E14D8D-698A-A0E7-ED57-FD40465DFAAB}"/>
    <pc:docChg chg="addSld delSld modSld">
      <pc:chgData name="Brandon A Guzman" userId="S::bag398@nau.edu::b50ac788-a1cc-4cc2-9edb-647aeb53adff" providerId="AD" clId="Web-{48E14D8D-698A-A0E7-ED57-FD40465DFAAB}" dt="2025-02-24T05:15:41.153" v="269" actId="20577"/>
      <pc:docMkLst>
        <pc:docMk/>
      </pc:docMkLst>
      <pc:sldChg chg="modSp">
        <pc:chgData name="Brandon A Guzman" userId="S::bag398@nau.edu::b50ac788-a1cc-4cc2-9edb-647aeb53adff" providerId="AD" clId="Web-{48E14D8D-698A-A0E7-ED57-FD40465DFAAB}" dt="2025-02-24T05:10:06.356" v="55" actId="20577"/>
        <pc:sldMkLst>
          <pc:docMk/>
          <pc:sldMk cId="1505110570" sldId="292"/>
        </pc:sldMkLst>
        <pc:spChg chg="mod">
          <ac:chgData name="Brandon A Guzman" userId="S::bag398@nau.edu::b50ac788-a1cc-4cc2-9edb-647aeb53adff" providerId="AD" clId="Web-{48E14D8D-698A-A0E7-ED57-FD40465DFAAB}" dt="2025-02-24T05:10:06.356" v="55" actId="20577"/>
          <ac:spMkLst>
            <pc:docMk/>
            <pc:sldMk cId="1505110570" sldId="292"/>
            <ac:spMk id="9" creationId="{39C4470F-869E-418F-8158-9181A0264CD9}"/>
          </ac:spMkLst>
        </pc:spChg>
      </pc:sldChg>
      <pc:sldChg chg="delSp modSp">
        <pc:chgData name="Brandon A Guzman" userId="S::bag398@nau.edu::b50ac788-a1cc-4cc2-9edb-647aeb53adff" providerId="AD" clId="Web-{48E14D8D-698A-A0E7-ED57-FD40465DFAAB}" dt="2025-02-24T05:15:10.965" v="267" actId="20577"/>
        <pc:sldMkLst>
          <pc:docMk/>
          <pc:sldMk cId="3483806632" sldId="297"/>
        </pc:sldMkLst>
        <pc:spChg chg="mod">
          <ac:chgData name="Brandon A Guzman" userId="S::bag398@nau.edu::b50ac788-a1cc-4cc2-9edb-647aeb53adff" providerId="AD" clId="Web-{48E14D8D-698A-A0E7-ED57-FD40465DFAAB}" dt="2025-02-24T05:15:10.965" v="267" actId="20577"/>
          <ac:spMkLst>
            <pc:docMk/>
            <pc:sldMk cId="3483806632" sldId="297"/>
            <ac:spMk id="2" creationId="{BBBA4BC3-4E7B-0161-AA4C-FD23BE706635}"/>
          </ac:spMkLst>
        </pc:spChg>
        <pc:picChg chg="del">
          <ac:chgData name="Brandon A Guzman" userId="S::bag398@nau.edu::b50ac788-a1cc-4cc2-9edb-647aeb53adff" providerId="AD" clId="Web-{48E14D8D-698A-A0E7-ED57-FD40465DFAAB}" dt="2025-02-24T05:06:47.059" v="17"/>
          <ac:picMkLst>
            <pc:docMk/>
            <pc:sldMk cId="3483806632" sldId="297"/>
            <ac:picMk id="3" creationId="{BF6CA448-7F48-4CC7-AA31-6CB1F62C2AA5}"/>
          </ac:picMkLst>
        </pc:picChg>
      </pc:sldChg>
      <pc:sldChg chg="new del">
        <pc:chgData name="Brandon A Guzman" userId="S::bag398@nau.edu::b50ac788-a1cc-4cc2-9edb-647aeb53adff" providerId="AD" clId="Web-{48E14D8D-698A-A0E7-ED57-FD40465DFAAB}" dt="2025-02-24T05:05:24.543" v="15"/>
        <pc:sldMkLst>
          <pc:docMk/>
          <pc:sldMk cId="604964587" sldId="306"/>
        </pc:sldMkLst>
      </pc:sldChg>
      <pc:sldChg chg="addSp delSp modSp add replId">
        <pc:chgData name="Brandon A Guzman" userId="S::bag398@nau.edu::b50ac788-a1cc-4cc2-9edb-647aeb53adff" providerId="AD" clId="Web-{48E14D8D-698A-A0E7-ED57-FD40465DFAAB}" dt="2025-02-24T05:13:35.887" v="201" actId="20577"/>
        <pc:sldMkLst>
          <pc:docMk/>
          <pc:sldMk cId="1966964331" sldId="306"/>
        </pc:sldMkLst>
        <pc:spChg chg="mod">
          <ac:chgData name="Brandon A Guzman" userId="S::bag398@nau.edu::b50ac788-a1cc-4cc2-9edb-647aeb53adff" providerId="AD" clId="Web-{48E14D8D-698A-A0E7-ED57-FD40465DFAAB}" dt="2025-02-24T05:13:35.887" v="201" actId="20577"/>
          <ac:spMkLst>
            <pc:docMk/>
            <pc:sldMk cId="1966964331" sldId="306"/>
            <ac:spMk id="9" creationId="{3AC37365-E73F-9A25-A0EE-BE982F157174}"/>
          </ac:spMkLst>
        </pc:spChg>
        <pc:picChg chg="del">
          <ac:chgData name="Brandon A Guzman" userId="S::bag398@nau.edu::b50ac788-a1cc-4cc2-9edb-647aeb53adff" providerId="AD" clId="Web-{48E14D8D-698A-A0E7-ED57-FD40465DFAAB}" dt="2025-02-24T05:07:31.450" v="26"/>
          <ac:picMkLst>
            <pc:docMk/>
            <pc:sldMk cId="1966964331" sldId="306"/>
            <ac:picMk id="2" creationId="{5A99C849-A4FB-E5B6-D323-059FA3D32920}"/>
          </ac:picMkLst>
        </pc:picChg>
        <pc:picChg chg="add mod">
          <ac:chgData name="Brandon A Guzman" userId="S::bag398@nau.edu::b50ac788-a1cc-4cc2-9edb-647aeb53adff" providerId="AD" clId="Web-{48E14D8D-698A-A0E7-ED57-FD40465DFAAB}" dt="2025-02-24T05:09:46.903" v="46" actId="1076"/>
          <ac:picMkLst>
            <pc:docMk/>
            <pc:sldMk cId="1966964331" sldId="306"/>
            <ac:picMk id="4" creationId="{27F31C8E-1507-887D-2487-23B707A0DD15}"/>
          </ac:picMkLst>
        </pc:picChg>
      </pc:sldChg>
      <pc:sldChg chg="addSp delSp modSp add replId">
        <pc:chgData name="Brandon A Guzman" userId="S::bag398@nau.edu::b50ac788-a1cc-4cc2-9edb-647aeb53adff" providerId="AD" clId="Web-{48E14D8D-698A-A0E7-ED57-FD40465DFAAB}" dt="2025-02-24T05:15:41.153" v="269" actId="20577"/>
        <pc:sldMkLst>
          <pc:docMk/>
          <pc:sldMk cId="1802767112" sldId="307"/>
        </pc:sldMkLst>
        <pc:spChg chg="mod">
          <ac:chgData name="Brandon A Guzman" userId="S::bag398@nau.edu::b50ac788-a1cc-4cc2-9edb-647aeb53adff" providerId="AD" clId="Web-{48E14D8D-698A-A0E7-ED57-FD40465DFAAB}" dt="2025-02-24T05:15:41.153" v="269" actId="20577"/>
          <ac:spMkLst>
            <pc:docMk/>
            <pc:sldMk cId="1802767112" sldId="307"/>
            <ac:spMk id="16" creationId="{30D49E4E-EB59-6B6F-3852-3A0DA873FB33}"/>
          </ac:spMkLst>
        </pc:spChg>
        <pc:picChg chg="add mod">
          <ac:chgData name="Brandon A Guzman" userId="S::bag398@nau.edu::b50ac788-a1cc-4cc2-9edb-647aeb53adff" providerId="AD" clId="Web-{48E14D8D-698A-A0E7-ED57-FD40465DFAAB}" dt="2025-02-24T05:11:54.856" v="99" actId="1076"/>
          <ac:picMkLst>
            <pc:docMk/>
            <pc:sldMk cId="1802767112" sldId="307"/>
            <ac:picMk id="2" creationId="{40ED7ACB-254B-4FE2-EC84-296F42922125}"/>
          </ac:picMkLst>
        </pc:picChg>
        <pc:picChg chg="add mod">
          <ac:chgData name="Brandon A Guzman" userId="S::bag398@nau.edu::b50ac788-a1cc-4cc2-9edb-647aeb53adff" providerId="AD" clId="Web-{48E14D8D-698A-A0E7-ED57-FD40465DFAAB}" dt="2025-02-24T05:12:18.887" v="122" actId="1076"/>
          <ac:picMkLst>
            <pc:docMk/>
            <pc:sldMk cId="1802767112" sldId="307"/>
            <ac:picMk id="3" creationId="{08B6DEAE-5471-EAAA-FD94-CBCF4C85B893}"/>
          </ac:picMkLst>
        </pc:picChg>
        <pc:picChg chg="del">
          <ac:chgData name="Brandon A Guzman" userId="S::bag398@nau.edu::b50ac788-a1cc-4cc2-9edb-647aeb53adff" providerId="AD" clId="Web-{48E14D8D-698A-A0E7-ED57-FD40465DFAAB}" dt="2025-02-24T05:07:08.856" v="19"/>
          <ac:picMkLst>
            <pc:docMk/>
            <pc:sldMk cId="1802767112" sldId="307"/>
            <ac:picMk id="11" creationId="{6B8DA973-A12B-867C-AC63-36FA5AF12932}"/>
          </ac:picMkLst>
        </pc:picChg>
        <pc:picChg chg="del">
          <ac:chgData name="Brandon A Guzman" userId="S::bag398@nau.edu::b50ac788-a1cc-4cc2-9edb-647aeb53adff" providerId="AD" clId="Web-{48E14D8D-698A-A0E7-ED57-FD40465DFAAB}" dt="2025-02-24T05:07:12.903" v="20"/>
          <ac:picMkLst>
            <pc:docMk/>
            <pc:sldMk cId="1802767112" sldId="307"/>
            <ac:picMk id="15" creationId="{C9AFEB36-9217-ACBB-8AFA-1F9BD48200CC}"/>
          </ac:picMkLst>
        </pc:picChg>
      </pc:sldChg>
    </pc:docChg>
  </pc:docChgLst>
  <pc:docChgLst>
    <pc:chgData name="Carson A Kent" userId="S::cak473@nau.edu::83e41d60-f5d6-4460-baba-c3960352a02f" providerId="AD" clId="Web-{2CA2C273-1354-97F6-1F71-DD5C98E6B46E}"/>
    <pc:docChg chg="modSld">
      <pc:chgData name="Carson A Kent" userId="S::cak473@nau.edu::83e41d60-f5d6-4460-baba-c3960352a02f" providerId="AD" clId="Web-{2CA2C273-1354-97F6-1F71-DD5C98E6B46E}" dt="2025-02-02T20:05:46.964" v="38" actId="1076"/>
      <pc:docMkLst>
        <pc:docMk/>
      </pc:docMkLst>
      <pc:sldChg chg="modSp">
        <pc:chgData name="Carson A Kent" userId="S::cak473@nau.edu::83e41d60-f5d6-4460-baba-c3960352a02f" providerId="AD" clId="Web-{2CA2C273-1354-97F6-1F71-DD5C98E6B46E}" dt="2025-02-02T20:05:46.964" v="38" actId="1076"/>
        <pc:sldMkLst>
          <pc:docMk/>
          <pc:sldMk cId="4014885047" sldId="264"/>
        </pc:sldMkLst>
        <pc:spChg chg="mod">
          <ac:chgData name="Carson A Kent" userId="S::cak473@nau.edu::83e41d60-f5d6-4460-baba-c3960352a02f" providerId="AD" clId="Web-{2CA2C273-1354-97F6-1F71-DD5C98E6B46E}" dt="2025-02-02T20:05:46.307" v="37" actId="20577"/>
          <ac:spMkLst>
            <pc:docMk/>
            <pc:sldMk cId="4014885047" sldId="264"/>
            <ac:spMk id="7" creationId="{D15E5935-7826-A781-7B22-8B808BEB773B}"/>
          </ac:spMkLst>
        </pc:spChg>
        <pc:picChg chg="mod">
          <ac:chgData name="Carson A Kent" userId="S::cak473@nau.edu::83e41d60-f5d6-4460-baba-c3960352a02f" providerId="AD" clId="Web-{2CA2C273-1354-97F6-1F71-DD5C98E6B46E}" dt="2025-02-02T20:05:46.964" v="38" actId="1076"/>
          <ac:picMkLst>
            <pc:docMk/>
            <pc:sldMk cId="4014885047" sldId="264"/>
            <ac:picMk id="4" creationId="{0E43C65F-5EB8-593D-1581-06102CB221ED}"/>
          </ac:picMkLst>
        </pc:picChg>
      </pc:sldChg>
    </pc:docChg>
  </pc:docChgLst>
  <pc:docChgLst>
    <pc:chgData name="Gustavo Ruiz Anaya" userId="S::gr598@nau.edu::26144088-ecaa-449c-93ed-6a7389c8b5fb" providerId="AD" clId="Web-{BFE589A7-334B-4952-9A03-E9B4EA734C70}"/>
    <pc:docChg chg="modSld">
      <pc:chgData name="Gustavo Ruiz Anaya" userId="S::gr598@nau.edu::26144088-ecaa-449c-93ed-6a7389c8b5fb" providerId="AD" clId="Web-{BFE589A7-334B-4952-9A03-E9B4EA734C70}" dt="2025-02-03T07:39:34.178" v="9" actId="20577"/>
      <pc:docMkLst>
        <pc:docMk/>
      </pc:docMkLst>
      <pc:sldChg chg="modSp">
        <pc:chgData name="Gustavo Ruiz Anaya" userId="S::gr598@nau.edu::26144088-ecaa-449c-93ed-6a7389c8b5fb" providerId="AD" clId="Web-{BFE589A7-334B-4952-9A03-E9B4EA734C70}" dt="2025-02-03T07:39:34.178" v="9" actId="20577"/>
        <pc:sldMkLst>
          <pc:docMk/>
          <pc:sldMk cId="4014885047" sldId="264"/>
        </pc:sldMkLst>
        <pc:spChg chg="mod">
          <ac:chgData name="Gustavo Ruiz Anaya" userId="S::gr598@nau.edu::26144088-ecaa-449c-93ed-6a7389c8b5fb" providerId="AD" clId="Web-{BFE589A7-334B-4952-9A03-E9B4EA734C70}" dt="2025-02-03T07:39:17.552" v="0" actId="1076"/>
          <ac:spMkLst>
            <pc:docMk/>
            <pc:sldMk cId="4014885047" sldId="264"/>
            <ac:spMk id="2" creationId="{9B50D50C-EE1C-F542-BF61-736210620F87}"/>
          </ac:spMkLst>
        </pc:spChg>
        <pc:spChg chg="mod">
          <ac:chgData name="Gustavo Ruiz Anaya" userId="S::gr598@nau.edu::26144088-ecaa-449c-93ed-6a7389c8b5fb" providerId="AD" clId="Web-{BFE589A7-334B-4952-9A03-E9B4EA734C70}" dt="2025-02-03T07:39:34.178" v="9" actId="20577"/>
          <ac:spMkLst>
            <pc:docMk/>
            <pc:sldMk cId="4014885047" sldId="264"/>
            <ac:spMk id="7" creationId="{D15E5935-7826-A781-7B22-8B808BEB773B}"/>
          </ac:spMkLst>
        </pc:spChg>
      </pc:sldChg>
    </pc:docChg>
  </pc:docChgLst>
  <pc:docChgLst>
    <pc:chgData name="Gustavo Ruiz Anaya" userId="S::gr598@nau.edu::26144088-ecaa-449c-93ed-6a7389c8b5fb" providerId="AD" clId="Web-{94D24B3E-D754-4E30-9812-D2B71AB42105}"/>
    <pc:docChg chg="modSld">
      <pc:chgData name="Gustavo Ruiz Anaya" userId="S::gr598@nau.edu::26144088-ecaa-449c-93ed-6a7389c8b5fb" providerId="AD" clId="Web-{94D24B3E-D754-4E30-9812-D2B71AB42105}" dt="2025-02-03T19:49:10.102" v="3" actId="1076"/>
      <pc:docMkLst>
        <pc:docMk/>
      </pc:docMkLst>
      <pc:sldChg chg="modSp">
        <pc:chgData name="Gustavo Ruiz Anaya" userId="S::gr598@nau.edu::26144088-ecaa-449c-93ed-6a7389c8b5fb" providerId="AD" clId="Web-{94D24B3E-D754-4E30-9812-D2B71AB42105}" dt="2025-02-03T19:49:10.102" v="3" actId="1076"/>
        <pc:sldMkLst>
          <pc:docMk/>
          <pc:sldMk cId="1505110570" sldId="292"/>
        </pc:sldMkLst>
        <pc:spChg chg="mod">
          <ac:chgData name="Gustavo Ruiz Anaya" userId="S::gr598@nau.edu::26144088-ecaa-449c-93ed-6a7389c8b5fb" providerId="AD" clId="Web-{94D24B3E-D754-4E30-9812-D2B71AB42105}" dt="2025-02-03T19:49:10.102" v="3" actId="1076"/>
          <ac:spMkLst>
            <pc:docMk/>
            <pc:sldMk cId="1505110570" sldId="292"/>
            <ac:spMk id="7" creationId="{AD125BD8-E6CE-705B-1151-9D1E884AFD13}"/>
          </ac:spMkLst>
        </pc:spChg>
      </pc:sldChg>
    </pc:docChg>
  </pc:docChgLst>
  <pc:docChgLst>
    <pc:chgData name="Carson A Kent" userId="S::cak473@nau.edu::83e41d60-f5d6-4460-baba-c3960352a02f" providerId="AD" clId="Web-{E997889B-5977-2181-0D27-1880963EB225}"/>
    <pc:docChg chg="delSld modSld">
      <pc:chgData name="Carson A Kent" userId="S::cak473@nau.edu::83e41d60-f5d6-4460-baba-c3960352a02f" providerId="AD" clId="Web-{E997889B-5977-2181-0D27-1880963EB225}" dt="2025-02-24T23:07:47.904" v="114" actId="1076"/>
      <pc:docMkLst>
        <pc:docMk/>
      </pc:docMkLst>
      <pc:sldChg chg="del">
        <pc:chgData name="Carson A Kent" userId="S::cak473@nau.edu::83e41d60-f5d6-4460-baba-c3960352a02f" providerId="AD" clId="Web-{E997889B-5977-2181-0D27-1880963EB225}" dt="2025-02-24T21:18:33.363" v="109"/>
        <pc:sldMkLst>
          <pc:docMk/>
          <pc:sldMk cId="949233206" sldId="289"/>
        </pc:sldMkLst>
      </pc:sldChg>
      <pc:sldChg chg="addSp delSp modSp">
        <pc:chgData name="Carson A Kent" userId="S::cak473@nau.edu::83e41d60-f5d6-4460-baba-c3960352a02f" providerId="AD" clId="Web-{E997889B-5977-2181-0D27-1880963EB225}" dt="2025-02-24T23:07:47.904" v="114" actId="1076"/>
        <pc:sldMkLst>
          <pc:docMk/>
          <pc:sldMk cId="374071309" sldId="293"/>
        </pc:sldMkLst>
        <pc:graphicFrameChg chg="add mod">
          <ac:chgData name="Carson A Kent" userId="S::cak473@nau.edu::83e41d60-f5d6-4460-baba-c3960352a02f" providerId="AD" clId="Web-{E997889B-5977-2181-0D27-1880963EB225}" dt="2025-02-24T23:07:47.904" v="114" actId="1076"/>
          <ac:graphicFrameMkLst>
            <pc:docMk/>
            <pc:sldMk cId="374071309" sldId="293"/>
            <ac:graphicFrameMk id="9" creationId="{6A805F09-1545-BD66-7749-5FAC9F9680AD}"/>
          </ac:graphicFrameMkLst>
        </pc:graphicFrameChg>
        <pc:graphicFrameChg chg="del">
          <ac:chgData name="Carson A Kent" userId="S::cak473@nau.edu::83e41d60-f5d6-4460-baba-c3960352a02f" providerId="AD" clId="Web-{E997889B-5977-2181-0D27-1880963EB225}" dt="2025-02-24T23:07:42.622" v="113"/>
          <ac:graphicFrameMkLst>
            <pc:docMk/>
            <pc:sldMk cId="374071309" sldId="293"/>
            <ac:graphicFrameMk id="14" creationId="{CBE8795D-C0E6-9E2C-F6D6-57B77A12842C}"/>
          </ac:graphicFrameMkLst>
        </pc:graphicFrameChg>
      </pc:sldChg>
      <pc:sldChg chg="delSp modSp del">
        <pc:chgData name="Carson A Kent" userId="S::cak473@nau.edu::83e41d60-f5d6-4460-baba-c3960352a02f" providerId="AD" clId="Web-{E997889B-5977-2181-0D27-1880963EB225}" dt="2025-02-24T21:16:34.613" v="108"/>
        <pc:sldMkLst>
          <pc:docMk/>
          <pc:sldMk cId="557145382" sldId="302"/>
        </pc:sldMkLst>
        <pc:spChg chg="del mod">
          <ac:chgData name="Carson A Kent" userId="S::cak473@nau.edu::83e41d60-f5d6-4460-baba-c3960352a02f" providerId="AD" clId="Web-{E997889B-5977-2181-0D27-1880963EB225}" dt="2025-02-24T21:09:34.895" v="48"/>
          <ac:spMkLst>
            <pc:docMk/>
            <pc:sldMk cId="557145382" sldId="302"/>
            <ac:spMk id="11" creationId="{F919ED70-DE69-6C85-3352-018034BAED06}"/>
          </ac:spMkLst>
        </pc:spChg>
        <pc:picChg chg="del">
          <ac:chgData name="Carson A Kent" userId="S::cak473@nau.edu::83e41d60-f5d6-4460-baba-c3960352a02f" providerId="AD" clId="Web-{E997889B-5977-2181-0D27-1880963EB225}" dt="2025-02-24T21:09:27.613" v="44"/>
          <ac:picMkLst>
            <pc:docMk/>
            <pc:sldMk cId="557145382" sldId="302"/>
            <ac:picMk id="2" creationId="{842BF78D-C3C8-EAC5-9F6F-907B67C3A2C9}"/>
          </ac:picMkLst>
        </pc:picChg>
        <pc:picChg chg="del">
          <ac:chgData name="Carson A Kent" userId="S::cak473@nau.edu::83e41d60-f5d6-4460-baba-c3960352a02f" providerId="AD" clId="Web-{E997889B-5977-2181-0D27-1880963EB225}" dt="2025-02-24T21:09:23.832" v="42"/>
          <ac:picMkLst>
            <pc:docMk/>
            <pc:sldMk cId="557145382" sldId="302"/>
            <ac:picMk id="7" creationId="{FA1EA8E5-92F9-8A80-DE6B-2C0350D2FAA1}"/>
          </ac:picMkLst>
        </pc:picChg>
        <pc:picChg chg="del">
          <ac:chgData name="Carson A Kent" userId="S::cak473@nau.edu::83e41d60-f5d6-4460-baba-c3960352a02f" providerId="AD" clId="Web-{E997889B-5977-2181-0D27-1880963EB225}" dt="2025-02-24T21:09:26.004" v="43"/>
          <ac:picMkLst>
            <pc:docMk/>
            <pc:sldMk cId="557145382" sldId="302"/>
            <ac:picMk id="12" creationId="{41068CB9-8DDA-3A1D-9433-F79AB770FB40}"/>
          </ac:picMkLst>
        </pc:picChg>
      </pc:sldChg>
      <pc:sldChg chg="addSp delSp modSp">
        <pc:chgData name="Carson A Kent" userId="S::cak473@nau.edu::83e41d60-f5d6-4460-baba-c3960352a02f" providerId="AD" clId="Web-{E997889B-5977-2181-0D27-1880963EB225}" dt="2025-02-24T21:16:28.910" v="107" actId="1076"/>
        <pc:sldMkLst>
          <pc:docMk/>
          <pc:sldMk cId="1351231338" sldId="303"/>
        </pc:sldMkLst>
        <pc:spChg chg="mod">
          <ac:chgData name="Carson A Kent" userId="S::cak473@nau.edu::83e41d60-f5d6-4460-baba-c3960352a02f" providerId="AD" clId="Web-{E997889B-5977-2181-0D27-1880963EB225}" dt="2025-02-24T21:10:24.254" v="49" actId="20577"/>
          <ac:spMkLst>
            <pc:docMk/>
            <pc:sldMk cId="1351231338" sldId="303"/>
            <ac:spMk id="6" creationId="{8D6F071A-F228-527F-F14C-F42D6B376DF4}"/>
          </ac:spMkLst>
        </pc:spChg>
        <pc:spChg chg="del mod">
          <ac:chgData name="Carson A Kent" userId="S::cak473@nau.edu::83e41d60-f5d6-4460-baba-c3960352a02f" providerId="AD" clId="Web-{E997889B-5977-2181-0D27-1880963EB225}" dt="2025-02-24T21:11:38.567" v="82"/>
          <ac:spMkLst>
            <pc:docMk/>
            <pc:sldMk cId="1351231338" sldId="303"/>
            <ac:spMk id="14" creationId="{A0456333-F50F-91B3-2B28-4D75A8C8BDEB}"/>
          </ac:spMkLst>
        </pc:spChg>
        <pc:picChg chg="add mod">
          <ac:chgData name="Carson A Kent" userId="S::cak473@nau.edu::83e41d60-f5d6-4460-baba-c3960352a02f" providerId="AD" clId="Web-{E997889B-5977-2181-0D27-1880963EB225}" dt="2025-02-24T21:13:46.442" v="93" actId="1076"/>
          <ac:picMkLst>
            <pc:docMk/>
            <pc:sldMk cId="1351231338" sldId="303"/>
            <ac:picMk id="2" creationId="{659DA904-E1D9-4E30-7918-5F4AFE219BB9}"/>
          </ac:picMkLst>
        </pc:picChg>
        <pc:picChg chg="del mod">
          <ac:chgData name="Carson A Kent" userId="S::cak473@nau.edu::83e41d60-f5d6-4460-baba-c3960352a02f" providerId="AD" clId="Web-{E997889B-5977-2181-0D27-1880963EB225}" dt="2025-02-24T17:40:29.446" v="7"/>
          <ac:picMkLst>
            <pc:docMk/>
            <pc:sldMk cId="1351231338" sldId="303"/>
            <ac:picMk id="2" creationId="{A0B60231-0C3C-FB47-2331-D24DE39D583F}"/>
          </ac:picMkLst>
        </pc:picChg>
        <pc:picChg chg="add mod">
          <ac:chgData name="Carson A Kent" userId="S::cak473@nau.edu::83e41d60-f5d6-4460-baba-c3960352a02f" providerId="AD" clId="Web-{E997889B-5977-2181-0D27-1880963EB225}" dt="2025-02-24T21:15:29.723" v="101" actId="1076"/>
          <ac:picMkLst>
            <pc:docMk/>
            <pc:sldMk cId="1351231338" sldId="303"/>
            <ac:picMk id="4" creationId="{913F3D78-70D9-35D9-F28D-6669ED3F1FAA}"/>
          </ac:picMkLst>
        </pc:picChg>
        <pc:picChg chg="del">
          <ac:chgData name="Carson A Kent" userId="S::cak473@nau.edu::83e41d60-f5d6-4460-baba-c3960352a02f" providerId="AD" clId="Web-{E997889B-5977-2181-0D27-1880963EB225}" dt="2025-02-24T17:33:03.618" v="0"/>
          <ac:picMkLst>
            <pc:docMk/>
            <pc:sldMk cId="1351231338" sldId="303"/>
            <ac:picMk id="4" creationId="{A6880AC2-9845-46C8-7BC2-1F1F7D9BAA73}"/>
          </ac:picMkLst>
        </pc:picChg>
        <pc:picChg chg="add mod">
          <ac:chgData name="Carson A Kent" userId="S::cak473@nau.edu::83e41d60-f5d6-4460-baba-c3960352a02f" providerId="AD" clId="Web-{E997889B-5977-2181-0D27-1880963EB225}" dt="2025-02-24T21:15:35.441" v="104" actId="1076"/>
          <ac:picMkLst>
            <pc:docMk/>
            <pc:sldMk cId="1351231338" sldId="303"/>
            <ac:picMk id="7" creationId="{CE4F494F-2013-A0A0-15F6-5F2683100F0F}"/>
          </ac:picMkLst>
        </pc:picChg>
        <pc:picChg chg="add mod">
          <ac:chgData name="Carson A Kent" userId="S::cak473@nau.edu::83e41d60-f5d6-4460-baba-c3960352a02f" providerId="AD" clId="Web-{E997889B-5977-2181-0D27-1880963EB225}" dt="2025-02-24T21:16:28.910" v="107" actId="1076"/>
          <ac:picMkLst>
            <pc:docMk/>
            <pc:sldMk cId="1351231338" sldId="303"/>
            <ac:picMk id="9" creationId="{5057129D-E4E3-4197-8CE6-FF69C84DC0F6}"/>
          </ac:picMkLst>
        </pc:picChg>
        <pc:picChg chg="del mod">
          <ac:chgData name="Carson A Kent" userId="S::cak473@nau.edu::83e41d60-f5d6-4460-baba-c3960352a02f" providerId="AD" clId="Web-{E997889B-5977-2181-0D27-1880963EB225}" dt="2025-02-24T17:40:01.727" v="6"/>
          <ac:picMkLst>
            <pc:docMk/>
            <pc:sldMk cId="1351231338" sldId="303"/>
            <ac:picMk id="9" creationId="{BC68C84B-C8BB-36B5-9197-40DFAB8E7FAB}"/>
          </ac:picMkLst>
        </pc:picChg>
        <pc:picChg chg="add mod">
          <ac:chgData name="Carson A Kent" userId="S::cak473@nau.edu::83e41d60-f5d6-4460-baba-c3960352a02f" providerId="AD" clId="Web-{E997889B-5977-2181-0D27-1880963EB225}" dt="2025-02-24T21:13:24.910" v="89" actId="1076"/>
          <ac:picMkLst>
            <pc:docMk/>
            <pc:sldMk cId="1351231338" sldId="303"/>
            <ac:picMk id="11" creationId="{6355BF95-544E-6336-66ED-B7E12B1E3783}"/>
          </ac:picMkLst>
        </pc:picChg>
        <pc:picChg chg="del mod">
          <ac:chgData name="Carson A Kent" userId="S::cak473@nau.edu::83e41d60-f5d6-4460-baba-c3960352a02f" providerId="AD" clId="Web-{E997889B-5977-2181-0D27-1880963EB225}" dt="2025-02-24T17:33:29.399" v="5"/>
          <ac:picMkLst>
            <pc:docMk/>
            <pc:sldMk cId="1351231338" sldId="303"/>
            <ac:picMk id="12" creationId="{B7916EFD-63F2-43DA-E6D4-385B978AEEAC}"/>
          </ac:picMkLst>
        </pc:picChg>
      </pc:sldChg>
    </pc:docChg>
  </pc:docChgLst>
  <pc:docChgLst>
    <pc:chgData name="Alexandra Lin Brister" userId="S::alb967@nau.edu::4f6b0d78-b3f8-42c7-ab44-a23b1e2f8b3e" providerId="AD" clId="Web-{9E924B1D-EDE2-AD0E-E686-8FB2BF58F292}"/>
    <pc:docChg chg="addSld delSld modSld sldOrd modMainMaster">
      <pc:chgData name="Alexandra Lin Brister" userId="S::alb967@nau.edu::4f6b0d78-b3f8-42c7-ab44-a23b1e2f8b3e" providerId="AD" clId="Web-{9E924B1D-EDE2-AD0E-E686-8FB2BF58F292}" dt="2024-10-07T05:22:03.051" v="489" actId="20577"/>
      <pc:docMkLst>
        <pc:docMk/>
      </pc:docMkLst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486473580" sldId="257"/>
        </pc:sldMkLst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1514395425" sldId="258"/>
        </pc:sldMkLst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1070346799" sldId="260"/>
        </pc:sldMkLst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98175723" sldId="261"/>
        </pc:sldMkLst>
      </pc:sldChg>
      <pc:sldChg chg="addSp modSp del">
        <pc:chgData name="Alexandra Lin Brister" userId="S::alb967@nau.edu::4f6b0d78-b3f8-42c7-ab44-a23b1e2f8b3e" providerId="AD" clId="Web-{9E924B1D-EDE2-AD0E-E686-8FB2BF58F292}" dt="2024-10-07T04:53:35.399" v="412"/>
        <pc:sldMkLst>
          <pc:docMk/>
          <pc:sldMk cId="1192679512" sldId="262"/>
        </pc:sldMkLst>
      </pc:sldChg>
      <pc:sldChg chg="addSp modSp">
        <pc:chgData name="Alexandra Lin Brister" userId="S::alb967@nau.edu::4f6b0d78-b3f8-42c7-ab44-a23b1e2f8b3e" providerId="AD" clId="Web-{9E924B1D-EDE2-AD0E-E686-8FB2BF58F292}" dt="2024-10-07T04:53:17.336" v="410"/>
        <pc:sldMkLst>
          <pc:docMk/>
          <pc:sldMk cId="4014885047" sldId="264"/>
        </pc:sldMkLst>
      </pc:sldChg>
      <pc:sldChg chg="addSp modSp ord">
        <pc:chgData name="Alexandra Lin Brister" userId="S::alb967@nau.edu::4f6b0d78-b3f8-42c7-ab44-a23b1e2f8b3e" providerId="AD" clId="Web-{9E924B1D-EDE2-AD0E-E686-8FB2BF58F292}" dt="2024-10-07T04:56:47.144" v="477"/>
        <pc:sldMkLst>
          <pc:docMk/>
          <pc:sldMk cId="1297460242" sldId="266"/>
        </pc:sldMkLst>
      </pc:sldChg>
      <pc:sldChg chg="addSp modSp del">
        <pc:chgData name="Alexandra Lin Brister" userId="S::alb967@nau.edu::4f6b0d78-b3f8-42c7-ab44-a23b1e2f8b3e" providerId="AD" clId="Web-{9E924B1D-EDE2-AD0E-E686-8FB2BF58F292}" dt="2024-10-07T04:53:37.806" v="413"/>
        <pc:sldMkLst>
          <pc:docMk/>
          <pc:sldMk cId="3142377595" sldId="267"/>
        </pc:sldMkLst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1619564714" sldId="268"/>
        </pc:sldMkLst>
      </pc:sldChg>
      <pc:sldChg chg="addSp modSp">
        <pc:chgData name="Alexandra Lin Brister" userId="S::alb967@nau.edu::4f6b0d78-b3f8-42c7-ab44-a23b1e2f8b3e" providerId="AD" clId="Web-{9E924B1D-EDE2-AD0E-E686-8FB2BF58F292}" dt="2024-10-07T04:55:16.840" v="474" actId="20577"/>
        <pc:sldMkLst>
          <pc:docMk/>
          <pc:sldMk cId="4241751347" sldId="269"/>
        </pc:sldMkLst>
      </pc:sldChg>
      <pc:sldChg chg="addSp delSp modSp">
        <pc:chgData name="Alexandra Lin Brister" userId="S::alb967@nau.edu::4f6b0d78-b3f8-42c7-ab44-a23b1e2f8b3e" providerId="AD" clId="Web-{9E924B1D-EDE2-AD0E-E686-8FB2BF58F292}" dt="2024-10-07T05:22:03.051" v="489" actId="20577"/>
        <pc:sldMkLst>
          <pc:docMk/>
          <pc:sldMk cId="201544631" sldId="270"/>
        </pc:sldMkLst>
      </pc:sldChg>
      <pc:sldChg chg="addSp modSp ord">
        <pc:chgData name="Alexandra Lin Brister" userId="S::alb967@nau.edu::4f6b0d78-b3f8-42c7-ab44-a23b1e2f8b3e" providerId="AD" clId="Web-{9E924B1D-EDE2-AD0E-E686-8FB2BF58F292}" dt="2024-10-07T05:10:54.685" v="487" actId="20577"/>
        <pc:sldMkLst>
          <pc:docMk/>
          <pc:sldMk cId="63564753" sldId="271"/>
        </pc:sldMkLst>
      </pc:sldChg>
      <pc:sldChg chg="addSp del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2009317909" sldId="272"/>
        </pc:sldMkLst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2590932668" sldId="273"/>
        </pc:sldMkLst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2131243897" sldId="274"/>
        </pc:sldMkLst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1445686664" sldId="275"/>
        </pc:sldMkLst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378301620" sldId="276"/>
        </pc:sldMkLst>
      </pc:sldChg>
      <pc:sldChg chg="addSp modSp add replId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2095805567" sldId="277"/>
        </pc:sldMkLst>
      </pc:sldChg>
      <pc:sldMasterChg chg="mod modSldLayout">
        <pc:chgData name="Alexandra Lin Brister" userId="S::alb967@nau.edu::4f6b0d78-b3f8-42c7-ab44-a23b1e2f8b3e" providerId="AD" clId="Web-{9E924B1D-EDE2-AD0E-E686-8FB2BF58F292}" dt="2024-10-07T04:53:21.508" v="411"/>
        <pc:sldMasterMkLst>
          <pc:docMk/>
          <pc:sldMasterMk cId="93747007" sldId="2147483648"/>
        </pc:sldMasterMkLst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3262107815" sldId="2147483649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3199989808" sldId="2147483650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58349421" sldId="2147483651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3807449163" sldId="2147483652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3731187705" sldId="2147483653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1346781725" sldId="2147483654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3495949994" sldId="2147483655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4285750412" sldId="2147483656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2759602520" sldId="2147483657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3186530730" sldId="2147483658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746753207" sldId="2147483659"/>
          </pc:sldLayoutMkLst>
        </pc:sldLayoutChg>
      </pc:sldMasterChg>
    </pc:docChg>
  </pc:docChgLst>
  <pc:docChgLst>
    <pc:chgData name="Alexandra Lin Brister" userId="S::alb967@nau.edu::4f6b0d78-b3f8-42c7-ab44-a23b1e2f8b3e" providerId="AD" clId="Web-{A5925387-9690-EB94-AE4F-FCC13657ECD1}"/>
    <pc:docChg chg="modSld">
      <pc:chgData name="Alexandra Lin Brister" userId="S::alb967@nau.edu::4f6b0d78-b3f8-42c7-ab44-a23b1e2f8b3e" providerId="AD" clId="Web-{A5925387-9690-EB94-AE4F-FCC13657ECD1}" dt="2025-02-02T03:50:33.464" v="72" actId="1076"/>
      <pc:docMkLst>
        <pc:docMk/>
      </pc:docMkLst>
      <pc:sldChg chg="modSp">
        <pc:chgData name="Alexandra Lin Brister" userId="S::alb967@nau.edu::4f6b0d78-b3f8-42c7-ab44-a23b1e2f8b3e" providerId="AD" clId="Web-{A5925387-9690-EB94-AE4F-FCC13657ECD1}" dt="2025-02-02T01:11:26.187" v="13" actId="20577"/>
        <pc:sldMkLst>
          <pc:docMk/>
          <pc:sldMk cId="4014885047" sldId="264"/>
        </pc:sldMkLst>
        <pc:spChg chg="mod">
          <ac:chgData name="Alexandra Lin Brister" userId="S::alb967@nau.edu::4f6b0d78-b3f8-42c7-ab44-a23b1e2f8b3e" providerId="AD" clId="Web-{A5925387-9690-EB94-AE4F-FCC13657ECD1}" dt="2025-02-02T01:11:26.187" v="13" actId="20577"/>
          <ac:spMkLst>
            <pc:docMk/>
            <pc:sldMk cId="4014885047" sldId="264"/>
            <ac:spMk id="7" creationId="{D15E5935-7826-A781-7B22-8B808BEB773B}"/>
          </ac:spMkLst>
        </pc:spChg>
      </pc:sldChg>
      <pc:sldChg chg="addSp delSp modSp">
        <pc:chgData name="Alexandra Lin Brister" userId="S::alb967@nau.edu::4f6b0d78-b3f8-42c7-ab44-a23b1e2f8b3e" providerId="AD" clId="Web-{A5925387-9690-EB94-AE4F-FCC13657ECD1}" dt="2025-02-02T03:50:33.464" v="72" actId="1076"/>
        <pc:sldMkLst>
          <pc:docMk/>
          <pc:sldMk cId="2274851922" sldId="291"/>
        </pc:sldMkLst>
        <pc:spChg chg="mod">
          <ac:chgData name="Alexandra Lin Brister" userId="S::alb967@nau.edu::4f6b0d78-b3f8-42c7-ab44-a23b1e2f8b3e" providerId="AD" clId="Web-{A5925387-9690-EB94-AE4F-FCC13657ECD1}" dt="2025-02-02T01:43:22.142" v="58" actId="20577"/>
          <ac:spMkLst>
            <pc:docMk/>
            <pc:sldMk cId="2274851922" sldId="291"/>
            <ac:spMk id="6" creationId="{CC2367EF-5E84-C020-EE59-AA0F48393E59}"/>
          </ac:spMkLst>
        </pc:spChg>
      </pc:sldChg>
    </pc:docChg>
  </pc:docChgLst>
  <pc:docChgLst>
    <pc:chgData name="Ryan J Meger" userId="S::rjm543@nau.edu::f6b73040-e80f-4356-aca6-7d9b6bd5d25d" providerId="AD" clId="Web-{1F39330F-B0EA-4233-87A0-0E1873FACCC6}"/>
    <pc:docChg chg="modSld">
      <pc:chgData name="Ryan J Meger" userId="S::rjm543@nau.edu::f6b73040-e80f-4356-aca6-7d9b6bd5d25d" providerId="AD" clId="Web-{1F39330F-B0EA-4233-87A0-0E1873FACCC6}" dt="2025-02-25T00:51:29.151" v="12" actId="20577"/>
      <pc:docMkLst>
        <pc:docMk/>
      </pc:docMkLst>
      <pc:sldChg chg="modSp">
        <pc:chgData name="Ryan J Meger" userId="S::rjm543@nau.edu::f6b73040-e80f-4356-aca6-7d9b6bd5d25d" providerId="AD" clId="Web-{1F39330F-B0EA-4233-87A0-0E1873FACCC6}" dt="2025-02-25T00:51:29.151" v="12" actId="20577"/>
        <pc:sldMkLst>
          <pc:docMk/>
          <pc:sldMk cId="4014885047" sldId="264"/>
        </pc:sldMkLst>
        <pc:spChg chg="mod">
          <ac:chgData name="Ryan J Meger" userId="S::rjm543@nau.edu::f6b73040-e80f-4356-aca6-7d9b6bd5d25d" providerId="AD" clId="Web-{1F39330F-B0EA-4233-87A0-0E1873FACCC6}" dt="2025-02-25T00:51:29.151" v="12" actId="20577"/>
          <ac:spMkLst>
            <pc:docMk/>
            <pc:sldMk cId="4014885047" sldId="264"/>
            <ac:spMk id="7" creationId="{D15E5935-7826-A781-7B22-8B808BEB773B}"/>
          </ac:spMkLst>
        </pc:spChg>
      </pc:sldChg>
    </pc:docChg>
  </pc:docChgLst>
  <pc:docChgLst>
    <pc:chgData name="Gustavo Ruiz Anaya" userId="S::gr598@nau.edu::26144088-ecaa-449c-93ed-6a7389c8b5fb" providerId="AD" clId="Web-{C72101D9-17E2-43AD-A5BE-76466480BAD3}"/>
    <pc:docChg chg="modSld">
      <pc:chgData name="Gustavo Ruiz Anaya" userId="S::gr598@nau.edu::26144088-ecaa-449c-93ed-6a7389c8b5fb" providerId="AD" clId="Web-{C72101D9-17E2-43AD-A5BE-76466480BAD3}" dt="2025-02-03T23:13:26.327" v="48" actId="20577"/>
      <pc:docMkLst>
        <pc:docMk/>
      </pc:docMkLst>
      <pc:sldChg chg="modSp">
        <pc:chgData name="Gustavo Ruiz Anaya" userId="S::gr598@nau.edu::26144088-ecaa-449c-93ed-6a7389c8b5fb" providerId="AD" clId="Web-{C72101D9-17E2-43AD-A5BE-76466480BAD3}" dt="2025-02-03T23:10:00.334" v="2" actId="14100"/>
        <pc:sldMkLst>
          <pc:docMk/>
          <pc:sldMk cId="4014885047" sldId="264"/>
        </pc:sldMkLst>
        <pc:spChg chg="mod">
          <ac:chgData name="Gustavo Ruiz Anaya" userId="S::gr598@nau.edu::26144088-ecaa-449c-93ed-6a7389c8b5fb" providerId="AD" clId="Web-{C72101D9-17E2-43AD-A5BE-76466480BAD3}" dt="2025-02-03T23:10:00.334" v="2" actId="14100"/>
          <ac:spMkLst>
            <pc:docMk/>
            <pc:sldMk cId="4014885047" sldId="264"/>
            <ac:spMk id="7" creationId="{D15E5935-7826-A781-7B22-8B808BEB773B}"/>
          </ac:spMkLst>
        </pc:spChg>
        <pc:picChg chg="mod">
          <ac:chgData name="Gustavo Ruiz Anaya" userId="S::gr598@nau.edu::26144088-ecaa-449c-93ed-6a7389c8b5fb" providerId="AD" clId="Web-{C72101D9-17E2-43AD-A5BE-76466480BAD3}" dt="2025-02-03T23:09:49.646" v="1" actId="1076"/>
          <ac:picMkLst>
            <pc:docMk/>
            <pc:sldMk cId="4014885047" sldId="264"/>
            <ac:picMk id="4" creationId="{0E43C65F-5EB8-593D-1581-06102CB221ED}"/>
          </ac:picMkLst>
        </pc:picChg>
      </pc:sldChg>
      <pc:sldChg chg="addSp modSp">
        <pc:chgData name="Gustavo Ruiz Anaya" userId="S::gr598@nau.edu::26144088-ecaa-449c-93ed-6a7389c8b5fb" providerId="AD" clId="Web-{C72101D9-17E2-43AD-A5BE-76466480BAD3}" dt="2025-02-03T23:13:26.327" v="48" actId="20577"/>
        <pc:sldMkLst>
          <pc:docMk/>
          <pc:sldMk cId="346707480" sldId="295"/>
        </pc:sldMkLst>
      </pc:sldChg>
    </pc:docChg>
  </pc:docChgLst>
  <pc:docChgLst>
    <pc:chgData name="Carson A Kent" userId="S::cak473@nau.edu::83e41d60-f5d6-4460-baba-c3960352a02f" providerId="AD" clId="Web-{E0BA0EA9-9331-C431-B1CC-A41C96CC0EBA}"/>
    <pc:docChg chg="delSld modSld">
      <pc:chgData name="Carson A Kent" userId="S::cak473@nau.edu::83e41d60-f5d6-4460-baba-c3960352a02f" providerId="AD" clId="Web-{E0BA0EA9-9331-C431-B1CC-A41C96CC0EBA}" dt="2025-02-04T00:33:26.300" v="3"/>
      <pc:docMkLst>
        <pc:docMk/>
      </pc:docMkLst>
      <pc:sldChg chg="modSp">
        <pc:chgData name="Carson A Kent" userId="S::cak473@nau.edu::83e41d60-f5d6-4460-baba-c3960352a02f" providerId="AD" clId="Web-{E0BA0EA9-9331-C431-B1CC-A41C96CC0EBA}" dt="2025-02-04T00:32:21.721" v="2" actId="20577"/>
        <pc:sldMkLst>
          <pc:docMk/>
          <pc:sldMk cId="346707480" sldId="295"/>
        </pc:sldMkLst>
      </pc:sldChg>
      <pc:sldChg chg="del">
        <pc:chgData name="Carson A Kent" userId="S::cak473@nau.edu::83e41d60-f5d6-4460-baba-c3960352a02f" providerId="AD" clId="Web-{E0BA0EA9-9331-C431-B1CC-A41C96CC0EBA}" dt="2025-02-04T00:33:26.300" v="3"/>
        <pc:sldMkLst>
          <pc:docMk/>
          <pc:sldMk cId="1901888056" sldId="296"/>
        </pc:sldMkLst>
      </pc:sldChg>
      <pc:sldChg chg="del">
        <pc:chgData name="Carson A Kent" userId="S::cak473@nau.edu::83e41d60-f5d6-4460-baba-c3960352a02f" providerId="AD" clId="Web-{E0BA0EA9-9331-C431-B1CC-A41C96CC0EBA}" dt="2025-02-04T00:31:25.032" v="0"/>
        <pc:sldMkLst>
          <pc:docMk/>
          <pc:sldMk cId="2610344051" sldId="299"/>
        </pc:sldMkLst>
      </pc:sldChg>
    </pc:docChg>
  </pc:docChgLst>
  <pc:docChgLst>
    <pc:chgData name="Gustavo Ruiz Anaya" userId="S::gr598@nau.edu::26144088-ecaa-449c-93ed-6a7389c8b5fb" providerId="AD" clId="Web-{F5B89150-D3EE-473D-8E6D-E27C5B33F929}"/>
    <pc:docChg chg="addSld modSld">
      <pc:chgData name="Gustavo Ruiz Anaya" userId="S::gr598@nau.edu::26144088-ecaa-449c-93ed-6a7389c8b5fb" providerId="AD" clId="Web-{F5B89150-D3EE-473D-8E6D-E27C5B33F929}" dt="2025-02-02T19:38:34.045" v="91" actId="1076"/>
      <pc:docMkLst>
        <pc:docMk/>
      </pc:docMkLst>
      <pc:sldChg chg="addSp delSp modSp">
        <pc:chgData name="Gustavo Ruiz Anaya" userId="S::gr598@nau.edu::26144088-ecaa-449c-93ed-6a7389c8b5fb" providerId="AD" clId="Web-{F5B89150-D3EE-473D-8E6D-E27C5B33F929}" dt="2025-02-02T19:38:34.045" v="91" actId="1076"/>
        <pc:sldMkLst>
          <pc:docMk/>
          <pc:sldMk cId="3960186768" sldId="288"/>
        </pc:sldMkLst>
        <pc:spChg chg="mod">
          <ac:chgData name="Gustavo Ruiz Anaya" userId="S::gr598@nau.edu::26144088-ecaa-449c-93ed-6a7389c8b5fb" providerId="AD" clId="Web-{F5B89150-D3EE-473D-8E6D-E27C5B33F929}" dt="2025-02-02T19:29:55.829" v="34" actId="20577"/>
          <ac:spMkLst>
            <pc:docMk/>
            <pc:sldMk cId="3960186768" sldId="288"/>
            <ac:spMk id="6" creationId="{CC2367EF-5E84-C020-EE59-AA0F48393E59}"/>
          </ac:spMkLst>
        </pc:spChg>
        <pc:picChg chg="add mod">
          <ac:chgData name="Gustavo Ruiz Anaya" userId="S::gr598@nau.edu::26144088-ecaa-449c-93ed-6a7389c8b5fb" providerId="AD" clId="Web-{F5B89150-D3EE-473D-8E6D-E27C5B33F929}" dt="2025-02-02T19:38:34.045" v="91" actId="1076"/>
          <ac:picMkLst>
            <pc:docMk/>
            <pc:sldMk cId="3960186768" sldId="288"/>
            <ac:picMk id="3" creationId="{DB808B28-D777-505B-E8A1-A50F4247EDC8}"/>
          </ac:picMkLst>
        </pc:picChg>
        <pc:picChg chg="mod">
          <ac:chgData name="Gustavo Ruiz Anaya" userId="S::gr598@nau.edu::26144088-ecaa-449c-93ed-6a7389c8b5fb" providerId="AD" clId="Web-{F5B89150-D3EE-473D-8E6D-E27C5B33F929}" dt="2025-02-02T19:29:18.657" v="24" actId="1076"/>
          <ac:picMkLst>
            <pc:docMk/>
            <pc:sldMk cId="3960186768" sldId="288"/>
            <ac:picMk id="8" creationId="{ADCCF042-BD08-0B36-C444-4A0D503F40A8}"/>
          </ac:picMkLst>
        </pc:picChg>
      </pc:sldChg>
      <pc:sldChg chg="addSp delSp modSp add replId">
        <pc:chgData name="Gustavo Ruiz Anaya" userId="S::gr598@nau.edu::26144088-ecaa-449c-93ed-6a7389c8b5fb" providerId="AD" clId="Web-{F5B89150-D3EE-473D-8E6D-E27C5B33F929}" dt="2025-02-02T19:38:18.545" v="90" actId="14100"/>
        <pc:sldMkLst>
          <pc:docMk/>
          <pc:sldMk cId="2036318850" sldId="301"/>
        </pc:sldMkLst>
        <pc:spChg chg="mod">
          <ac:chgData name="Gustavo Ruiz Anaya" userId="S::gr598@nau.edu::26144088-ecaa-449c-93ed-6a7389c8b5fb" providerId="AD" clId="Web-{F5B89150-D3EE-473D-8E6D-E27C5B33F929}" dt="2025-02-02T19:30:06.298" v="36" actId="20577"/>
          <ac:spMkLst>
            <pc:docMk/>
            <pc:sldMk cId="2036318850" sldId="301"/>
            <ac:spMk id="6" creationId="{D3723A22-7885-6803-8FB3-C9879C0B09B2}"/>
          </ac:spMkLst>
        </pc:spChg>
        <pc:spChg chg="add mod">
          <ac:chgData name="Gustavo Ruiz Anaya" userId="S::gr598@nau.edu::26144088-ecaa-449c-93ed-6a7389c8b5fb" providerId="AD" clId="Web-{F5B89150-D3EE-473D-8E6D-E27C5B33F929}" dt="2025-02-02T19:38:15.639" v="89" actId="1076"/>
          <ac:spMkLst>
            <pc:docMk/>
            <pc:sldMk cId="2036318850" sldId="301"/>
            <ac:spMk id="9" creationId="{A93CB66E-1518-0210-2E49-242C97D9BB8E}"/>
          </ac:spMkLst>
        </pc:spChg>
        <pc:picChg chg="add mod">
          <ac:chgData name="Gustavo Ruiz Anaya" userId="S::gr598@nau.edu::26144088-ecaa-449c-93ed-6a7389c8b5fb" providerId="AD" clId="Web-{F5B89150-D3EE-473D-8E6D-E27C5B33F929}" dt="2025-02-02T19:32:45.473" v="43" actId="1076"/>
          <ac:picMkLst>
            <pc:docMk/>
            <pc:sldMk cId="2036318850" sldId="301"/>
            <ac:picMk id="2" creationId="{97DAC42B-7292-4301-1F5B-EE674521EDDB}"/>
          </ac:picMkLst>
        </pc:picChg>
        <pc:picChg chg="add mod">
          <ac:chgData name="Gustavo Ruiz Anaya" userId="S::gr598@nau.edu::26144088-ecaa-449c-93ed-6a7389c8b5fb" providerId="AD" clId="Web-{F5B89150-D3EE-473D-8E6D-E27C5B33F929}" dt="2025-02-02T19:38:18.545" v="90" actId="14100"/>
          <ac:picMkLst>
            <pc:docMk/>
            <pc:sldMk cId="2036318850" sldId="301"/>
            <ac:picMk id="11" creationId="{3810BB61-BB68-60C3-8795-CBADD9F76922}"/>
          </ac:picMkLst>
        </pc:picChg>
      </pc:sldChg>
    </pc:docChg>
  </pc:docChgLst>
  <pc:docChgLst>
    <pc:chgData name="Ryan J Meger" userId="S::rjm543@nau.edu::f6b73040-e80f-4356-aca6-7d9b6bd5d25d" providerId="AD" clId="Web-{FD4702ED-5A44-44C9-B9B3-BA666693E8CD}"/>
    <pc:docChg chg="addSld delSld modSld">
      <pc:chgData name="Ryan J Meger" userId="S::rjm543@nau.edu::f6b73040-e80f-4356-aca6-7d9b6bd5d25d" providerId="AD" clId="Web-{FD4702ED-5A44-44C9-B9B3-BA666693E8CD}" dt="2025-02-24T20:28:06.208" v="578" actId="1076"/>
      <pc:docMkLst>
        <pc:docMk/>
      </pc:docMkLst>
      <pc:sldChg chg="addSp delSp modSp">
        <pc:chgData name="Ryan J Meger" userId="S::rjm543@nau.edu::f6b73040-e80f-4356-aca6-7d9b6bd5d25d" providerId="AD" clId="Web-{FD4702ED-5A44-44C9-B9B3-BA666693E8CD}" dt="2025-02-24T20:22:01.397" v="503" actId="1076"/>
        <pc:sldMkLst>
          <pc:docMk/>
          <pc:sldMk cId="2466513484" sldId="290"/>
        </pc:sldMkLst>
        <pc:picChg chg="add mod">
          <ac:chgData name="Ryan J Meger" userId="S::rjm543@nau.edu::f6b73040-e80f-4356-aca6-7d9b6bd5d25d" providerId="AD" clId="Web-{FD4702ED-5A44-44C9-B9B3-BA666693E8CD}" dt="2025-02-24T18:47:57.668" v="103" actId="1076"/>
          <ac:picMkLst>
            <pc:docMk/>
            <pc:sldMk cId="2466513484" sldId="290"/>
            <ac:picMk id="2" creationId="{2BFB912B-20CE-F746-BF5C-9BE777FA0924}"/>
          </ac:picMkLst>
        </pc:picChg>
        <pc:picChg chg="del">
          <ac:chgData name="Ryan J Meger" userId="S::rjm543@nau.edu::f6b73040-e80f-4356-aca6-7d9b6bd5d25d" providerId="AD" clId="Web-{FD4702ED-5A44-44C9-B9B3-BA666693E8CD}" dt="2025-02-24T18:12:44.474" v="0"/>
          <ac:picMkLst>
            <pc:docMk/>
            <pc:sldMk cId="2466513484" sldId="290"/>
            <ac:picMk id="2" creationId="{34C1BA66-B221-88EC-D83A-2270446D6F67}"/>
          </ac:picMkLst>
        </pc:picChg>
        <pc:picChg chg="add mod">
          <ac:chgData name="Ryan J Meger" userId="S::rjm543@nau.edu::f6b73040-e80f-4356-aca6-7d9b6bd5d25d" providerId="AD" clId="Web-{FD4702ED-5A44-44C9-B9B3-BA666693E8CD}" dt="2025-02-24T18:33:09.406" v="23" actId="1076"/>
          <ac:picMkLst>
            <pc:docMk/>
            <pc:sldMk cId="2466513484" sldId="290"/>
            <ac:picMk id="3" creationId="{81E08F3A-3B7F-ABCC-A860-952A6854B953}"/>
          </ac:picMkLst>
        </pc:picChg>
        <pc:picChg chg="add mod modCrop">
          <ac:chgData name="Ryan J Meger" userId="S::rjm543@nau.edu::f6b73040-e80f-4356-aca6-7d9b6bd5d25d" providerId="AD" clId="Web-{FD4702ED-5A44-44C9-B9B3-BA666693E8CD}" dt="2025-02-24T18:13:46.443" v="16" actId="1076"/>
          <ac:picMkLst>
            <pc:docMk/>
            <pc:sldMk cId="2466513484" sldId="290"/>
            <ac:picMk id="4" creationId="{EE8567CB-B51E-7D29-C269-5AF2E018850D}"/>
          </ac:picMkLst>
        </pc:picChg>
        <pc:picChg chg="add mod">
          <ac:chgData name="Ryan J Meger" userId="S::rjm543@nau.edu::f6b73040-e80f-4356-aca6-7d9b6bd5d25d" providerId="AD" clId="Web-{FD4702ED-5A44-44C9-B9B3-BA666693E8CD}" dt="2025-02-24T18:13:56.365" v="20" actId="1076"/>
          <ac:picMkLst>
            <pc:docMk/>
            <pc:sldMk cId="2466513484" sldId="290"/>
            <ac:picMk id="9" creationId="{AE653317-1038-5B5D-BEDA-92F0F142B0DC}"/>
          </ac:picMkLst>
        </pc:picChg>
        <pc:picChg chg="add mod">
          <ac:chgData name="Ryan J Meger" userId="S::rjm543@nau.edu::f6b73040-e80f-4356-aca6-7d9b6bd5d25d" providerId="AD" clId="Web-{FD4702ED-5A44-44C9-B9B3-BA666693E8CD}" dt="2025-02-24T20:22:01.397" v="503" actId="1076"/>
          <ac:picMkLst>
            <pc:docMk/>
            <pc:sldMk cId="2466513484" sldId="290"/>
            <ac:picMk id="11" creationId="{C2CA78AB-D28F-21D4-D714-11F4F6997B34}"/>
          </ac:picMkLst>
        </pc:picChg>
        <pc:picChg chg="del">
          <ac:chgData name="Ryan J Meger" userId="S::rjm543@nau.edu::f6b73040-e80f-4356-aca6-7d9b6bd5d25d" providerId="AD" clId="Web-{FD4702ED-5A44-44C9-B9B3-BA666693E8CD}" dt="2025-02-24T18:12:46.036" v="2"/>
          <ac:picMkLst>
            <pc:docMk/>
            <pc:sldMk cId="2466513484" sldId="290"/>
            <ac:picMk id="12" creationId="{6C6B4EDD-0E25-92B5-CDCE-E943E12657C3}"/>
          </ac:picMkLst>
        </pc:picChg>
        <pc:picChg chg="del">
          <ac:chgData name="Ryan J Meger" userId="S::rjm543@nau.edu::f6b73040-e80f-4356-aca6-7d9b6bd5d25d" providerId="AD" clId="Web-{FD4702ED-5A44-44C9-B9B3-BA666693E8CD}" dt="2025-02-24T18:12:45.396" v="1"/>
          <ac:picMkLst>
            <pc:docMk/>
            <pc:sldMk cId="2466513484" sldId="290"/>
            <ac:picMk id="14" creationId="{EA412C46-6BA5-B32D-403D-343BC73B5B57}"/>
          </ac:picMkLst>
        </pc:picChg>
      </pc:sldChg>
      <pc:sldChg chg="addSp delSp modSp">
        <pc:chgData name="Ryan J Meger" userId="S::rjm543@nau.edu::f6b73040-e80f-4356-aca6-7d9b6bd5d25d" providerId="AD" clId="Web-{FD4702ED-5A44-44C9-B9B3-BA666693E8CD}" dt="2025-02-24T20:24:10.240" v="571"/>
        <pc:sldMkLst>
          <pc:docMk/>
          <pc:sldMk cId="374071309" sldId="293"/>
        </pc:sldMkLst>
        <pc:spChg chg="mod">
          <ac:chgData name="Ryan J Meger" userId="S::rjm543@nau.edu::f6b73040-e80f-4356-aca6-7d9b6bd5d25d" providerId="AD" clId="Web-{FD4702ED-5A44-44C9-B9B3-BA666693E8CD}" dt="2025-02-24T19:53:47.966" v="208" actId="20577"/>
          <ac:spMkLst>
            <pc:docMk/>
            <pc:sldMk cId="374071309" sldId="293"/>
            <ac:spMk id="3" creationId="{3343C129-669C-2604-43F3-66A724F3FA9E}"/>
          </ac:spMkLst>
        </pc:spChg>
        <pc:spChg chg="mod">
          <ac:chgData name="Ryan J Meger" userId="S::rjm543@nau.edu::f6b73040-e80f-4356-aca6-7d9b6bd5d25d" providerId="AD" clId="Web-{FD4702ED-5A44-44C9-B9B3-BA666693E8CD}" dt="2025-02-24T19:54:35.763" v="271" actId="20577"/>
          <ac:spMkLst>
            <pc:docMk/>
            <pc:sldMk cId="374071309" sldId="293"/>
            <ac:spMk id="4" creationId="{819E0618-FB1F-286B-2DD3-BD05ED7ACC24}"/>
          </ac:spMkLst>
        </pc:spChg>
        <pc:graphicFrameChg chg="del">
          <ac:chgData name="Ryan J Meger" userId="S::rjm543@nau.edu::f6b73040-e80f-4356-aca6-7d9b6bd5d25d" providerId="AD" clId="Web-{FD4702ED-5A44-44C9-B9B3-BA666693E8CD}" dt="2025-02-24T19:52:06.060" v="125"/>
          <ac:graphicFrameMkLst>
            <pc:docMk/>
            <pc:sldMk cId="374071309" sldId="293"/>
            <ac:graphicFrameMk id="2" creationId="{3508D247-27EE-087B-46F6-A85F78137CB8}"/>
          </ac:graphicFrameMkLst>
        </pc:graphicFrameChg>
        <pc:graphicFrameChg chg="add del mod modGraphic">
          <ac:chgData name="Ryan J Meger" userId="S::rjm543@nau.edu::f6b73040-e80f-4356-aca6-7d9b6bd5d25d" providerId="AD" clId="Web-{FD4702ED-5A44-44C9-B9B3-BA666693E8CD}" dt="2025-02-24T19:52:32.966" v="135"/>
          <ac:graphicFrameMkLst>
            <pc:docMk/>
            <pc:sldMk cId="374071309" sldId="293"/>
            <ac:graphicFrameMk id="12" creationId="{7E4920AE-B843-2458-D3B3-D7D2EE70ED5C}"/>
          </ac:graphicFrameMkLst>
        </pc:graphicFrameChg>
        <pc:graphicFrameChg chg="add mod modGraphic">
          <ac:chgData name="Ryan J Meger" userId="S::rjm543@nau.edu::f6b73040-e80f-4356-aca6-7d9b6bd5d25d" providerId="AD" clId="Web-{FD4702ED-5A44-44C9-B9B3-BA666693E8CD}" dt="2025-02-24T20:24:10.240" v="571"/>
          <ac:graphicFrameMkLst>
            <pc:docMk/>
            <pc:sldMk cId="374071309" sldId="293"/>
            <ac:graphicFrameMk id="14" creationId="{CBE8795D-C0E6-9E2C-F6D6-57B77A12842C}"/>
          </ac:graphicFrameMkLst>
        </pc:graphicFrameChg>
      </pc:sldChg>
      <pc:sldChg chg="addSp delSp modSp">
        <pc:chgData name="Ryan J Meger" userId="S::rjm543@nau.edu::f6b73040-e80f-4356-aca6-7d9b6bd5d25d" providerId="AD" clId="Web-{FD4702ED-5A44-44C9-B9B3-BA666693E8CD}" dt="2025-02-24T19:57:59.137" v="310" actId="1076"/>
        <pc:sldMkLst>
          <pc:docMk/>
          <pc:sldMk cId="3224110489" sldId="294"/>
        </pc:sldMkLst>
        <pc:spChg chg="mod">
          <ac:chgData name="Ryan J Meger" userId="S::rjm543@nau.edu::f6b73040-e80f-4356-aca6-7d9b6bd5d25d" providerId="AD" clId="Web-{FD4702ED-5A44-44C9-B9B3-BA666693E8CD}" dt="2025-02-24T19:57:59.137" v="310" actId="1076"/>
          <ac:spMkLst>
            <pc:docMk/>
            <pc:sldMk cId="3224110489" sldId="294"/>
            <ac:spMk id="3" creationId="{4F213F04-C020-70D7-FE19-941479F9C53C}"/>
          </ac:spMkLst>
        </pc:spChg>
        <pc:graphicFrameChg chg="add del mod modGraphic">
          <ac:chgData name="Ryan J Meger" userId="S::rjm543@nau.edu::f6b73040-e80f-4356-aca6-7d9b6bd5d25d" providerId="AD" clId="Web-{FD4702ED-5A44-44C9-B9B3-BA666693E8CD}" dt="2025-02-24T19:57:01.356" v="306"/>
          <ac:graphicFrameMkLst>
            <pc:docMk/>
            <pc:sldMk cId="3224110489" sldId="294"/>
            <ac:graphicFrameMk id="4" creationId="{EBD551BF-E212-0704-D802-919C33029E46}"/>
          </ac:graphicFrameMkLst>
        </pc:graphicFrameChg>
        <pc:graphicFrameChg chg="del">
          <ac:chgData name="Ryan J Meger" userId="S::rjm543@nau.edu::f6b73040-e80f-4356-aca6-7d9b6bd5d25d" providerId="AD" clId="Web-{FD4702ED-5A44-44C9-B9B3-BA666693E8CD}" dt="2025-02-24T19:55:25.091" v="292"/>
          <ac:graphicFrameMkLst>
            <pc:docMk/>
            <pc:sldMk cId="3224110489" sldId="294"/>
            <ac:graphicFrameMk id="19" creationId="{934810F9-69CD-F8EB-215C-E1495A62C18E}"/>
          </ac:graphicFrameMkLst>
        </pc:graphicFrameChg>
        <pc:picChg chg="add mod">
          <ac:chgData name="Ryan J Meger" userId="S::rjm543@nau.edu::f6b73040-e80f-4356-aca6-7d9b6bd5d25d" providerId="AD" clId="Web-{FD4702ED-5A44-44C9-B9B3-BA666693E8CD}" dt="2025-02-24T19:57:53.996" v="309" actId="14100"/>
          <ac:picMkLst>
            <pc:docMk/>
            <pc:sldMk cId="3224110489" sldId="294"/>
            <ac:picMk id="9" creationId="{61B093BA-5864-2977-B555-BC13039A2EA0}"/>
          </ac:picMkLst>
        </pc:picChg>
      </pc:sldChg>
      <pc:sldChg chg="add del">
        <pc:chgData name="Ryan J Meger" userId="S::rjm543@nau.edu::f6b73040-e80f-4356-aca6-7d9b6bd5d25d" providerId="AD" clId="Web-{FD4702ED-5A44-44C9-B9B3-BA666693E8CD}" dt="2025-02-24T19:45:43.843" v="123"/>
        <pc:sldMkLst>
          <pc:docMk/>
          <pc:sldMk cId="346707480" sldId="295"/>
        </pc:sldMkLst>
      </pc:sldChg>
      <pc:sldChg chg="addSp delSp modSp">
        <pc:chgData name="Ryan J Meger" userId="S::rjm543@nau.edu::f6b73040-e80f-4356-aca6-7d9b6bd5d25d" providerId="AD" clId="Web-{FD4702ED-5A44-44C9-B9B3-BA666693E8CD}" dt="2025-02-24T20:28:06.208" v="578" actId="1076"/>
        <pc:sldMkLst>
          <pc:docMk/>
          <pc:sldMk cId="3483806632" sldId="297"/>
        </pc:sldMkLst>
        <pc:spChg chg="mod">
          <ac:chgData name="Ryan J Meger" userId="S::rjm543@nau.edu::f6b73040-e80f-4356-aca6-7d9b6bd5d25d" providerId="AD" clId="Web-{FD4702ED-5A44-44C9-B9B3-BA666693E8CD}" dt="2025-02-24T20:16:38.054" v="452" actId="1076"/>
          <ac:spMkLst>
            <pc:docMk/>
            <pc:sldMk cId="3483806632" sldId="297"/>
            <ac:spMk id="2" creationId="{A53DD526-8F23-55E4-3C9B-CCE03A96E0A0}"/>
          </ac:spMkLst>
        </pc:spChg>
        <pc:spChg chg="del">
          <ac:chgData name="Ryan J Meger" userId="S::rjm543@nau.edu::f6b73040-e80f-4356-aca6-7d9b6bd5d25d" providerId="AD" clId="Web-{FD4702ED-5A44-44C9-B9B3-BA666693E8CD}" dt="2025-02-24T18:54:30.339" v="113"/>
          <ac:spMkLst>
            <pc:docMk/>
            <pc:sldMk cId="3483806632" sldId="297"/>
            <ac:spMk id="2" creationId="{BBBA4BC3-4E7B-0161-AA4C-FD23BE706635}"/>
          </ac:spMkLst>
        </pc:spChg>
        <pc:picChg chg="add mod ord modCrop">
          <ac:chgData name="Ryan J Meger" userId="S::rjm543@nau.edu::f6b73040-e80f-4356-aca6-7d9b6bd5d25d" providerId="AD" clId="Web-{FD4702ED-5A44-44C9-B9B3-BA666693E8CD}" dt="2025-02-24T20:28:04.067" v="577" actId="1076"/>
          <ac:picMkLst>
            <pc:docMk/>
            <pc:sldMk cId="3483806632" sldId="297"/>
            <ac:picMk id="3" creationId="{34D0709F-6F49-4F38-6410-860F8E010054}"/>
          </ac:picMkLst>
        </pc:picChg>
        <pc:picChg chg="del">
          <ac:chgData name="Ryan J Meger" userId="S::rjm543@nau.edu::f6b73040-e80f-4356-aca6-7d9b6bd5d25d" providerId="AD" clId="Web-{FD4702ED-5A44-44C9-B9B3-BA666693E8CD}" dt="2025-02-24T18:53:32.698" v="105"/>
          <ac:picMkLst>
            <pc:docMk/>
            <pc:sldMk cId="3483806632" sldId="297"/>
            <ac:picMk id="4" creationId="{1C197059-D006-0A3C-A3B1-89D57E5649DD}"/>
          </ac:picMkLst>
        </pc:picChg>
        <pc:picChg chg="del">
          <ac:chgData name="Ryan J Meger" userId="S::rjm543@nau.edu::f6b73040-e80f-4356-aca6-7d9b6bd5d25d" providerId="AD" clId="Web-{FD4702ED-5A44-44C9-B9B3-BA666693E8CD}" dt="2025-02-24T18:53:32.573" v="104"/>
          <ac:picMkLst>
            <pc:docMk/>
            <pc:sldMk cId="3483806632" sldId="297"/>
            <ac:picMk id="9" creationId="{79D9A721-B753-03EB-1218-88F06ADBC0BE}"/>
          </ac:picMkLst>
        </pc:picChg>
        <pc:picChg chg="add mod modCrop">
          <ac:chgData name="Ryan J Meger" userId="S::rjm543@nau.edu::f6b73040-e80f-4356-aca6-7d9b6bd5d25d" providerId="AD" clId="Web-{FD4702ED-5A44-44C9-B9B3-BA666693E8CD}" dt="2025-02-24T20:28:06.208" v="578" actId="1076"/>
          <ac:picMkLst>
            <pc:docMk/>
            <pc:sldMk cId="3483806632" sldId="297"/>
            <ac:picMk id="11" creationId="{C73D5A58-65D9-EC55-C4DA-70D6D129CE1A}"/>
          </ac:picMkLst>
        </pc:picChg>
      </pc:sldChg>
      <pc:sldChg chg="addSp delSp modSp">
        <pc:chgData name="Ryan J Meger" userId="S::rjm543@nau.edu::f6b73040-e80f-4356-aca6-7d9b6bd5d25d" providerId="AD" clId="Web-{FD4702ED-5A44-44C9-B9B3-BA666693E8CD}" dt="2025-02-24T20:26:47.271" v="576" actId="1076"/>
        <pc:sldMkLst>
          <pc:docMk/>
          <pc:sldMk cId="4020270540" sldId="298"/>
        </pc:sldMkLst>
        <pc:spChg chg="mod">
          <ac:chgData name="Ryan J Meger" userId="S::rjm543@nau.edu::f6b73040-e80f-4356-aca6-7d9b6bd5d25d" providerId="AD" clId="Web-{FD4702ED-5A44-44C9-B9B3-BA666693E8CD}" dt="2025-02-24T20:01:10.167" v="364" actId="1076"/>
          <ac:spMkLst>
            <pc:docMk/>
            <pc:sldMk cId="4020270540" sldId="298"/>
            <ac:spMk id="3" creationId="{C3CEC0C7-F7E4-60A7-591B-AF6FCF0C88C8}"/>
          </ac:spMkLst>
        </pc:spChg>
        <pc:spChg chg="del">
          <ac:chgData name="Ryan J Meger" userId="S::rjm543@nau.edu::f6b73040-e80f-4356-aca6-7d9b6bd5d25d" providerId="AD" clId="Web-{FD4702ED-5A44-44C9-B9B3-BA666693E8CD}" dt="2025-02-24T19:59:31.808" v="315"/>
          <ac:spMkLst>
            <pc:docMk/>
            <pc:sldMk cId="4020270540" sldId="298"/>
            <ac:spMk id="4" creationId="{291200B9-FD57-7175-5E57-9352294FDD7C}"/>
          </ac:spMkLst>
        </pc:spChg>
        <pc:spChg chg="del">
          <ac:chgData name="Ryan J Meger" userId="S::rjm543@nau.edu::f6b73040-e80f-4356-aca6-7d9b6bd5d25d" providerId="AD" clId="Web-{FD4702ED-5A44-44C9-B9B3-BA666693E8CD}" dt="2025-02-24T19:59:30.043" v="314"/>
          <ac:spMkLst>
            <pc:docMk/>
            <pc:sldMk cId="4020270540" sldId="298"/>
            <ac:spMk id="9" creationId="{737B1C0F-69A5-1F71-AF85-A849A8652D4C}"/>
          </ac:spMkLst>
        </pc:spChg>
        <pc:graphicFrameChg chg="del">
          <ac:chgData name="Ryan J Meger" userId="S::rjm543@nau.edu::f6b73040-e80f-4356-aca6-7d9b6bd5d25d" providerId="AD" clId="Web-{FD4702ED-5A44-44C9-B9B3-BA666693E8CD}" dt="2025-02-24T19:59:20.402" v="311"/>
          <ac:graphicFrameMkLst>
            <pc:docMk/>
            <pc:sldMk cId="4020270540" sldId="298"/>
            <ac:graphicFrameMk id="14" creationId="{CC88A1CA-C4B1-28CB-6D5E-0E84CE273BDC}"/>
          </ac:graphicFrameMkLst>
        </pc:graphicFrameChg>
        <pc:picChg chg="add del mod">
          <ac:chgData name="Ryan J Meger" userId="S::rjm543@nau.edu::f6b73040-e80f-4356-aca6-7d9b6bd5d25d" providerId="AD" clId="Web-{FD4702ED-5A44-44C9-B9B3-BA666693E8CD}" dt="2025-02-24T20:26:34.568" v="572"/>
          <ac:picMkLst>
            <pc:docMk/>
            <pc:sldMk cId="4020270540" sldId="298"/>
            <ac:picMk id="2" creationId="{7E11BA94-9B91-ED0D-532B-CACFA93C2574}"/>
          </ac:picMkLst>
        </pc:picChg>
        <pc:picChg chg="add mod">
          <ac:chgData name="Ryan J Meger" userId="S::rjm543@nau.edu::f6b73040-e80f-4356-aca6-7d9b6bd5d25d" providerId="AD" clId="Web-{FD4702ED-5A44-44C9-B9B3-BA666693E8CD}" dt="2025-02-24T20:26:47.271" v="576" actId="1076"/>
          <ac:picMkLst>
            <pc:docMk/>
            <pc:sldMk cId="4020270540" sldId="298"/>
            <ac:picMk id="11" creationId="{8565DE90-2EB3-0BC4-9A9B-8ADF35970E21}"/>
          </ac:picMkLst>
        </pc:picChg>
      </pc:sldChg>
      <pc:sldChg chg="addSp delSp modSp">
        <pc:chgData name="Ryan J Meger" userId="S::rjm543@nau.edu::f6b73040-e80f-4356-aca6-7d9b6bd5d25d" providerId="AD" clId="Web-{FD4702ED-5A44-44C9-B9B3-BA666693E8CD}" dt="2025-02-24T20:11:23.024" v="370" actId="14100"/>
        <pc:sldMkLst>
          <pc:docMk/>
          <pc:sldMk cId="3579481363" sldId="300"/>
        </pc:sldMkLst>
        <pc:graphicFrameChg chg="del">
          <ac:chgData name="Ryan J Meger" userId="S::rjm543@nau.edu::f6b73040-e80f-4356-aca6-7d9b6bd5d25d" providerId="AD" clId="Web-{FD4702ED-5A44-44C9-B9B3-BA666693E8CD}" dt="2025-02-24T20:11:06.399" v="365"/>
          <ac:graphicFrameMkLst>
            <pc:docMk/>
            <pc:sldMk cId="3579481363" sldId="300"/>
            <ac:graphicFrameMk id="4" creationId="{F7D8EA96-2990-42A8-C14A-06010BCDAFA5}"/>
          </ac:graphicFrameMkLst>
        </pc:graphicFrameChg>
        <pc:picChg chg="add mod">
          <ac:chgData name="Ryan J Meger" userId="S::rjm543@nau.edu::f6b73040-e80f-4356-aca6-7d9b6bd5d25d" providerId="AD" clId="Web-{FD4702ED-5A44-44C9-B9B3-BA666693E8CD}" dt="2025-02-24T20:11:23.024" v="370" actId="14100"/>
          <ac:picMkLst>
            <pc:docMk/>
            <pc:sldMk cId="3579481363" sldId="300"/>
            <ac:picMk id="2" creationId="{4F859A2C-D197-5F57-BA97-88736D63CAD1}"/>
          </ac:picMkLst>
        </pc:picChg>
      </pc:sldChg>
      <pc:sldChg chg="addSp delSp">
        <pc:chgData name="Ryan J Meger" userId="S::rjm543@nau.edu::f6b73040-e80f-4356-aca6-7d9b6bd5d25d" providerId="AD" clId="Web-{FD4702ED-5A44-44C9-B9B3-BA666693E8CD}" dt="2025-02-24T20:20:24.882" v="497"/>
        <pc:sldMkLst>
          <pc:docMk/>
          <pc:sldMk cId="2036318850" sldId="301"/>
        </pc:sldMkLst>
        <pc:spChg chg="add del">
          <ac:chgData name="Ryan J Meger" userId="S::rjm543@nau.edu::f6b73040-e80f-4356-aca6-7d9b6bd5d25d" providerId="AD" clId="Web-{FD4702ED-5A44-44C9-B9B3-BA666693E8CD}" dt="2025-02-24T20:20:24.882" v="497"/>
          <ac:spMkLst>
            <pc:docMk/>
            <pc:sldMk cId="2036318850" sldId="301"/>
            <ac:spMk id="3" creationId="{365ECC8E-E27E-B790-4BF7-65A56B18EF39}"/>
          </ac:spMkLst>
        </pc:spChg>
      </pc:sldChg>
      <pc:sldChg chg="addSp delSp modSp">
        <pc:chgData name="Ryan J Meger" userId="S::rjm543@nau.edu::f6b73040-e80f-4356-aca6-7d9b6bd5d25d" providerId="AD" clId="Web-{FD4702ED-5A44-44C9-B9B3-BA666693E8CD}" dt="2025-02-24T20:18:19.788" v="495" actId="20577"/>
        <pc:sldMkLst>
          <pc:docMk/>
          <pc:sldMk cId="2806047485" sldId="304"/>
        </pc:sldMkLst>
        <pc:spChg chg="mod">
          <ac:chgData name="Ryan J Meger" userId="S::rjm543@nau.edu::f6b73040-e80f-4356-aca6-7d9b6bd5d25d" providerId="AD" clId="Web-{FD4702ED-5A44-44C9-B9B3-BA666693E8CD}" dt="2025-02-24T20:18:19.788" v="495" actId="20577"/>
          <ac:spMkLst>
            <pc:docMk/>
            <pc:sldMk cId="2806047485" sldId="304"/>
            <ac:spMk id="6" creationId="{002A2E59-0D47-2896-B1CA-CA5E8A014F20}"/>
          </ac:spMkLst>
        </pc:spChg>
        <pc:spChg chg="add del">
          <ac:chgData name="Ryan J Meger" userId="S::rjm543@nau.edu::f6b73040-e80f-4356-aca6-7d9b6bd5d25d" providerId="AD" clId="Web-{FD4702ED-5A44-44C9-B9B3-BA666693E8CD}" dt="2025-02-24T18:45:02.450" v="80"/>
          <ac:spMkLst>
            <pc:docMk/>
            <pc:sldMk cId="2806047485" sldId="304"/>
            <ac:spMk id="13" creationId="{31B95FA1-2E62-8064-566F-32CB4FA45CEC}"/>
          </ac:spMkLst>
        </pc:spChg>
        <pc:spChg chg="del">
          <ac:chgData name="Ryan J Meger" userId="S::rjm543@nau.edu::f6b73040-e80f-4356-aca6-7d9b6bd5d25d" providerId="AD" clId="Web-{FD4702ED-5A44-44C9-B9B3-BA666693E8CD}" dt="2025-02-24T18:39:35.717" v="42"/>
          <ac:spMkLst>
            <pc:docMk/>
            <pc:sldMk cId="2806047485" sldId="304"/>
            <ac:spMk id="16" creationId="{061EA23F-9312-FF9A-20CA-27FB60E2BBE1}"/>
          </ac:spMkLst>
        </pc:spChg>
        <pc:spChg chg="add mod">
          <ac:chgData name="Ryan J Meger" userId="S::rjm543@nau.edu::f6b73040-e80f-4356-aca6-7d9b6bd5d25d" providerId="AD" clId="Web-{FD4702ED-5A44-44C9-B9B3-BA666693E8CD}" dt="2025-02-24T18:46:06.981" v="98" actId="1076"/>
          <ac:spMkLst>
            <pc:docMk/>
            <pc:sldMk cId="2806047485" sldId="304"/>
            <ac:spMk id="17" creationId="{E6DB1298-4FC4-DB0C-2D33-3CEB9DD8DC06}"/>
          </ac:spMkLst>
        </pc:spChg>
        <pc:spChg chg="add mod">
          <ac:chgData name="Ryan J Meger" userId="S::rjm543@nau.edu::f6b73040-e80f-4356-aca6-7d9b6bd5d25d" providerId="AD" clId="Web-{FD4702ED-5A44-44C9-B9B3-BA666693E8CD}" dt="2025-02-24T18:46:10.122" v="99" actId="1076"/>
          <ac:spMkLst>
            <pc:docMk/>
            <pc:sldMk cId="2806047485" sldId="304"/>
            <ac:spMk id="21" creationId="{1B8F4401-FE1B-208A-9AB2-A0D185D7B64A}"/>
          </ac:spMkLst>
        </pc:spChg>
        <pc:spChg chg="add mod">
          <ac:chgData name="Ryan J Meger" userId="S::rjm543@nau.edu::f6b73040-e80f-4356-aca6-7d9b6bd5d25d" providerId="AD" clId="Web-{FD4702ED-5A44-44C9-B9B3-BA666693E8CD}" dt="2025-02-24T18:45:57.950" v="96" actId="1076"/>
          <ac:spMkLst>
            <pc:docMk/>
            <pc:sldMk cId="2806047485" sldId="304"/>
            <ac:spMk id="22" creationId="{6D64529E-32F3-2129-43A1-DE5594F94A63}"/>
          </ac:spMkLst>
        </pc:spChg>
        <pc:spChg chg="add mod">
          <ac:chgData name="Ryan J Meger" userId="S::rjm543@nau.edu::f6b73040-e80f-4356-aca6-7d9b6bd5d25d" providerId="AD" clId="Web-{FD4702ED-5A44-44C9-B9B3-BA666693E8CD}" dt="2025-02-24T18:45:54.559" v="95" actId="1076"/>
          <ac:spMkLst>
            <pc:docMk/>
            <pc:sldMk cId="2806047485" sldId="304"/>
            <ac:spMk id="23" creationId="{6AA948D7-9190-5FEF-EED2-C554500E93A5}"/>
          </ac:spMkLst>
        </pc:spChg>
        <pc:picChg chg="add mod modCrop">
          <ac:chgData name="Ryan J Meger" userId="S::rjm543@nau.edu::f6b73040-e80f-4356-aca6-7d9b6bd5d25d" providerId="AD" clId="Web-{FD4702ED-5A44-44C9-B9B3-BA666693E8CD}" dt="2025-02-24T18:42:02.591" v="50" actId="1076"/>
          <ac:picMkLst>
            <pc:docMk/>
            <pc:sldMk cId="2806047485" sldId="304"/>
            <ac:picMk id="2" creationId="{4F99FCB8-5DD1-7A0B-2754-340554B47A16}"/>
          </ac:picMkLst>
        </pc:picChg>
        <pc:picChg chg="add mod">
          <ac:chgData name="Ryan J Meger" userId="S::rjm543@nau.edu::f6b73040-e80f-4356-aca6-7d9b6bd5d25d" providerId="AD" clId="Web-{FD4702ED-5A44-44C9-B9B3-BA666693E8CD}" dt="2025-02-24T18:44:16.294" v="69" actId="1076"/>
          <ac:picMkLst>
            <pc:docMk/>
            <pc:sldMk cId="2806047485" sldId="304"/>
            <ac:picMk id="3" creationId="{25007C5F-02A8-15FF-9981-BBE5E185C338}"/>
          </ac:picMkLst>
        </pc:picChg>
        <pc:picChg chg="add mod">
          <ac:chgData name="Ryan J Meger" userId="S::rjm543@nau.edu::f6b73040-e80f-4356-aca6-7d9b6bd5d25d" providerId="AD" clId="Web-{FD4702ED-5A44-44C9-B9B3-BA666693E8CD}" dt="2025-02-24T18:44:18.263" v="70" actId="1076"/>
          <ac:picMkLst>
            <pc:docMk/>
            <pc:sldMk cId="2806047485" sldId="304"/>
            <ac:picMk id="4" creationId="{BC63E252-14C1-B30F-F11C-869D2F02D1CB}"/>
          </ac:picMkLst>
        </pc:picChg>
        <pc:picChg chg="add mod modCrop">
          <ac:chgData name="Ryan J Meger" userId="S::rjm543@nau.edu::f6b73040-e80f-4356-aca6-7d9b6bd5d25d" providerId="AD" clId="Web-{FD4702ED-5A44-44C9-B9B3-BA666693E8CD}" dt="2025-02-24T18:46:15.606" v="100" actId="1076"/>
          <ac:picMkLst>
            <pc:docMk/>
            <pc:sldMk cId="2806047485" sldId="304"/>
            <ac:picMk id="9" creationId="{9AA3E74B-8DBF-8FAB-DCF4-FC91F5647A71}"/>
          </ac:picMkLst>
        </pc:picChg>
        <pc:picChg chg="del">
          <ac:chgData name="Ryan J Meger" userId="S::rjm543@nau.edu::f6b73040-e80f-4356-aca6-7d9b6bd5d25d" providerId="AD" clId="Web-{FD4702ED-5A44-44C9-B9B3-BA666693E8CD}" dt="2025-02-24T18:39:32.373" v="40"/>
          <ac:picMkLst>
            <pc:docMk/>
            <pc:sldMk cId="2806047485" sldId="304"/>
            <ac:picMk id="11" creationId="{4C39D585-FD5A-D121-D71A-77F2E4C2BC51}"/>
          </ac:picMkLst>
        </pc:picChg>
        <pc:picChg chg="add mod modCrop">
          <ac:chgData name="Ryan J Meger" userId="S::rjm543@nau.edu::f6b73040-e80f-4356-aca6-7d9b6bd5d25d" providerId="AD" clId="Web-{FD4702ED-5A44-44C9-B9B3-BA666693E8CD}" dt="2025-02-24T18:44:36.732" v="76" actId="1076"/>
          <ac:picMkLst>
            <pc:docMk/>
            <pc:sldMk cId="2806047485" sldId="304"/>
            <ac:picMk id="12" creationId="{CB9FDD70-CB70-507E-7F00-6A1CC104E6AD}"/>
          </ac:picMkLst>
        </pc:picChg>
        <pc:picChg chg="del">
          <ac:chgData name="Ryan J Meger" userId="S::rjm543@nau.edu::f6b73040-e80f-4356-aca6-7d9b6bd5d25d" providerId="AD" clId="Web-{FD4702ED-5A44-44C9-B9B3-BA666693E8CD}" dt="2025-02-24T18:39:33.905" v="41"/>
          <ac:picMkLst>
            <pc:docMk/>
            <pc:sldMk cId="2806047485" sldId="304"/>
            <ac:picMk id="15" creationId="{E3F304C5-1395-E446-893D-0449B15131CA}"/>
          </ac:picMkLst>
        </pc:picChg>
        <pc:inkChg chg="add del">
          <ac:chgData name="Ryan J Meger" userId="S::rjm543@nau.edu::f6b73040-e80f-4356-aca6-7d9b6bd5d25d" providerId="AD" clId="Web-{FD4702ED-5A44-44C9-B9B3-BA666693E8CD}" dt="2025-02-24T18:45:01.153" v="79"/>
          <ac:inkMkLst>
            <pc:docMk/>
            <pc:sldMk cId="2806047485" sldId="304"/>
            <ac:inkMk id="14" creationId="{CF317431-C230-FE19-E954-496C34646AE4}"/>
          </ac:inkMkLst>
        </pc:inkChg>
        <pc:inkChg chg="add del">
          <ac:chgData name="Ryan J Meger" userId="S::rjm543@nau.edu::f6b73040-e80f-4356-aca6-7d9b6bd5d25d" providerId="AD" clId="Web-{FD4702ED-5A44-44C9-B9B3-BA666693E8CD}" dt="2025-02-24T18:45:48.325" v="91"/>
          <ac:inkMkLst>
            <pc:docMk/>
            <pc:sldMk cId="2806047485" sldId="304"/>
            <ac:inkMk id="18" creationId="{6102A9E2-112B-86A8-871D-5B91FCF8F5FE}"/>
          </ac:inkMkLst>
        </pc:inkChg>
        <pc:inkChg chg="add del">
          <ac:chgData name="Ryan J Meger" userId="S::rjm543@nau.edu::f6b73040-e80f-4356-aca6-7d9b6bd5d25d" providerId="AD" clId="Web-{FD4702ED-5A44-44C9-B9B3-BA666693E8CD}" dt="2025-02-24T18:45:22.809" v="84"/>
          <ac:inkMkLst>
            <pc:docMk/>
            <pc:sldMk cId="2806047485" sldId="304"/>
            <ac:inkMk id="19" creationId="{7D6B239A-F878-03BE-4619-BE478792E8F5}"/>
          </ac:inkMkLst>
        </pc:inkChg>
        <pc:inkChg chg="add del">
          <ac:chgData name="Ryan J Meger" userId="S::rjm543@nau.edu::f6b73040-e80f-4356-aca6-7d9b6bd5d25d" providerId="AD" clId="Web-{FD4702ED-5A44-44C9-B9B3-BA666693E8CD}" dt="2025-02-24T18:45:47.528" v="90"/>
          <ac:inkMkLst>
            <pc:docMk/>
            <pc:sldMk cId="2806047485" sldId="304"/>
            <ac:inkMk id="20" creationId="{E65D4AEB-2F4C-C416-0CBB-C370136CE7D2}"/>
          </ac:inkMkLst>
        </pc:inkChg>
      </pc:sldChg>
      <pc:sldChg chg="delSp">
        <pc:chgData name="Ryan J Meger" userId="S::rjm543@nau.edu::f6b73040-e80f-4356-aca6-7d9b6bd5d25d" providerId="AD" clId="Web-{FD4702ED-5A44-44C9-B9B3-BA666693E8CD}" dt="2025-02-24T19:46:49.233" v="124"/>
        <pc:sldMkLst>
          <pc:docMk/>
          <pc:sldMk cId="1786605536" sldId="305"/>
        </pc:sldMkLst>
        <pc:picChg chg="del">
          <ac:chgData name="Ryan J Meger" userId="S::rjm543@nau.edu::f6b73040-e80f-4356-aca6-7d9b6bd5d25d" providerId="AD" clId="Web-{FD4702ED-5A44-44C9-B9B3-BA666693E8CD}" dt="2025-02-24T19:46:49.233" v="124"/>
          <ac:picMkLst>
            <pc:docMk/>
            <pc:sldMk cId="1786605536" sldId="305"/>
            <ac:picMk id="2" creationId="{DC8E6802-A702-BC64-9757-1C1E1F8880FE}"/>
          </ac:picMkLst>
        </pc:picChg>
      </pc:sldChg>
      <pc:sldChg chg="modSp">
        <pc:chgData name="Ryan J Meger" userId="S::rjm543@nau.edu::f6b73040-e80f-4356-aca6-7d9b6bd5d25d" providerId="AD" clId="Web-{FD4702ED-5A44-44C9-B9B3-BA666693E8CD}" dt="2025-02-24T20:17:59.976" v="485" actId="20577"/>
        <pc:sldMkLst>
          <pc:docMk/>
          <pc:sldMk cId="1802767112" sldId="307"/>
        </pc:sldMkLst>
        <pc:spChg chg="mod">
          <ac:chgData name="Ryan J Meger" userId="S::rjm543@nau.edu::f6b73040-e80f-4356-aca6-7d9b6bd5d25d" providerId="AD" clId="Web-{FD4702ED-5A44-44C9-B9B3-BA666693E8CD}" dt="2025-02-24T20:17:59.976" v="485" actId="20577"/>
          <ac:spMkLst>
            <pc:docMk/>
            <pc:sldMk cId="1802767112" sldId="307"/>
            <ac:spMk id="6" creationId="{3610C616-B9B8-0F07-2428-869BC7AAEBC8}"/>
          </ac:spMkLst>
        </pc:spChg>
      </pc:sldChg>
      <pc:sldChg chg="add del replId">
        <pc:chgData name="Ryan J Meger" userId="S::rjm543@nau.edu::f6b73040-e80f-4356-aca6-7d9b6bd5d25d" providerId="AD" clId="Web-{FD4702ED-5A44-44C9-B9B3-BA666693E8CD}" dt="2025-02-24T19:44:55.202" v="121"/>
        <pc:sldMkLst>
          <pc:docMk/>
          <pc:sldMk cId="367599525" sldId="308"/>
        </pc:sldMkLst>
      </pc:sldChg>
    </pc:docChg>
  </pc:docChgLst>
  <pc:docChgLst>
    <pc:chgData name="Alexandra Lin Brister" userId="S::alb967@nau.edu::4f6b0d78-b3f8-42c7-ab44-a23b1e2f8b3e" providerId="AD" clId="Web-{00BB8247-8BAF-0412-8C06-E41F05A59BFB}"/>
    <pc:docChg chg="addSld modSld">
      <pc:chgData name="Alexandra Lin Brister" userId="S::alb967@nau.edu::4f6b0d78-b3f8-42c7-ab44-a23b1e2f8b3e" providerId="AD" clId="Web-{00BB8247-8BAF-0412-8C06-E41F05A59BFB}" dt="2024-10-06T03:20:30.617" v="155" actId="20577"/>
      <pc:docMkLst>
        <pc:docMk/>
      </pc:docMkLst>
      <pc:sldChg chg="addSp delSp modSp">
        <pc:chgData name="Alexandra Lin Brister" userId="S::alb967@nau.edu::4f6b0d78-b3f8-42c7-ab44-a23b1e2f8b3e" providerId="AD" clId="Web-{00BB8247-8BAF-0412-8C06-E41F05A59BFB}" dt="2024-10-06T03:10:32.985" v="46" actId="20577"/>
        <pc:sldMkLst>
          <pc:docMk/>
          <pc:sldMk cId="1514395425" sldId="258"/>
        </pc:sldMkLst>
      </pc:sldChg>
      <pc:sldChg chg="addSp delSp modSp">
        <pc:chgData name="Alexandra Lin Brister" userId="S::alb967@nau.edu::4f6b0d78-b3f8-42c7-ab44-a23b1e2f8b3e" providerId="AD" clId="Web-{00BB8247-8BAF-0412-8C06-E41F05A59BFB}" dt="2024-10-06T03:10:06.953" v="28" actId="20577"/>
        <pc:sldMkLst>
          <pc:docMk/>
          <pc:sldMk cId="3803442049" sldId="259"/>
        </pc:sldMkLst>
      </pc:sldChg>
      <pc:sldChg chg="addSp delSp modSp">
        <pc:chgData name="Alexandra Lin Brister" userId="S::alb967@nau.edu::4f6b0d78-b3f8-42c7-ab44-a23b1e2f8b3e" providerId="AD" clId="Web-{00BB8247-8BAF-0412-8C06-E41F05A59BFB}" dt="2024-10-06T03:15:30.380" v="64" actId="20577"/>
        <pc:sldMkLst>
          <pc:docMk/>
          <pc:sldMk cId="1070346799" sldId="260"/>
        </pc:sldMkLst>
      </pc:sldChg>
      <pc:sldChg chg="delSp modSp">
        <pc:chgData name="Alexandra Lin Brister" userId="S::alb967@nau.edu::4f6b0d78-b3f8-42c7-ab44-a23b1e2f8b3e" providerId="AD" clId="Web-{00BB8247-8BAF-0412-8C06-E41F05A59BFB}" dt="2024-10-06T03:19:01.575" v="118"/>
        <pc:sldMkLst>
          <pc:docMk/>
          <pc:sldMk cId="98175723" sldId="261"/>
        </pc:sldMkLst>
      </pc:sldChg>
      <pc:sldChg chg="addSp modSp">
        <pc:chgData name="Alexandra Lin Brister" userId="S::alb967@nau.edu::4f6b0d78-b3f8-42c7-ab44-a23b1e2f8b3e" providerId="AD" clId="Web-{00BB8247-8BAF-0412-8C06-E41F05A59BFB}" dt="2024-10-06T03:19:42.874" v="141" actId="20577"/>
        <pc:sldMkLst>
          <pc:docMk/>
          <pc:sldMk cId="1297460242" sldId="266"/>
        </pc:sldMkLst>
      </pc:sldChg>
      <pc:sldChg chg="addSp delSp modSp">
        <pc:chgData name="Alexandra Lin Brister" userId="S::alb967@nau.edu::4f6b0d78-b3f8-42c7-ab44-a23b1e2f8b3e" providerId="AD" clId="Web-{00BB8247-8BAF-0412-8C06-E41F05A59BFB}" dt="2024-10-06T03:20:30.617" v="155" actId="20577"/>
        <pc:sldMkLst>
          <pc:docMk/>
          <pc:sldMk cId="1619564714" sldId="268"/>
        </pc:sldMkLst>
      </pc:sldChg>
      <pc:sldChg chg="addSp delSp modSp add replId">
        <pc:chgData name="Alexandra Lin Brister" userId="S::alb967@nau.edu::4f6b0d78-b3f8-42c7-ab44-a23b1e2f8b3e" providerId="AD" clId="Web-{00BB8247-8BAF-0412-8C06-E41F05A59BFB}" dt="2024-10-06T03:17:36.556" v="93" actId="20577"/>
        <pc:sldMkLst>
          <pc:docMk/>
          <pc:sldMk cId="63564753" sldId="271"/>
        </pc:sldMkLst>
      </pc:sldChg>
      <pc:sldChg chg="addSp delSp modSp add replId">
        <pc:chgData name="Alexandra Lin Brister" userId="S::alb967@nau.edu::4f6b0d78-b3f8-42c7-ab44-a23b1e2f8b3e" providerId="AD" clId="Web-{00BB8247-8BAF-0412-8C06-E41F05A59BFB}" dt="2024-10-06T03:18:18.871" v="115" actId="20577"/>
        <pc:sldMkLst>
          <pc:docMk/>
          <pc:sldMk cId="2009317909" sldId="272"/>
        </pc:sldMkLst>
      </pc:sldChg>
    </pc:docChg>
  </pc:docChgLst>
  <pc:docChgLst>
    <pc:chgData name="Brandon A Guzman" userId="S::bag398@nau.edu::b50ac788-a1cc-4cc2-9edb-647aeb53adff" providerId="AD" clId="Web-{C9D0F599-EBD7-B633-74EF-9F44B338BDF3}"/>
    <pc:docChg chg="modSld">
      <pc:chgData name="Brandon A Guzman" userId="S::bag398@nau.edu::b50ac788-a1cc-4cc2-9edb-647aeb53adff" providerId="AD" clId="Web-{C9D0F599-EBD7-B633-74EF-9F44B338BDF3}" dt="2025-02-03T06:10:39.089" v="13" actId="1076"/>
      <pc:docMkLst>
        <pc:docMk/>
      </pc:docMkLst>
      <pc:sldChg chg="addSp modSp">
        <pc:chgData name="Brandon A Guzman" userId="S::bag398@nau.edu::b50ac788-a1cc-4cc2-9edb-647aeb53adff" providerId="AD" clId="Web-{C9D0F599-EBD7-B633-74EF-9F44B338BDF3}" dt="2025-02-03T06:10:39.089" v="13" actId="1076"/>
        <pc:sldMkLst>
          <pc:docMk/>
          <pc:sldMk cId="1505110570" sldId="292"/>
        </pc:sldMkLst>
        <pc:picChg chg="add mod">
          <ac:chgData name="Brandon A Guzman" userId="S::bag398@nau.edu::b50ac788-a1cc-4cc2-9edb-647aeb53adff" providerId="AD" clId="Web-{C9D0F599-EBD7-B633-74EF-9F44B338BDF3}" dt="2025-02-03T06:10:01.260" v="11" actId="1076"/>
          <ac:picMkLst>
            <pc:docMk/>
            <pc:sldMk cId="1505110570" sldId="292"/>
            <ac:picMk id="2" creationId="{3C93D928-DF9B-1E09-B2B0-125565B524B6}"/>
          </ac:picMkLst>
        </pc:picChg>
        <pc:picChg chg="add mod">
          <ac:chgData name="Brandon A Guzman" userId="S::bag398@nau.edu::b50ac788-a1cc-4cc2-9edb-647aeb53adff" providerId="AD" clId="Web-{C9D0F599-EBD7-B633-74EF-9F44B338BDF3}" dt="2025-02-03T06:10:39.089" v="13" actId="1076"/>
          <ac:picMkLst>
            <pc:docMk/>
            <pc:sldMk cId="1505110570" sldId="292"/>
            <ac:picMk id="3" creationId="{B20E3897-06B5-B015-F8BE-7D1B7A0FE057}"/>
          </ac:picMkLst>
        </pc:picChg>
      </pc:sldChg>
    </pc:docChg>
  </pc:docChgLst>
  <pc:docChgLst>
    <pc:chgData name="Carson A Kent" userId="S::cak473@nau.edu::83e41d60-f5d6-4460-baba-c3960352a02f" providerId="AD" clId="Web-{61012F0B-95BD-08FF-BFEB-C57ED61528D4}"/>
    <pc:docChg chg="addSld delSld modSld sldOrd">
      <pc:chgData name="Carson A Kent" userId="S::cak473@nau.edu::83e41d60-f5d6-4460-baba-c3960352a02f" providerId="AD" clId="Web-{61012F0B-95BD-08FF-BFEB-C57ED61528D4}" dt="2024-10-07T16:22:02.358" v="606" actId="1076"/>
      <pc:docMkLst>
        <pc:docMk/>
      </pc:docMkLst>
      <pc:sldChg chg="new del">
        <pc:chgData name="Carson A Kent" userId="S::cak473@nau.edu::83e41d60-f5d6-4460-baba-c3960352a02f" providerId="AD" clId="Web-{61012F0B-95BD-08FF-BFEB-C57ED61528D4}" dt="2024-10-07T15:47:05.454" v="2"/>
        <pc:sldMkLst>
          <pc:docMk/>
          <pc:sldMk cId="3742757716" sldId="279"/>
        </pc:sldMkLst>
      </pc:sldChg>
      <pc:sldChg chg="addSp delSp modSp add replId">
        <pc:chgData name="Carson A Kent" userId="S::cak473@nau.edu::83e41d60-f5d6-4460-baba-c3960352a02f" providerId="AD" clId="Web-{61012F0B-95BD-08FF-BFEB-C57ED61528D4}" dt="2024-10-07T16:22:02.358" v="606" actId="1076"/>
        <pc:sldMkLst>
          <pc:docMk/>
          <pc:sldMk cId="24776036" sldId="280"/>
        </pc:sldMkLst>
      </pc:sldChg>
      <pc:sldChg chg="new del">
        <pc:chgData name="Carson A Kent" userId="S::cak473@nau.edu::83e41d60-f5d6-4460-baba-c3960352a02f" providerId="AD" clId="Web-{61012F0B-95BD-08FF-BFEB-C57ED61528D4}" dt="2024-10-07T15:49:12.050" v="28"/>
        <pc:sldMkLst>
          <pc:docMk/>
          <pc:sldMk cId="2828316415" sldId="281"/>
        </pc:sldMkLst>
      </pc:sldChg>
      <pc:sldChg chg="addSp modSp add ord replId">
        <pc:chgData name="Carson A Kent" userId="S::cak473@nau.edu::83e41d60-f5d6-4460-baba-c3960352a02f" providerId="AD" clId="Web-{61012F0B-95BD-08FF-BFEB-C57ED61528D4}" dt="2024-10-07T16:07:01.932" v="292" actId="1076"/>
        <pc:sldMkLst>
          <pc:docMk/>
          <pc:sldMk cId="3610915998" sldId="282"/>
        </pc:sldMkLst>
      </pc:sldChg>
    </pc:docChg>
  </pc:docChgLst>
  <pc:docChgLst>
    <pc:chgData name="Alexandra Lin Brister" userId="S::alb967@nau.edu::4f6b0d78-b3f8-42c7-ab44-a23b1e2f8b3e" providerId="AD" clId="Web-{838772C7-CCBA-6BAB-9C56-942E4E1703E6}"/>
    <pc:docChg chg="modSld">
      <pc:chgData name="Alexandra Lin Brister" userId="S::alb967@nau.edu::4f6b0d78-b3f8-42c7-ab44-a23b1e2f8b3e" providerId="AD" clId="Web-{838772C7-CCBA-6BAB-9C56-942E4E1703E6}" dt="2025-02-03T00:51:05.122" v="135" actId="20577"/>
      <pc:docMkLst>
        <pc:docMk/>
      </pc:docMkLst>
      <pc:sldChg chg="addSp delSp modSp">
        <pc:chgData name="Alexandra Lin Brister" userId="S::alb967@nau.edu::4f6b0d78-b3f8-42c7-ab44-a23b1e2f8b3e" providerId="AD" clId="Web-{838772C7-CCBA-6BAB-9C56-942E4E1703E6}" dt="2025-02-03T00:50:31.652" v="120" actId="1076"/>
        <pc:sldMkLst>
          <pc:docMk/>
          <pc:sldMk cId="2274851922" sldId="291"/>
        </pc:sldMkLst>
        <pc:spChg chg="mod">
          <ac:chgData name="Alexandra Lin Brister" userId="S::alb967@nau.edu::4f6b0d78-b3f8-42c7-ab44-a23b1e2f8b3e" providerId="AD" clId="Web-{838772C7-CCBA-6BAB-9C56-942E4E1703E6}" dt="2025-02-03T00:46:59.691" v="100" actId="1076"/>
          <ac:spMkLst>
            <pc:docMk/>
            <pc:sldMk cId="2274851922" sldId="291"/>
            <ac:spMk id="7" creationId="{AD125BD8-E6CE-705B-1151-9D1E884AFD13}"/>
          </ac:spMkLst>
        </pc:spChg>
      </pc:sldChg>
      <pc:sldChg chg="modSp">
        <pc:chgData name="Alexandra Lin Brister" userId="S::alb967@nau.edu::4f6b0d78-b3f8-42c7-ab44-a23b1e2f8b3e" providerId="AD" clId="Web-{838772C7-CCBA-6BAB-9C56-942E4E1703E6}" dt="2025-02-03T00:40:22.934" v="94" actId="20577"/>
        <pc:sldMkLst>
          <pc:docMk/>
          <pc:sldMk cId="3483806632" sldId="297"/>
        </pc:sldMkLst>
      </pc:sldChg>
      <pc:sldChg chg="modSp">
        <pc:chgData name="Alexandra Lin Brister" userId="S::alb967@nau.edu::4f6b0d78-b3f8-42c7-ab44-a23b1e2f8b3e" providerId="AD" clId="Web-{838772C7-CCBA-6BAB-9C56-942E4E1703E6}" dt="2025-02-03T00:51:05.122" v="135" actId="20577"/>
        <pc:sldMkLst>
          <pc:docMk/>
          <pc:sldMk cId="4020270540" sldId="298"/>
        </pc:sldMkLst>
      </pc:sldChg>
    </pc:docChg>
  </pc:docChgLst>
  <pc:docChgLst>
    <pc:chgData name="Ryan J Meger" userId="S::rjm543@nau.edu::f6b73040-e80f-4356-aca6-7d9b6bd5d25d" providerId="AD" clId="Web-{60B0EE14-1D7E-4E6E-BD61-9CE487F56007}"/>
    <pc:docChg chg="modSld sldOrd">
      <pc:chgData name="Ryan J Meger" userId="S::rjm543@nau.edu::f6b73040-e80f-4356-aca6-7d9b6bd5d25d" providerId="AD" clId="Web-{60B0EE14-1D7E-4E6E-BD61-9CE487F56007}" dt="2024-10-07T23:29:06.444" v="41" actId="20577"/>
      <pc:docMkLst>
        <pc:docMk/>
      </pc:docMkLst>
      <pc:sldChg chg="modSp">
        <pc:chgData name="Ryan J Meger" userId="S::rjm543@nau.edu::f6b73040-e80f-4356-aca6-7d9b6bd5d25d" providerId="AD" clId="Web-{60B0EE14-1D7E-4E6E-BD61-9CE487F56007}" dt="2024-10-07T23:28:57.085" v="39" actId="20577"/>
        <pc:sldMkLst>
          <pc:docMk/>
          <pc:sldMk cId="1070346799" sldId="260"/>
        </pc:sldMkLst>
      </pc:sldChg>
      <pc:sldChg chg="modSp">
        <pc:chgData name="Ryan J Meger" userId="S::rjm543@nau.edu::f6b73040-e80f-4356-aca6-7d9b6bd5d25d" providerId="AD" clId="Web-{60B0EE14-1D7E-4E6E-BD61-9CE487F56007}" dt="2024-10-07T19:11:28.504" v="15" actId="20577"/>
        <pc:sldMkLst>
          <pc:docMk/>
          <pc:sldMk cId="98175723" sldId="261"/>
        </pc:sldMkLst>
      </pc:sldChg>
      <pc:sldChg chg="modSp">
        <pc:chgData name="Ryan J Meger" userId="S::rjm543@nau.edu::f6b73040-e80f-4356-aca6-7d9b6bd5d25d" providerId="AD" clId="Web-{60B0EE14-1D7E-4E6E-BD61-9CE487F56007}" dt="2024-10-07T23:29:06.444" v="41" actId="20577"/>
        <pc:sldMkLst>
          <pc:docMk/>
          <pc:sldMk cId="1297460242" sldId="266"/>
        </pc:sldMkLst>
      </pc:sldChg>
      <pc:sldChg chg="modSp">
        <pc:chgData name="Ryan J Meger" userId="S::rjm543@nau.edu::f6b73040-e80f-4356-aca6-7d9b6bd5d25d" providerId="AD" clId="Web-{60B0EE14-1D7E-4E6E-BD61-9CE487F56007}" dt="2024-10-07T19:12:41.818" v="28" actId="1076"/>
        <pc:sldMkLst>
          <pc:docMk/>
          <pc:sldMk cId="2590932668" sldId="273"/>
        </pc:sldMkLst>
      </pc:sldChg>
      <pc:sldChg chg="modSp">
        <pc:chgData name="Ryan J Meger" userId="S::rjm543@nau.edu::f6b73040-e80f-4356-aca6-7d9b6bd5d25d" providerId="AD" clId="Web-{60B0EE14-1D7E-4E6E-BD61-9CE487F56007}" dt="2024-10-07T23:28:48.412" v="38" actId="20577"/>
        <pc:sldMkLst>
          <pc:docMk/>
          <pc:sldMk cId="378301620" sldId="276"/>
        </pc:sldMkLst>
      </pc:sldChg>
      <pc:sldChg chg="ord">
        <pc:chgData name="Ryan J Meger" userId="S::rjm543@nau.edu::f6b73040-e80f-4356-aca6-7d9b6bd5d25d" providerId="AD" clId="Web-{60B0EE14-1D7E-4E6E-BD61-9CE487F56007}" dt="2024-10-07T23:18:40.489" v="33"/>
        <pc:sldMkLst>
          <pc:docMk/>
          <pc:sldMk cId="3146158447" sldId="278"/>
        </pc:sldMkLst>
      </pc:sldChg>
    </pc:docChg>
  </pc:docChgLst>
  <pc:docChgLst>
    <pc:chgData name="Ryan J Meger" userId="S::rjm543@nau.edu::f6b73040-e80f-4356-aca6-7d9b6bd5d25d" providerId="AD" clId="Web-{7A1EF96E-B0FC-4EA9-887E-1CCF802586E1}"/>
    <pc:docChg chg="modSld">
      <pc:chgData name="Ryan J Meger" userId="S::rjm543@nau.edu::f6b73040-e80f-4356-aca6-7d9b6bd5d25d" providerId="AD" clId="Web-{7A1EF96E-B0FC-4EA9-887E-1CCF802586E1}" dt="2025-01-31T03:53:37.397" v="43" actId="20577"/>
      <pc:docMkLst>
        <pc:docMk/>
      </pc:docMkLst>
      <pc:sldChg chg="modSp">
        <pc:chgData name="Ryan J Meger" userId="S::rjm543@nau.edu::f6b73040-e80f-4356-aca6-7d9b6bd5d25d" providerId="AD" clId="Web-{7A1EF96E-B0FC-4EA9-887E-1CCF802586E1}" dt="2025-01-31T03:52:14.785" v="22" actId="14100"/>
        <pc:sldMkLst>
          <pc:docMk/>
          <pc:sldMk cId="4014885047" sldId="264"/>
        </pc:sldMkLst>
        <pc:spChg chg="mod">
          <ac:chgData name="Ryan J Meger" userId="S::rjm543@nau.edu::f6b73040-e80f-4356-aca6-7d9b6bd5d25d" providerId="AD" clId="Web-{7A1EF96E-B0FC-4EA9-887E-1CCF802586E1}" dt="2025-01-31T03:52:14.785" v="22" actId="14100"/>
          <ac:spMkLst>
            <pc:docMk/>
            <pc:sldMk cId="4014885047" sldId="264"/>
            <ac:spMk id="7" creationId="{D15E5935-7826-A781-7B22-8B808BEB773B}"/>
          </ac:spMkLst>
        </pc:spChg>
        <pc:picChg chg="mod">
          <ac:chgData name="Ryan J Meger" userId="S::rjm543@nau.edu::f6b73040-e80f-4356-aca6-7d9b6bd5d25d" providerId="AD" clId="Web-{7A1EF96E-B0FC-4EA9-887E-1CCF802586E1}" dt="2025-01-31T03:51:59.659" v="20" actId="1076"/>
          <ac:picMkLst>
            <pc:docMk/>
            <pc:sldMk cId="4014885047" sldId="264"/>
            <ac:picMk id="4" creationId="{0E43C65F-5EB8-593D-1581-06102CB221ED}"/>
          </ac:picMkLst>
        </pc:picChg>
      </pc:sldChg>
      <pc:sldChg chg="modSp">
        <pc:chgData name="Ryan J Meger" userId="S::rjm543@nau.edu::f6b73040-e80f-4356-aca6-7d9b6bd5d25d" providerId="AD" clId="Web-{7A1EF96E-B0FC-4EA9-887E-1CCF802586E1}" dt="2025-01-31T03:53:37.397" v="43" actId="20577"/>
        <pc:sldMkLst>
          <pc:docMk/>
          <pc:sldMk cId="2466513484" sldId="290"/>
        </pc:sldMkLst>
      </pc:sldChg>
    </pc:docChg>
  </pc:docChgLst>
  <pc:docChgLst>
    <pc:chgData name="Ryan J Meger" userId="S::rjm543@nau.edu::f6b73040-e80f-4356-aca6-7d9b6bd5d25d" providerId="AD" clId="Web-{E2F11291-730B-42B0-8882-5713ECC284A7}"/>
    <pc:docChg chg="modSld">
      <pc:chgData name="Ryan J Meger" userId="S::rjm543@nau.edu::f6b73040-e80f-4356-aca6-7d9b6bd5d25d" providerId="AD" clId="Web-{E2F11291-730B-42B0-8882-5713ECC284A7}" dt="2024-10-07T02:16:44.157" v="2" actId="20577"/>
      <pc:docMkLst>
        <pc:docMk/>
      </pc:docMkLst>
      <pc:sldChg chg="modSp">
        <pc:chgData name="Ryan J Meger" userId="S::rjm543@nau.edu::f6b73040-e80f-4356-aca6-7d9b6bd5d25d" providerId="AD" clId="Web-{E2F11291-730B-42B0-8882-5713ECC284A7}" dt="2024-10-07T02:16:44.157" v="2" actId="20577"/>
        <pc:sldMkLst>
          <pc:docMk/>
          <pc:sldMk cId="2590932668" sldId="273"/>
        </pc:sldMkLst>
      </pc:sldChg>
    </pc:docChg>
  </pc:docChgLst>
  <pc:docChgLst>
    <pc:chgData name="Alexandra Lin Brister" userId="S::alb967@nau.edu::4f6b0d78-b3f8-42c7-ab44-a23b1e2f8b3e" providerId="AD" clId="Web-{65662CC0-9E35-EA80-6EC6-0CF20DCECC33}"/>
    <pc:docChg chg="addSld modSld">
      <pc:chgData name="Alexandra Lin Brister" userId="S::alb967@nau.edu::4f6b0d78-b3f8-42c7-ab44-a23b1e2f8b3e" providerId="AD" clId="Web-{65662CC0-9E35-EA80-6EC6-0CF20DCECC33}" dt="2024-10-07T03:10:49.341" v="257" actId="20577"/>
      <pc:docMkLst>
        <pc:docMk/>
      </pc:docMkLst>
      <pc:sldChg chg="modSp">
        <pc:chgData name="Alexandra Lin Brister" userId="S::alb967@nau.edu::4f6b0d78-b3f8-42c7-ab44-a23b1e2f8b3e" providerId="AD" clId="Web-{65662CC0-9E35-EA80-6EC6-0CF20DCECC33}" dt="2024-10-06T22:23:11.215" v="186" actId="20577"/>
        <pc:sldMkLst>
          <pc:docMk/>
          <pc:sldMk cId="1070346799" sldId="260"/>
        </pc:sldMkLst>
      </pc:sldChg>
      <pc:sldChg chg="addSp delSp modSp">
        <pc:chgData name="Alexandra Lin Brister" userId="S::alb967@nau.edu::4f6b0d78-b3f8-42c7-ab44-a23b1e2f8b3e" providerId="AD" clId="Web-{65662CC0-9E35-EA80-6EC6-0CF20DCECC33}" dt="2024-10-06T22:41:33.225" v="214" actId="1076"/>
        <pc:sldMkLst>
          <pc:docMk/>
          <pc:sldMk cId="1619564714" sldId="268"/>
        </pc:sldMkLst>
      </pc:sldChg>
      <pc:sldChg chg="addSp delSp modSp">
        <pc:chgData name="Alexandra Lin Brister" userId="S::alb967@nau.edu::4f6b0d78-b3f8-42c7-ab44-a23b1e2f8b3e" providerId="AD" clId="Web-{65662CC0-9E35-EA80-6EC6-0CF20DCECC33}" dt="2024-10-06T22:07:02.546" v="129" actId="20577"/>
        <pc:sldMkLst>
          <pc:docMk/>
          <pc:sldMk cId="4241751347" sldId="269"/>
        </pc:sldMkLst>
      </pc:sldChg>
      <pc:sldChg chg="addSp delSp modSp">
        <pc:chgData name="Alexandra Lin Brister" userId="S::alb967@nau.edu::4f6b0d78-b3f8-42c7-ab44-a23b1e2f8b3e" providerId="AD" clId="Web-{65662CC0-9E35-EA80-6EC6-0CF20DCECC33}" dt="2024-10-06T22:03:39.588" v="16" actId="20577"/>
        <pc:sldMkLst>
          <pc:docMk/>
          <pc:sldMk cId="201544631" sldId="270"/>
        </pc:sldMkLst>
      </pc:sldChg>
      <pc:sldChg chg="modSp">
        <pc:chgData name="Alexandra Lin Brister" userId="S::alb967@nau.edu::4f6b0d78-b3f8-42c7-ab44-a23b1e2f8b3e" providerId="AD" clId="Web-{65662CC0-9E35-EA80-6EC6-0CF20DCECC33}" dt="2024-10-06T22:09:12.064" v="145" actId="20577"/>
        <pc:sldMkLst>
          <pc:docMk/>
          <pc:sldMk cId="63564753" sldId="271"/>
        </pc:sldMkLst>
      </pc:sldChg>
      <pc:sldChg chg="modSp">
        <pc:chgData name="Alexandra Lin Brister" userId="S::alb967@nau.edu::4f6b0d78-b3f8-42c7-ab44-a23b1e2f8b3e" providerId="AD" clId="Web-{65662CC0-9E35-EA80-6EC6-0CF20DCECC33}" dt="2024-10-07T03:10:49.341" v="257" actId="20577"/>
        <pc:sldMkLst>
          <pc:docMk/>
          <pc:sldMk cId="2009317909" sldId="272"/>
        </pc:sldMkLst>
      </pc:sldChg>
      <pc:sldChg chg="addSp delSp modSp add replId">
        <pc:chgData name="Alexandra Lin Brister" userId="S::alb967@nau.edu::4f6b0d78-b3f8-42c7-ab44-a23b1e2f8b3e" providerId="AD" clId="Web-{65662CC0-9E35-EA80-6EC6-0CF20DCECC33}" dt="2024-10-07T02:36:31.540" v="219"/>
        <pc:sldMkLst>
          <pc:docMk/>
          <pc:sldMk cId="2553546761" sldId="275"/>
        </pc:sldMkLst>
      </pc:sldChg>
      <pc:sldChg chg="add replId">
        <pc:chgData name="Alexandra Lin Brister" userId="S::alb967@nau.edu::4f6b0d78-b3f8-42c7-ab44-a23b1e2f8b3e" providerId="AD" clId="Web-{65662CC0-9E35-EA80-6EC6-0CF20DCECC33}" dt="2024-10-07T02:35:55.663" v="217"/>
        <pc:sldMkLst>
          <pc:docMk/>
          <pc:sldMk cId="2087521323" sldId="276"/>
        </pc:sldMkLst>
      </pc:sldChg>
    </pc:docChg>
  </pc:docChgLst>
  <pc:docChgLst>
    <pc:chgData name="Brandon A Guzman" userId="S::bag398@nau.edu::b50ac788-a1cc-4cc2-9edb-647aeb53adff" providerId="AD" clId="Web-{478EBB13-0271-2EEF-B8F6-9CF7623F480A}"/>
    <pc:docChg chg="delSld modSld">
      <pc:chgData name="Brandon A Guzman" userId="S::bag398@nau.edu::b50ac788-a1cc-4cc2-9edb-647aeb53adff" providerId="AD" clId="Web-{478EBB13-0271-2EEF-B8F6-9CF7623F480A}" dt="2024-10-07T03:32:12.697" v="456" actId="1076"/>
      <pc:docMkLst>
        <pc:docMk/>
      </pc:docMkLst>
      <pc:sldChg chg="addSp modSp">
        <pc:chgData name="Brandon A Guzman" userId="S::bag398@nau.edu::b50ac788-a1cc-4cc2-9edb-647aeb53adff" providerId="AD" clId="Web-{478EBB13-0271-2EEF-B8F6-9CF7623F480A}" dt="2024-10-07T03:32:12.697" v="456" actId="1076"/>
        <pc:sldMkLst>
          <pc:docMk/>
          <pc:sldMk cId="1514395425" sldId="258"/>
        </pc:sldMkLst>
      </pc:sldChg>
      <pc:sldChg chg="del">
        <pc:chgData name="Brandon A Guzman" userId="S::bag398@nau.edu::b50ac788-a1cc-4cc2-9edb-647aeb53adff" providerId="AD" clId="Web-{478EBB13-0271-2EEF-B8F6-9CF7623F480A}" dt="2024-10-07T02:36:07.041" v="1"/>
        <pc:sldMkLst>
          <pc:docMk/>
          <pc:sldMk cId="3803442049" sldId="259"/>
        </pc:sldMkLst>
      </pc:sldChg>
      <pc:sldChg chg="del">
        <pc:chgData name="Brandon A Guzman" userId="S::bag398@nau.edu::b50ac788-a1cc-4cc2-9edb-647aeb53adff" providerId="AD" clId="Web-{478EBB13-0271-2EEF-B8F6-9CF7623F480A}" dt="2024-10-07T02:36:06.525" v="0"/>
        <pc:sldMkLst>
          <pc:docMk/>
          <pc:sldMk cId="165918483" sldId="265"/>
        </pc:sldMkLst>
      </pc:sldChg>
    </pc:docChg>
  </pc:docChgLst>
  <pc:docChgLst>
    <pc:chgData name="Alexandra Lin Brister" userId="S::alb967@nau.edu::4f6b0d78-b3f8-42c7-ab44-a23b1e2f8b3e" providerId="AD" clId="Web-{BBCFD78F-8309-A335-69C6-E5E3E12AD4BA}"/>
    <pc:docChg chg="addSld modSld">
      <pc:chgData name="Alexandra Lin Brister" userId="S::alb967@nau.edu::4f6b0d78-b3f8-42c7-ab44-a23b1e2f8b3e" providerId="AD" clId="Web-{BBCFD78F-8309-A335-69C6-E5E3E12AD4BA}" dt="2024-10-04T04:40:49.238" v="179" actId="20577"/>
      <pc:docMkLst>
        <pc:docMk/>
      </pc:docMkLst>
      <pc:sldChg chg="modSp">
        <pc:chgData name="Alexandra Lin Brister" userId="S::alb967@nau.edu::4f6b0d78-b3f8-42c7-ab44-a23b1e2f8b3e" providerId="AD" clId="Web-{BBCFD78F-8309-A335-69C6-E5E3E12AD4BA}" dt="2024-10-04T04:36:41.999" v="81" actId="20577"/>
        <pc:sldMkLst>
          <pc:docMk/>
          <pc:sldMk cId="1514395425" sldId="258"/>
        </pc:sldMkLst>
      </pc:sldChg>
      <pc:sldChg chg="modSp">
        <pc:chgData name="Alexandra Lin Brister" userId="S::alb967@nau.edu::4f6b0d78-b3f8-42c7-ab44-a23b1e2f8b3e" providerId="AD" clId="Web-{BBCFD78F-8309-A335-69C6-E5E3E12AD4BA}" dt="2024-10-04T04:36:17.998" v="72" actId="20577"/>
        <pc:sldMkLst>
          <pc:docMk/>
          <pc:sldMk cId="3803442049" sldId="259"/>
        </pc:sldMkLst>
      </pc:sldChg>
      <pc:sldChg chg="delSp modSp">
        <pc:chgData name="Alexandra Lin Brister" userId="S::alb967@nau.edu::4f6b0d78-b3f8-42c7-ab44-a23b1e2f8b3e" providerId="AD" clId="Web-{BBCFD78F-8309-A335-69C6-E5E3E12AD4BA}" dt="2024-10-04T04:37:35.765" v="95"/>
        <pc:sldMkLst>
          <pc:docMk/>
          <pc:sldMk cId="1070346799" sldId="260"/>
        </pc:sldMkLst>
      </pc:sldChg>
      <pc:sldChg chg="delSp modSp">
        <pc:chgData name="Alexandra Lin Brister" userId="S::alb967@nau.edu::4f6b0d78-b3f8-42c7-ab44-a23b1e2f8b3e" providerId="AD" clId="Web-{BBCFD78F-8309-A335-69C6-E5E3E12AD4BA}" dt="2024-10-04T04:38:04" v="113"/>
        <pc:sldMkLst>
          <pc:docMk/>
          <pc:sldMk cId="98175723" sldId="261"/>
        </pc:sldMkLst>
      </pc:sldChg>
      <pc:sldChg chg="delSp modSp">
        <pc:chgData name="Alexandra Lin Brister" userId="S::alb967@nau.edu::4f6b0d78-b3f8-42c7-ab44-a23b1e2f8b3e" providerId="AD" clId="Web-{BBCFD78F-8309-A335-69C6-E5E3E12AD4BA}" dt="2024-10-04T04:39:10.845" v="149"/>
        <pc:sldMkLst>
          <pc:docMk/>
          <pc:sldMk cId="1192679512" sldId="262"/>
        </pc:sldMkLst>
      </pc:sldChg>
      <pc:sldChg chg="modSp">
        <pc:chgData name="Alexandra Lin Brister" userId="S::alb967@nau.edu::4f6b0d78-b3f8-42c7-ab44-a23b1e2f8b3e" providerId="AD" clId="Web-{BBCFD78F-8309-A335-69C6-E5E3E12AD4BA}" dt="2024-10-04T04:33:49.402" v="48" actId="1076"/>
        <pc:sldMkLst>
          <pc:docMk/>
          <pc:sldMk cId="4014885047" sldId="264"/>
        </pc:sldMkLst>
      </pc:sldChg>
      <pc:sldChg chg="delSp modSp">
        <pc:chgData name="Alexandra Lin Brister" userId="S::alb967@nau.edu::4f6b0d78-b3f8-42c7-ab44-a23b1e2f8b3e" providerId="AD" clId="Web-{BBCFD78F-8309-A335-69C6-E5E3E12AD4BA}" dt="2024-10-04T04:36:05.795" v="66"/>
        <pc:sldMkLst>
          <pc:docMk/>
          <pc:sldMk cId="165918483" sldId="265"/>
        </pc:sldMkLst>
      </pc:sldChg>
      <pc:sldChg chg="delSp modSp">
        <pc:chgData name="Alexandra Lin Brister" userId="S::alb967@nau.edu::4f6b0d78-b3f8-42c7-ab44-a23b1e2f8b3e" providerId="AD" clId="Web-{BBCFD78F-8309-A335-69C6-E5E3E12AD4BA}" dt="2024-10-04T04:39:27.143" v="150"/>
        <pc:sldMkLst>
          <pc:docMk/>
          <pc:sldMk cId="1297460242" sldId="266"/>
        </pc:sldMkLst>
      </pc:sldChg>
      <pc:sldChg chg="add replId">
        <pc:chgData name="Alexandra Lin Brister" userId="S::alb967@nau.edu::4f6b0d78-b3f8-42c7-ab44-a23b1e2f8b3e" providerId="AD" clId="Web-{BBCFD78F-8309-A335-69C6-E5E3E12AD4BA}" dt="2024-10-04T04:39:38.565" v="151"/>
        <pc:sldMkLst>
          <pc:docMk/>
          <pc:sldMk cId="3142377595" sldId="267"/>
        </pc:sldMkLst>
      </pc:sldChg>
      <pc:sldChg chg="modSp add replId">
        <pc:chgData name="Alexandra Lin Brister" userId="S::alb967@nau.edu::4f6b0d78-b3f8-42c7-ab44-a23b1e2f8b3e" providerId="AD" clId="Web-{BBCFD78F-8309-A335-69C6-E5E3E12AD4BA}" dt="2024-10-04T04:40:14.409" v="158" actId="20577"/>
        <pc:sldMkLst>
          <pc:docMk/>
          <pc:sldMk cId="1619564714" sldId="268"/>
        </pc:sldMkLst>
      </pc:sldChg>
      <pc:sldChg chg="modSp add replId">
        <pc:chgData name="Alexandra Lin Brister" userId="S::alb967@nau.edu::4f6b0d78-b3f8-42c7-ab44-a23b1e2f8b3e" providerId="AD" clId="Web-{BBCFD78F-8309-A335-69C6-E5E3E12AD4BA}" dt="2024-10-04T04:40:23.300" v="162" actId="20577"/>
        <pc:sldMkLst>
          <pc:docMk/>
          <pc:sldMk cId="4241751347" sldId="269"/>
        </pc:sldMkLst>
      </pc:sldChg>
      <pc:sldChg chg="modSp add replId">
        <pc:chgData name="Alexandra Lin Brister" userId="S::alb967@nau.edu::4f6b0d78-b3f8-42c7-ab44-a23b1e2f8b3e" providerId="AD" clId="Web-{BBCFD78F-8309-A335-69C6-E5E3E12AD4BA}" dt="2024-10-04T04:40:49.238" v="179" actId="20577"/>
        <pc:sldMkLst>
          <pc:docMk/>
          <pc:sldMk cId="201544631" sldId="270"/>
        </pc:sldMkLst>
      </pc:sldChg>
    </pc:docChg>
  </pc:docChgLst>
  <pc:docChgLst>
    <pc:chgData name="Ryan J Meger" userId="f6b73040-e80f-4356-aca6-7d9b6bd5d25d" providerId="ADAL" clId="{077DA34D-2425-4879-8E0A-4C90777C6893}"/>
    <pc:docChg chg="undo custSel modSld">
      <pc:chgData name="Ryan J Meger" userId="f6b73040-e80f-4356-aca6-7d9b6bd5d25d" providerId="ADAL" clId="{077DA34D-2425-4879-8E0A-4C90777C6893}" dt="2024-10-08T17:31:21.773" v="275" actId="1076"/>
      <pc:docMkLst>
        <pc:docMk/>
      </pc:docMkLst>
      <pc:sldChg chg="addSp modSp mod">
        <pc:chgData name="Ryan J Meger" userId="f6b73040-e80f-4356-aca6-7d9b6bd5d25d" providerId="ADAL" clId="{077DA34D-2425-4879-8E0A-4C90777C6893}" dt="2024-10-08T17:31:21.773" v="275" actId="1076"/>
        <pc:sldMkLst>
          <pc:docMk/>
          <pc:sldMk cId="454627643" sldId="285"/>
        </pc:sldMkLst>
      </pc:sldChg>
    </pc:docChg>
  </pc:docChgLst>
  <pc:docChgLst>
    <pc:chgData name="Ryan" userId="f6b73040-e80f-4356-aca6-7d9b6bd5d25d" providerId="ADAL" clId="{199E4503-E611-427B-8342-40B9ABDA658F}"/>
    <pc:docChg chg="undo redo custSel addSld delSld modSld">
      <pc:chgData name="Ryan" userId="f6b73040-e80f-4356-aca6-7d9b6bd5d25d" providerId="ADAL" clId="{199E4503-E611-427B-8342-40B9ABDA658F}" dt="2025-01-31T03:50:59.792" v="639" actId="20577"/>
      <pc:docMkLst>
        <pc:docMk/>
      </pc:docMkLst>
      <pc:sldChg chg="del">
        <pc:chgData name="Ryan" userId="f6b73040-e80f-4356-aca6-7d9b6bd5d25d" providerId="ADAL" clId="{199E4503-E611-427B-8342-40B9ABDA658F}" dt="2025-01-31T03:39:18.631" v="11" actId="47"/>
        <pc:sldMkLst>
          <pc:docMk/>
          <pc:sldMk cId="1070346799" sldId="260"/>
        </pc:sldMkLst>
      </pc:sldChg>
      <pc:sldChg chg="del">
        <pc:chgData name="Ryan" userId="f6b73040-e80f-4356-aca6-7d9b6bd5d25d" providerId="ADAL" clId="{199E4503-E611-427B-8342-40B9ABDA658F}" dt="2025-01-31T03:39:15.951" v="6" actId="47"/>
        <pc:sldMkLst>
          <pc:docMk/>
          <pc:sldMk cId="98175723" sldId="261"/>
        </pc:sldMkLst>
      </pc:sldChg>
      <pc:sldChg chg="del">
        <pc:chgData name="Ryan" userId="f6b73040-e80f-4356-aca6-7d9b6bd5d25d" providerId="ADAL" clId="{199E4503-E611-427B-8342-40B9ABDA658F}" dt="2025-01-31T03:39:19.156" v="12" actId="47"/>
        <pc:sldMkLst>
          <pc:docMk/>
          <pc:sldMk cId="1297460242" sldId="266"/>
        </pc:sldMkLst>
      </pc:sldChg>
      <pc:sldChg chg="del">
        <pc:chgData name="Ryan" userId="f6b73040-e80f-4356-aca6-7d9b6bd5d25d" providerId="ADAL" clId="{199E4503-E611-427B-8342-40B9ABDA658F}" dt="2025-01-31T03:39:20.748" v="15" actId="47"/>
        <pc:sldMkLst>
          <pc:docMk/>
          <pc:sldMk cId="1619564714" sldId="268"/>
        </pc:sldMkLst>
      </pc:sldChg>
      <pc:sldChg chg="del">
        <pc:chgData name="Ryan" userId="f6b73040-e80f-4356-aca6-7d9b6bd5d25d" providerId="ADAL" clId="{199E4503-E611-427B-8342-40B9ABDA658F}" dt="2025-01-31T03:39:21.878" v="17" actId="47"/>
        <pc:sldMkLst>
          <pc:docMk/>
          <pc:sldMk cId="4241751347" sldId="269"/>
        </pc:sldMkLst>
      </pc:sldChg>
      <pc:sldChg chg="del">
        <pc:chgData name="Ryan" userId="f6b73040-e80f-4356-aca6-7d9b6bd5d25d" providerId="ADAL" clId="{199E4503-E611-427B-8342-40B9ABDA658F}" dt="2025-01-31T03:39:22.404" v="18" actId="47"/>
        <pc:sldMkLst>
          <pc:docMk/>
          <pc:sldMk cId="201544631" sldId="270"/>
        </pc:sldMkLst>
      </pc:sldChg>
      <pc:sldChg chg="del">
        <pc:chgData name="Ryan" userId="f6b73040-e80f-4356-aca6-7d9b6bd5d25d" providerId="ADAL" clId="{199E4503-E611-427B-8342-40B9ABDA658F}" dt="2025-01-31T03:39:14.773" v="4" actId="47"/>
        <pc:sldMkLst>
          <pc:docMk/>
          <pc:sldMk cId="2009317909" sldId="272"/>
        </pc:sldMkLst>
      </pc:sldChg>
      <pc:sldChg chg="del">
        <pc:chgData name="Ryan" userId="f6b73040-e80f-4356-aca6-7d9b6bd5d25d" providerId="ADAL" clId="{199E4503-E611-427B-8342-40B9ABDA658F}" dt="2025-01-31T03:39:17.044" v="8" actId="47"/>
        <pc:sldMkLst>
          <pc:docMk/>
          <pc:sldMk cId="2590932668" sldId="273"/>
        </pc:sldMkLst>
      </pc:sldChg>
      <pc:sldChg chg="del">
        <pc:chgData name="Ryan" userId="f6b73040-e80f-4356-aca6-7d9b6bd5d25d" providerId="ADAL" clId="{199E4503-E611-427B-8342-40B9ABDA658F}" dt="2025-01-31T03:39:17.544" v="9" actId="47"/>
        <pc:sldMkLst>
          <pc:docMk/>
          <pc:sldMk cId="2131243897" sldId="274"/>
        </pc:sldMkLst>
      </pc:sldChg>
      <pc:sldChg chg="del">
        <pc:chgData name="Ryan" userId="f6b73040-e80f-4356-aca6-7d9b6bd5d25d" providerId="ADAL" clId="{199E4503-E611-427B-8342-40B9ABDA658F}" dt="2025-01-31T03:39:13.046" v="1" actId="47"/>
        <pc:sldMkLst>
          <pc:docMk/>
          <pc:sldMk cId="1445686664" sldId="275"/>
        </pc:sldMkLst>
      </pc:sldChg>
      <pc:sldChg chg="del">
        <pc:chgData name="Ryan" userId="f6b73040-e80f-4356-aca6-7d9b6bd5d25d" providerId="ADAL" clId="{199E4503-E611-427B-8342-40B9ABDA658F}" dt="2025-01-31T03:39:18.087" v="10" actId="47"/>
        <pc:sldMkLst>
          <pc:docMk/>
          <pc:sldMk cId="378301620" sldId="276"/>
        </pc:sldMkLst>
      </pc:sldChg>
      <pc:sldChg chg="del">
        <pc:chgData name="Ryan" userId="f6b73040-e80f-4356-aca6-7d9b6bd5d25d" providerId="ADAL" clId="{199E4503-E611-427B-8342-40B9ABDA658F}" dt="2025-01-31T03:39:15.321" v="5" actId="47"/>
        <pc:sldMkLst>
          <pc:docMk/>
          <pc:sldMk cId="2095805567" sldId="277"/>
        </pc:sldMkLst>
      </pc:sldChg>
      <pc:sldChg chg="del">
        <pc:chgData name="Ryan" userId="f6b73040-e80f-4356-aca6-7d9b6bd5d25d" providerId="ADAL" clId="{199E4503-E611-427B-8342-40B9ABDA658F}" dt="2025-01-31T03:39:20.211" v="14" actId="47"/>
        <pc:sldMkLst>
          <pc:docMk/>
          <pc:sldMk cId="3146158447" sldId="278"/>
        </pc:sldMkLst>
      </pc:sldChg>
      <pc:sldChg chg="del">
        <pc:chgData name="Ryan" userId="f6b73040-e80f-4356-aca6-7d9b6bd5d25d" providerId="ADAL" clId="{199E4503-E611-427B-8342-40B9ABDA658F}" dt="2025-01-31T03:39:19.702" v="13" actId="47"/>
        <pc:sldMkLst>
          <pc:docMk/>
          <pc:sldMk cId="24776036" sldId="280"/>
        </pc:sldMkLst>
      </pc:sldChg>
      <pc:sldChg chg="del">
        <pc:chgData name="Ryan" userId="f6b73040-e80f-4356-aca6-7d9b6bd5d25d" providerId="ADAL" clId="{199E4503-E611-427B-8342-40B9ABDA658F}" dt="2025-01-31T03:39:14.188" v="3" actId="47"/>
        <pc:sldMkLst>
          <pc:docMk/>
          <pc:sldMk cId="3610915998" sldId="282"/>
        </pc:sldMkLst>
      </pc:sldChg>
      <pc:sldChg chg="del">
        <pc:chgData name="Ryan" userId="f6b73040-e80f-4356-aca6-7d9b6bd5d25d" providerId="ADAL" clId="{199E4503-E611-427B-8342-40B9ABDA658F}" dt="2025-01-31T03:50:35.304" v="606" actId="47"/>
        <pc:sldMkLst>
          <pc:docMk/>
          <pc:sldMk cId="3252654344" sldId="283"/>
        </pc:sldMkLst>
      </pc:sldChg>
      <pc:sldChg chg="del">
        <pc:chgData name="Ryan" userId="f6b73040-e80f-4356-aca6-7d9b6bd5d25d" providerId="ADAL" clId="{199E4503-E611-427B-8342-40B9ABDA658F}" dt="2025-01-31T03:39:21.318" v="16" actId="47"/>
        <pc:sldMkLst>
          <pc:docMk/>
          <pc:sldMk cId="402806750" sldId="284"/>
        </pc:sldMkLst>
      </pc:sldChg>
      <pc:sldChg chg="del">
        <pc:chgData name="Ryan" userId="f6b73040-e80f-4356-aca6-7d9b6bd5d25d" providerId="ADAL" clId="{199E4503-E611-427B-8342-40B9ABDA658F}" dt="2025-01-31T03:39:13.641" v="2" actId="47"/>
        <pc:sldMkLst>
          <pc:docMk/>
          <pc:sldMk cId="454627643" sldId="285"/>
        </pc:sldMkLst>
      </pc:sldChg>
      <pc:sldChg chg="del">
        <pc:chgData name="Ryan" userId="f6b73040-e80f-4356-aca6-7d9b6bd5d25d" providerId="ADAL" clId="{199E4503-E611-427B-8342-40B9ABDA658F}" dt="2025-01-31T03:39:12.173" v="0" actId="47"/>
        <pc:sldMkLst>
          <pc:docMk/>
          <pc:sldMk cId="3346613428" sldId="286"/>
        </pc:sldMkLst>
      </pc:sldChg>
      <pc:sldChg chg="del">
        <pc:chgData name="Ryan" userId="f6b73040-e80f-4356-aca6-7d9b6bd5d25d" providerId="ADAL" clId="{199E4503-E611-427B-8342-40B9ABDA658F}" dt="2025-01-31T03:39:16.444" v="7" actId="47"/>
        <pc:sldMkLst>
          <pc:docMk/>
          <pc:sldMk cId="1776479428" sldId="288"/>
        </pc:sldMkLst>
      </pc:sldChg>
      <pc:sldChg chg="delSp modSp add mod">
        <pc:chgData name="Ryan" userId="f6b73040-e80f-4356-aca6-7d9b6bd5d25d" providerId="ADAL" clId="{199E4503-E611-427B-8342-40B9ABDA658F}" dt="2025-01-31T03:41:40.103" v="150" actId="20577"/>
        <pc:sldMkLst>
          <pc:docMk/>
          <pc:sldMk cId="3960186768" sldId="288"/>
        </pc:sldMkLst>
        <pc:spChg chg="mod">
          <ac:chgData name="Ryan" userId="f6b73040-e80f-4356-aca6-7d9b6bd5d25d" providerId="ADAL" clId="{199E4503-E611-427B-8342-40B9ABDA658F}" dt="2025-01-31T03:40:17.764" v="41" actId="20577"/>
          <ac:spMkLst>
            <pc:docMk/>
            <pc:sldMk cId="3960186768" sldId="288"/>
            <ac:spMk id="6" creationId="{CC2367EF-5E84-C020-EE59-AA0F48393E59}"/>
          </ac:spMkLst>
        </pc:spChg>
      </pc:sldChg>
      <pc:sldChg chg="addSp modSp add mod">
        <pc:chgData name="Ryan" userId="f6b73040-e80f-4356-aca6-7d9b6bd5d25d" providerId="ADAL" clId="{199E4503-E611-427B-8342-40B9ABDA658F}" dt="2025-01-31T03:41:46.774" v="152" actId="1076"/>
        <pc:sldMkLst>
          <pc:docMk/>
          <pc:sldMk cId="949233206" sldId="289"/>
        </pc:sldMkLst>
        <pc:spChg chg="mod">
          <ac:chgData name="Ryan" userId="f6b73040-e80f-4356-aca6-7d9b6bd5d25d" providerId="ADAL" clId="{199E4503-E611-427B-8342-40B9ABDA658F}" dt="2025-01-31T03:40:58.266" v="90" actId="20577"/>
          <ac:spMkLst>
            <pc:docMk/>
            <pc:sldMk cId="949233206" sldId="289"/>
            <ac:spMk id="6" creationId="{CC2367EF-5E84-C020-EE59-AA0F48393E59}"/>
          </ac:spMkLst>
        </pc:spChg>
      </pc:sldChg>
      <pc:sldChg chg="addSp modSp add mod">
        <pc:chgData name="Ryan" userId="f6b73040-e80f-4356-aca6-7d9b6bd5d25d" providerId="ADAL" clId="{199E4503-E611-427B-8342-40B9ABDA658F}" dt="2025-01-31T03:41:50.278" v="154" actId="1076"/>
        <pc:sldMkLst>
          <pc:docMk/>
          <pc:sldMk cId="2466513484" sldId="290"/>
        </pc:sldMkLst>
        <pc:spChg chg="mod">
          <ac:chgData name="Ryan" userId="f6b73040-e80f-4356-aca6-7d9b6bd5d25d" providerId="ADAL" clId="{199E4503-E611-427B-8342-40B9ABDA658F}" dt="2025-01-31T03:41:01.656" v="94" actId="20577"/>
          <ac:spMkLst>
            <pc:docMk/>
            <pc:sldMk cId="2466513484" sldId="290"/>
            <ac:spMk id="6" creationId="{CC2367EF-5E84-C020-EE59-AA0F48393E59}"/>
          </ac:spMkLst>
        </pc:spChg>
      </pc:sldChg>
      <pc:sldChg chg="addSp modSp add mod">
        <pc:chgData name="Ryan" userId="f6b73040-e80f-4356-aca6-7d9b6bd5d25d" providerId="ADAL" clId="{199E4503-E611-427B-8342-40B9ABDA658F}" dt="2025-01-31T03:41:53.318" v="156" actId="1076"/>
        <pc:sldMkLst>
          <pc:docMk/>
          <pc:sldMk cId="2274851922" sldId="291"/>
        </pc:sldMkLst>
        <pc:spChg chg="mod">
          <ac:chgData name="Ryan" userId="f6b73040-e80f-4356-aca6-7d9b6bd5d25d" providerId="ADAL" clId="{199E4503-E611-427B-8342-40B9ABDA658F}" dt="2025-01-31T03:41:10.405" v="103" actId="20577"/>
          <ac:spMkLst>
            <pc:docMk/>
            <pc:sldMk cId="2274851922" sldId="291"/>
            <ac:spMk id="6" creationId="{CC2367EF-5E84-C020-EE59-AA0F48393E59}"/>
          </ac:spMkLst>
        </pc:spChg>
      </pc:sldChg>
      <pc:sldChg chg="addSp modSp add mod">
        <pc:chgData name="Ryan" userId="f6b73040-e80f-4356-aca6-7d9b6bd5d25d" providerId="ADAL" clId="{199E4503-E611-427B-8342-40B9ABDA658F}" dt="2025-01-31T03:41:56.438" v="158" actId="1076"/>
        <pc:sldMkLst>
          <pc:docMk/>
          <pc:sldMk cId="1505110570" sldId="292"/>
        </pc:sldMkLst>
        <pc:spChg chg="mod">
          <ac:chgData name="Ryan" userId="f6b73040-e80f-4356-aca6-7d9b6bd5d25d" providerId="ADAL" clId="{199E4503-E611-427B-8342-40B9ABDA658F}" dt="2025-01-31T03:41:24.409" v="112" actId="20577"/>
          <ac:spMkLst>
            <pc:docMk/>
            <pc:sldMk cId="1505110570" sldId="292"/>
            <ac:spMk id="6" creationId="{CC2367EF-5E84-C020-EE59-AA0F48393E59}"/>
          </ac:spMkLst>
        </pc:spChg>
        <pc:spChg chg="add mod">
          <ac:chgData name="Ryan" userId="f6b73040-e80f-4356-aca6-7d9b6bd5d25d" providerId="ADAL" clId="{199E4503-E611-427B-8342-40B9ABDA658F}" dt="2025-01-31T03:41:56.438" v="158" actId="1076"/>
          <ac:spMkLst>
            <pc:docMk/>
            <pc:sldMk cId="1505110570" sldId="292"/>
            <ac:spMk id="9" creationId="{39C4470F-869E-418F-8158-9181A0264CD9}"/>
          </ac:spMkLst>
        </pc:spChg>
      </pc:sldChg>
      <pc:sldChg chg="addSp delSp modSp add mod">
        <pc:chgData name="Ryan" userId="f6b73040-e80f-4356-aca6-7d9b6bd5d25d" providerId="ADAL" clId="{199E4503-E611-427B-8342-40B9ABDA658F}" dt="2025-01-31T03:45:56.666" v="219" actId="20577"/>
        <pc:sldMkLst>
          <pc:docMk/>
          <pc:sldMk cId="374071309" sldId="293"/>
        </pc:sldMkLst>
        <pc:spChg chg="mod">
          <ac:chgData name="Ryan" userId="f6b73040-e80f-4356-aca6-7d9b6bd5d25d" providerId="ADAL" clId="{199E4503-E611-427B-8342-40B9ABDA658F}" dt="2025-01-31T03:45:56.666" v="219" actId="20577"/>
          <ac:spMkLst>
            <pc:docMk/>
            <pc:sldMk cId="374071309" sldId="293"/>
            <ac:spMk id="6" creationId="{CC2367EF-5E84-C020-EE59-AA0F48393E59}"/>
          </ac:spMkLst>
        </pc:spChg>
      </pc:sldChg>
      <pc:sldChg chg="addSp delSp modSp add mod">
        <pc:chgData name="Ryan" userId="f6b73040-e80f-4356-aca6-7d9b6bd5d25d" providerId="ADAL" clId="{199E4503-E611-427B-8342-40B9ABDA658F}" dt="2025-01-31T03:46:29.416" v="264" actId="20577"/>
        <pc:sldMkLst>
          <pc:docMk/>
          <pc:sldMk cId="3224110489" sldId="294"/>
        </pc:sldMkLst>
        <pc:spChg chg="mod">
          <ac:chgData name="Ryan" userId="f6b73040-e80f-4356-aca6-7d9b6bd5d25d" providerId="ADAL" clId="{199E4503-E611-427B-8342-40B9ABDA658F}" dt="2025-01-31T03:46:29.416" v="264" actId="20577"/>
          <ac:spMkLst>
            <pc:docMk/>
            <pc:sldMk cId="3224110489" sldId="294"/>
            <ac:spMk id="6" creationId="{CC2367EF-5E84-C020-EE59-AA0F48393E59}"/>
          </ac:spMkLst>
        </pc:spChg>
      </pc:sldChg>
      <pc:sldChg chg="modSp add mod">
        <pc:chgData name="Ryan" userId="f6b73040-e80f-4356-aca6-7d9b6bd5d25d" providerId="ADAL" clId="{199E4503-E611-427B-8342-40B9ABDA658F}" dt="2025-01-31T03:46:44.622" v="293" actId="20577"/>
        <pc:sldMkLst>
          <pc:docMk/>
          <pc:sldMk cId="346707480" sldId="295"/>
        </pc:sldMkLst>
      </pc:sldChg>
      <pc:sldChg chg="modSp add mod">
        <pc:chgData name="Ryan" userId="f6b73040-e80f-4356-aca6-7d9b6bd5d25d" providerId="ADAL" clId="{199E4503-E611-427B-8342-40B9ABDA658F}" dt="2025-01-31T03:49:06.668" v="382" actId="20577"/>
        <pc:sldMkLst>
          <pc:docMk/>
          <pc:sldMk cId="1901888056" sldId="296"/>
        </pc:sldMkLst>
      </pc:sldChg>
      <pc:sldChg chg="modSp add mod">
        <pc:chgData name="Ryan" userId="f6b73040-e80f-4356-aca6-7d9b6bd5d25d" providerId="ADAL" clId="{199E4503-E611-427B-8342-40B9ABDA658F}" dt="2025-01-31T03:49:27.851" v="440" actId="20577"/>
        <pc:sldMkLst>
          <pc:docMk/>
          <pc:sldMk cId="3483806632" sldId="297"/>
        </pc:sldMkLst>
        <pc:spChg chg="mod">
          <ac:chgData name="Ryan" userId="f6b73040-e80f-4356-aca6-7d9b6bd5d25d" providerId="ADAL" clId="{199E4503-E611-427B-8342-40B9ABDA658F}" dt="2025-01-31T03:49:27.851" v="440" actId="20577"/>
          <ac:spMkLst>
            <pc:docMk/>
            <pc:sldMk cId="3483806632" sldId="297"/>
            <ac:spMk id="6" creationId="{CC2367EF-5E84-C020-EE59-AA0F48393E59}"/>
          </ac:spMkLst>
        </pc:spChg>
      </pc:sldChg>
      <pc:sldChg chg="modSp add mod">
        <pc:chgData name="Ryan" userId="f6b73040-e80f-4356-aca6-7d9b6bd5d25d" providerId="ADAL" clId="{199E4503-E611-427B-8342-40B9ABDA658F}" dt="2025-01-31T03:49:46.142" v="507" actId="20577"/>
        <pc:sldMkLst>
          <pc:docMk/>
          <pc:sldMk cId="4020270540" sldId="298"/>
        </pc:sldMkLst>
        <pc:spChg chg="mod">
          <ac:chgData name="Ryan" userId="f6b73040-e80f-4356-aca6-7d9b6bd5d25d" providerId="ADAL" clId="{199E4503-E611-427B-8342-40B9ABDA658F}" dt="2025-01-31T03:49:46.142" v="507" actId="20577"/>
          <ac:spMkLst>
            <pc:docMk/>
            <pc:sldMk cId="4020270540" sldId="298"/>
            <ac:spMk id="6" creationId="{CC2367EF-5E84-C020-EE59-AA0F48393E59}"/>
          </ac:spMkLst>
        </pc:spChg>
      </pc:sldChg>
      <pc:sldChg chg="modSp add mod">
        <pc:chgData name="Ryan" userId="f6b73040-e80f-4356-aca6-7d9b6bd5d25d" providerId="ADAL" clId="{199E4503-E611-427B-8342-40B9ABDA658F}" dt="2025-01-31T03:50:13.342" v="580" actId="20577"/>
        <pc:sldMkLst>
          <pc:docMk/>
          <pc:sldMk cId="2610344051" sldId="299"/>
        </pc:sldMkLst>
      </pc:sldChg>
      <pc:sldChg chg="modSp add mod">
        <pc:chgData name="Ryan" userId="f6b73040-e80f-4356-aca6-7d9b6bd5d25d" providerId="ADAL" clId="{199E4503-E611-427B-8342-40B9ABDA658F}" dt="2025-01-31T03:50:59.792" v="639" actId="20577"/>
        <pc:sldMkLst>
          <pc:docMk/>
          <pc:sldMk cId="3579481363" sldId="300"/>
        </pc:sldMkLst>
        <pc:spChg chg="mod">
          <ac:chgData name="Ryan" userId="f6b73040-e80f-4356-aca6-7d9b6bd5d25d" providerId="ADAL" clId="{199E4503-E611-427B-8342-40B9ABDA658F}" dt="2025-01-31T03:50:31.615" v="605" actId="20577"/>
          <ac:spMkLst>
            <pc:docMk/>
            <pc:sldMk cId="3579481363" sldId="300"/>
            <ac:spMk id="6" creationId="{CC2367EF-5E84-C020-EE59-AA0F48393E59}"/>
          </ac:spMkLst>
        </pc:spChg>
      </pc:sldChg>
    </pc:docChg>
  </pc:docChgLst>
  <pc:docChgLst>
    <pc:chgData name="Ryan J Meger" userId="S::rjm543@nau.edu::f6b73040-e80f-4356-aca6-7d9b6bd5d25d" providerId="AD" clId="Web-{F07C6EA9-90FD-4091-9F4C-B4A71EBA7141}"/>
    <pc:docChg chg="modSld">
      <pc:chgData name="Ryan J Meger" userId="S::rjm543@nau.edu::f6b73040-e80f-4356-aca6-7d9b6bd5d25d" providerId="AD" clId="Web-{F07C6EA9-90FD-4091-9F4C-B4A71EBA7141}" dt="2024-10-17T07:12:34.226" v="2" actId="14100"/>
      <pc:docMkLst>
        <pc:docMk/>
      </pc:docMkLst>
      <pc:sldChg chg="modSp">
        <pc:chgData name="Ryan J Meger" userId="S::rjm543@nau.edu::f6b73040-e80f-4356-aca6-7d9b6bd5d25d" providerId="AD" clId="Web-{F07C6EA9-90FD-4091-9F4C-B4A71EBA7141}" dt="2024-10-17T06:44:14.333" v="1" actId="1076"/>
        <pc:sldMkLst>
          <pc:docMk/>
          <pc:sldMk cId="2131243897" sldId="274"/>
        </pc:sldMkLst>
      </pc:sldChg>
      <pc:sldChg chg="modSp">
        <pc:chgData name="Ryan J Meger" userId="S::rjm543@nau.edu::f6b73040-e80f-4356-aca6-7d9b6bd5d25d" providerId="AD" clId="Web-{F07C6EA9-90FD-4091-9F4C-B4A71EBA7141}" dt="2024-10-17T07:12:34.226" v="2" actId="14100"/>
        <pc:sldMkLst>
          <pc:docMk/>
          <pc:sldMk cId="1776479428" sldId="288"/>
        </pc:sldMkLst>
      </pc:sldChg>
    </pc:docChg>
  </pc:docChgLst>
  <pc:docChgLst>
    <pc:chgData name="Gustavo Ruiz Anaya" userId="S::gr598@nau.edu::26144088-ecaa-449c-93ed-6a7389c8b5fb" providerId="AD" clId="Web-{D85F5F2D-BC93-456D-97D5-F2060BA20011}"/>
    <pc:docChg chg="modSld">
      <pc:chgData name="Gustavo Ruiz Anaya" userId="S::gr598@nau.edu::26144088-ecaa-449c-93ed-6a7389c8b5fb" providerId="AD" clId="Web-{D85F5F2D-BC93-456D-97D5-F2060BA20011}" dt="2024-10-07T23:22:59.499" v="11"/>
      <pc:docMkLst>
        <pc:docMk/>
      </pc:docMkLst>
      <pc:sldChg chg="addSp modSp">
        <pc:chgData name="Gustavo Ruiz Anaya" userId="S::gr598@nau.edu::26144088-ecaa-449c-93ed-6a7389c8b5fb" providerId="AD" clId="Web-{D85F5F2D-BC93-456D-97D5-F2060BA20011}" dt="2024-10-07T23:22:25.404" v="5" actId="1076"/>
        <pc:sldMkLst>
          <pc:docMk/>
          <pc:sldMk cId="1514395425" sldId="258"/>
        </pc:sldMkLst>
      </pc:sldChg>
      <pc:sldChg chg="addSp">
        <pc:chgData name="Gustavo Ruiz Anaya" userId="S::gr598@nau.edu::26144088-ecaa-449c-93ed-6a7389c8b5fb" providerId="AD" clId="Web-{D85F5F2D-BC93-456D-97D5-F2060BA20011}" dt="2024-10-07T23:22:48.889" v="8"/>
        <pc:sldMkLst>
          <pc:docMk/>
          <pc:sldMk cId="1619564714" sldId="268"/>
        </pc:sldMkLst>
      </pc:sldChg>
      <pc:sldChg chg="addSp">
        <pc:chgData name="Gustavo Ruiz Anaya" userId="S::gr598@nau.edu::26144088-ecaa-449c-93ed-6a7389c8b5fb" providerId="AD" clId="Web-{D85F5F2D-BC93-456D-97D5-F2060BA20011}" dt="2024-10-07T23:22:55.717" v="10"/>
        <pc:sldMkLst>
          <pc:docMk/>
          <pc:sldMk cId="4241751347" sldId="269"/>
        </pc:sldMkLst>
      </pc:sldChg>
      <pc:sldChg chg="addSp">
        <pc:chgData name="Gustavo Ruiz Anaya" userId="S::gr598@nau.edu::26144088-ecaa-449c-93ed-6a7389c8b5fb" providerId="AD" clId="Web-{D85F5F2D-BC93-456D-97D5-F2060BA20011}" dt="2024-10-07T23:22:59.499" v="11"/>
        <pc:sldMkLst>
          <pc:docMk/>
          <pc:sldMk cId="201544631" sldId="270"/>
        </pc:sldMkLst>
      </pc:sldChg>
      <pc:sldChg chg="addSp">
        <pc:chgData name="Gustavo Ruiz Anaya" userId="S::gr598@nau.edu::26144088-ecaa-449c-93ed-6a7389c8b5fb" providerId="AD" clId="Web-{D85F5F2D-BC93-456D-97D5-F2060BA20011}" dt="2024-10-07T23:22:45.420" v="7"/>
        <pc:sldMkLst>
          <pc:docMk/>
          <pc:sldMk cId="3146158447" sldId="278"/>
        </pc:sldMkLst>
      </pc:sldChg>
      <pc:sldChg chg="addSp">
        <pc:chgData name="Gustavo Ruiz Anaya" userId="S::gr598@nau.edu::26144088-ecaa-449c-93ed-6a7389c8b5fb" providerId="AD" clId="Web-{D85F5F2D-BC93-456D-97D5-F2060BA20011}" dt="2024-10-07T23:22:33.107" v="6"/>
        <pc:sldMkLst>
          <pc:docMk/>
          <pc:sldMk cId="3252654344" sldId="283"/>
        </pc:sldMkLst>
      </pc:sldChg>
      <pc:sldChg chg="addSp">
        <pc:chgData name="Gustavo Ruiz Anaya" userId="S::gr598@nau.edu::26144088-ecaa-449c-93ed-6a7389c8b5fb" providerId="AD" clId="Web-{D85F5F2D-BC93-456D-97D5-F2060BA20011}" dt="2024-10-07T23:22:52.061" v="9"/>
        <pc:sldMkLst>
          <pc:docMk/>
          <pc:sldMk cId="402806750" sldId="284"/>
        </pc:sldMkLst>
      </pc:sldChg>
    </pc:docChg>
  </pc:docChgLst>
  <pc:docChgLst>
    <pc:chgData name="Gustavo Ruiz Anaya" userId="S::gr598@nau.edu::26144088-ecaa-449c-93ed-6a7389c8b5fb" providerId="AD" clId="Web-{F36CF592-5ABA-4027-9553-02E3A6FCFE47}"/>
    <pc:docChg chg="modSld">
      <pc:chgData name="Gustavo Ruiz Anaya" userId="S::gr598@nau.edu::26144088-ecaa-449c-93ed-6a7389c8b5fb" providerId="AD" clId="Web-{F36CF592-5ABA-4027-9553-02E3A6FCFE47}" dt="2025-02-24T22:45:50.641" v="34" actId="1076"/>
      <pc:docMkLst>
        <pc:docMk/>
      </pc:docMkLst>
      <pc:sldChg chg="modSp">
        <pc:chgData name="Gustavo Ruiz Anaya" userId="S::gr598@nau.edu::26144088-ecaa-449c-93ed-6a7389c8b5fb" providerId="AD" clId="Web-{F36CF592-5ABA-4027-9553-02E3A6FCFE47}" dt="2025-02-24T22:43:51.540" v="6" actId="20577"/>
        <pc:sldMkLst>
          <pc:docMk/>
          <pc:sldMk cId="374071309" sldId="293"/>
        </pc:sldMkLst>
        <pc:spChg chg="mod">
          <ac:chgData name="Gustavo Ruiz Anaya" userId="S::gr598@nau.edu::26144088-ecaa-449c-93ed-6a7389c8b5fb" providerId="AD" clId="Web-{F36CF592-5ABA-4027-9553-02E3A6FCFE47}" dt="2025-02-24T22:43:51.540" v="6" actId="20577"/>
          <ac:spMkLst>
            <pc:docMk/>
            <pc:sldMk cId="374071309" sldId="293"/>
            <ac:spMk id="6" creationId="{CC2367EF-5E84-C020-EE59-AA0F48393E59}"/>
          </ac:spMkLst>
        </pc:spChg>
      </pc:sldChg>
      <pc:sldChg chg="modSp">
        <pc:chgData name="Gustavo Ruiz Anaya" userId="S::gr598@nau.edu::26144088-ecaa-449c-93ed-6a7389c8b5fb" providerId="AD" clId="Web-{F36CF592-5ABA-4027-9553-02E3A6FCFE47}" dt="2025-02-24T22:44:05.197" v="7" actId="14100"/>
        <pc:sldMkLst>
          <pc:docMk/>
          <pc:sldMk cId="3224110489" sldId="294"/>
        </pc:sldMkLst>
        <pc:spChg chg="mod">
          <ac:chgData name="Gustavo Ruiz Anaya" userId="S::gr598@nau.edu::26144088-ecaa-449c-93ed-6a7389c8b5fb" providerId="AD" clId="Web-{F36CF592-5ABA-4027-9553-02E3A6FCFE47}" dt="2025-02-24T22:44:05.197" v="7" actId="14100"/>
          <ac:spMkLst>
            <pc:docMk/>
            <pc:sldMk cId="3224110489" sldId="294"/>
            <ac:spMk id="7" creationId="{AD125BD8-E6CE-705B-1151-9D1E884AFD13}"/>
          </ac:spMkLst>
        </pc:spChg>
      </pc:sldChg>
      <pc:sldChg chg="modSp">
        <pc:chgData name="Gustavo Ruiz Anaya" userId="S::gr598@nau.edu::26144088-ecaa-449c-93ed-6a7389c8b5fb" providerId="AD" clId="Web-{F36CF592-5ABA-4027-9553-02E3A6FCFE47}" dt="2025-02-24T22:45:20.889" v="9" actId="20577"/>
        <pc:sldMkLst>
          <pc:docMk/>
          <pc:sldMk cId="4020270540" sldId="298"/>
        </pc:sldMkLst>
        <pc:spChg chg="mod">
          <ac:chgData name="Gustavo Ruiz Anaya" userId="S::gr598@nau.edu::26144088-ecaa-449c-93ed-6a7389c8b5fb" providerId="AD" clId="Web-{F36CF592-5ABA-4027-9553-02E3A6FCFE47}" dt="2025-02-24T22:45:20.889" v="9" actId="20577"/>
          <ac:spMkLst>
            <pc:docMk/>
            <pc:sldMk cId="4020270540" sldId="298"/>
            <ac:spMk id="3" creationId="{C3CEC0C7-F7E4-60A7-591B-AF6FCF0C88C8}"/>
          </ac:spMkLst>
        </pc:spChg>
      </pc:sldChg>
      <pc:sldChg chg="modSp">
        <pc:chgData name="Gustavo Ruiz Anaya" userId="S::gr598@nau.edu::26144088-ecaa-449c-93ed-6a7389c8b5fb" providerId="AD" clId="Web-{F36CF592-5ABA-4027-9553-02E3A6FCFE47}" dt="2025-02-24T22:45:50.641" v="34" actId="1076"/>
        <pc:sldMkLst>
          <pc:docMk/>
          <pc:sldMk cId="3579481363" sldId="300"/>
        </pc:sldMkLst>
        <pc:spChg chg="mod">
          <ac:chgData name="Gustavo Ruiz Anaya" userId="S::gr598@nau.edu::26144088-ecaa-449c-93ed-6a7389c8b5fb" providerId="AD" clId="Web-{F36CF592-5ABA-4027-9553-02E3A6FCFE47}" dt="2025-02-24T22:45:50.641" v="34" actId="1076"/>
          <ac:spMkLst>
            <pc:docMk/>
            <pc:sldMk cId="3579481363" sldId="300"/>
            <ac:spMk id="9" creationId="{92B5C2EB-2FCD-8A74-1EB9-72EA48211FA8}"/>
          </ac:spMkLst>
        </pc:spChg>
      </pc:sldChg>
      <pc:sldChg chg="addSp modSp">
        <pc:chgData name="Gustavo Ruiz Anaya" userId="S::gr598@nau.edu::26144088-ecaa-449c-93ed-6a7389c8b5fb" providerId="AD" clId="Web-{F36CF592-5ABA-4027-9553-02E3A6FCFE47}" dt="2025-02-24T22:40:15.091" v="2" actId="1076"/>
        <pc:sldMkLst>
          <pc:docMk/>
          <pc:sldMk cId="1786605536" sldId="305"/>
        </pc:sldMkLst>
        <pc:picChg chg="add mod">
          <ac:chgData name="Gustavo Ruiz Anaya" userId="S::gr598@nau.edu::26144088-ecaa-449c-93ed-6a7389c8b5fb" providerId="AD" clId="Web-{F36CF592-5ABA-4027-9553-02E3A6FCFE47}" dt="2025-02-24T22:40:15.091" v="2" actId="1076"/>
          <ac:picMkLst>
            <pc:docMk/>
            <pc:sldMk cId="1786605536" sldId="305"/>
            <ac:picMk id="2" creationId="{37565E47-FA1F-08BC-1BD5-04CB925E8F9E}"/>
          </ac:picMkLst>
        </pc:picChg>
      </pc:sldChg>
      <pc:sldChg chg="modSp">
        <pc:chgData name="Gustavo Ruiz Anaya" userId="S::gr598@nau.edu::26144088-ecaa-449c-93ed-6a7389c8b5fb" providerId="AD" clId="Web-{F36CF592-5ABA-4027-9553-02E3A6FCFE47}" dt="2025-02-24T22:43:02.616" v="5" actId="20577"/>
        <pc:sldMkLst>
          <pc:docMk/>
          <pc:sldMk cId="1966964331" sldId="306"/>
        </pc:sldMkLst>
        <pc:spChg chg="mod">
          <ac:chgData name="Gustavo Ruiz Anaya" userId="S::gr598@nau.edu::26144088-ecaa-449c-93ed-6a7389c8b5fb" providerId="AD" clId="Web-{F36CF592-5ABA-4027-9553-02E3A6FCFE47}" dt="2025-02-24T22:43:02.616" v="5" actId="20577"/>
          <ac:spMkLst>
            <pc:docMk/>
            <pc:sldMk cId="1966964331" sldId="306"/>
            <ac:spMk id="9" creationId="{3AC37365-E73F-9A25-A0EE-BE982F157174}"/>
          </ac:spMkLst>
        </pc:spChg>
      </pc:sldChg>
    </pc:docChg>
  </pc:docChgLst>
  <pc:docChgLst>
    <pc:chgData name="Carson A Kent" userId="S::cak473@nau.edu::83e41d60-f5d6-4460-baba-c3960352a02f" providerId="AD" clId="Web-{10684E36-E9D0-40D3-EC7C-5ED5F1FC2E64}"/>
    <pc:docChg chg="modSld">
      <pc:chgData name="Carson A Kent" userId="S::cak473@nau.edu::83e41d60-f5d6-4460-baba-c3960352a02f" providerId="AD" clId="Web-{10684E36-E9D0-40D3-EC7C-5ED5F1FC2E64}" dt="2025-02-03T23:21:08.051" v="59" actId="1076"/>
      <pc:docMkLst>
        <pc:docMk/>
      </pc:docMkLst>
      <pc:sldChg chg="modSp">
        <pc:chgData name="Carson A Kent" userId="S::cak473@nau.edu::83e41d60-f5d6-4460-baba-c3960352a02f" providerId="AD" clId="Web-{10684E36-E9D0-40D3-EC7C-5ED5F1FC2E64}" dt="2025-02-03T23:12:59.222" v="45" actId="1076"/>
        <pc:sldMkLst>
          <pc:docMk/>
          <pc:sldMk cId="4014885047" sldId="264"/>
        </pc:sldMkLst>
        <pc:spChg chg="mod">
          <ac:chgData name="Carson A Kent" userId="S::cak473@nau.edu::83e41d60-f5d6-4460-baba-c3960352a02f" providerId="AD" clId="Web-{10684E36-E9D0-40D3-EC7C-5ED5F1FC2E64}" dt="2025-02-03T23:12:59.222" v="45" actId="1076"/>
          <ac:spMkLst>
            <pc:docMk/>
            <pc:sldMk cId="4014885047" sldId="264"/>
            <ac:spMk id="7" creationId="{D15E5935-7826-A781-7B22-8B808BEB773B}"/>
          </ac:spMkLst>
        </pc:spChg>
      </pc:sldChg>
      <pc:sldChg chg="addSp delSp modSp">
        <pc:chgData name="Carson A Kent" userId="S::cak473@nau.edu::83e41d60-f5d6-4460-baba-c3960352a02f" providerId="AD" clId="Web-{10684E36-E9D0-40D3-EC7C-5ED5F1FC2E64}" dt="2025-02-03T23:21:08.051" v="59" actId="1076"/>
        <pc:sldMkLst>
          <pc:docMk/>
          <pc:sldMk cId="949233206" sldId="289"/>
        </pc:sldMkLst>
      </pc:sldChg>
    </pc:docChg>
  </pc:docChgLst>
  <pc:docChgLst>
    <pc:chgData name="Brandon A Guzman" userId="S::bag398@nau.edu::b50ac788-a1cc-4cc2-9edb-647aeb53adff" providerId="AD" clId="Web-{ACD3107E-473B-A0B9-3C8B-4891FCDD9894}"/>
    <pc:docChg chg="modSld">
      <pc:chgData name="Brandon A Guzman" userId="S::bag398@nau.edu::b50ac788-a1cc-4cc2-9edb-647aeb53adff" providerId="AD" clId="Web-{ACD3107E-473B-A0B9-3C8B-4891FCDD9894}" dt="2025-02-24T20:39:55.268" v="282" actId="20577"/>
      <pc:docMkLst>
        <pc:docMk/>
      </pc:docMkLst>
      <pc:sldChg chg="addSp delSp modSp">
        <pc:chgData name="Brandon A Guzman" userId="S::bag398@nau.edu::b50ac788-a1cc-4cc2-9edb-647aeb53adff" providerId="AD" clId="Web-{ACD3107E-473B-A0B9-3C8B-4891FCDD9894}" dt="2025-02-24T20:15:48.129" v="112" actId="14100"/>
        <pc:sldMkLst>
          <pc:docMk/>
          <pc:sldMk cId="2274851922" sldId="291"/>
        </pc:sldMkLst>
        <pc:picChg chg="del">
          <ac:chgData name="Brandon A Guzman" userId="S::bag398@nau.edu::b50ac788-a1cc-4cc2-9edb-647aeb53adff" providerId="AD" clId="Web-{ACD3107E-473B-A0B9-3C8B-4891FCDD9894}" dt="2025-02-24T20:15:29.879" v="106"/>
          <ac:picMkLst>
            <pc:docMk/>
            <pc:sldMk cId="2274851922" sldId="291"/>
            <ac:picMk id="2" creationId="{9D583539-BA2B-D955-FAB0-91F77F980EA2}"/>
          </ac:picMkLst>
        </pc:picChg>
        <pc:picChg chg="mod">
          <ac:chgData name="Brandon A Guzman" userId="S::bag398@nau.edu::b50ac788-a1cc-4cc2-9edb-647aeb53adff" providerId="AD" clId="Web-{ACD3107E-473B-A0B9-3C8B-4891FCDD9894}" dt="2025-02-24T20:15:48.129" v="112" actId="14100"/>
          <ac:picMkLst>
            <pc:docMk/>
            <pc:sldMk cId="2274851922" sldId="291"/>
            <ac:picMk id="4" creationId="{23365896-B0FE-FFD0-0B68-6419FB474B92}"/>
          </ac:picMkLst>
        </pc:picChg>
        <pc:picChg chg="add mod">
          <ac:chgData name="Brandon A Guzman" userId="S::bag398@nau.edu::b50ac788-a1cc-4cc2-9edb-647aeb53adff" providerId="AD" clId="Web-{ACD3107E-473B-A0B9-3C8B-4891FCDD9894}" dt="2025-02-24T20:15:41.082" v="111" actId="1076"/>
          <ac:picMkLst>
            <pc:docMk/>
            <pc:sldMk cId="2274851922" sldId="291"/>
            <ac:picMk id="9" creationId="{D1DCE73A-71D6-3D83-3303-D03744EF3E9F}"/>
          </ac:picMkLst>
        </pc:picChg>
      </pc:sldChg>
      <pc:sldChg chg="modSp">
        <pc:chgData name="Brandon A Guzman" userId="S::bag398@nau.edu::b50ac788-a1cc-4cc2-9edb-647aeb53adff" providerId="AD" clId="Web-{ACD3107E-473B-A0B9-3C8B-4891FCDD9894}" dt="2025-02-24T20:39:55.268" v="282" actId="20577"/>
        <pc:sldMkLst>
          <pc:docMk/>
          <pc:sldMk cId="1505110570" sldId="292"/>
        </pc:sldMkLst>
        <pc:spChg chg="mod">
          <ac:chgData name="Brandon A Guzman" userId="S::bag398@nau.edu::b50ac788-a1cc-4cc2-9edb-647aeb53adff" providerId="AD" clId="Web-{ACD3107E-473B-A0B9-3C8B-4891FCDD9894}" dt="2025-02-24T20:39:55.268" v="282" actId="20577"/>
          <ac:spMkLst>
            <pc:docMk/>
            <pc:sldMk cId="1505110570" sldId="292"/>
            <ac:spMk id="9" creationId="{39C4470F-869E-418F-8158-9181A0264CD9}"/>
          </ac:spMkLst>
        </pc:spChg>
        <pc:picChg chg="mod">
          <ac:chgData name="Brandon A Guzman" userId="S::bag398@nau.edu::b50ac788-a1cc-4cc2-9edb-647aeb53adff" providerId="AD" clId="Web-{ACD3107E-473B-A0B9-3C8B-4891FCDD9894}" dt="2025-02-24T20:17:04.413" v="115" actId="1076"/>
          <ac:picMkLst>
            <pc:docMk/>
            <pc:sldMk cId="1505110570" sldId="292"/>
            <ac:picMk id="2" creationId="{3C93D928-DF9B-1E09-B2B0-125565B524B6}"/>
          </ac:picMkLst>
        </pc:picChg>
      </pc:sldChg>
      <pc:sldChg chg="modSp">
        <pc:chgData name="Brandon A Guzman" userId="S::bag398@nau.edu::b50ac788-a1cc-4cc2-9edb-647aeb53adff" providerId="AD" clId="Web-{ACD3107E-473B-A0B9-3C8B-4891FCDD9894}" dt="2025-02-24T20:16:46.834" v="114" actId="20577"/>
        <pc:sldMkLst>
          <pc:docMk/>
          <pc:sldMk cId="3224110489" sldId="294"/>
        </pc:sldMkLst>
        <pc:spChg chg="mod">
          <ac:chgData name="Brandon A Guzman" userId="S::bag398@nau.edu::b50ac788-a1cc-4cc2-9edb-647aeb53adff" providerId="AD" clId="Web-{ACD3107E-473B-A0B9-3C8B-4891FCDD9894}" dt="2025-02-24T20:16:46.834" v="114" actId="20577"/>
          <ac:spMkLst>
            <pc:docMk/>
            <pc:sldMk cId="3224110489" sldId="294"/>
            <ac:spMk id="3" creationId="{4F213F04-C020-70D7-FE19-941479F9C53C}"/>
          </ac:spMkLst>
        </pc:spChg>
      </pc:sldChg>
      <pc:sldChg chg="addSp modSp">
        <pc:chgData name="Brandon A Guzman" userId="S::bag398@nau.edu::b50ac788-a1cc-4cc2-9edb-647aeb53adff" providerId="AD" clId="Web-{ACD3107E-473B-A0B9-3C8B-4891FCDD9894}" dt="2025-02-24T20:13:04.859" v="105" actId="20577"/>
        <pc:sldMkLst>
          <pc:docMk/>
          <pc:sldMk cId="3483806632" sldId="297"/>
        </pc:sldMkLst>
        <pc:spChg chg="add mod">
          <ac:chgData name="Brandon A Guzman" userId="S::bag398@nau.edu::b50ac788-a1cc-4cc2-9edb-647aeb53adff" providerId="AD" clId="Web-{ACD3107E-473B-A0B9-3C8B-4891FCDD9894}" dt="2025-02-24T20:13:04.859" v="105" actId="20577"/>
          <ac:spMkLst>
            <pc:docMk/>
            <pc:sldMk cId="3483806632" sldId="297"/>
            <ac:spMk id="2" creationId="{A53DD526-8F23-55E4-3C9B-CCE03A96E0A0}"/>
          </ac:spMkLst>
        </pc:spChg>
        <pc:picChg chg="mod">
          <ac:chgData name="Brandon A Guzman" userId="S::bag398@nau.edu::b50ac788-a1cc-4cc2-9edb-647aeb53adff" providerId="AD" clId="Web-{ACD3107E-473B-A0B9-3C8B-4891FCDD9894}" dt="2025-02-24T20:12:05.044" v="7" actId="1076"/>
          <ac:picMkLst>
            <pc:docMk/>
            <pc:sldMk cId="3483806632" sldId="297"/>
            <ac:picMk id="3" creationId="{34D0709F-6F49-4F38-6410-860F8E010054}"/>
          </ac:picMkLst>
        </pc:picChg>
      </pc:sldChg>
      <pc:sldChg chg="modSp">
        <pc:chgData name="Brandon A Guzman" userId="S::bag398@nau.edu::b50ac788-a1cc-4cc2-9edb-647aeb53adff" providerId="AD" clId="Web-{ACD3107E-473B-A0B9-3C8B-4891FCDD9894}" dt="2025-02-24T20:29:58.296" v="279" actId="20577"/>
        <pc:sldMkLst>
          <pc:docMk/>
          <pc:sldMk cId="4020270540" sldId="298"/>
        </pc:sldMkLst>
        <pc:spChg chg="mod">
          <ac:chgData name="Brandon A Guzman" userId="S::bag398@nau.edu::b50ac788-a1cc-4cc2-9edb-647aeb53adff" providerId="AD" clId="Web-{ACD3107E-473B-A0B9-3C8B-4891FCDD9894}" dt="2025-02-24T20:29:58.296" v="279" actId="20577"/>
          <ac:spMkLst>
            <pc:docMk/>
            <pc:sldMk cId="4020270540" sldId="298"/>
            <ac:spMk id="3" creationId="{C3CEC0C7-F7E4-60A7-591B-AF6FCF0C88C8}"/>
          </ac:spMkLst>
        </pc:spChg>
        <pc:spChg chg="mod">
          <ac:chgData name="Brandon A Guzman" userId="S::bag398@nau.edu::b50ac788-a1cc-4cc2-9edb-647aeb53adff" providerId="AD" clId="Web-{ACD3107E-473B-A0B9-3C8B-4891FCDD9894}" dt="2025-02-24T20:24:30.364" v="193" actId="20577"/>
          <ac:spMkLst>
            <pc:docMk/>
            <pc:sldMk cId="4020270540" sldId="298"/>
            <ac:spMk id="7" creationId="{AD125BD8-E6CE-705B-1151-9D1E884AFD13}"/>
          </ac:spMkLst>
        </pc:spChg>
        <pc:picChg chg="mod">
          <ac:chgData name="Brandon A Guzman" userId="S::bag398@nau.edu::b50ac788-a1cc-4cc2-9edb-647aeb53adff" providerId="AD" clId="Web-{ACD3107E-473B-A0B9-3C8B-4891FCDD9894}" dt="2025-02-24T20:27:20.744" v="196" actId="1076"/>
          <ac:picMkLst>
            <pc:docMk/>
            <pc:sldMk cId="4020270540" sldId="298"/>
            <ac:picMk id="8" creationId="{ADCCF042-BD08-0B36-C444-4A0D503F40A8}"/>
          </ac:picMkLst>
        </pc:picChg>
        <pc:picChg chg="mod">
          <ac:chgData name="Brandon A Guzman" userId="S::bag398@nau.edu::b50ac788-a1cc-4cc2-9edb-647aeb53adff" providerId="AD" clId="Web-{ACD3107E-473B-A0B9-3C8B-4891FCDD9894}" dt="2025-02-24T20:27:16.010" v="195" actId="1076"/>
          <ac:picMkLst>
            <pc:docMk/>
            <pc:sldMk cId="4020270540" sldId="298"/>
            <ac:picMk id="11" creationId="{8565DE90-2EB3-0BC4-9A9B-8ADF35970E21}"/>
          </ac:picMkLst>
        </pc:picChg>
      </pc:sldChg>
      <pc:sldChg chg="addSp delSp modSp">
        <pc:chgData name="Brandon A Guzman" userId="S::bag398@nau.edu::b50ac788-a1cc-4cc2-9edb-647aeb53adff" providerId="AD" clId="Web-{ACD3107E-473B-A0B9-3C8B-4891FCDD9894}" dt="2025-02-24T20:11:44.653" v="6" actId="1076"/>
        <pc:sldMkLst>
          <pc:docMk/>
          <pc:sldMk cId="1966964331" sldId="306"/>
        </pc:sldMkLst>
        <pc:picChg chg="add mod">
          <ac:chgData name="Brandon A Guzman" userId="S::bag398@nau.edu::b50ac788-a1cc-4cc2-9edb-647aeb53adff" providerId="AD" clId="Web-{ACD3107E-473B-A0B9-3C8B-4891FCDD9894}" dt="2025-02-24T20:11:44.653" v="6" actId="1076"/>
          <ac:picMkLst>
            <pc:docMk/>
            <pc:sldMk cId="1966964331" sldId="306"/>
            <ac:picMk id="2" creationId="{B1FD7D68-453D-2042-15F9-9EB012A59BC4}"/>
          </ac:picMkLst>
        </pc:picChg>
        <pc:picChg chg="del">
          <ac:chgData name="Brandon A Guzman" userId="S::bag398@nau.edu::b50ac788-a1cc-4cc2-9edb-647aeb53adff" providerId="AD" clId="Web-{ACD3107E-473B-A0B9-3C8B-4891FCDD9894}" dt="2025-02-24T20:11:34.824" v="0"/>
          <ac:picMkLst>
            <pc:docMk/>
            <pc:sldMk cId="1966964331" sldId="306"/>
            <ac:picMk id="3" creationId="{AB5C6183-D8E8-F3FB-8AD5-52EF11F0F23A}"/>
          </ac:picMkLst>
        </pc:picChg>
      </pc:sldChg>
    </pc:docChg>
  </pc:docChgLst>
  <pc:docChgLst>
    <pc:chgData name="Ryan J Meger" userId="S::rjm543@nau.edu::f6b73040-e80f-4356-aca6-7d9b6bd5d25d" providerId="AD" clId="Web-{C26F2C6D-5C6E-4550-9246-1194AC373689}"/>
    <pc:docChg chg="modSld">
      <pc:chgData name="Ryan J Meger" userId="S::rjm543@nau.edu::f6b73040-e80f-4356-aca6-7d9b6bd5d25d" providerId="AD" clId="Web-{C26F2C6D-5C6E-4550-9246-1194AC373689}" dt="2024-11-18T17:39:02.254" v="1"/>
      <pc:docMkLst>
        <pc:docMk/>
      </pc:docMkLst>
      <pc:sldChg chg="addSp delSp">
        <pc:chgData name="Ryan J Meger" userId="S::rjm543@nau.edu::f6b73040-e80f-4356-aca6-7d9b6bd5d25d" providerId="AD" clId="Web-{C26F2C6D-5C6E-4550-9246-1194AC373689}" dt="2024-11-18T17:39:02.254" v="1"/>
        <pc:sldMkLst>
          <pc:docMk/>
          <pc:sldMk cId="1776479428" sldId="288"/>
        </pc:sldMkLst>
      </pc:sldChg>
    </pc:docChg>
  </pc:docChgLst>
  <pc:docChgLst>
    <pc:chgData name="Alexandra Lin Brister" userId="S::alb967@nau.edu::4f6b0d78-b3f8-42c7-ab44-a23b1e2f8b3e" providerId="AD" clId="Web-{47D3D98A-7096-9C55-BE8C-90E014F0F0CE}"/>
    <pc:docChg chg="modSld">
      <pc:chgData name="Alexandra Lin Brister" userId="S::alb967@nau.edu::4f6b0d78-b3f8-42c7-ab44-a23b1e2f8b3e" providerId="AD" clId="Web-{47D3D98A-7096-9C55-BE8C-90E014F0F0CE}" dt="2025-02-24T00:21:44.131" v="33" actId="1076"/>
      <pc:docMkLst>
        <pc:docMk/>
      </pc:docMkLst>
      <pc:sldChg chg="modSp">
        <pc:chgData name="Alexandra Lin Brister" userId="S::alb967@nau.edu::4f6b0d78-b3f8-42c7-ab44-a23b1e2f8b3e" providerId="AD" clId="Web-{47D3D98A-7096-9C55-BE8C-90E014F0F0CE}" dt="2025-02-23T22:48:17.491" v="5" actId="20577"/>
        <pc:sldMkLst>
          <pc:docMk/>
          <pc:sldMk cId="4014885047" sldId="264"/>
        </pc:sldMkLst>
        <pc:spChg chg="mod">
          <ac:chgData name="Alexandra Lin Brister" userId="S::alb967@nau.edu::4f6b0d78-b3f8-42c7-ab44-a23b1e2f8b3e" providerId="AD" clId="Web-{47D3D98A-7096-9C55-BE8C-90E014F0F0CE}" dt="2025-02-23T22:48:17.491" v="5" actId="20577"/>
          <ac:spMkLst>
            <pc:docMk/>
            <pc:sldMk cId="4014885047" sldId="264"/>
            <ac:spMk id="7" creationId="{D15E5935-7826-A781-7B22-8B808BEB773B}"/>
          </ac:spMkLst>
        </pc:spChg>
      </pc:sldChg>
      <pc:sldChg chg="addSp delSp modSp">
        <pc:chgData name="Alexandra Lin Brister" userId="S::alb967@nau.edu::4f6b0d78-b3f8-42c7-ab44-a23b1e2f8b3e" providerId="AD" clId="Web-{47D3D98A-7096-9C55-BE8C-90E014F0F0CE}" dt="2025-02-24T00:21:44.131" v="33" actId="1076"/>
        <pc:sldMkLst>
          <pc:docMk/>
          <pc:sldMk cId="2274851922" sldId="291"/>
        </pc:sldMkLst>
        <pc:spChg chg="add mod">
          <ac:chgData name="Alexandra Lin Brister" userId="S::alb967@nau.edu::4f6b0d78-b3f8-42c7-ab44-a23b1e2f8b3e" providerId="AD" clId="Web-{47D3D98A-7096-9C55-BE8C-90E014F0F0CE}" dt="2025-02-24T00:21:41.428" v="32" actId="1076"/>
          <ac:spMkLst>
            <pc:docMk/>
            <pc:sldMk cId="2274851922" sldId="291"/>
            <ac:spMk id="3" creationId="{E18F8485-8199-8E18-66CA-5E9549719A31}"/>
          </ac:spMkLst>
        </pc:spChg>
        <pc:spChg chg="del mod">
          <ac:chgData name="Alexandra Lin Brister" userId="S::alb967@nau.edu::4f6b0d78-b3f8-42c7-ab44-a23b1e2f8b3e" providerId="AD" clId="Web-{47D3D98A-7096-9C55-BE8C-90E014F0F0CE}" dt="2025-02-23T22:48:53.728" v="10"/>
          <ac:spMkLst>
            <pc:docMk/>
            <pc:sldMk cId="2274851922" sldId="291"/>
            <ac:spMk id="12" creationId="{7208A048-96BE-A68A-B746-515EF4F9A3FE}"/>
          </ac:spMkLst>
        </pc:spChg>
        <pc:picChg chg="del">
          <ac:chgData name="Alexandra Lin Brister" userId="S::alb967@nau.edu::4f6b0d78-b3f8-42c7-ab44-a23b1e2f8b3e" providerId="AD" clId="Web-{47D3D98A-7096-9C55-BE8C-90E014F0F0CE}" dt="2025-02-23T22:48:48.618" v="7"/>
          <ac:picMkLst>
            <pc:docMk/>
            <pc:sldMk cId="2274851922" sldId="291"/>
            <ac:picMk id="2" creationId="{54AD5CF3-1D5D-6331-970A-5C033D54D408}"/>
          </ac:picMkLst>
        </pc:picChg>
        <pc:picChg chg="add mod">
          <ac:chgData name="Alexandra Lin Brister" userId="S::alb967@nau.edu::4f6b0d78-b3f8-42c7-ab44-a23b1e2f8b3e" providerId="AD" clId="Web-{47D3D98A-7096-9C55-BE8C-90E014F0F0CE}" dt="2025-02-24T00:21:44.131" v="33" actId="1076"/>
          <ac:picMkLst>
            <pc:docMk/>
            <pc:sldMk cId="2274851922" sldId="291"/>
            <ac:picMk id="2" creationId="{9D583539-BA2B-D955-FAB0-91F77F980EA2}"/>
          </ac:picMkLst>
        </pc:picChg>
        <pc:picChg chg="del">
          <ac:chgData name="Alexandra Lin Brister" userId="S::alb967@nau.edu::4f6b0d78-b3f8-42c7-ab44-a23b1e2f8b3e" providerId="AD" clId="Web-{47D3D98A-7096-9C55-BE8C-90E014F0F0CE}" dt="2025-02-23T22:49:45.466" v="11"/>
          <ac:picMkLst>
            <pc:docMk/>
            <pc:sldMk cId="2274851922" sldId="291"/>
            <ac:picMk id="3" creationId="{472391D9-BFCF-04B7-CB5F-616D9F123C86}"/>
          </ac:picMkLst>
        </pc:picChg>
        <pc:picChg chg="add mod">
          <ac:chgData name="Alexandra Lin Brister" userId="S::alb967@nau.edu::4f6b0d78-b3f8-42c7-ab44-a23b1e2f8b3e" providerId="AD" clId="Web-{47D3D98A-7096-9C55-BE8C-90E014F0F0CE}" dt="2025-02-23T23:16:05.722" v="24" actId="1076"/>
          <ac:picMkLst>
            <pc:docMk/>
            <pc:sldMk cId="2274851922" sldId="291"/>
            <ac:picMk id="4" creationId="{23365896-B0FE-FFD0-0B68-6419FB474B92}"/>
          </ac:picMkLst>
        </pc:picChg>
        <pc:picChg chg="del">
          <ac:chgData name="Alexandra Lin Brister" userId="S::alb967@nau.edu::4f6b0d78-b3f8-42c7-ab44-a23b1e2f8b3e" providerId="AD" clId="Web-{47D3D98A-7096-9C55-BE8C-90E014F0F0CE}" dt="2025-02-23T22:48:50.212" v="8"/>
          <ac:picMkLst>
            <pc:docMk/>
            <pc:sldMk cId="2274851922" sldId="291"/>
            <ac:picMk id="11" creationId="{CBB4735D-12F7-0677-2E37-606543C25B27}"/>
          </ac:picMkLst>
        </pc:picChg>
      </pc:sldChg>
      <pc:sldChg chg="modSp">
        <pc:chgData name="Alexandra Lin Brister" userId="S::alb967@nau.edu::4f6b0d78-b3f8-42c7-ab44-a23b1e2f8b3e" providerId="AD" clId="Web-{47D3D98A-7096-9C55-BE8C-90E014F0F0CE}" dt="2025-02-23T22:50:12.530" v="17" actId="20577"/>
        <pc:sldMkLst>
          <pc:docMk/>
          <pc:sldMk cId="374071309" sldId="293"/>
        </pc:sldMkLst>
        <pc:spChg chg="mod">
          <ac:chgData name="Alexandra Lin Brister" userId="S::alb967@nau.edu::4f6b0d78-b3f8-42c7-ab44-a23b1e2f8b3e" providerId="AD" clId="Web-{47D3D98A-7096-9C55-BE8C-90E014F0F0CE}" dt="2025-02-23T22:50:04.342" v="14" actId="20577"/>
          <ac:spMkLst>
            <pc:docMk/>
            <pc:sldMk cId="374071309" sldId="293"/>
            <ac:spMk id="3" creationId="{3343C129-669C-2604-43F3-66A724F3FA9E}"/>
          </ac:spMkLst>
        </pc:spChg>
        <pc:spChg chg="mod">
          <ac:chgData name="Alexandra Lin Brister" userId="S::alb967@nau.edu::4f6b0d78-b3f8-42c7-ab44-a23b1e2f8b3e" providerId="AD" clId="Web-{47D3D98A-7096-9C55-BE8C-90E014F0F0CE}" dt="2025-02-23T22:50:12.530" v="17" actId="20577"/>
          <ac:spMkLst>
            <pc:docMk/>
            <pc:sldMk cId="374071309" sldId="293"/>
            <ac:spMk id="4" creationId="{819E0618-FB1F-286B-2DD3-BD05ED7ACC24}"/>
          </ac:spMkLst>
        </pc:spChg>
      </pc:sldChg>
      <pc:sldChg chg="addSp delSp modSp">
        <pc:chgData name="Alexandra Lin Brister" userId="S::alb967@nau.edu::4f6b0d78-b3f8-42c7-ab44-a23b1e2f8b3e" providerId="AD" clId="Web-{47D3D98A-7096-9C55-BE8C-90E014F0F0CE}" dt="2025-02-23T23:04:21.542" v="19" actId="1076"/>
        <pc:sldMkLst>
          <pc:docMk/>
          <pc:sldMk cId="1786605536" sldId="305"/>
        </pc:sldMkLst>
        <pc:picChg chg="add mod">
          <ac:chgData name="Alexandra Lin Brister" userId="S::alb967@nau.edu::4f6b0d78-b3f8-42c7-ab44-a23b1e2f8b3e" providerId="AD" clId="Web-{47D3D98A-7096-9C55-BE8C-90E014F0F0CE}" dt="2025-02-23T23:04:21.542" v="19" actId="1076"/>
          <ac:picMkLst>
            <pc:docMk/>
            <pc:sldMk cId="1786605536" sldId="305"/>
            <ac:picMk id="2" creationId="{DC8E6802-A702-BC64-9757-1C1E1F8880FE}"/>
          </ac:picMkLst>
        </pc:picChg>
        <pc:picChg chg="del">
          <ac:chgData name="Alexandra Lin Brister" userId="S::alb967@nau.edu::4f6b0d78-b3f8-42c7-ab44-a23b1e2f8b3e" providerId="AD" clId="Web-{47D3D98A-7096-9C55-BE8C-90E014F0F0CE}" dt="2025-02-23T22:48:24.913" v="6"/>
          <ac:picMkLst>
            <pc:docMk/>
            <pc:sldMk cId="1786605536" sldId="305"/>
            <ac:picMk id="9" creationId="{FC19E502-B001-0288-EF9A-207D7090BD0C}"/>
          </ac:picMkLst>
        </pc:picChg>
      </pc:sldChg>
    </pc:docChg>
  </pc:docChgLst>
  <pc:docChgLst>
    <pc:chgData name="Carson A Kent" userId="S::cak473@nau.edu::83e41d60-f5d6-4460-baba-c3960352a02f" providerId="AD" clId="Web-{22824375-6F66-94FA-F75A-E89C112B1DE1}"/>
    <pc:docChg chg="addSld delSld modSld">
      <pc:chgData name="Carson A Kent" userId="S::cak473@nau.edu::83e41d60-f5d6-4460-baba-c3960352a02f" providerId="AD" clId="Web-{22824375-6F66-94FA-F75A-E89C112B1DE1}" dt="2025-02-02T21:17:11.638" v="699" actId="1076"/>
      <pc:docMkLst>
        <pc:docMk/>
      </pc:docMkLst>
      <pc:sldChg chg="addSp delSp modSp add del">
        <pc:chgData name="Carson A Kent" userId="S::cak473@nau.edu::83e41d60-f5d6-4460-baba-c3960352a02f" providerId="AD" clId="Web-{22824375-6F66-94FA-F75A-E89C112B1DE1}" dt="2025-02-02T20:41:20.209" v="72"/>
        <pc:sldMkLst>
          <pc:docMk/>
          <pc:sldMk cId="949233206" sldId="289"/>
        </pc:sldMkLst>
      </pc:sldChg>
      <pc:sldChg chg="addSp delSp modSp add replId">
        <pc:chgData name="Carson A Kent" userId="S::cak473@nau.edu::83e41d60-f5d6-4460-baba-c3960352a02f" providerId="AD" clId="Web-{22824375-6F66-94FA-F75A-E89C112B1DE1}" dt="2025-02-02T20:57:28.426" v="665" actId="1076"/>
        <pc:sldMkLst>
          <pc:docMk/>
          <pc:sldMk cId="557145382" sldId="302"/>
        </pc:sldMkLst>
        <pc:spChg chg="mod">
          <ac:chgData name="Carson A Kent" userId="S::cak473@nau.edu::83e41d60-f5d6-4460-baba-c3960352a02f" providerId="AD" clId="Web-{22824375-6F66-94FA-F75A-E89C112B1DE1}" dt="2025-02-02T20:41:42.367" v="86" actId="20577"/>
          <ac:spMkLst>
            <pc:docMk/>
            <pc:sldMk cId="557145382" sldId="302"/>
            <ac:spMk id="6" creationId="{A50C4DEE-B36A-ACDE-28C2-63323F1AC671}"/>
          </ac:spMkLst>
        </pc:spChg>
        <pc:spChg chg="add mod">
          <ac:chgData name="Carson A Kent" userId="S::cak473@nau.edu::83e41d60-f5d6-4460-baba-c3960352a02f" providerId="AD" clId="Web-{22824375-6F66-94FA-F75A-E89C112B1DE1}" dt="2025-02-02T20:55:32.339" v="659" actId="20577"/>
          <ac:spMkLst>
            <pc:docMk/>
            <pc:sldMk cId="557145382" sldId="302"/>
            <ac:spMk id="11" creationId="{F919ED70-DE69-6C85-3352-018034BAED06}"/>
          </ac:spMkLst>
        </pc:spChg>
      </pc:sldChg>
      <pc:sldChg chg="new del">
        <pc:chgData name="Carson A Kent" userId="S::cak473@nau.edu::83e41d60-f5d6-4460-baba-c3960352a02f" providerId="AD" clId="Web-{22824375-6F66-94FA-F75A-E89C112B1DE1}" dt="2025-02-02T20:41:14.224" v="70"/>
        <pc:sldMkLst>
          <pc:docMk/>
          <pc:sldMk cId="1929309504" sldId="302"/>
        </pc:sldMkLst>
      </pc:sldChg>
      <pc:sldChg chg="addSp delSp modSp add replId">
        <pc:chgData name="Carson A Kent" userId="S::cak473@nau.edu::83e41d60-f5d6-4460-baba-c3960352a02f" providerId="AD" clId="Web-{22824375-6F66-94FA-F75A-E89C112B1DE1}" dt="2025-02-02T21:17:11.638" v="699" actId="1076"/>
        <pc:sldMkLst>
          <pc:docMk/>
          <pc:sldMk cId="1351231338" sldId="303"/>
        </pc:sldMkLst>
        <pc:spChg chg="mod">
          <ac:chgData name="Carson A Kent" userId="S::cak473@nau.edu::83e41d60-f5d6-4460-baba-c3960352a02f" providerId="AD" clId="Web-{22824375-6F66-94FA-F75A-E89C112B1DE1}" dt="2025-02-02T20:58:02.037" v="672" actId="14100"/>
          <ac:spMkLst>
            <pc:docMk/>
            <pc:sldMk cId="1351231338" sldId="303"/>
            <ac:spMk id="6" creationId="{8D6F071A-F228-527F-F14C-F42D6B376DF4}"/>
          </ac:spMkLst>
        </pc:spChg>
      </pc:sldChg>
    </pc:docChg>
  </pc:docChgLst>
  <pc:docChgLst>
    <pc:chgData name="Brandon A Guzman" userId="S::bag398@nau.edu::b50ac788-a1cc-4cc2-9edb-647aeb53adff" providerId="AD" clId="Web-{DBCC85A6-0DC4-293F-2ED4-85789AFFFAFF}"/>
    <pc:docChg chg="delSld modSld">
      <pc:chgData name="Brandon A Guzman" userId="S::bag398@nau.edu::b50ac788-a1cc-4cc2-9edb-647aeb53adff" providerId="AD" clId="Web-{DBCC85A6-0DC4-293F-2ED4-85789AFFFAFF}" dt="2025-02-03T23:05:56.260" v="42" actId="20577"/>
      <pc:docMkLst>
        <pc:docMk/>
      </pc:docMkLst>
      <pc:sldChg chg="modSp">
        <pc:chgData name="Brandon A Guzman" userId="S::bag398@nau.edu::b50ac788-a1cc-4cc2-9edb-647aeb53adff" providerId="AD" clId="Web-{DBCC85A6-0DC4-293F-2ED4-85789AFFFAFF}" dt="2025-02-03T23:05:56.260" v="42" actId="20577"/>
        <pc:sldMkLst>
          <pc:docMk/>
          <pc:sldMk cId="4014885047" sldId="264"/>
        </pc:sldMkLst>
        <pc:spChg chg="mod">
          <ac:chgData name="Brandon A Guzman" userId="S::bag398@nau.edu::b50ac788-a1cc-4cc2-9edb-647aeb53adff" providerId="AD" clId="Web-{DBCC85A6-0DC4-293F-2ED4-85789AFFFAFF}" dt="2025-02-03T23:05:56.260" v="42" actId="20577"/>
          <ac:spMkLst>
            <pc:docMk/>
            <pc:sldMk cId="4014885047" sldId="264"/>
            <ac:spMk id="7" creationId="{D15E5935-7826-A781-7B22-8B808BEB773B}"/>
          </ac:spMkLst>
        </pc:spChg>
      </pc:sldChg>
      <pc:sldChg chg="del">
        <pc:chgData name="Brandon A Guzman" userId="S::bag398@nau.edu::b50ac788-a1cc-4cc2-9edb-647aeb53adff" providerId="AD" clId="Web-{DBCC85A6-0DC4-293F-2ED4-85789AFFFAFF}" dt="2025-02-03T23:04:05.365" v="0"/>
        <pc:sldMkLst>
          <pc:docMk/>
          <pc:sldMk cId="1298772820" sldId="306"/>
        </pc:sldMkLst>
      </pc:sldChg>
    </pc:docChg>
  </pc:docChgLst>
  <pc:docChgLst>
    <pc:chgData name="Alexandra Lin Brister" userId="S::alb967@nau.edu::4f6b0d78-b3f8-42c7-ab44-a23b1e2f8b3e" providerId="AD" clId="Web-{8635500E-87FA-D7A6-A8F3-3BC2666DF86B}"/>
    <pc:docChg chg="modSld">
      <pc:chgData name="Alexandra Lin Brister" userId="S::alb967@nau.edu::4f6b0d78-b3f8-42c7-ab44-a23b1e2f8b3e" providerId="AD" clId="Web-{8635500E-87FA-D7A6-A8F3-3BC2666DF86B}" dt="2024-10-17T00:48:33.130" v="1" actId="1076"/>
      <pc:docMkLst>
        <pc:docMk/>
      </pc:docMkLst>
      <pc:sldChg chg="modSp">
        <pc:chgData name="Alexandra Lin Brister" userId="S::alb967@nau.edu::4f6b0d78-b3f8-42c7-ab44-a23b1e2f8b3e" providerId="AD" clId="Web-{8635500E-87FA-D7A6-A8F3-3BC2666DF86B}" dt="2024-10-17T00:48:33.130" v="1" actId="1076"/>
        <pc:sldMkLst>
          <pc:docMk/>
          <pc:sldMk cId="2009317909" sldId="272"/>
        </pc:sldMkLst>
      </pc:sldChg>
      <pc:sldChg chg="modSp">
        <pc:chgData name="Alexandra Lin Brister" userId="S::alb967@nau.edu::4f6b0d78-b3f8-42c7-ab44-a23b1e2f8b3e" providerId="AD" clId="Web-{8635500E-87FA-D7A6-A8F3-3BC2666DF86B}" dt="2024-10-17T00:48:07.362" v="0" actId="1076"/>
        <pc:sldMkLst>
          <pc:docMk/>
          <pc:sldMk cId="2095805567" sldId="277"/>
        </pc:sldMkLst>
      </pc:sldChg>
    </pc:docChg>
  </pc:docChgLst>
  <pc:docChgLst>
    <pc:chgData name="Gustavo Ruiz Anaya" userId="S::gr598@nau.edu::26144088-ecaa-449c-93ed-6a7389c8b5fb" providerId="AD" clId="Web-{E1E69F46-ADEF-45AC-850D-6BB866CBF8D2}"/>
    <pc:docChg chg="modSld">
      <pc:chgData name="Gustavo Ruiz Anaya" userId="S::gr598@nau.edu::26144088-ecaa-449c-93ed-6a7389c8b5fb" providerId="AD" clId="Web-{E1E69F46-ADEF-45AC-850D-6BB866CBF8D2}" dt="2025-02-03T23:14:17.032" v="2"/>
      <pc:docMkLst>
        <pc:docMk/>
      </pc:docMkLst>
      <pc:sldChg chg="delSp modSp">
        <pc:chgData name="Gustavo Ruiz Anaya" userId="S::gr598@nau.edu::26144088-ecaa-449c-93ed-6a7389c8b5fb" providerId="AD" clId="Web-{E1E69F46-ADEF-45AC-850D-6BB866CBF8D2}" dt="2025-02-03T23:14:17.032" v="2"/>
        <pc:sldMkLst>
          <pc:docMk/>
          <pc:sldMk cId="346707480" sldId="295"/>
        </pc:sldMkLst>
      </pc:sldChg>
    </pc:docChg>
  </pc:docChgLst>
  <pc:docChgLst>
    <pc:chgData name="Ryan J Meger" userId="S::rjm543@nau.edu::f6b73040-e80f-4356-aca6-7d9b6bd5d25d" providerId="AD" clId="Web-{27C85FE8-14DC-4F8D-92D6-CC18E575DDCF}"/>
    <pc:docChg chg="modSld">
      <pc:chgData name="Ryan J Meger" userId="S::rjm543@nau.edu::f6b73040-e80f-4356-aca6-7d9b6bd5d25d" providerId="AD" clId="Web-{27C85FE8-14DC-4F8D-92D6-CC18E575DDCF}" dt="2024-10-18T05:39:16.247" v="2" actId="14100"/>
      <pc:docMkLst>
        <pc:docMk/>
      </pc:docMkLst>
      <pc:sldChg chg="modSp">
        <pc:chgData name="Ryan J Meger" userId="S::rjm543@nau.edu::f6b73040-e80f-4356-aca6-7d9b6bd5d25d" providerId="AD" clId="Web-{27C85FE8-14DC-4F8D-92D6-CC18E575DDCF}" dt="2024-10-18T05:18:09.309" v="0" actId="1076"/>
        <pc:sldMkLst>
          <pc:docMk/>
          <pc:sldMk cId="98175723" sldId="261"/>
        </pc:sldMkLst>
      </pc:sldChg>
      <pc:sldChg chg="modSp">
        <pc:chgData name="Ryan J Meger" userId="S::rjm543@nau.edu::f6b73040-e80f-4356-aca6-7d9b6bd5d25d" providerId="AD" clId="Web-{27C85FE8-14DC-4F8D-92D6-CC18E575DDCF}" dt="2024-10-18T05:39:16.247" v="2" actId="14100"/>
        <pc:sldMkLst>
          <pc:docMk/>
          <pc:sldMk cId="1776479428" sldId="288"/>
        </pc:sldMkLst>
      </pc:sldChg>
    </pc:docChg>
  </pc:docChgLst>
  <pc:docChgLst>
    <pc:chgData name="Ryan J Meger" userId="f6b73040-e80f-4356-aca6-7d9b6bd5d25d" providerId="ADAL" clId="{8CB94371-D75B-469E-AD54-3EB12E655326}"/>
    <pc:docChg chg="custSel addSld modSld">
      <pc:chgData name="Ryan J Meger" userId="f6b73040-e80f-4356-aca6-7d9b6bd5d25d" providerId="ADAL" clId="{8CB94371-D75B-469E-AD54-3EB12E655326}" dt="2025-02-03T00:46:10.821" v="128" actId="478"/>
      <pc:docMkLst>
        <pc:docMk/>
      </pc:docMkLst>
      <pc:sldChg chg="delSp mod">
        <pc:chgData name="Ryan J Meger" userId="f6b73040-e80f-4356-aca6-7d9b6bd5d25d" providerId="ADAL" clId="{8CB94371-D75B-469E-AD54-3EB12E655326}" dt="2025-02-03T00:46:10.821" v="128" actId="478"/>
        <pc:sldMkLst>
          <pc:docMk/>
          <pc:sldMk cId="863608912" sldId="287"/>
        </pc:sldMkLst>
      </pc:sldChg>
      <pc:sldChg chg="addSp modSp mod">
        <pc:chgData name="Ryan J Meger" userId="f6b73040-e80f-4356-aca6-7d9b6bd5d25d" providerId="ADAL" clId="{8CB94371-D75B-469E-AD54-3EB12E655326}" dt="2025-02-02T23:41:20.263" v="44" actId="1076"/>
        <pc:sldMkLst>
          <pc:docMk/>
          <pc:sldMk cId="2466513484" sldId="290"/>
        </pc:sldMkLst>
        <pc:spChg chg="mod">
          <ac:chgData name="Ryan J Meger" userId="f6b73040-e80f-4356-aca6-7d9b6bd5d25d" providerId="ADAL" clId="{8CB94371-D75B-469E-AD54-3EB12E655326}" dt="2025-02-02T23:40:18.816" v="20" actId="14100"/>
          <ac:spMkLst>
            <pc:docMk/>
            <pc:sldMk cId="2466513484" sldId="290"/>
            <ac:spMk id="6" creationId="{CC2367EF-5E84-C020-EE59-AA0F48393E59}"/>
          </ac:spMkLst>
        </pc:spChg>
        <pc:spChg chg="mod">
          <ac:chgData name="Ryan J Meger" userId="f6b73040-e80f-4356-aca6-7d9b6bd5d25d" providerId="ADAL" clId="{8CB94371-D75B-469E-AD54-3EB12E655326}" dt="2025-02-02T23:40:29.194" v="24" actId="14100"/>
          <ac:spMkLst>
            <pc:docMk/>
            <pc:sldMk cId="2466513484" sldId="290"/>
            <ac:spMk id="7" creationId="{AD125BD8-E6CE-705B-1151-9D1E884AFD13}"/>
          </ac:spMkLst>
        </pc:spChg>
      </pc:sldChg>
      <pc:sldChg chg="addSp delSp modSp add mod">
        <pc:chgData name="Ryan J Meger" userId="f6b73040-e80f-4356-aca6-7d9b6bd5d25d" providerId="ADAL" clId="{8CB94371-D75B-469E-AD54-3EB12E655326}" dt="2025-02-03T00:25:24.731" v="127" actId="1076"/>
        <pc:sldMkLst>
          <pc:docMk/>
          <pc:sldMk cId="2806047485" sldId="304"/>
        </pc:sldMkLst>
        <pc:spChg chg="mod">
          <ac:chgData name="Ryan J Meger" userId="f6b73040-e80f-4356-aca6-7d9b6bd5d25d" providerId="ADAL" clId="{8CB94371-D75B-469E-AD54-3EB12E655326}" dt="2025-02-02T23:42:22.689" v="71" actId="20577"/>
          <ac:spMkLst>
            <pc:docMk/>
            <pc:sldMk cId="2806047485" sldId="304"/>
            <ac:spMk id="6" creationId="{002A2E59-0D47-2896-B1CA-CA5E8A014F20}"/>
          </ac:spMkLst>
        </pc:spChg>
      </pc:sldChg>
    </pc:docChg>
  </pc:docChgLst>
  <pc:docChgLst>
    <pc:chgData name="Carson A Kent" userId="S::cak473@nau.edu::83e41d60-f5d6-4460-baba-c3960352a02f" providerId="AD" clId="Web-{B215A1AB-DB22-C547-F9B0-A9F52551CB34}"/>
    <pc:docChg chg="modSld">
      <pc:chgData name="Carson A Kent" userId="S::cak473@nau.edu::83e41d60-f5d6-4460-baba-c3960352a02f" providerId="AD" clId="Web-{B215A1AB-DB22-C547-F9B0-A9F52551CB34}" dt="2025-02-02T20:12:50.243" v="61" actId="1076"/>
      <pc:docMkLst>
        <pc:docMk/>
      </pc:docMkLst>
      <pc:sldChg chg="addSp delSp modSp">
        <pc:chgData name="Carson A Kent" userId="S::cak473@nau.edu::83e41d60-f5d6-4460-baba-c3960352a02f" providerId="AD" clId="Web-{B215A1AB-DB22-C547-F9B0-A9F52551CB34}" dt="2025-02-02T20:12:50.243" v="61" actId="1076"/>
        <pc:sldMkLst>
          <pc:docMk/>
          <pc:sldMk cId="949233206" sldId="289"/>
        </pc:sldMkLst>
        <pc:spChg chg="mod">
          <ac:chgData name="Carson A Kent" userId="S::cak473@nau.edu::83e41d60-f5d6-4460-baba-c3960352a02f" providerId="AD" clId="Web-{B215A1AB-DB22-C547-F9B0-A9F52551CB34}" dt="2025-02-02T20:07:02.515" v="55" actId="20577"/>
          <ac:spMkLst>
            <pc:docMk/>
            <pc:sldMk cId="949233206" sldId="289"/>
            <ac:spMk id="6" creationId="{CC2367EF-5E84-C020-EE59-AA0F48393E59}"/>
          </ac:spMkLst>
        </pc:spChg>
      </pc:sldChg>
    </pc:docChg>
  </pc:docChgLst>
  <pc:docChgLst>
    <pc:chgData name="Ryan J Meger" userId="S::rjm543@nau.edu::f6b73040-e80f-4356-aca6-7d9b6bd5d25d" providerId="AD" clId="Web-{A9A58555-DAEE-45B1-9EF0-16874F148547}"/>
    <pc:docChg chg="addSld modSld">
      <pc:chgData name="Ryan J Meger" userId="S::rjm543@nau.edu::f6b73040-e80f-4356-aca6-7d9b6bd5d25d" providerId="AD" clId="Web-{A9A58555-DAEE-45B1-9EF0-16874F148547}" dt="2024-10-08T17:15:15.543" v="7"/>
      <pc:docMkLst>
        <pc:docMk/>
      </pc:docMkLst>
      <pc:sldChg chg="delSp modSp add replId">
        <pc:chgData name="Ryan J Meger" userId="S::rjm543@nau.edu::f6b73040-e80f-4356-aca6-7d9b6bd5d25d" providerId="AD" clId="Web-{A9A58555-DAEE-45B1-9EF0-16874F148547}" dt="2024-10-08T17:15:15.543" v="7"/>
        <pc:sldMkLst>
          <pc:docMk/>
          <pc:sldMk cId="454627643" sldId="285"/>
        </pc:sldMkLst>
      </pc:sldChg>
    </pc:docChg>
  </pc:docChgLst>
  <pc:docChgLst>
    <pc:chgData name="Carson A Kent" userId="S::cak473@nau.edu::83e41d60-f5d6-4460-baba-c3960352a02f" providerId="AD" clId="Web-{F5211674-AF65-F29B-5B49-E8EA1F6C6C27}"/>
    <pc:docChg chg="modSld">
      <pc:chgData name="Carson A Kent" userId="S::cak473@nau.edu::83e41d60-f5d6-4460-baba-c3960352a02f" providerId="AD" clId="Web-{F5211674-AF65-F29B-5B49-E8EA1F6C6C27}" dt="2025-02-02T20:23:01.931" v="11"/>
      <pc:docMkLst>
        <pc:docMk/>
      </pc:docMkLst>
      <pc:sldChg chg="addSp modSp">
        <pc:chgData name="Carson A Kent" userId="S::cak473@nau.edu::83e41d60-f5d6-4460-baba-c3960352a02f" providerId="AD" clId="Web-{F5211674-AF65-F29B-5B49-E8EA1F6C6C27}" dt="2025-02-02T20:23:01.931" v="11"/>
        <pc:sldMkLst>
          <pc:docMk/>
          <pc:sldMk cId="949233206" sldId="289"/>
        </pc:sldMkLst>
        <pc:spChg chg="add">
          <ac:chgData name="Carson A Kent" userId="S::cak473@nau.edu::83e41d60-f5d6-4460-baba-c3960352a02f" providerId="AD" clId="Web-{F5211674-AF65-F29B-5B49-E8EA1F6C6C27}" dt="2025-02-02T20:23:01.931" v="11"/>
          <ac:spMkLst>
            <pc:docMk/>
            <pc:sldMk cId="949233206" sldId="289"/>
            <ac:spMk id="3" creationId="{1F4E4C38-BD6A-545A-259D-8611E74D10DF}"/>
          </ac:spMkLst>
        </pc:spChg>
      </pc:sldChg>
    </pc:docChg>
  </pc:docChgLst>
  <pc:docChgLst>
    <pc:chgData name="Ryan J Meger" userId="f6b73040-e80f-4356-aca6-7d9b6bd5d25d" providerId="ADAL" clId="{7A568385-A177-42E0-A7CE-E332309A9C39}"/>
    <pc:docChg chg="undo custSel addSld delSld modSld">
      <pc:chgData name="Ryan J Meger" userId="f6b73040-e80f-4356-aca6-7d9b6bd5d25d" providerId="ADAL" clId="{7A568385-A177-42E0-A7CE-E332309A9C39}" dt="2024-10-09T02:43:16.847" v="2209" actId="20577"/>
      <pc:docMkLst>
        <pc:docMk/>
      </pc:docMkLst>
      <pc:sldChg chg="modSp mod">
        <pc:chgData name="Ryan J Meger" userId="f6b73040-e80f-4356-aca6-7d9b6bd5d25d" providerId="ADAL" clId="{7A568385-A177-42E0-A7CE-E332309A9C39}" dt="2024-10-07T02:51:05.765" v="912" actId="14"/>
        <pc:sldMkLst>
          <pc:docMk/>
          <pc:sldMk cId="1514395425" sldId="258"/>
        </pc:sldMkLst>
      </pc:sldChg>
      <pc:sldChg chg="addSp delSp modSp mod">
        <pc:chgData name="Ryan J Meger" userId="f6b73040-e80f-4356-aca6-7d9b6bd5d25d" providerId="ADAL" clId="{7A568385-A177-42E0-A7CE-E332309A9C39}" dt="2024-10-09T01:17:03.231" v="2189" actId="20577"/>
        <pc:sldMkLst>
          <pc:docMk/>
          <pc:sldMk cId="98175723" sldId="261"/>
        </pc:sldMkLst>
      </pc:sldChg>
      <pc:sldChg chg="addSp delSp modSp add mod">
        <pc:chgData name="Ryan J Meger" userId="f6b73040-e80f-4356-aca6-7d9b6bd5d25d" providerId="ADAL" clId="{7A568385-A177-42E0-A7CE-E332309A9C39}" dt="2024-10-09T01:14:30.457" v="2173" actId="478"/>
        <pc:sldMkLst>
          <pc:docMk/>
          <pc:sldMk cId="2590932668" sldId="273"/>
        </pc:sldMkLst>
      </pc:sldChg>
      <pc:sldChg chg="addSp modSp add mod">
        <pc:chgData name="Ryan J Meger" userId="f6b73040-e80f-4356-aca6-7d9b6bd5d25d" providerId="ADAL" clId="{7A568385-A177-42E0-A7CE-E332309A9C39}" dt="2024-10-09T01:19:58.665" v="2198" actId="1076"/>
        <pc:sldMkLst>
          <pc:docMk/>
          <pc:sldMk cId="2131243897" sldId="274"/>
        </pc:sldMkLst>
      </pc:sldChg>
      <pc:sldChg chg="addSp modSp add mod">
        <pc:chgData name="Ryan J Meger" userId="f6b73040-e80f-4356-aca6-7d9b6bd5d25d" providerId="ADAL" clId="{7A568385-A177-42E0-A7CE-E332309A9C39}" dt="2024-10-08T19:07:15.464" v="1279" actId="1076"/>
        <pc:sldMkLst>
          <pc:docMk/>
          <pc:sldMk cId="1445686664" sldId="275"/>
        </pc:sldMkLst>
      </pc:sldChg>
      <pc:sldChg chg="del">
        <pc:chgData name="Ryan J Meger" userId="f6b73040-e80f-4356-aca6-7d9b6bd5d25d" providerId="ADAL" clId="{7A568385-A177-42E0-A7CE-E332309A9C39}" dt="2024-10-07T02:37:11.366" v="690" actId="47"/>
        <pc:sldMkLst>
          <pc:docMk/>
          <pc:sldMk cId="2553546761" sldId="275"/>
        </pc:sldMkLst>
      </pc:sldChg>
      <pc:sldChg chg="new del">
        <pc:chgData name="Ryan J Meger" userId="f6b73040-e80f-4356-aca6-7d9b6bd5d25d" providerId="ADAL" clId="{7A568385-A177-42E0-A7CE-E332309A9C39}" dt="2024-10-07T02:50:37.335" v="862" actId="680"/>
        <pc:sldMkLst>
          <pc:docMk/>
          <pc:sldMk cId="1984592432" sldId="276"/>
        </pc:sldMkLst>
      </pc:sldChg>
      <pc:sldChg chg="del">
        <pc:chgData name="Ryan J Meger" userId="f6b73040-e80f-4356-aca6-7d9b6bd5d25d" providerId="ADAL" clId="{7A568385-A177-42E0-A7CE-E332309A9C39}" dt="2024-10-07T02:37:17.310" v="691" actId="47"/>
        <pc:sldMkLst>
          <pc:docMk/>
          <pc:sldMk cId="2087521323" sldId="276"/>
        </pc:sldMkLst>
      </pc:sldChg>
      <pc:sldChg chg="addSp delSp modSp add mod">
        <pc:chgData name="Ryan J Meger" userId="f6b73040-e80f-4356-aca6-7d9b6bd5d25d" providerId="ADAL" clId="{7A568385-A177-42E0-A7CE-E332309A9C39}" dt="2024-10-09T00:35:08.279" v="1748" actId="1076"/>
        <pc:sldMkLst>
          <pc:docMk/>
          <pc:sldMk cId="3346613428" sldId="286"/>
        </pc:sldMkLst>
      </pc:sldChg>
      <pc:sldChg chg="addSp delSp modSp add mod">
        <pc:chgData name="Ryan J Meger" userId="f6b73040-e80f-4356-aca6-7d9b6bd5d25d" providerId="ADAL" clId="{7A568385-A177-42E0-A7CE-E332309A9C39}" dt="2024-10-08T19:25:45.966" v="1612"/>
        <pc:sldMkLst>
          <pc:docMk/>
          <pc:sldMk cId="863608912" sldId="287"/>
        </pc:sldMkLst>
      </pc:sldChg>
      <pc:sldChg chg="addSp delSp modSp add mod">
        <pc:chgData name="Ryan J Meger" userId="f6b73040-e80f-4356-aca6-7d9b6bd5d25d" providerId="ADAL" clId="{7A568385-A177-42E0-A7CE-E332309A9C39}" dt="2024-10-09T02:43:16.847" v="2209" actId="20577"/>
        <pc:sldMkLst>
          <pc:docMk/>
          <pc:sldMk cId="1776479428" sldId="288"/>
        </pc:sldMkLst>
      </pc:sldChg>
    </pc:docChg>
  </pc:docChgLst>
  <pc:docChgLst>
    <pc:chgData name="Brandon A Guzman" userId="S::bag398@nau.edu::b50ac788-a1cc-4cc2-9edb-647aeb53adff" providerId="AD" clId="Web-{C8E48228-131E-6A60-D408-52600665EB6F}"/>
    <pc:docChg chg="modSld sldOrd">
      <pc:chgData name="Brandon A Guzman" userId="S::bag398@nau.edu::b50ac788-a1cc-4cc2-9edb-647aeb53adff" providerId="AD" clId="Web-{C8E48228-131E-6A60-D408-52600665EB6F}" dt="2024-10-08T00:44:03.307" v="14"/>
      <pc:docMkLst>
        <pc:docMk/>
      </pc:docMkLst>
      <pc:sldChg chg="modSp ord">
        <pc:chgData name="Brandon A Guzman" userId="S::bag398@nau.edu::b50ac788-a1cc-4cc2-9edb-647aeb53adff" providerId="AD" clId="Web-{C8E48228-131E-6A60-D408-52600665EB6F}" dt="2024-10-08T00:43:50.400" v="13"/>
        <pc:sldMkLst>
          <pc:docMk/>
          <pc:sldMk cId="1070346799" sldId="260"/>
        </pc:sldMkLst>
      </pc:sldChg>
      <pc:sldChg chg="ord">
        <pc:chgData name="Brandon A Guzman" userId="S::bag398@nau.edu::b50ac788-a1cc-4cc2-9edb-647aeb53adff" providerId="AD" clId="Web-{C8E48228-131E-6A60-D408-52600665EB6F}" dt="2024-10-08T00:44:03.307" v="14"/>
        <pc:sldMkLst>
          <pc:docMk/>
          <pc:sldMk cId="1297460242" sldId="266"/>
        </pc:sldMkLst>
      </pc:sldChg>
      <pc:sldChg chg="modSp ord">
        <pc:chgData name="Brandon A Guzman" userId="S::bag398@nau.edu::b50ac788-a1cc-4cc2-9edb-647aeb53adff" providerId="AD" clId="Web-{C8E48228-131E-6A60-D408-52600665EB6F}" dt="2024-10-08T00:43:31.993" v="12"/>
        <pc:sldMkLst>
          <pc:docMk/>
          <pc:sldMk cId="378301620" sldId="276"/>
        </pc:sldMkLst>
      </pc:sldChg>
    </pc:docChg>
  </pc:docChgLst>
  <pc:docChgLst>
    <pc:chgData name="Brandon A Guzman" userId="S::bag398@nau.edu::b50ac788-a1cc-4cc2-9edb-647aeb53adff" providerId="AD" clId="Web-{D99AF228-2F5F-C25C-152C-7D8DEE59ABA4}"/>
    <pc:docChg chg="modSld">
      <pc:chgData name="Brandon A Guzman" userId="S::bag398@nau.edu::b50ac788-a1cc-4cc2-9edb-647aeb53adff" providerId="AD" clId="Web-{D99AF228-2F5F-C25C-152C-7D8DEE59ABA4}" dt="2025-02-24T23:09:34.765" v="5" actId="20577"/>
      <pc:docMkLst>
        <pc:docMk/>
      </pc:docMkLst>
      <pc:sldChg chg="modSp">
        <pc:chgData name="Brandon A Guzman" userId="S::bag398@nau.edu::b50ac788-a1cc-4cc2-9edb-647aeb53adff" providerId="AD" clId="Web-{D99AF228-2F5F-C25C-152C-7D8DEE59ABA4}" dt="2025-02-24T23:09:34.765" v="5" actId="20577"/>
        <pc:sldMkLst>
          <pc:docMk/>
          <pc:sldMk cId="1505110570" sldId="292"/>
        </pc:sldMkLst>
        <pc:spChg chg="mod">
          <ac:chgData name="Brandon A Guzman" userId="S::bag398@nau.edu::b50ac788-a1cc-4cc2-9edb-647aeb53adff" providerId="AD" clId="Web-{D99AF228-2F5F-C25C-152C-7D8DEE59ABA4}" dt="2025-02-24T23:09:34.765" v="5" actId="20577"/>
          <ac:spMkLst>
            <pc:docMk/>
            <pc:sldMk cId="1505110570" sldId="292"/>
            <ac:spMk id="9" creationId="{39C4470F-869E-418F-8158-9181A0264CD9}"/>
          </ac:spMkLst>
        </pc:spChg>
      </pc:sldChg>
    </pc:docChg>
  </pc:docChgLst>
  <pc:docChgLst>
    <pc:chgData name="Gustavo Ruiz Anaya" userId="26144088-ecaa-449c-93ed-6a7389c8b5fb" providerId="ADAL" clId="{8FBB1B2F-7B6F-4CD1-9035-0004C2405A7C}"/>
    <pc:docChg chg="undo custSel addSld modSld">
      <pc:chgData name="Gustavo Ruiz Anaya" userId="26144088-ecaa-449c-93ed-6a7389c8b5fb" providerId="ADAL" clId="{8FBB1B2F-7B6F-4CD1-9035-0004C2405A7C}" dt="2024-10-07T22:11:47.856" v="1092" actId="20577"/>
      <pc:docMkLst>
        <pc:docMk/>
      </pc:docMkLst>
      <pc:sldChg chg="addSp delSp modSp mod">
        <pc:chgData name="Gustavo Ruiz Anaya" userId="26144088-ecaa-449c-93ed-6a7389c8b5fb" providerId="ADAL" clId="{8FBB1B2F-7B6F-4CD1-9035-0004C2405A7C}" dt="2024-10-07T18:37:51.336" v="11" actId="14100"/>
        <pc:sldMkLst>
          <pc:docMk/>
          <pc:sldMk cId="1514395425" sldId="258"/>
        </pc:sldMkLst>
      </pc:sldChg>
      <pc:sldChg chg="modSp mod">
        <pc:chgData name="Gustavo Ruiz Anaya" userId="26144088-ecaa-449c-93ed-6a7389c8b5fb" providerId="ADAL" clId="{8FBB1B2F-7B6F-4CD1-9035-0004C2405A7C}" dt="2024-10-07T20:53:17.965" v="713" actId="113"/>
        <pc:sldMkLst>
          <pc:docMk/>
          <pc:sldMk cId="1619564714" sldId="268"/>
        </pc:sldMkLst>
      </pc:sldChg>
      <pc:sldChg chg="addSp delSp modSp mod">
        <pc:chgData name="Gustavo Ruiz Anaya" userId="26144088-ecaa-449c-93ed-6a7389c8b5fb" providerId="ADAL" clId="{8FBB1B2F-7B6F-4CD1-9035-0004C2405A7C}" dt="2024-10-07T22:11:47.856" v="1092" actId="20577"/>
        <pc:sldMkLst>
          <pc:docMk/>
          <pc:sldMk cId="4241751347" sldId="269"/>
        </pc:sldMkLst>
      </pc:sldChg>
      <pc:sldChg chg="addSp delSp modSp mod">
        <pc:chgData name="Gustavo Ruiz Anaya" userId="26144088-ecaa-449c-93ed-6a7389c8b5fb" providerId="ADAL" clId="{8FBB1B2F-7B6F-4CD1-9035-0004C2405A7C}" dt="2024-10-07T21:09:00.764" v="989" actId="1076"/>
        <pc:sldMkLst>
          <pc:docMk/>
          <pc:sldMk cId="201544631" sldId="270"/>
        </pc:sldMkLst>
      </pc:sldChg>
      <pc:sldChg chg="addSp delSp modSp mod">
        <pc:chgData name="Gustavo Ruiz Anaya" userId="26144088-ecaa-449c-93ed-6a7389c8b5fb" providerId="ADAL" clId="{8FBB1B2F-7B6F-4CD1-9035-0004C2405A7C}" dt="2024-10-07T20:19:27.432" v="34" actId="1076"/>
        <pc:sldMkLst>
          <pc:docMk/>
          <pc:sldMk cId="1445686664" sldId="275"/>
        </pc:sldMkLst>
      </pc:sldChg>
      <pc:sldChg chg="addSp delSp modSp mod">
        <pc:chgData name="Gustavo Ruiz Anaya" userId="26144088-ecaa-449c-93ed-6a7389c8b5fb" providerId="ADAL" clId="{8FBB1B2F-7B6F-4CD1-9035-0004C2405A7C}" dt="2024-10-07T22:05:20.028" v="1068" actId="255"/>
        <pc:sldMkLst>
          <pc:docMk/>
          <pc:sldMk cId="3146158447" sldId="278"/>
        </pc:sldMkLst>
      </pc:sldChg>
      <pc:sldChg chg="addSp delSp modSp add mod">
        <pc:chgData name="Gustavo Ruiz Anaya" userId="26144088-ecaa-449c-93ed-6a7389c8b5fb" providerId="ADAL" clId="{8FBB1B2F-7B6F-4CD1-9035-0004C2405A7C}" dt="2024-10-07T20:48:30.157" v="706" actId="255"/>
        <pc:sldMkLst>
          <pc:docMk/>
          <pc:sldMk cId="3252654344" sldId="283"/>
        </pc:sldMkLst>
      </pc:sldChg>
      <pc:sldChg chg="addSp delSp modSp add mod">
        <pc:chgData name="Gustavo Ruiz Anaya" userId="26144088-ecaa-449c-93ed-6a7389c8b5fb" providerId="ADAL" clId="{8FBB1B2F-7B6F-4CD1-9035-0004C2405A7C}" dt="2024-10-07T20:56:10.959" v="933" actId="1076"/>
        <pc:sldMkLst>
          <pc:docMk/>
          <pc:sldMk cId="402806750" sldId="284"/>
        </pc:sldMkLst>
      </pc:sldChg>
    </pc:docChg>
  </pc:docChgLst>
  <pc:docChgLst>
    <pc:chgData name="Carson A Kent" userId="S::cak473@nau.edu::83e41d60-f5d6-4460-baba-c3960352a02f" providerId="AD" clId="Web-{8BAAF5C8-ED10-6663-0A87-0C5859D987EA}"/>
    <pc:docChg chg="modSld">
      <pc:chgData name="Carson A Kent" userId="S::cak473@nau.edu::83e41d60-f5d6-4460-baba-c3960352a02f" providerId="AD" clId="Web-{8BAAF5C8-ED10-6663-0A87-0C5859D987EA}" dt="2024-10-07T18:53:53.386" v="1" actId="20577"/>
      <pc:docMkLst>
        <pc:docMk/>
      </pc:docMkLst>
      <pc:sldChg chg="modSp">
        <pc:chgData name="Carson A Kent" userId="S::cak473@nau.edu::83e41d60-f5d6-4460-baba-c3960352a02f" providerId="AD" clId="Web-{8BAAF5C8-ED10-6663-0A87-0C5859D987EA}" dt="2024-10-07T18:53:53.386" v="1" actId="20577"/>
        <pc:sldMkLst>
          <pc:docMk/>
          <pc:sldMk cId="3610915998" sldId="282"/>
        </pc:sldMkLst>
      </pc:sldChg>
    </pc:docChg>
  </pc:docChgLst>
  <pc:docChgLst>
    <pc:chgData name="Ryan J Meger" userId="S::rjm543@nau.edu::f6b73040-e80f-4356-aca6-7d9b6bd5d25d" providerId="AD" clId="Web-{9EF6C3E3-2000-47A5-A613-08D43E330468}"/>
    <pc:docChg chg="modSld">
      <pc:chgData name="Ryan J Meger" userId="S::rjm543@nau.edu::f6b73040-e80f-4356-aca6-7d9b6bd5d25d" providerId="AD" clId="Web-{9EF6C3E3-2000-47A5-A613-08D43E330468}" dt="2025-02-03T00:58:41.912" v="19"/>
      <pc:docMkLst>
        <pc:docMk/>
      </pc:docMkLst>
      <pc:sldChg chg="addSp delSp modSp">
        <pc:chgData name="Ryan J Meger" userId="S::rjm543@nau.edu::f6b73040-e80f-4356-aca6-7d9b6bd5d25d" providerId="AD" clId="Web-{9EF6C3E3-2000-47A5-A613-08D43E330468}" dt="2025-02-03T00:58:41.912" v="19"/>
        <pc:sldMkLst>
          <pc:docMk/>
          <pc:sldMk cId="2466513484" sldId="290"/>
        </pc:sldMkLst>
      </pc:sldChg>
    </pc:docChg>
  </pc:docChgLst>
  <pc:docChgLst>
    <pc:chgData name="Brandon A Guzman" userId="S::bag398@nau.edu::b50ac788-a1cc-4cc2-9edb-647aeb53adff" providerId="AD" clId="Web-{4AB3CB2D-E831-ABE3-246A-651C8DE7956C}"/>
    <pc:docChg chg="modSld">
      <pc:chgData name="Brandon A Guzman" userId="S::bag398@nau.edu::b50ac788-a1cc-4cc2-9edb-647aeb53adff" providerId="AD" clId="Web-{4AB3CB2D-E831-ABE3-246A-651C8DE7956C}" dt="2024-11-04T02:48:02.765" v="0" actId="1076"/>
      <pc:docMkLst>
        <pc:docMk/>
      </pc:docMkLst>
      <pc:sldChg chg="modSp">
        <pc:chgData name="Brandon A Guzman" userId="S::bag398@nau.edu::b50ac788-a1cc-4cc2-9edb-647aeb53adff" providerId="AD" clId="Web-{4AB3CB2D-E831-ABE3-246A-651C8DE7956C}" dt="2024-11-04T02:48:02.765" v="0" actId="1076"/>
        <pc:sldMkLst>
          <pc:docMk/>
          <pc:sldMk cId="1514395425" sldId="2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FCE00-A08F-F34C-8B2A-F2A1B097E4E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0EEC6-E699-EC40-B288-4BCFF47A8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59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33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17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B3D36-8409-B8D9-3DA7-F2B068994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1FD619-87EC-A103-2F8C-8B7FC5A21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7F7BB5-E7C3-BA99-0325-0708B6C46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A5D1B-37AF-312F-C3EC-C7AADC7DD9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90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31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46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44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44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23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45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7FBA5-F26C-3C8E-9CCE-94061EE82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D0AE42-8EC9-A8F4-0360-59FD60213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0E251E-AA80-858B-D081-207EDA628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F1F46-A28C-DD36-323C-7C3357CD9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30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53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7046C-7CBA-A3A0-C2BD-5131C3544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882E06-007D-612C-134E-CE6331600E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E40A6F-38CF-AB63-2E51-6D012F0A4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7FD28-3044-9DF2-F696-6111BD591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11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F00EE-512F-7BA6-11D0-CAC16EB74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CBAC3F-31D4-1F98-4682-F35F85643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EF23E9-CA91-1A3E-82CF-521B3584F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45C-C6BC-AD46-3A46-A498D8AF5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99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7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94718-A536-017A-CBA0-5144801F7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1744F4-13AB-F7E8-355F-1EC97A4733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47B70-461A-CA04-C4E1-C31AD70B56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843BE-C15A-5445-D425-86041E3F88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8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8C664-A4DE-285D-3002-E5D35AC98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7331A-1C8C-3A85-0D0D-879253562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F862E4-37CA-8984-D2AF-2F83A64EF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F1CD0-A64C-F675-614D-098A0E66FC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7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39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36C5E-5FF5-844C-8C28-556FC7CDE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4E89A-BD00-7D48-9534-79FE4BB9B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D931C-A4FE-0743-918B-83B5D33D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CE29E-29AB-1C4C-A663-C9BCC761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88E20-69B0-9D45-906E-A207873C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0781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EB113-833A-BA46-A4CA-DD3CDD81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2D8A7-B4B0-804E-A130-4BE348810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AE9D8-B92D-6948-9D71-2225347E9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FB218-BE31-ED45-BDF7-A73541C3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A9250-5632-024D-8FB5-E1387B1F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3073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F55D22-0D02-3D48-BDE9-D8535FF6B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A95A0-52B5-624F-83C4-9B828D682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BBE00-EF3A-6F49-95C1-AF1836AE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51921-ED5D-A540-9E21-61DB52B0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08A4B-7B7A-0844-8907-5CDD932B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5320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8C85E-29BE-2D49-B7F4-7232DA97C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281C2-9C39-FA41-81CE-A8CE1FB8E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C4349-8CC9-2747-82C4-B02A2A93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3F8EB-DC9C-8E4C-8B60-E1A3569D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B1857-D7CE-234E-8774-57737192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8980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FEB0-1A43-634E-95F9-E33A6EE27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B9A21-E4C4-9847-9AB6-F10863D30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86DDC-AD03-1A41-B5EB-1A144BE57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7FFFF-479A-4F46-A169-60B08FF80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1059C-4693-AD45-8A26-282C6769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942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6852C-D0C2-994E-9749-9963D31B5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DC13-7EBF-434F-9B35-46E5E8DCE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21D45-5814-8B43-B45B-89764E7EF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0EEE4-CDB2-BD4F-94A4-E3B7CDD6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68527-E6F1-374D-B50D-6A3DA6EE8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74548-CAE4-2341-81D5-954CA9CF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4916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FDF2-370F-4C4C-8D07-56A6D993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E9E48-4068-644E-B96B-07B2FC553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36926-5BF4-2042-99E7-19D451453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96B7C-09EF-524A-B7B8-8B4B7A0BB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FD6420-D0FB-B341-919A-C93F7F14B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CB34A-2DC1-FC49-A770-8CD7B72D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1C2A46-9D42-1340-88FC-9F827785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51DF1-4A2E-5449-A4A0-D689395F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8770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5017-16AE-0F45-9B40-C174C5BC3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E8F43-465F-2A43-A647-B19369BC4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33172C-992F-EE45-B607-0D1C1080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F40D2-CEC7-C847-9289-7FCF3B7D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8172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982E84-8062-074A-81FA-AD0852CD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EB54F-B174-0343-8C7A-2520ABF7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BD70-A3AC-F449-A95F-FE4186EA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4999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7D8F-8292-A944-BC34-D24DA7B3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14488-9CB9-7849-8EB0-F3AFC5D6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8F106-219A-9F40-923A-6B1BBF539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0A060-1157-7B44-910D-8CD656AB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A16B1-FF42-1142-9862-B5DA2B3E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B7B2C-7A5E-EA43-A60F-17A94EA1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041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1F19-F29F-C24A-808B-1F8BAB5B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67541-FC6E-E442-AC37-2EB14B5FC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AF99-0226-8F4A-A4B4-E846C25C7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FD726-B887-114A-9A4A-F79E99BB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17FDA-6EB7-B749-AC73-13A015CF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08DF2-E29F-FF4B-8CFC-BB8438FA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0252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538A6-B924-0D46-A900-260F873E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C3FC8-B71E-D944-BCF7-E6D363090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8CA6B-08D5-A343-8858-F924E3790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15937-9297-C346-8349-8EC6CF49584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94070-0D40-7E40-A316-7937BF37A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3FB5A-C7A9-0C44-B658-427ABBA78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tifact">
            <a:extLst>
              <a:ext uri="{FF2B5EF4-FFF2-40B4-BE49-F238E27FC236}">
                <a16:creationId xmlns:a16="http://schemas.microsoft.com/office/drawing/2014/main" id="{0E43C65F-5EB8-593D-1581-06102CB2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62" y="0"/>
            <a:ext cx="12179300" cy="6858000"/>
          </a:xfrm>
          <a:prstGeom prst="rect">
            <a:avLst/>
          </a:prstGeom>
        </p:spPr>
      </p:pic>
      <p:pic>
        <p:nvPicPr>
          <p:cNvPr id="12" name="Figure" descr="NAU: Northern Arizona University.">
            <a:extLst>
              <a:ext uri="{FF2B5EF4-FFF2-40B4-BE49-F238E27FC236}">
                <a16:creationId xmlns:a16="http://schemas.microsoft.com/office/drawing/2014/main" id="{A8B0D61F-16B3-774E-AA6C-80DC2AF131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0654" y="6128071"/>
            <a:ext cx="6510693" cy="322793"/>
          </a:xfrm>
          <a:prstGeom prst="rect">
            <a:avLst/>
          </a:prstGeom>
        </p:spPr>
      </p:pic>
      <p:sp>
        <p:nvSpPr>
          <p:cNvPr id="2" name="H1">
            <a:extLst>
              <a:ext uri="{FF2B5EF4-FFF2-40B4-BE49-F238E27FC236}">
                <a16:creationId xmlns:a16="http://schemas.microsoft.com/office/drawing/2014/main" id="{9B50D50C-EE1C-F542-BF61-736210620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4583" y="396839"/>
            <a:ext cx="9144000" cy="1445787"/>
          </a:xfrm>
        </p:spPr>
        <p:txBody>
          <a:bodyPr anchor="ctr">
            <a:noAutofit/>
          </a:bodyPr>
          <a:lstStyle/>
          <a:p>
            <a:r>
              <a:rPr lang="en-US" sz="7200" b="1">
                <a:solidFill>
                  <a:srgbClr val="F8B700"/>
                </a:solidFill>
                <a:latin typeface="Arial"/>
                <a:cs typeface="Arial"/>
              </a:rPr>
              <a:t>SAE Formula</a:t>
            </a:r>
            <a:br>
              <a:rPr lang="en-US" sz="7200" b="1">
                <a:solidFill>
                  <a:srgbClr val="F8B700"/>
                </a:solidFill>
                <a:latin typeface="Arial"/>
                <a:cs typeface="Arial"/>
              </a:rPr>
            </a:br>
            <a:r>
              <a:rPr lang="en-US" sz="7200" b="1">
                <a:solidFill>
                  <a:srgbClr val="F8B700"/>
                </a:solidFill>
                <a:latin typeface="Arial"/>
                <a:cs typeface="Arial"/>
              </a:rPr>
              <a:t>Chassis</a:t>
            </a:r>
            <a:endParaRPr lang="en-US"/>
          </a:p>
        </p:txBody>
      </p:sp>
      <p:sp>
        <p:nvSpPr>
          <p:cNvPr id="7" name="H2">
            <a:extLst>
              <a:ext uri="{FF2B5EF4-FFF2-40B4-BE49-F238E27FC236}">
                <a16:creationId xmlns:a16="http://schemas.microsoft.com/office/drawing/2014/main" id="{D15E5935-7826-A781-7B22-8B808BEB773B}"/>
              </a:ext>
            </a:extLst>
          </p:cNvPr>
          <p:cNvSpPr txBox="1"/>
          <p:nvPr/>
        </p:nvSpPr>
        <p:spPr>
          <a:xfrm>
            <a:off x="2488106" y="2257694"/>
            <a:ext cx="7205809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Arial"/>
                <a:ea typeface="+mj-ea"/>
                <a:cs typeface="Arial"/>
              </a:rPr>
              <a:t>Gustavo Ruiz: Chassis Lead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Arial"/>
                <a:cs typeface="Arial"/>
              </a:rPr>
              <a:t>Brandon Guzman: Test Engineer &amp; Firewall designer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Arial"/>
                <a:cs typeface="Arial"/>
              </a:rPr>
              <a:t>Ryan Meger: Front Wing and Rear Suspension Box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Arial"/>
                <a:cs typeface="Arial"/>
              </a:rPr>
              <a:t>Alexandra Brister: Cockpit Engineer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Arial"/>
                <a:cs typeface="Arial"/>
              </a:rPr>
              <a:t>Carson Kent: Airfoils and Rear Wing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8D4B2B-AD43-402E-9025-218D9604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85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472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/>
                <a:cs typeface="Arial"/>
              </a:rPr>
              <a:t>Design Efforts: Firewall </a:t>
            </a:r>
            <a:endParaRPr lang="en-US" sz="48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24DA63-DDD5-C1F9-A89B-174A034F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25BD8-E6CE-705B-1151-9D1E884AFD13}"/>
              </a:ext>
            </a:extLst>
          </p:cNvPr>
          <p:cNvSpPr txBox="1"/>
          <p:nvPr/>
        </p:nvSpPr>
        <p:spPr>
          <a:xfrm>
            <a:off x="11453094" y="6289155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BG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C4470F-869E-418F-8158-9181A0264CD9}"/>
              </a:ext>
            </a:extLst>
          </p:cNvPr>
          <p:cNvSpPr txBox="1"/>
          <p:nvPr/>
        </p:nvSpPr>
        <p:spPr>
          <a:xfrm>
            <a:off x="5400665" y="1716144"/>
            <a:ext cx="305460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Firewall model: 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Will be iterated on to be 1-2 removable components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All material is on hand</a:t>
            </a:r>
          </a:p>
          <a:p>
            <a:pPr marL="742950" lvl="1" indent="-285750">
              <a:buFont typeface="Courier New"/>
              <a:buChar char="o"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93D928-DF9B-1E09-B2B0-125565B52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46" y="1718627"/>
            <a:ext cx="5265582" cy="3887542"/>
          </a:xfrm>
          <a:prstGeom prst="rect">
            <a:avLst/>
          </a:prstGeom>
        </p:spPr>
      </p:pic>
      <p:pic>
        <p:nvPicPr>
          <p:cNvPr id="3" name="Picture 2" descr="A diagram of a structure&#10;&#10;AI-generated content may be incorrect.">
            <a:extLst>
              <a:ext uri="{FF2B5EF4-FFF2-40B4-BE49-F238E27FC236}">
                <a16:creationId xmlns:a16="http://schemas.microsoft.com/office/drawing/2014/main" id="{B20E3897-06B5-B015-F8BE-7D1B7A0FE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647" y="1883334"/>
            <a:ext cx="3186046" cy="38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10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D4005-583C-4D0A-924D-7229666E2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8155A5B6-A3B9-87E3-92E5-3C0AA2D15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472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829B67C4-F151-6696-7DEF-DEFF8FD1A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/>
                <a:cs typeface="Arial"/>
              </a:rPr>
              <a:t>Design Efforts: Firewall </a:t>
            </a:r>
            <a:endParaRPr lang="en-US" sz="48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106A45A7-24AD-1D41-373E-FF3AD4D4F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A824D1-412E-D863-C38E-361DE048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42FAA8-DE4E-7D78-971D-E6C781BBE1FC}"/>
              </a:ext>
            </a:extLst>
          </p:cNvPr>
          <p:cNvSpPr txBox="1"/>
          <p:nvPr/>
        </p:nvSpPr>
        <p:spPr>
          <a:xfrm>
            <a:off x="11453094" y="6289155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BG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37365-E73F-9A25-A0EE-BE982F157174}"/>
              </a:ext>
            </a:extLst>
          </p:cNvPr>
          <p:cNvSpPr txBox="1"/>
          <p:nvPr/>
        </p:nvSpPr>
        <p:spPr>
          <a:xfrm>
            <a:off x="4952892" y="1716144"/>
            <a:ext cx="305460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Firewall model: 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Mounts need to be cut and drilled for screws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Material needs to be bent</a:t>
            </a:r>
          </a:p>
        </p:txBody>
      </p:sp>
      <p:pic>
        <p:nvPicPr>
          <p:cNvPr id="4" name="Picture 3" descr="A mirror in a room&#10;&#10;AI-generated content may be incorrect.">
            <a:extLst>
              <a:ext uri="{FF2B5EF4-FFF2-40B4-BE49-F238E27FC236}">
                <a16:creationId xmlns:a16="http://schemas.microsoft.com/office/drawing/2014/main" id="{27F31C8E-1507-887D-2487-23B707A0D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80" y="1594992"/>
            <a:ext cx="3891454" cy="4760537"/>
          </a:xfrm>
          <a:prstGeom prst="rect">
            <a:avLst/>
          </a:prstGeom>
        </p:spPr>
      </p:pic>
      <p:pic>
        <p:nvPicPr>
          <p:cNvPr id="2" name="Picture 1" descr="A person cleaning a table&#10;&#10;AI-generated content may be incorrect.">
            <a:extLst>
              <a:ext uri="{FF2B5EF4-FFF2-40B4-BE49-F238E27FC236}">
                <a16:creationId xmlns:a16="http://schemas.microsoft.com/office/drawing/2014/main" id="{B1FD7D68-453D-2042-15F9-9EB012A59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2089" y="2270871"/>
            <a:ext cx="3586153" cy="402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64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Purchase Plan (</a:t>
            </a:r>
            <a:r>
              <a:rPr lang="en-US" sz="5400" b="1" err="1">
                <a:solidFill>
                  <a:schemeClr val="bg1"/>
                </a:solidFill>
                <a:latin typeface="Arial"/>
                <a:cs typeface="Arial"/>
              </a:rPr>
              <a:t>TopLevelBudget</a:t>
            </a:r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24DA63-DDD5-C1F9-A89B-174A034F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25BD8-E6CE-705B-1151-9D1E884AFD13}"/>
              </a:ext>
            </a:extLst>
          </p:cNvPr>
          <p:cNvSpPr txBox="1"/>
          <p:nvPr/>
        </p:nvSpPr>
        <p:spPr>
          <a:xfrm>
            <a:off x="11490863" y="6310135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GR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43C129-669C-2604-43F3-66A724F3FA9E}"/>
              </a:ext>
            </a:extLst>
          </p:cNvPr>
          <p:cNvSpPr txBox="1"/>
          <p:nvPr/>
        </p:nvSpPr>
        <p:spPr>
          <a:xfrm>
            <a:off x="8121322" y="2514398"/>
            <a:ext cx="3869213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u="sng"/>
              <a:t>Recently Purchased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Front Wing Mounting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Bondo for Nose Cone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Head Restraint Padding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Orbital Sander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E0618-FB1F-286B-2DD3-BD05ED7ACC24}"/>
              </a:ext>
            </a:extLst>
          </p:cNvPr>
          <p:cNvSpPr txBox="1"/>
          <p:nvPr/>
        </p:nvSpPr>
        <p:spPr>
          <a:xfrm>
            <a:off x="8121322" y="4346396"/>
            <a:ext cx="3869213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u="sng"/>
              <a:t>Anticipated Expenses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Rear Wing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Floorboard Aluminum Sheet</a:t>
            </a:r>
          </a:p>
          <a:p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0D1936B-5907-3266-912A-BEDAB9635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207974"/>
              </p:ext>
            </p:extLst>
          </p:nvPr>
        </p:nvGraphicFramePr>
        <p:xfrm>
          <a:off x="307528" y="1605160"/>
          <a:ext cx="2911160" cy="4620026"/>
        </p:xfrm>
        <a:graphic>
          <a:graphicData uri="http://schemas.openxmlformats.org/drawingml/2006/table">
            <a:tbl>
              <a:tblPr/>
              <a:tblGrid>
                <a:gridCol w="1509883">
                  <a:extLst>
                    <a:ext uri="{9D8B030D-6E8A-4147-A177-3AD203B41FA5}">
                      <a16:colId xmlns:a16="http://schemas.microsoft.com/office/drawing/2014/main" val="2430317136"/>
                    </a:ext>
                  </a:extLst>
                </a:gridCol>
                <a:gridCol w="393884">
                  <a:extLst>
                    <a:ext uri="{9D8B030D-6E8A-4147-A177-3AD203B41FA5}">
                      <a16:colId xmlns:a16="http://schemas.microsoft.com/office/drawing/2014/main" val="2775862456"/>
                    </a:ext>
                  </a:extLst>
                </a:gridCol>
                <a:gridCol w="503294">
                  <a:extLst>
                    <a:ext uri="{9D8B030D-6E8A-4147-A177-3AD203B41FA5}">
                      <a16:colId xmlns:a16="http://schemas.microsoft.com/office/drawing/2014/main" val="3967101581"/>
                    </a:ext>
                  </a:extLst>
                </a:gridCol>
                <a:gridCol w="504099">
                  <a:extLst>
                    <a:ext uri="{9D8B030D-6E8A-4147-A177-3AD203B41FA5}">
                      <a16:colId xmlns:a16="http://schemas.microsoft.com/office/drawing/2014/main" val="2039020833"/>
                    </a:ext>
                  </a:extLst>
                </a:gridCol>
              </a:tblGrid>
              <a:tr h="24527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Chassis Budget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794336"/>
                  </a:ext>
                </a:extLst>
              </a:tr>
              <a:tr h="200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Units</a:t>
                      </a:r>
                    </a:p>
                  </a:txBody>
                  <a:tcPr marL="6087" marR="6087" marT="6087" marB="292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$/Unit</a:t>
                      </a:r>
                    </a:p>
                  </a:txBody>
                  <a:tcPr marL="6087" marR="6087" marT="6087" marB="292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087" marR="6087" marT="6087" marB="292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799659"/>
                  </a:ext>
                </a:extLst>
              </a:tr>
              <a:tr h="16520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Frame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84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Size A Tubing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$28.75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$518.08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166576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Size B Tubing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$7.10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$256.31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470335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Size C Tubing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40.4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$11.33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$457.73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319049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Size D Square Tubing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$45.60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$45.60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3454943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Front Bulkhead Sheet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$56.36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$56.36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7783935"/>
                  </a:ext>
                </a:extLst>
              </a:tr>
              <a:tr h="16520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Prototype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103605"/>
                  </a:ext>
                </a:extLst>
              </a:tr>
              <a:tr h="16630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PVC 1in Pipe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$8.48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$84.80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88872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Duct Tape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$8.98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$17.96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338911"/>
                  </a:ext>
                </a:extLst>
              </a:tr>
              <a:tr h="16520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Jigging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775155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$336.40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$336.40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406168"/>
                  </a:ext>
                </a:extLst>
              </a:tr>
              <a:tr h="16520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Welding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815672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Tig Rods ER70S-D2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151103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Argon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571403"/>
                  </a:ext>
                </a:extLst>
              </a:tr>
              <a:tr h="16520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Safety Equipments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869035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 Attenuator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486058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Harness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691850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Tabs &amp; Fasteners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877911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Head Restraint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215887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656569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Floor Closeout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041843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Firewall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490637"/>
                  </a:ext>
                </a:extLst>
              </a:tr>
              <a:tr h="16520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688341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Body Panels 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0412684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 Molds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$2,000.00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$2,000.00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162683"/>
                  </a:ext>
                </a:extLst>
              </a:tr>
              <a:tr h="14967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Front Nose Cone</a:t>
                      </a:r>
                    </a:p>
                  </a:txBody>
                  <a:tcPr marL="6087" marR="6087" marT="6087" marB="292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$500.00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11371"/>
                  </a:ext>
                </a:extLst>
              </a:tr>
              <a:tr h="165207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6,058.24</a:t>
                      </a:r>
                    </a:p>
                  </a:txBody>
                  <a:tcPr marL="6087" marR="6087" marT="6087" marB="2922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854201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A805F09-1545-BD66-7749-5FAC9F968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959304"/>
              </p:ext>
            </p:extLst>
          </p:nvPr>
        </p:nvGraphicFramePr>
        <p:xfrm>
          <a:off x="3853420" y="1932467"/>
          <a:ext cx="3949700" cy="11601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74850">
                  <a:extLst>
                    <a:ext uri="{9D8B030D-6E8A-4147-A177-3AD203B41FA5}">
                      <a16:colId xmlns:a16="http://schemas.microsoft.com/office/drawing/2014/main" val="3274696285"/>
                    </a:ext>
                  </a:extLst>
                </a:gridCol>
                <a:gridCol w="1974850">
                  <a:extLst>
                    <a:ext uri="{9D8B030D-6E8A-4147-A177-3AD203B41FA5}">
                      <a16:colId xmlns:a16="http://schemas.microsoft.com/office/drawing/2014/main" val="3861450231"/>
                    </a:ext>
                  </a:extLst>
                </a:gridCol>
              </a:tblGrid>
              <a:tr h="2381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Expenses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3212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Available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$6,058.24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9552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Anticipated Expenses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$143.18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2131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Expenses to Date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$3,769.88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371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Resulting Balance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$2,288.36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336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071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Purchasing Plan (Purchased/On hand)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24DA63-DDD5-C1F9-A89B-174A034F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25BD8-E6CE-705B-1151-9D1E884AFD13}"/>
              </a:ext>
            </a:extLst>
          </p:cNvPr>
          <p:cNvSpPr txBox="1"/>
          <p:nvPr/>
        </p:nvSpPr>
        <p:spPr>
          <a:xfrm>
            <a:off x="11357866" y="6358362"/>
            <a:ext cx="5864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213F04-C020-70D7-FE19-941479F9C53C}"/>
              </a:ext>
            </a:extLst>
          </p:cNvPr>
          <p:cNvSpPr txBox="1"/>
          <p:nvPr/>
        </p:nvSpPr>
        <p:spPr>
          <a:xfrm>
            <a:off x="7339540" y="3651004"/>
            <a:ext cx="264845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Have purchased ~ 90% of materials</a:t>
            </a:r>
          </a:p>
          <a:p>
            <a:r>
              <a:rPr lang="en-US" sz="2000" b="1">
                <a:ea typeface="Calibri"/>
                <a:cs typeface="Calibri"/>
              </a:rPr>
              <a:t>On Hand ~ 85%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B093BA-5864-2977-B555-BC13039A2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838" y="1636022"/>
            <a:ext cx="5515804" cy="504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10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Manufacturing Plan (What is being manufactured)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24DA63-DDD5-C1F9-A89B-174A034F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25BD8-E6CE-705B-1151-9D1E884AFD13}"/>
              </a:ext>
            </a:extLst>
          </p:cNvPr>
          <p:cNvSpPr txBox="1"/>
          <p:nvPr/>
        </p:nvSpPr>
        <p:spPr>
          <a:xfrm>
            <a:off x="11386802" y="6310135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GR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3D5A58-65D9-EC55-C4DA-70D6D129CE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894" t="29231" r="23756" b="25387"/>
          <a:stretch/>
        </p:blipFill>
        <p:spPr>
          <a:xfrm rot="5400000">
            <a:off x="-454632" y="2560519"/>
            <a:ext cx="4510894" cy="2690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3DD526-8F23-55E4-3C9B-CCE03A96E0A0}"/>
              </a:ext>
            </a:extLst>
          </p:cNvPr>
          <p:cNvSpPr txBox="1"/>
          <p:nvPr/>
        </p:nvSpPr>
        <p:spPr>
          <a:xfrm>
            <a:off x="7065403" y="1670632"/>
            <a:ext cx="298966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Nose cone: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Has been sealed and release agent applied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Layup process starts tomorrow(2/25/25)</a:t>
            </a:r>
          </a:p>
          <a:p>
            <a:pPr marL="742950" lvl="1" indent="-285750">
              <a:buFont typeface="Courier New"/>
              <a:buChar char="o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0709F-6F49-4F38-6410-860F8E0100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242" t="27394" b="119"/>
          <a:stretch/>
        </p:blipFill>
        <p:spPr>
          <a:xfrm rot="5400000">
            <a:off x="2926812" y="2691534"/>
            <a:ext cx="4591726" cy="24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06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Manufacturing Plan (Yet to be manufactured)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451" y="6494801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24DA63-DDD5-C1F9-A89B-174A034F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25BD8-E6CE-705B-1151-9D1E884AFD13}"/>
              </a:ext>
            </a:extLst>
          </p:cNvPr>
          <p:cNvSpPr txBox="1"/>
          <p:nvPr/>
        </p:nvSpPr>
        <p:spPr>
          <a:xfrm>
            <a:off x="11463431" y="6331512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BG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EC0C7-F7E4-60A7-591B-AF6FCF0C88C8}"/>
              </a:ext>
            </a:extLst>
          </p:cNvPr>
          <p:cNvSpPr txBox="1"/>
          <p:nvPr/>
        </p:nvSpPr>
        <p:spPr>
          <a:xfrm>
            <a:off x="6367627" y="2063098"/>
            <a:ext cx="4164133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>
                <a:ea typeface="Calibri"/>
                <a:cs typeface="Calibri"/>
              </a:rPr>
              <a:t>50% Manufactured:</a:t>
            </a:r>
            <a:endParaRPr lang="en-US"/>
          </a:p>
          <a:p>
            <a:pPr marL="800100" lvl="1" indent="-342900">
              <a:buFont typeface="Courier New"/>
              <a:buChar char="o"/>
            </a:pPr>
            <a:r>
              <a:rPr lang="en-US" sz="2000" b="1">
                <a:ea typeface="Calibri"/>
                <a:cs typeface="Calibri"/>
              </a:rPr>
              <a:t>Have majority of Aero Component on hand, manufacturing will be done this week.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b="1">
                <a:ea typeface="Calibri"/>
                <a:cs typeface="Calibri"/>
              </a:rPr>
              <a:t>Mounts need to be cut and drilled.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b="1">
                <a:ea typeface="Calibri"/>
                <a:cs typeface="Calibri"/>
              </a:rPr>
              <a:t>Firewall/Battery box needs to be bent(Fuel tank).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b="1">
                <a:ea typeface="Calibri"/>
                <a:cs typeface="Calibri"/>
              </a:rPr>
              <a:t>Shoulder harness may need to be made again(Engine placement). </a:t>
            </a:r>
          </a:p>
          <a:p>
            <a:pPr marL="800100" lvl="1" indent="-342900">
              <a:buFont typeface="Courier New"/>
              <a:buChar char="o"/>
            </a:pPr>
            <a:endParaRPr lang="en-US" sz="2000" b="1">
              <a:ea typeface="Calibri"/>
              <a:cs typeface="Calibri"/>
            </a:endParaRPr>
          </a:p>
          <a:p>
            <a:pPr marL="800100" lvl="1" indent="-342900">
              <a:buFont typeface="Courier New"/>
              <a:buChar char="o"/>
            </a:pPr>
            <a:endParaRPr lang="en-US" sz="2000" b="1">
              <a:ea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65DE90-2EB3-0BC4-9A9B-8ADF35970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63" y="1489056"/>
            <a:ext cx="5371896" cy="516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70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Gantt Chart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24DA63-DDD5-C1F9-A89B-174A034F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25BD8-E6CE-705B-1151-9D1E884AFD13}"/>
              </a:ext>
            </a:extLst>
          </p:cNvPr>
          <p:cNvSpPr txBox="1"/>
          <p:nvPr/>
        </p:nvSpPr>
        <p:spPr>
          <a:xfrm>
            <a:off x="11386802" y="6285647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B5C2EB-2FCD-8A74-1EB9-72EA48211FA8}"/>
              </a:ext>
            </a:extLst>
          </p:cNvPr>
          <p:cNvSpPr txBox="1"/>
          <p:nvPr/>
        </p:nvSpPr>
        <p:spPr>
          <a:xfrm>
            <a:off x="10922578" y="4041648"/>
            <a:ext cx="116151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Behind Schedule  :(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859A2C-D197-5F57-BA97-88736D63C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" y="1372196"/>
            <a:ext cx="10763250" cy="491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81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rtifact">
            <a:extLst>
              <a:ext uri="{FF2B5EF4-FFF2-40B4-BE49-F238E27FC236}">
                <a16:creationId xmlns:a16="http://schemas.microsoft.com/office/drawing/2014/main" id="{8C0F300E-E363-1FD6-03FC-26F019A9F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1">
            <a:extLst>
              <a:ext uri="{FF2B5EF4-FFF2-40B4-BE49-F238E27FC236}">
                <a16:creationId xmlns:a16="http://schemas.microsoft.com/office/drawing/2014/main" id="{74EF9B66-2D34-35F1-B1BD-A0AB53E9E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824" y="2600960"/>
            <a:ext cx="9144000" cy="1133628"/>
          </a:xfrm>
        </p:spPr>
        <p:txBody>
          <a:bodyPr>
            <a:normAutofit/>
          </a:bodyPr>
          <a:lstStyle/>
          <a:p>
            <a:r>
              <a:rPr lang="en-US" sz="7500" b="1">
                <a:solidFill>
                  <a:srgbClr val="0024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7500"/>
          </a:p>
        </p:txBody>
      </p:sp>
      <p:pic>
        <p:nvPicPr>
          <p:cNvPr id="12" name="Figure">
            <a:extLst>
              <a:ext uri="{FF2B5EF4-FFF2-40B4-BE49-F238E27FC236}">
                <a16:creationId xmlns:a16="http://schemas.microsoft.com/office/drawing/2014/main" id="{A8B0D61F-16B3-774E-AA6C-80DC2AF13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88424" y="6276106"/>
            <a:ext cx="4415152" cy="2188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C0F94-EC66-C327-C139-8F2DC751C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7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8A748-AF5C-D8CC-2C63-A7A4717D2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32BFF89B-BF0C-C784-BD7A-5F1861A72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5998639B-33B8-BC14-DEEB-19D5E5D8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4500" b="1">
                <a:solidFill>
                  <a:schemeClr val="bg1"/>
                </a:solidFill>
                <a:latin typeface="Arial"/>
                <a:cs typeface="Arial"/>
              </a:rPr>
              <a:t>Hardware Status Update</a:t>
            </a:r>
            <a:endParaRPr lang="en-US" sz="450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12A001F-A831-21E6-BEA0-2D604ED7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83B33-2FEF-9C36-426B-6C4EC69C5EEA}"/>
              </a:ext>
            </a:extLst>
          </p:cNvPr>
          <p:cNvSpPr txBox="1"/>
          <p:nvPr/>
        </p:nvSpPr>
        <p:spPr>
          <a:xfrm>
            <a:off x="11441626" y="6350319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GR</a:t>
            </a:r>
            <a:endParaRPr lang="en-US"/>
          </a:p>
        </p:txBody>
      </p:sp>
      <p:pic>
        <p:nvPicPr>
          <p:cNvPr id="2" name="Picture 1" descr="A blue and white race car&#10;&#10;AI-generated content may be incorrect.">
            <a:extLst>
              <a:ext uri="{FF2B5EF4-FFF2-40B4-BE49-F238E27FC236}">
                <a16:creationId xmlns:a16="http://schemas.microsoft.com/office/drawing/2014/main" id="{37565E47-FA1F-08BC-1BD5-04CB925E8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814" y="1453116"/>
            <a:ext cx="7836233" cy="527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05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4500" b="1">
                <a:solidFill>
                  <a:schemeClr val="bg1"/>
                </a:solidFill>
                <a:latin typeface="Arial"/>
                <a:cs typeface="Arial"/>
              </a:rPr>
              <a:t>Design Efforts: Nose Cone</a:t>
            </a:r>
            <a:endParaRPr lang="en-US" sz="4500">
              <a:solidFill>
                <a:schemeClr val="bg1"/>
              </a:solidFill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632385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24DA63-DDD5-C1F9-A89B-174A034F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25BD8-E6CE-705B-1151-9D1E884AFD13}"/>
              </a:ext>
            </a:extLst>
          </p:cNvPr>
          <p:cNvSpPr txBox="1"/>
          <p:nvPr/>
        </p:nvSpPr>
        <p:spPr>
          <a:xfrm>
            <a:off x="11461165" y="6174473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GR</a:t>
            </a:r>
            <a:endParaRPr lang="en-US"/>
          </a:p>
        </p:txBody>
      </p:sp>
      <p:pic>
        <p:nvPicPr>
          <p:cNvPr id="3" name="Picture 2" descr="Blue and yellow drawing of a boat&#10;&#10;AI-generated content may be incorrect.">
            <a:extLst>
              <a:ext uri="{FF2B5EF4-FFF2-40B4-BE49-F238E27FC236}">
                <a16:creationId xmlns:a16="http://schemas.microsoft.com/office/drawing/2014/main" id="{DB808B28-D777-505B-E8A1-A50F4247E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" y="1395725"/>
            <a:ext cx="8307915" cy="513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86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64D77-3E70-507B-4047-C26CECD23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D7A821BA-DD64-C2A1-ABC7-45B66C611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D3723A22-7885-6803-8FB3-C9879C0B0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4500" b="1">
                <a:solidFill>
                  <a:schemeClr val="bg1"/>
                </a:solidFill>
                <a:latin typeface="Arial"/>
                <a:cs typeface="Arial"/>
              </a:rPr>
              <a:t>Design Efforts: Head Restraint</a:t>
            </a: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F252C926-6B82-BA94-525E-7691AB84E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632385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4888C2-A52C-F694-DCA0-6B1441CA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C8008-A338-2C7E-4871-8FC4D427C784}"/>
              </a:ext>
            </a:extLst>
          </p:cNvPr>
          <p:cNvSpPr txBox="1"/>
          <p:nvPr/>
        </p:nvSpPr>
        <p:spPr>
          <a:xfrm>
            <a:off x="11510011" y="6262396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GR</a:t>
            </a:r>
            <a:endParaRPr lang="en-US"/>
          </a:p>
        </p:txBody>
      </p:sp>
      <p:pic>
        <p:nvPicPr>
          <p:cNvPr id="2" name="Picture 1" descr="A structure with text on it&#10;&#10;AI-generated content may be incorrect.">
            <a:extLst>
              <a:ext uri="{FF2B5EF4-FFF2-40B4-BE49-F238E27FC236}">
                <a16:creationId xmlns:a16="http://schemas.microsoft.com/office/drawing/2014/main" id="{97DAC42B-7292-4301-1F5B-EE674521E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86" y="1679209"/>
            <a:ext cx="5947996" cy="45546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3CB66E-1518-0210-2E49-242C97D9BB8E}"/>
              </a:ext>
            </a:extLst>
          </p:cNvPr>
          <p:cNvSpPr txBox="1"/>
          <p:nvPr/>
        </p:nvSpPr>
        <p:spPr>
          <a:xfrm>
            <a:off x="7252839" y="5401570"/>
            <a:ext cx="39475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SFI Spec 45.2 EAM Rigid Foam, 2" Thick </a:t>
            </a:r>
            <a:endParaRPr lang="en-US"/>
          </a:p>
        </p:txBody>
      </p:sp>
      <p:pic>
        <p:nvPicPr>
          <p:cNvPr id="11" name="Picture 10" descr="A black foam block with text&#10;&#10;AI-generated content may be incorrect.">
            <a:extLst>
              <a:ext uri="{FF2B5EF4-FFF2-40B4-BE49-F238E27FC236}">
                <a16:creationId xmlns:a16="http://schemas.microsoft.com/office/drawing/2014/main" id="{3810BB61-BB68-60C3-8795-CBADD9F76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153" y="1876302"/>
            <a:ext cx="4782771" cy="33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18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DF74A-BBC1-9535-7922-469FA6D94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5B0325D3-933B-60EA-622D-5F27C7AD6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8D6F071A-F228-527F-F14C-F42D6B37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05" y="401433"/>
            <a:ext cx="11148646" cy="704918"/>
          </a:xfrm>
        </p:spPr>
        <p:txBody>
          <a:bodyPr>
            <a:noAutofit/>
          </a:bodyPr>
          <a:lstStyle/>
          <a:p>
            <a:r>
              <a:rPr lang="en-US" sz="4200" b="1">
                <a:solidFill>
                  <a:schemeClr val="bg1"/>
                </a:solidFill>
                <a:latin typeface="Arial"/>
                <a:cs typeface="Arial"/>
              </a:rPr>
              <a:t>Design Efforts: Rear Wing</a:t>
            </a:r>
            <a:endParaRPr lang="en-US" sz="420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75628AC4-9DBA-B8D9-E2C7-CF93B1593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2BB5C7-0338-DBD4-2CED-4831600B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852A3-349D-01B3-E1B8-CF887A584BF0}"/>
              </a:ext>
            </a:extLst>
          </p:cNvPr>
          <p:cNvSpPr txBox="1"/>
          <p:nvPr/>
        </p:nvSpPr>
        <p:spPr>
          <a:xfrm>
            <a:off x="10282654" y="6573868"/>
            <a:ext cx="3005699" cy="4570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797494-EE03-4429-50E4-385E382B04D2}"/>
              </a:ext>
            </a:extLst>
          </p:cNvPr>
          <p:cNvSpPr txBox="1"/>
          <p:nvPr/>
        </p:nvSpPr>
        <p:spPr>
          <a:xfrm>
            <a:off x="11510011" y="6262396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CK</a:t>
            </a:r>
            <a:endParaRPr lang="en-US"/>
          </a:p>
        </p:txBody>
      </p:sp>
      <p:pic>
        <p:nvPicPr>
          <p:cNvPr id="7" name="Picture 6" descr="A drawing of a metal structure&#10;&#10;AI-generated content may be incorrect.">
            <a:extLst>
              <a:ext uri="{FF2B5EF4-FFF2-40B4-BE49-F238E27FC236}">
                <a16:creationId xmlns:a16="http://schemas.microsoft.com/office/drawing/2014/main" id="{CE4F494F-2013-A0A0-15F6-5F2683100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163" y="2051885"/>
            <a:ext cx="5099974" cy="3615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55BF95-544E-6336-66ED-B7E12B1E3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43" y="1717688"/>
            <a:ext cx="4828146" cy="2312259"/>
          </a:xfrm>
          <a:prstGeom prst="rect">
            <a:avLst/>
          </a:prstGeom>
        </p:spPr>
      </p:pic>
      <p:pic>
        <p:nvPicPr>
          <p:cNvPr id="2" name="Picture 1" descr="A grey object with holes&#10;&#10;AI-generated content may be incorrect.">
            <a:extLst>
              <a:ext uri="{FF2B5EF4-FFF2-40B4-BE49-F238E27FC236}">
                <a16:creationId xmlns:a16="http://schemas.microsoft.com/office/drawing/2014/main" id="{659DA904-E1D9-4E30-7918-5F4AFE219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511" y="4264636"/>
            <a:ext cx="2623039" cy="2314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3F3D78-70D9-35D9-F28D-6669ED3F1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3855061" y="6120546"/>
            <a:ext cx="8127757" cy="138478"/>
          </a:xfrm>
          <a:prstGeom prst="rect">
            <a:avLst/>
          </a:prstGeom>
        </p:spPr>
      </p:pic>
      <p:pic>
        <p:nvPicPr>
          <p:cNvPr id="9" name="Picture 8" descr="A grey metal object with a round hole&#10;&#10;AI-generated content may be incorrect.">
            <a:extLst>
              <a:ext uri="{FF2B5EF4-FFF2-40B4-BE49-F238E27FC236}">
                <a16:creationId xmlns:a16="http://schemas.microsoft.com/office/drawing/2014/main" id="{5057129D-E4E3-4197-8CE6-FF69C84DC0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4089" y="4265002"/>
            <a:ext cx="1030899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31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" y="401433"/>
            <a:ext cx="12060959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Design Efforts: Front Wing 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24DA63-DDD5-C1F9-A89B-174A034F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25BD8-E6CE-705B-1151-9D1E884AFD13}"/>
              </a:ext>
            </a:extLst>
          </p:cNvPr>
          <p:cNvSpPr txBox="1"/>
          <p:nvPr/>
        </p:nvSpPr>
        <p:spPr>
          <a:xfrm>
            <a:off x="11636638" y="6390224"/>
            <a:ext cx="5490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RM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08F3A-3B7F-ABCC-A860-952A6854B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043" y="1451476"/>
            <a:ext cx="4060549" cy="3528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8567CB-B51E-7D29-C269-5AF2E01885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996" t="13519" r="21260" b="17258"/>
          <a:stretch/>
        </p:blipFill>
        <p:spPr>
          <a:xfrm>
            <a:off x="252964" y="1317814"/>
            <a:ext cx="4835273" cy="3433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653317-1038-5B5D-BEDA-92F0F142B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07" y="4446892"/>
            <a:ext cx="4597413" cy="23126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FB912B-20CE-F746-BF5C-9BE777FA0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352204" y="4988821"/>
            <a:ext cx="4231997" cy="4787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CA78AB-D28F-21D4-D714-11F4F6997B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7564" y="1102829"/>
            <a:ext cx="3242090" cy="199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13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FD774-E53D-7F46-5C32-471CD7AE5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27DB04EE-65A2-080C-22BE-F89B3380B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002A2E59-0D47-2896-B1CA-CA5E8A01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" y="401433"/>
            <a:ext cx="12060959" cy="704918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/>
                <a:cs typeface="Arial"/>
              </a:rPr>
              <a:t>Design &amp; Manuf. Efforts: Engine Mounts</a:t>
            </a:r>
            <a:endParaRPr lang="en-US" sz="48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01B69BA2-D3C1-60E5-299F-A686F5D47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D1936B-E303-16D6-ABF9-0C8B3CAA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7BB690-C020-E265-DBB0-5B157322BE89}"/>
              </a:ext>
            </a:extLst>
          </p:cNvPr>
          <p:cNvSpPr txBox="1"/>
          <p:nvPr/>
        </p:nvSpPr>
        <p:spPr>
          <a:xfrm>
            <a:off x="11636638" y="6390224"/>
            <a:ext cx="5490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RM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99FCB8-5DD1-7A0B-2754-340554B47A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861" t="19318" r="23475" b="18939"/>
          <a:stretch/>
        </p:blipFill>
        <p:spPr>
          <a:xfrm>
            <a:off x="106405" y="1506682"/>
            <a:ext cx="3941811" cy="2831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007C5F-02A8-15FF-9981-BBE5E185C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14" y="4303568"/>
            <a:ext cx="1922319" cy="2554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63E252-14C1-B30F-F11C-869D2F02D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704" y="4303568"/>
            <a:ext cx="1922319" cy="2563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A3E74B-8DBF-8FAB-DCF4-FC91F5647A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4421" t="-338" r="26582" b="1019"/>
          <a:stretch/>
        </p:blipFill>
        <p:spPr>
          <a:xfrm rot="16200000">
            <a:off x="4565271" y="1825139"/>
            <a:ext cx="1675876" cy="2545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9FDD70-CB70-507E-7F00-6A1CC104E6A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8072" b="4243"/>
          <a:stretch/>
        </p:blipFill>
        <p:spPr>
          <a:xfrm>
            <a:off x="6814705" y="1515340"/>
            <a:ext cx="4675909" cy="484332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6DB1298-4FC4-DB0C-2D33-3CEB9DD8DC06}"/>
              </a:ext>
            </a:extLst>
          </p:cNvPr>
          <p:cNvSpPr/>
          <p:nvPr/>
        </p:nvSpPr>
        <p:spPr>
          <a:xfrm>
            <a:off x="10304680" y="2921205"/>
            <a:ext cx="1049541" cy="11144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B8F4401-FE1B-208A-9AB2-A0D185D7B64A}"/>
              </a:ext>
            </a:extLst>
          </p:cNvPr>
          <p:cNvSpPr/>
          <p:nvPr/>
        </p:nvSpPr>
        <p:spPr>
          <a:xfrm>
            <a:off x="9456089" y="2081273"/>
            <a:ext cx="1049541" cy="11144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64529E-32F3-2129-43A1-DE5594F94A63}"/>
              </a:ext>
            </a:extLst>
          </p:cNvPr>
          <p:cNvSpPr/>
          <p:nvPr/>
        </p:nvSpPr>
        <p:spPr>
          <a:xfrm>
            <a:off x="7282657" y="1518433"/>
            <a:ext cx="1049541" cy="11144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AA948D7-9190-5FEF-EED2-C554500E93A5}"/>
              </a:ext>
            </a:extLst>
          </p:cNvPr>
          <p:cNvSpPr/>
          <p:nvPr/>
        </p:nvSpPr>
        <p:spPr>
          <a:xfrm>
            <a:off x="8529566" y="3432091"/>
            <a:ext cx="1049541" cy="11144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47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03682-3F63-A33B-724A-F7FB80E44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4DA2B356-6876-7AC7-2EBA-BA73B35EF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3610C616-B9B8-0F07-2428-869BC7AAE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09" y="401433"/>
            <a:ext cx="12987480" cy="704918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/>
                <a:cs typeface="Arial"/>
              </a:rPr>
              <a:t>Manufacturing Efforts: Engine Mounts</a:t>
            </a:r>
            <a:endParaRPr lang="en-US" sz="48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F3024BB0-6747-24A5-A13D-FB89FA0DB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73C75C-E8AD-0F26-6BB4-AA1A1FAB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AEE319-72C5-5DFD-00FF-ACD99340D89A}"/>
              </a:ext>
            </a:extLst>
          </p:cNvPr>
          <p:cNvSpPr txBox="1"/>
          <p:nvPr/>
        </p:nvSpPr>
        <p:spPr>
          <a:xfrm>
            <a:off x="11636638" y="6390224"/>
            <a:ext cx="5490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RM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D49E4E-EB59-6B6F-3852-3A0DA873FB33}"/>
              </a:ext>
            </a:extLst>
          </p:cNvPr>
          <p:cNvSpPr txBox="1"/>
          <p:nvPr/>
        </p:nvSpPr>
        <p:spPr>
          <a:xfrm>
            <a:off x="4370516" y="2338494"/>
            <a:ext cx="299258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Engine Mounts:</a:t>
            </a:r>
            <a:endParaRPr lang="en-US"/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Fitment is complete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Mounts have been welded in </a:t>
            </a:r>
          </a:p>
        </p:txBody>
      </p:sp>
      <p:pic>
        <p:nvPicPr>
          <p:cNvPr id="2" name="Picture 1" descr="A metal frame in a workshop&#10;&#10;AI-generated content may be incorrect.">
            <a:extLst>
              <a:ext uri="{FF2B5EF4-FFF2-40B4-BE49-F238E27FC236}">
                <a16:creationId xmlns:a16="http://schemas.microsoft.com/office/drawing/2014/main" id="{40ED7ACB-254B-4FE2-EC84-296F42922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36" y="1608667"/>
            <a:ext cx="3424474" cy="4649612"/>
          </a:xfrm>
          <a:prstGeom prst="rect">
            <a:avLst/>
          </a:prstGeom>
        </p:spPr>
      </p:pic>
      <p:pic>
        <p:nvPicPr>
          <p:cNvPr id="3" name="Picture 2" descr="A group of people working on a machine&#10;&#10;AI-generated content may be incorrect.">
            <a:extLst>
              <a:ext uri="{FF2B5EF4-FFF2-40B4-BE49-F238E27FC236}">
                <a16:creationId xmlns:a16="http://schemas.microsoft.com/office/drawing/2014/main" id="{08B6DEAE-5471-EAAA-FD94-CBCF4C85B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036" y="2201334"/>
            <a:ext cx="3316763" cy="415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67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Design Efforts: Seat</a:t>
            </a:r>
            <a:endParaRPr lang="en-US"/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24DA63-DDD5-C1F9-A89B-174A034F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25BD8-E6CE-705B-1151-9D1E884AFD13}"/>
              </a:ext>
            </a:extLst>
          </p:cNvPr>
          <p:cNvSpPr txBox="1"/>
          <p:nvPr/>
        </p:nvSpPr>
        <p:spPr>
          <a:xfrm>
            <a:off x="11490692" y="6311242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AB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65896-B0FE-FFD0-0B68-6419FB474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43" y="1502057"/>
            <a:ext cx="6356397" cy="4833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8F8485-8199-8E18-66CA-5E9549719A31}"/>
              </a:ext>
            </a:extLst>
          </p:cNvPr>
          <p:cNvSpPr txBox="1"/>
          <p:nvPr/>
        </p:nvSpPr>
        <p:spPr>
          <a:xfrm>
            <a:off x="8346051" y="5640567"/>
            <a:ext cx="2743200" cy="3657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Seat Mold</a:t>
            </a:r>
          </a:p>
        </p:txBody>
      </p:sp>
      <p:pic>
        <p:nvPicPr>
          <p:cNvPr id="9" name="Picture 8" descr="A wood box with metal corners and a tube of glue on it&#10;&#10;AI-generated content may be incorrect.">
            <a:extLst>
              <a:ext uri="{FF2B5EF4-FFF2-40B4-BE49-F238E27FC236}">
                <a16:creationId xmlns:a16="http://schemas.microsoft.com/office/drawing/2014/main" id="{D1DCE73A-71D6-3D83-3303-D03744EF3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0771" y="1628306"/>
            <a:ext cx="3926131" cy="40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51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38e8fa-0e30-4a8c-add4-4c15785f2a3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45DC616D7A8743978DA5CA4DF7F974" ma:contentTypeVersion="11" ma:contentTypeDescription="Create a new document." ma:contentTypeScope="" ma:versionID="735b4d9482e7e013cfcb75c3ddc9a457">
  <xsd:schema xmlns:xsd="http://www.w3.org/2001/XMLSchema" xmlns:xs="http://www.w3.org/2001/XMLSchema" xmlns:p="http://schemas.microsoft.com/office/2006/metadata/properties" xmlns:ns2="da38e8fa-0e30-4a8c-add4-4c15785f2a39" targetNamespace="http://schemas.microsoft.com/office/2006/metadata/properties" ma:root="true" ma:fieldsID="ab95336532e1f8158f1c50fa40fa4292" ns2:_="">
    <xsd:import namespace="da38e8fa-0e30-4a8c-add4-4c15785f2a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38e8fa-0e30-4a8c-add4-4c15785f2a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C329B1-FBFC-4E54-A581-53A513211F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40124D-E336-4627-BB00-A4ED9BDE8B90}">
  <ds:schemaRefs>
    <ds:schemaRef ds:uri="da38e8fa-0e30-4a8c-add4-4c15785f2a3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AF5B6AC-3E99-4790-A51F-A80890E7F528}">
  <ds:schemaRefs>
    <ds:schemaRef ds:uri="da38e8fa-0e30-4a8c-add4-4c15785f2a3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SAE Formula Chassis</vt:lpstr>
      <vt:lpstr>Hardware Status Update</vt:lpstr>
      <vt:lpstr>Design Efforts: Nose Cone</vt:lpstr>
      <vt:lpstr>Design Efforts: Head Restraint</vt:lpstr>
      <vt:lpstr>Design Efforts: Rear Wing</vt:lpstr>
      <vt:lpstr>Design Efforts: Front Wing </vt:lpstr>
      <vt:lpstr>Design &amp; Manuf. Efforts: Engine Mounts</vt:lpstr>
      <vt:lpstr>Manufacturing Efforts: Engine Mounts</vt:lpstr>
      <vt:lpstr>Design Efforts: Seat</vt:lpstr>
      <vt:lpstr>Design Efforts: Firewall </vt:lpstr>
      <vt:lpstr>Design Efforts: Firewall </vt:lpstr>
      <vt:lpstr>Purchase Plan (TopLevelBudget)</vt:lpstr>
      <vt:lpstr>Purchasing Plan (Purchased/On hand)</vt:lpstr>
      <vt:lpstr>Manufacturing Plan (What is being manufactured)</vt:lpstr>
      <vt:lpstr>Manufacturing Plan (Yet to be manufactured)</vt:lpstr>
      <vt:lpstr>Gantt Chart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</dc:title>
  <dc:creator>Amanda Grace Macholl</dc:creator>
  <cp:revision>1</cp:revision>
  <dcterms:created xsi:type="dcterms:W3CDTF">2022-02-25T17:26:29Z</dcterms:created>
  <dcterms:modified xsi:type="dcterms:W3CDTF">2025-02-25T00:52:11Z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0x010100F145DC616D7A8743978DA5CA4DF7F974</vt:lpwstr>
  </property>
  <property fmtid="{D5CDD505-2E9C-101B-9397-08002B2CF9AE}" pid="3" name="MediaServiceImageTags">
    <vt:lpwstr/>
  </property>
</Properties>
</file>