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64" r:id="rId5"/>
    <p:sldId id="271" r:id="rId6"/>
    <p:sldId id="328" r:id="rId7"/>
    <p:sldId id="329" r:id="rId8"/>
    <p:sldId id="330" r:id="rId9"/>
    <p:sldId id="344" r:id="rId10"/>
    <p:sldId id="332" r:id="rId11"/>
    <p:sldId id="331" r:id="rId12"/>
    <p:sldId id="327" r:id="rId13"/>
    <p:sldId id="333" r:id="rId14"/>
    <p:sldId id="345" r:id="rId15"/>
    <p:sldId id="342" r:id="rId16"/>
    <p:sldId id="341" r:id="rId17"/>
    <p:sldId id="334" r:id="rId18"/>
    <p:sldId id="335" r:id="rId19"/>
    <p:sldId id="318" r:id="rId20"/>
    <p:sldId id="337" r:id="rId21"/>
    <p:sldId id="338" r:id="rId22"/>
    <p:sldId id="340" r:id="rId23"/>
    <p:sldId id="276" r:id="rId24"/>
    <p:sldId id="322" r:id="rId25"/>
    <p:sldId id="326" r:id="rId26"/>
    <p:sldId id="290" r:id="rId27"/>
    <p:sldId id="34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FBE940-39E1-EF1E-93D6-43E410BA15EA}" name="Avery K Charley" initials="AC" userId="S::akc253@nau.edu::ebcb5d02-b95c-4204-8bcd-d9ffd357532f" providerId="AD"/>
  <p188:author id="{2B53B346-76C9-AD09-A71B-69D8674297C7}" name="Austin Paothatat" initials="AP" userId="S::ap2485@nau.edu::a5445df4-bc8f-451d-8461-216db52dec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EF9F4-C24A-E4AA-D3F0-80A00C368A74}" v="6" dt="2024-09-26T01:07:06.212"/>
    <p1510:client id="{B5E418FF-549E-DB7C-6E21-422BE99B262C}" v="5" dt="2024-09-27T01:17:05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 snapToGrid="0">
      <p:cViewPr varScale="1">
        <p:scale>
          <a:sx n="89" d="100"/>
          <a:sy n="89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 Allen Quiver" userId="S::koi.quiver@nau.edu::7bb0c13d-cd8f-45f6-a2f8-0cd7f7a91a8f" providerId="AD" clId="Web-{BD14A3B6-6317-240C-78BF-F06AC36281C5}"/>
    <pc:docChg chg="addSld modSld">
      <pc:chgData name="Koi Allen Quiver" userId="S::koi.quiver@nau.edu::7bb0c13d-cd8f-45f6-a2f8-0cd7f7a91a8f" providerId="AD" clId="Web-{BD14A3B6-6317-240C-78BF-F06AC36281C5}" dt="2024-04-02T00:13:56.515" v="171"/>
      <pc:docMkLst>
        <pc:docMk/>
      </pc:docMkLst>
      <pc:sldChg chg="addSp modSp">
        <pc:chgData name="Koi Allen Quiver" userId="S::koi.quiver@nau.edu::7bb0c13d-cd8f-45f6-a2f8-0cd7f7a91a8f" providerId="AD" clId="Web-{BD14A3B6-6317-240C-78BF-F06AC36281C5}" dt="2024-04-01T23:57:07.957" v="80" actId="1076"/>
        <pc:sldMkLst>
          <pc:docMk/>
          <pc:sldMk cId="3462635916" sldId="330"/>
        </pc:sldMkLst>
        <pc:spChg chg="mod">
          <ac:chgData name="Koi Allen Quiver" userId="S::koi.quiver@nau.edu::7bb0c13d-cd8f-45f6-a2f8-0cd7f7a91a8f" providerId="AD" clId="Web-{BD14A3B6-6317-240C-78BF-F06AC36281C5}" dt="2024-04-01T23:22:02.216" v="29" actId="20577"/>
          <ac:spMkLst>
            <pc:docMk/>
            <pc:sldMk cId="3462635916" sldId="330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BD14A3B6-6317-240C-78BF-F06AC36281C5}" dt="2024-04-01T23:57:07.957" v="80" actId="1076"/>
          <ac:picMkLst>
            <pc:docMk/>
            <pc:sldMk cId="3462635916" sldId="330"/>
            <ac:picMk id="3" creationId="{927E45A0-9A61-25B1-F128-F5A46688BB69}"/>
          </ac:picMkLst>
        </pc:picChg>
      </pc:sldChg>
      <pc:sldChg chg="addSp modSp">
        <pc:chgData name="Koi Allen Quiver" userId="S::koi.quiver@nau.edu::7bb0c13d-cd8f-45f6-a2f8-0cd7f7a91a8f" providerId="AD" clId="Web-{BD14A3B6-6317-240C-78BF-F06AC36281C5}" dt="2024-04-02T00:13:56.515" v="171"/>
        <pc:sldMkLst>
          <pc:docMk/>
          <pc:sldMk cId="1987549071" sldId="333"/>
        </pc:sldMkLst>
        <pc:picChg chg="add mod">
          <ac:chgData name="Koi Allen Quiver" userId="S::koi.quiver@nau.edu::7bb0c13d-cd8f-45f6-a2f8-0cd7f7a91a8f" providerId="AD" clId="Web-{BD14A3B6-6317-240C-78BF-F06AC36281C5}" dt="2024-04-02T00:11:08.807" v="170" actId="14100"/>
          <ac:picMkLst>
            <pc:docMk/>
            <pc:sldMk cId="1987549071" sldId="333"/>
            <ac:picMk id="3" creationId="{1B7E005C-4A9D-8290-08C6-DA5F97C12D5A}"/>
          </ac:picMkLst>
        </pc:picChg>
        <pc:picChg chg="add">
          <ac:chgData name="Koi Allen Quiver" userId="S::koi.quiver@nau.edu::7bb0c13d-cd8f-45f6-a2f8-0cd7f7a91a8f" providerId="AD" clId="Web-{BD14A3B6-6317-240C-78BF-F06AC36281C5}" dt="2024-04-02T00:13:56.515" v="171"/>
          <ac:picMkLst>
            <pc:docMk/>
            <pc:sldMk cId="1987549071" sldId="333"/>
            <ac:picMk id="6" creationId="{C6942525-2FC2-5AE0-498C-F85F159EE162}"/>
          </ac:picMkLst>
        </pc:picChg>
      </pc:sldChg>
      <pc:sldChg chg="addSp modSp">
        <pc:chgData name="Koi Allen Quiver" userId="S::koi.quiver@nau.edu::7bb0c13d-cd8f-45f6-a2f8-0cd7f7a91a8f" providerId="AD" clId="Web-{BD14A3B6-6317-240C-78BF-F06AC36281C5}" dt="2024-04-02T00:09:08.382" v="166" actId="20577"/>
        <pc:sldMkLst>
          <pc:docMk/>
          <pc:sldMk cId="3943171311" sldId="337"/>
        </pc:sldMkLst>
        <pc:spChg chg="add mod">
          <ac:chgData name="Koi Allen Quiver" userId="S::koi.quiver@nau.edu::7bb0c13d-cd8f-45f6-a2f8-0cd7f7a91a8f" providerId="AD" clId="Web-{BD14A3B6-6317-240C-78BF-F06AC36281C5}" dt="2024-04-02T00:09:08.382" v="166" actId="20577"/>
          <ac:spMkLst>
            <pc:docMk/>
            <pc:sldMk cId="3943171311" sldId="337"/>
            <ac:spMk id="3" creationId="{FF7058E4-4A0A-A8E0-A657-5148849B774F}"/>
          </ac:spMkLst>
        </pc:spChg>
        <pc:spChg chg="mod">
          <ac:chgData name="Koi Allen Quiver" userId="S::koi.quiver@nau.edu::7bb0c13d-cd8f-45f6-a2f8-0cd7f7a91a8f" providerId="AD" clId="Web-{BD14A3B6-6317-240C-78BF-F06AC36281C5}" dt="2024-04-01T23:53:45.061" v="68" actId="20577"/>
          <ac:spMkLst>
            <pc:docMk/>
            <pc:sldMk cId="3943171311" sldId="337"/>
            <ac:spMk id="16" creationId="{6F640BF6-D186-94B0-4EE7-CC3027FC5BF5}"/>
          </ac:spMkLst>
        </pc:spChg>
        <pc:picChg chg="add mod">
          <ac:chgData name="Koi Allen Quiver" userId="S::koi.quiver@nau.edu::7bb0c13d-cd8f-45f6-a2f8-0cd7f7a91a8f" providerId="AD" clId="Web-{BD14A3B6-6317-240C-78BF-F06AC36281C5}" dt="2024-04-01T23:55:07.595" v="74" actId="1076"/>
          <ac:picMkLst>
            <pc:docMk/>
            <pc:sldMk cId="3943171311" sldId="337"/>
            <ac:picMk id="6" creationId="{720168CF-09C8-28C4-9E2B-BAC8B980D555}"/>
          </ac:picMkLst>
        </pc:picChg>
        <pc:picChg chg="add mod">
          <ac:chgData name="Koi Allen Quiver" userId="S::koi.quiver@nau.edu::7bb0c13d-cd8f-45f6-a2f8-0cd7f7a91a8f" providerId="AD" clId="Web-{BD14A3B6-6317-240C-78BF-F06AC36281C5}" dt="2024-04-01T23:57:58.459" v="83" actId="14100"/>
          <ac:picMkLst>
            <pc:docMk/>
            <pc:sldMk cId="3943171311" sldId="337"/>
            <ac:picMk id="8" creationId="{FEF11E01-3107-85D2-52BB-7BB16DD9E7B2}"/>
          </ac:picMkLst>
        </pc:picChg>
      </pc:sldChg>
      <pc:sldChg chg="addSp delSp modSp add replId">
        <pc:chgData name="Koi Allen Quiver" userId="S::koi.quiver@nau.edu::7bb0c13d-cd8f-45f6-a2f8-0cd7f7a91a8f" providerId="AD" clId="Web-{BD14A3B6-6317-240C-78BF-F06AC36281C5}" dt="2024-04-01T23:39:06.023" v="61" actId="1076"/>
        <pc:sldMkLst>
          <pc:docMk/>
          <pc:sldMk cId="3508548587" sldId="343"/>
        </pc:sldMkLst>
        <pc:spChg chg="mod">
          <ac:chgData name="Koi Allen Quiver" userId="S::koi.quiver@nau.edu::7bb0c13d-cd8f-45f6-a2f8-0cd7f7a91a8f" providerId="AD" clId="Web-{BD14A3B6-6317-240C-78BF-F06AC36281C5}" dt="2024-04-01T23:24:28.297" v="45" actId="20577"/>
          <ac:spMkLst>
            <pc:docMk/>
            <pc:sldMk cId="3508548587" sldId="343"/>
            <ac:spMk id="16" creationId="{6F640BF6-D186-94B0-4EE7-CC3027FC5BF5}"/>
          </ac:spMkLst>
        </pc:spChg>
        <pc:picChg chg="del">
          <ac:chgData name="Koi Allen Quiver" userId="S::koi.quiver@nau.edu::7bb0c13d-cd8f-45f6-a2f8-0cd7f7a91a8f" providerId="AD" clId="Web-{BD14A3B6-6317-240C-78BF-F06AC36281C5}" dt="2024-04-01T23:24:32.969" v="47"/>
          <ac:picMkLst>
            <pc:docMk/>
            <pc:sldMk cId="3508548587" sldId="343"/>
            <ac:picMk id="3" creationId="{927E45A0-9A61-25B1-F128-F5A46688BB69}"/>
          </ac:picMkLst>
        </pc:picChg>
        <pc:picChg chg="add del mod">
          <ac:chgData name="Koi Allen Quiver" userId="S::koi.quiver@nau.edu::7bb0c13d-cd8f-45f6-a2f8-0cd7f7a91a8f" providerId="AD" clId="Web-{BD14A3B6-6317-240C-78BF-F06AC36281C5}" dt="2024-04-01T23:26:31.332" v="53"/>
          <ac:picMkLst>
            <pc:docMk/>
            <pc:sldMk cId="3508548587" sldId="343"/>
            <ac:picMk id="6" creationId="{6374D96F-EFDD-FFAC-B91D-A7F8CA130A3D}"/>
          </ac:picMkLst>
        </pc:picChg>
        <pc:picChg chg="add mod">
          <ac:chgData name="Koi Allen Quiver" userId="S::koi.quiver@nau.edu::7bb0c13d-cd8f-45f6-a2f8-0cd7f7a91a8f" providerId="AD" clId="Web-{BD14A3B6-6317-240C-78BF-F06AC36281C5}" dt="2024-04-01T23:26:39.332" v="56" actId="14100"/>
          <ac:picMkLst>
            <pc:docMk/>
            <pc:sldMk cId="3508548587" sldId="343"/>
            <ac:picMk id="7" creationId="{950FF6EE-8B2F-D56D-B9BE-A564A8D60BB4}"/>
          </ac:picMkLst>
        </pc:picChg>
        <pc:picChg chg="add mod">
          <ac:chgData name="Koi Allen Quiver" userId="S::koi.quiver@nau.edu::7bb0c13d-cd8f-45f6-a2f8-0cd7f7a91a8f" providerId="AD" clId="Web-{BD14A3B6-6317-240C-78BF-F06AC36281C5}" dt="2024-04-01T23:39:06.023" v="61" actId="1076"/>
          <ac:picMkLst>
            <pc:docMk/>
            <pc:sldMk cId="3508548587" sldId="343"/>
            <ac:picMk id="8" creationId="{BE7667DD-69E6-8E4C-4B91-8034B2A608FE}"/>
          </ac:picMkLst>
        </pc:picChg>
      </pc:sldChg>
    </pc:docChg>
  </pc:docChgLst>
  <pc:docChgLst>
    <pc:chgData name="Lindsey B Dineyazhe" userId="S::ld533@nau.edu::3d8e2142-0bf0-4186-9bd8-a48c9dbaea65" providerId="AD" clId="Web-{46FEF9F4-C24A-E4AA-D3F0-80A00C368A74}"/>
    <pc:docChg chg="modSld">
      <pc:chgData name="Lindsey B Dineyazhe" userId="S::ld533@nau.edu::3d8e2142-0bf0-4186-9bd8-a48c9dbaea65" providerId="AD" clId="Web-{46FEF9F4-C24A-E4AA-D3F0-80A00C368A74}" dt="2024-09-26T01:07:06.212" v="5" actId="1076"/>
      <pc:docMkLst>
        <pc:docMk/>
      </pc:docMkLst>
      <pc:sldChg chg="modSp">
        <pc:chgData name="Lindsey B Dineyazhe" userId="S::ld533@nau.edu::3d8e2142-0bf0-4186-9bd8-a48c9dbaea65" providerId="AD" clId="Web-{46FEF9F4-C24A-E4AA-D3F0-80A00C368A74}" dt="2024-09-25T23:58:54.898" v="1" actId="14100"/>
        <pc:sldMkLst>
          <pc:docMk/>
          <pc:sldMk cId="2132928489" sldId="327"/>
        </pc:sldMkLst>
        <pc:picChg chg="mod">
          <ac:chgData name="Lindsey B Dineyazhe" userId="S::ld533@nau.edu::3d8e2142-0bf0-4186-9bd8-a48c9dbaea65" providerId="AD" clId="Web-{46FEF9F4-C24A-E4AA-D3F0-80A00C368A74}" dt="2024-09-25T23:58:54.898" v="1" actId="14100"/>
          <ac:picMkLst>
            <pc:docMk/>
            <pc:sldMk cId="2132928489" sldId="327"/>
            <ac:picMk id="8" creationId="{D00A29DF-4A4A-E159-2C1D-669D58B3AC1D}"/>
          </ac:picMkLst>
        </pc:picChg>
      </pc:sldChg>
      <pc:sldChg chg="modSp">
        <pc:chgData name="Lindsey B Dineyazhe" userId="S::ld533@nau.edu::3d8e2142-0bf0-4186-9bd8-a48c9dbaea65" providerId="AD" clId="Web-{46FEF9F4-C24A-E4AA-D3F0-80A00C368A74}" dt="2024-09-26T01:07:06.212" v="5" actId="1076"/>
        <pc:sldMkLst>
          <pc:docMk/>
          <pc:sldMk cId="3109579134" sldId="328"/>
        </pc:sldMkLst>
        <pc:picChg chg="mod">
          <ac:chgData name="Lindsey B Dineyazhe" userId="S::ld533@nau.edu::3d8e2142-0bf0-4186-9bd8-a48c9dbaea65" providerId="AD" clId="Web-{46FEF9F4-C24A-E4AA-D3F0-80A00C368A74}" dt="2024-09-26T01:07:06.212" v="5" actId="1076"/>
          <ac:picMkLst>
            <pc:docMk/>
            <pc:sldMk cId="3109579134" sldId="328"/>
            <ac:picMk id="6" creationId="{1CC53B59-61D1-910E-B1E0-2A202CCF0B0F}"/>
          </ac:picMkLst>
        </pc:picChg>
      </pc:sldChg>
      <pc:sldChg chg="modSp">
        <pc:chgData name="Lindsey B Dineyazhe" userId="S::ld533@nau.edu::3d8e2142-0bf0-4186-9bd8-a48c9dbaea65" providerId="AD" clId="Web-{46FEF9F4-C24A-E4AA-D3F0-80A00C368A74}" dt="2024-09-25T23:58:46.303" v="0" actId="14100"/>
        <pc:sldMkLst>
          <pc:docMk/>
          <pc:sldMk cId="1047739449" sldId="331"/>
        </pc:sldMkLst>
        <pc:picChg chg="mod">
          <ac:chgData name="Lindsey B Dineyazhe" userId="S::ld533@nau.edu::3d8e2142-0bf0-4186-9bd8-a48c9dbaea65" providerId="AD" clId="Web-{46FEF9F4-C24A-E4AA-D3F0-80A00C368A74}" dt="2024-09-25T23:58:46.303" v="0" actId="14100"/>
          <ac:picMkLst>
            <pc:docMk/>
            <pc:sldMk cId="1047739449" sldId="331"/>
            <ac:picMk id="3" creationId="{D52C68C0-5197-323E-EEAD-E7DA6D608D7F}"/>
          </ac:picMkLst>
        </pc:picChg>
      </pc:sldChg>
    </pc:docChg>
  </pc:docChgLst>
  <pc:docChgLst>
    <pc:chgData name="Koi Allen Quiver" userId="S::koi.quiver@nau.edu::7bb0c13d-cd8f-45f6-a2f8-0cd7f7a91a8f" providerId="AD" clId="Web-{3D1C17A4-5ED0-0EF9-324A-ECAB846AD383}"/>
    <pc:docChg chg="sldOrd">
      <pc:chgData name="Koi Allen Quiver" userId="S::koi.quiver@nau.edu::7bb0c13d-cd8f-45f6-a2f8-0cd7f7a91a8f" providerId="AD" clId="Web-{3D1C17A4-5ED0-0EF9-324A-ECAB846AD383}" dt="2024-05-01T19:14:02.431" v="0"/>
      <pc:docMkLst>
        <pc:docMk/>
      </pc:docMkLst>
      <pc:sldChg chg="ord">
        <pc:chgData name="Koi Allen Quiver" userId="S::koi.quiver@nau.edu::7bb0c13d-cd8f-45f6-a2f8-0cd7f7a91a8f" providerId="AD" clId="Web-{3D1C17A4-5ED0-0EF9-324A-ECAB846AD383}" dt="2024-05-01T19:14:02.431" v="0"/>
        <pc:sldMkLst>
          <pc:docMk/>
          <pc:sldMk cId="3508548587" sldId="343"/>
        </pc:sldMkLst>
      </pc:sldChg>
    </pc:docChg>
  </pc:docChgLst>
  <pc:docChgLst>
    <pc:chgData name="Austin Paothatat" userId="S::ap2485@nau.edu::a5445df4-bc8f-451d-8461-216db52dec3c" providerId="AD" clId="Web-{1E9AEED9-8800-A5D5-53C2-06037B1902D3}"/>
    <pc:docChg chg="mod addSld delSld modSld">
      <pc:chgData name="Austin Paothatat" userId="S::ap2485@nau.edu::a5445df4-bc8f-451d-8461-216db52dec3c" providerId="AD" clId="Web-{1E9AEED9-8800-A5D5-53C2-06037B1902D3}" dt="2024-04-01T23:38:45.247" v="1486" actId="20577"/>
      <pc:docMkLst>
        <pc:docMk/>
      </pc:docMkLst>
      <pc:sldChg chg="addSp modSp">
        <pc:chgData name="Austin Paothatat" userId="S::ap2485@nau.edu::a5445df4-bc8f-451d-8461-216db52dec3c" providerId="AD" clId="Web-{1E9AEED9-8800-A5D5-53C2-06037B1902D3}" dt="2024-04-01T21:23:10.164" v="1460" actId="1076"/>
        <pc:sldMkLst>
          <pc:docMk/>
          <pc:sldMk cId="4014885047" sldId="264"/>
        </pc:sldMkLst>
        <pc:spChg chg="mod">
          <ac:chgData name="Austin Paothatat" userId="S::ap2485@nau.edu::a5445df4-bc8f-451d-8461-216db52dec3c" providerId="AD" clId="Web-{1E9AEED9-8800-A5D5-53C2-06037B1902D3}" dt="2024-04-01T21:23:10.164" v="1460" actId="1076"/>
          <ac:spMkLst>
            <pc:docMk/>
            <pc:sldMk cId="4014885047" sldId="264"/>
            <ac:spMk id="2" creationId="{9B50D50C-EE1C-F542-BF61-736210620F87}"/>
          </ac:spMkLst>
        </pc:spChg>
        <pc:spChg chg="mod">
          <ac:chgData name="Austin Paothatat" userId="S::ap2485@nau.edu::a5445df4-bc8f-451d-8461-216db52dec3c" providerId="AD" clId="Web-{1E9AEED9-8800-A5D5-53C2-06037B1902D3}" dt="2024-04-01T21:23:01.101" v="1459" actId="1076"/>
          <ac:spMkLst>
            <pc:docMk/>
            <pc:sldMk cId="4014885047" sldId="264"/>
            <ac:spMk id="8" creationId="{2FDCA0FB-5B06-797A-EF83-958F4F71832A}"/>
          </ac:spMkLst>
        </pc:spChg>
        <pc:picChg chg="add mod">
          <ac:chgData name="Austin Paothatat" userId="S::ap2485@nau.edu::a5445df4-bc8f-451d-8461-216db52dec3c" providerId="AD" clId="Web-{1E9AEED9-8800-A5D5-53C2-06037B1902D3}" dt="2024-04-01T21:22:53.241" v="1458" actId="1076"/>
          <ac:picMkLst>
            <pc:docMk/>
            <pc:sldMk cId="4014885047" sldId="264"/>
            <ac:picMk id="5" creationId="{F6D3A23F-3D0E-B144-C06D-67859DA262C8}"/>
          </ac:picMkLst>
        </pc:picChg>
      </pc:sldChg>
      <pc:sldChg chg="modSp">
        <pc:chgData name="Austin Paothatat" userId="S::ap2485@nau.edu::a5445df4-bc8f-451d-8461-216db52dec3c" providerId="AD" clId="Web-{1E9AEED9-8800-A5D5-53C2-06037B1902D3}" dt="2024-04-01T19:14:13.245" v="419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1E9AEED9-8800-A5D5-53C2-06037B1902D3}" dt="2024-04-01T19:13:38.415" v="414" actId="20577"/>
          <ac:spMkLst>
            <pc:docMk/>
            <pc:sldMk cId="23611709" sldId="271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1E9AEED9-8800-A5D5-53C2-06037B1902D3}" dt="2024-04-01T19:14:13.245" v="419" actId="20577"/>
          <ac:spMkLst>
            <pc:docMk/>
            <pc:sldMk cId="23611709" sldId="271"/>
            <ac:spMk id="7" creationId="{CA4F84C4-8B30-69F3-5659-D7C74AA947F4}"/>
          </ac:spMkLst>
        </pc:spChg>
      </pc:sldChg>
      <pc:sldChg chg="modSp">
        <pc:chgData name="Austin Paothatat" userId="S::ap2485@nau.edu::a5445df4-bc8f-451d-8461-216db52dec3c" providerId="AD" clId="Web-{1E9AEED9-8800-A5D5-53C2-06037B1902D3}" dt="2024-04-01T22:14:56.265" v="1471" actId="1076"/>
        <pc:sldMkLst>
          <pc:docMk/>
          <pc:sldMk cId="3169276152" sldId="276"/>
        </pc:sldMkLst>
        <pc:spChg chg="mod">
          <ac:chgData name="Austin Paothatat" userId="S::ap2485@nau.edu::a5445df4-bc8f-451d-8461-216db52dec3c" providerId="AD" clId="Web-{1E9AEED9-8800-A5D5-53C2-06037B1902D3}" dt="2024-04-01T19:12:18.460" v="399" actId="20577"/>
          <ac:spMkLst>
            <pc:docMk/>
            <pc:sldMk cId="3169276152" sldId="276"/>
            <ac:spMk id="10" creationId="{0B3068FC-DEC9-2D84-1724-9BABA4D2E5FE}"/>
          </ac:spMkLst>
        </pc:spChg>
        <pc:graphicFrameChg chg="mod modGraphic">
          <ac:chgData name="Austin Paothatat" userId="S::ap2485@nau.edu::a5445df4-bc8f-451d-8461-216db52dec3c" providerId="AD" clId="Web-{1E9AEED9-8800-A5D5-53C2-06037B1902D3}" dt="2024-04-01T22:14:56.265" v="1471" actId="1076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addSp delSp modSp">
        <pc:chgData name="Austin Paothatat" userId="S::ap2485@nau.edu::a5445df4-bc8f-451d-8461-216db52dec3c" providerId="AD" clId="Web-{1E9AEED9-8800-A5D5-53C2-06037B1902D3}" dt="2024-04-01T23:38:45.247" v="1486" actId="20577"/>
        <pc:sldMkLst>
          <pc:docMk/>
          <pc:sldMk cId="3766840692" sldId="290"/>
        </pc:sldMkLst>
        <pc:spChg chg="mod">
          <ac:chgData name="Austin Paothatat" userId="S::ap2485@nau.edu::a5445df4-bc8f-451d-8461-216db52dec3c" providerId="AD" clId="Web-{1E9AEED9-8800-A5D5-53C2-06037B1902D3}" dt="2024-04-01T23:38:45.247" v="1486" actId="20577"/>
          <ac:spMkLst>
            <pc:docMk/>
            <pc:sldMk cId="3766840692" sldId="290"/>
            <ac:spMk id="6" creationId="{DA3C3A45-F132-0B32-1FC7-5D979D5A1A86}"/>
          </ac:spMkLst>
        </pc:spChg>
        <pc:spChg chg="mod">
          <ac:chgData name="Austin Paothatat" userId="S::ap2485@nau.edu::a5445df4-bc8f-451d-8461-216db52dec3c" providerId="AD" clId="Web-{1E9AEED9-8800-A5D5-53C2-06037B1902D3}" dt="2024-04-01T19:12:31.117" v="402" actId="20577"/>
          <ac:spMkLst>
            <pc:docMk/>
            <pc:sldMk cId="3766840692" sldId="290"/>
            <ac:spMk id="10" creationId="{0B3068FC-DEC9-2D84-1724-9BABA4D2E5FE}"/>
          </ac:spMkLst>
        </pc:spChg>
        <pc:picChg chg="del">
          <ac:chgData name="Austin Paothatat" userId="S::ap2485@nau.edu::a5445df4-bc8f-451d-8461-216db52dec3c" providerId="AD" clId="Web-{1E9AEED9-8800-A5D5-53C2-06037B1902D3}" dt="2024-04-01T19:12:36.023" v="403"/>
          <ac:picMkLst>
            <pc:docMk/>
            <pc:sldMk cId="3766840692" sldId="290"/>
            <ac:picMk id="3" creationId="{479CC500-6294-3953-5065-0560D2BC57DC}"/>
          </ac:picMkLst>
        </pc:picChg>
        <pc:picChg chg="add">
          <ac:chgData name="Austin Paothatat" userId="S::ap2485@nau.edu::a5445df4-bc8f-451d-8461-216db52dec3c" providerId="AD" clId="Web-{1E9AEED9-8800-A5D5-53C2-06037B1902D3}" dt="2024-04-01T23:38:36.637" v="1482"/>
          <ac:picMkLst>
            <pc:docMk/>
            <pc:sldMk cId="3766840692" sldId="290"/>
            <ac:picMk id="8" creationId="{31290F83-FA95-ACAD-2C50-3391E3083FC6}"/>
          </ac:picMkLst>
        </pc:picChg>
      </pc:sldChg>
      <pc:sldChg chg="del">
        <pc:chgData name="Austin Paothatat" userId="S::ap2485@nau.edu::a5445df4-bc8f-451d-8461-216db52dec3c" providerId="AD" clId="Web-{1E9AEED9-8800-A5D5-53C2-06037B1902D3}" dt="2024-04-01T19:12:39.961" v="404"/>
        <pc:sldMkLst>
          <pc:docMk/>
          <pc:sldMk cId="3265505718" sldId="298"/>
        </pc:sldMkLst>
      </pc:sldChg>
      <pc:sldChg chg="addSp modSp">
        <pc:chgData name="Austin Paothatat" userId="S::ap2485@nau.edu::a5445df4-bc8f-451d-8461-216db52dec3c" providerId="AD" clId="Web-{1E9AEED9-8800-A5D5-53C2-06037B1902D3}" dt="2024-04-01T18:58:44.766" v="194" actId="20577"/>
        <pc:sldMkLst>
          <pc:docMk/>
          <pc:sldMk cId="70577271" sldId="318"/>
        </pc:sldMkLst>
        <pc:spChg chg="mod">
          <ac:chgData name="Austin Paothatat" userId="S::ap2485@nau.edu::a5445df4-bc8f-451d-8461-216db52dec3c" providerId="AD" clId="Web-{1E9AEED9-8800-A5D5-53C2-06037B1902D3}" dt="2024-04-01T18:58:44.766" v="194" actId="20577"/>
          <ac:spMkLst>
            <pc:docMk/>
            <pc:sldMk cId="70577271" sldId="318"/>
            <ac:spMk id="4" creationId="{67593667-2E50-2F49-EAF6-15341FBCE503}"/>
          </ac:spMkLst>
        </pc:spChg>
        <pc:picChg chg="add mod">
          <ac:chgData name="Austin Paothatat" userId="S::ap2485@nau.edu::a5445df4-bc8f-451d-8461-216db52dec3c" providerId="AD" clId="Web-{1E9AEED9-8800-A5D5-53C2-06037B1902D3}" dt="2024-04-01T18:49:35.516" v="180" actId="1076"/>
          <ac:picMkLst>
            <pc:docMk/>
            <pc:sldMk cId="70577271" sldId="318"/>
            <ac:picMk id="3" creationId="{FA9A2F85-EFCC-59B1-2756-24E14442C380}"/>
          </ac:picMkLst>
        </pc:picChg>
        <pc:picChg chg="add mod">
          <ac:chgData name="Austin Paothatat" userId="S::ap2485@nau.edu::a5445df4-bc8f-451d-8461-216db52dec3c" providerId="AD" clId="Web-{1E9AEED9-8800-A5D5-53C2-06037B1902D3}" dt="2024-04-01T18:49:31.110" v="179" actId="1076"/>
          <ac:picMkLst>
            <pc:docMk/>
            <pc:sldMk cId="70577271" sldId="318"/>
            <ac:picMk id="6" creationId="{95BAE29B-0E65-C829-52F1-23120DCBAE24}"/>
          </ac:picMkLst>
        </pc:picChg>
        <pc:picChg chg="add mod">
          <ac:chgData name="Austin Paothatat" userId="S::ap2485@nau.edu::a5445df4-bc8f-451d-8461-216db52dec3c" providerId="AD" clId="Web-{1E9AEED9-8800-A5D5-53C2-06037B1902D3}" dt="2024-04-01T18:49:52.735" v="184" actId="1076"/>
          <ac:picMkLst>
            <pc:docMk/>
            <pc:sldMk cId="70577271" sldId="318"/>
            <ac:picMk id="7" creationId="{2661C175-B2B0-3E92-813D-922508FE9188}"/>
          </ac:picMkLst>
        </pc:picChg>
      </pc:sldChg>
      <pc:sldChg chg="modSp">
        <pc:chgData name="Austin Paothatat" userId="S::ap2485@nau.edu::a5445df4-bc8f-451d-8461-216db52dec3c" providerId="AD" clId="Web-{1E9AEED9-8800-A5D5-53C2-06037B1902D3}" dt="2024-04-01T19:12:21.757" v="400" actId="20577"/>
        <pc:sldMkLst>
          <pc:docMk/>
          <pc:sldMk cId="1018808010" sldId="322"/>
        </pc:sldMkLst>
        <pc:spChg chg="mod">
          <ac:chgData name="Austin Paothatat" userId="S::ap2485@nau.edu::a5445df4-bc8f-451d-8461-216db52dec3c" providerId="AD" clId="Web-{1E9AEED9-8800-A5D5-53C2-06037B1902D3}" dt="2024-04-01T19:12:21.757" v="400" actId="20577"/>
          <ac:spMkLst>
            <pc:docMk/>
            <pc:sldMk cId="1018808010" sldId="322"/>
            <ac:spMk id="10" creationId="{0B3068FC-DEC9-2D84-1724-9BABA4D2E5FE}"/>
          </ac:spMkLst>
        </pc:spChg>
      </pc:sldChg>
      <pc:sldChg chg="modSp">
        <pc:chgData name="Austin Paothatat" userId="S::ap2485@nau.edu::a5445df4-bc8f-451d-8461-216db52dec3c" providerId="AD" clId="Web-{1E9AEED9-8800-A5D5-53C2-06037B1902D3}" dt="2024-04-01T20:25:51.962" v="1451" actId="20577"/>
        <pc:sldMkLst>
          <pc:docMk/>
          <pc:sldMk cId="1244378929" sldId="326"/>
        </pc:sldMkLst>
        <pc:spChg chg="mod">
          <ac:chgData name="Austin Paothatat" userId="S::ap2485@nau.edu::a5445df4-bc8f-451d-8461-216db52dec3c" providerId="AD" clId="Web-{1E9AEED9-8800-A5D5-53C2-06037B1902D3}" dt="2024-04-01T20:25:51.962" v="1451" actId="20577"/>
          <ac:spMkLst>
            <pc:docMk/>
            <pc:sldMk cId="1244378929" sldId="326"/>
            <ac:spMk id="4" creationId="{7E8E32D1-5CEF-710F-D74E-5554A7ED5564}"/>
          </ac:spMkLst>
        </pc:spChg>
        <pc:spChg chg="mod">
          <ac:chgData name="Austin Paothatat" userId="S::ap2485@nau.edu::a5445df4-bc8f-451d-8461-216db52dec3c" providerId="AD" clId="Web-{1E9AEED9-8800-A5D5-53C2-06037B1902D3}" dt="2024-04-01T19:12:25.663" v="401" actId="20577"/>
          <ac:spMkLst>
            <pc:docMk/>
            <pc:sldMk cId="1244378929" sldId="326"/>
            <ac:spMk id="10" creationId="{0B3068FC-DEC9-2D84-1724-9BABA4D2E5FE}"/>
          </ac:spMkLst>
        </pc:spChg>
      </pc:sldChg>
      <pc:sldChg chg="addSp delSp modSp">
        <pc:chgData name="Austin Paothatat" userId="S::ap2485@nau.edu::a5445df4-bc8f-451d-8461-216db52dec3c" providerId="AD" clId="Web-{1E9AEED9-8800-A5D5-53C2-06037B1902D3}" dt="2024-04-01T20:14:57.808" v="1440" actId="1076"/>
        <pc:sldMkLst>
          <pc:docMk/>
          <pc:sldMk cId="2132928489" sldId="327"/>
        </pc:sldMkLst>
        <pc:spChg chg="mod">
          <ac:chgData name="Austin Paothatat" userId="S::ap2485@nau.edu::a5445df4-bc8f-451d-8461-216db52dec3c" providerId="AD" clId="Web-{1E9AEED9-8800-A5D5-53C2-06037B1902D3}" dt="2024-04-01T18:58:52.047" v="195" actId="20577"/>
          <ac:spMkLst>
            <pc:docMk/>
            <pc:sldMk cId="2132928489" sldId="327"/>
            <ac:spMk id="4" creationId="{67593667-2E50-2F49-EAF6-15341FBCE503}"/>
          </ac:spMkLst>
        </pc:spChg>
        <pc:picChg chg="del">
          <ac:chgData name="Austin Paothatat" userId="S::ap2485@nau.edu::a5445df4-bc8f-451d-8461-216db52dec3c" providerId="AD" clId="Web-{1E9AEED9-8800-A5D5-53C2-06037B1902D3}" dt="2024-04-01T20:14:41.276" v="1434"/>
          <ac:picMkLst>
            <pc:docMk/>
            <pc:sldMk cId="2132928489" sldId="327"/>
            <ac:picMk id="3" creationId="{EBEB23D2-9B29-7FFD-2868-9F78F499CCE5}"/>
          </ac:picMkLst>
        </pc:picChg>
        <pc:picChg chg="add mod">
          <ac:chgData name="Austin Paothatat" userId="S::ap2485@nau.edu::a5445df4-bc8f-451d-8461-216db52dec3c" providerId="AD" clId="Web-{1E9AEED9-8800-A5D5-53C2-06037B1902D3}" dt="2024-04-01T20:14:57.808" v="1440" actId="1076"/>
          <ac:picMkLst>
            <pc:docMk/>
            <pc:sldMk cId="2132928489" sldId="327"/>
            <ac:picMk id="8" creationId="{D00A29DF-4A4A-E159-2C1D-669D58B3AC1D}"/>
          </ac:picMkLst>
        </pc:picChg>
      </pc:sldChg>
      <pc:sldChg chg="modSp">
        <pc:chgData name="Austin Paothatat" userId="S::ap2485@nau.edu::a5445df4-bc8f-451d-8461-216db52dec3c" providerId="AD" clId="Web-{1E9AEED9-8800-A5D5-53C2-06037B1902D3}" dt="2024-04-01T23:38:12.088" v="1481" actId="1076"/>
        <pc:sldMkLst>
          <pc:docMk/>
          <pc:sldMk cId="3109579134" sldId="328"/>
        </pc:sldMkLst>
        <pc:spChg chg="mod">
          <ac:chgData name="Austin Paothatat" userId="S::ap2485@nau.edu::a5445df4-bc8f-451d-8461-216db52dec3c" providerId="AD" clId="Web-{1E9AEED9-8800-A5D5-53C2-06037B1902D3}" dt="2024-04-01T22:11:25.282" v="1467" actId="20577"/>
          <ac:spMkLst>
            <pc:docMk/>
            <pc:sldMk cId="3109579134" sldId="328"/>
            <ac:spMk id="4" creationId="{67593667-2E50-2F49-EAF6-15341FBCE503}"/>
          </ac:spMkLst>
        </pc:spChg>
        <pc:picChg chg="mod">
          <ac:chgData name="Austin Paothatat" userId="S::ap2485@nau.edu::a5445df4-bc8f-451d-8461-216db52dec3c" providerId="AD" clId="Web-{1E9AEED9-8800-A5D5-53C2-06037B1902D3}" dt="2024-04-01T23:38:08.260" v="1478" actId="1076"/>
          <ac:picMkLst>
            <pc:docMk/>
            <pc:sldMk cId="3109579134" sldId="328"/>
            <ac:picMk id="3" creationId="{F111B2F5-C487-A5CC-6FFA-18BAE5288E67}"/>
          </ac:picMkLst>
        </pc:picChg>
        <pc:picChg chg="mod">
          <ac:chgData name="Austin Paothatat" userId="S::ap2485@nau.edu::a5445df4-bc8f-451d-8461-216db52dec3c" providerId="AD" clId="Web-{1E9AEED9-8800-A5D5-53C2-06037B1902D3}" dt="2024-04-01T23:38:12.088" v="1481" actId="1076"/>
          <ac:picMkLst>
            <pc:docMk/>
            <pc:sldMk cId="3109579134" sldId="328"/>
            <ac:picMk id="6" creationId="{2D79D719-26A6-40EE-0D84-70A2FD78EDF2}"/>
          </ac:picMkLst>
        </pc:picChg>
      </pc:sldChg>
      <pc:sldChg chg="modSp">
        <pc:chgData name="Austin Paothatat" userId="S::ap2485@nau.edu::a5445df4-bc8f-451d-8461-216db52dec3c" providerId="AD" clId="Web-{1E9AEED9-8800-A5D5-53C2-06037B1902D3}" dt="2024-04-01T22:11:19" v="1462" actId="20577"/>
        <pc:sldMkLst>
          <pc:docMk/>
          <pc:sldMk cId="1677074435" sldId="329"/>
        </pc:sldMkLst>
        <pc:spChg chg="mod">
          <ac:chgData name="Austin Paothatat" userId="S::ap2485@nau.edu::a5445df4-bc8f-451d-8461-216db52dec3c" providerId="AD" clId="Web-{1E9AEED9-8800-A5D5-53C2-06037B1902D3}" dt="2024-04-01T22:11:19" v="1462" actId="20577"/>
          <ac:spMkLst>
            <pc:docMk/>
            <pc:sldMk cId="1677074435" sldId="329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1E9AEED9-8800-A5D5-53C2-06037B1902D3}" dt="2024-04-01T19:13:20.634" v="410" actId="20577"/>
        <pc:sldMkLst>
          <pc:docMk/>
          <pc:sldMk cId="3462635916" sldId="330"/>
        </pc:sldMkLst>
        <pc:spChg chg="mod">
          <ac:chgData name="Austin Paothatat" userId="S::ap2485@nau.edu::a5445df4-bc8f-451d-8461-216db52dec3c" providerId="AD" clId="Web-{1E9AEED9-8800-A5D5-53C2-06037B1902D3}" dt="2024-04-01T19:13:20.634" v="410" actId="20577"/>
          <ac:spMkLst>
            <pc:docMk/>
            <pc:sldMk cId="3462635916" sldId="330"/>
            <ac:spMk id="4" creationId="{67593667-2E50-2F49-EAF6-15341FBCE503}"/>
          </ac:spMkLst>
        </pc:spChg>
      </pc:sldChg>
      <pc:sldChg chg="addSp delSp modSp">
        <pc:chgData name="Austin Paothatat" userId="S::ap2485@nau.edu::a5445df4-bc8f-451d-8461-216db52dec3c" providerId="AD" clId="Web-{1E9AEED9-8800-A5D5-53C2-06037B1902D3}" dt="2024-04-01T20:04:38.188" v="1433" actId="1076"/>
        <pc:sldMkLst>
          <pc:docMk/>
          <pc:sldMk cId="1047739449" sldId="331"/>
        </pc:sldMkLst>
        <pc:spChg chg="mod">
          <ac:chgData name="Austin Paothatat" userId="S::ap2485@nau.edu::a5445df4-bc8f-451d-8461-216db52dec3c" providerId="AD" clId="Web-{1E9AEED9-8800-A5D5-53C2-06037B1902D3}" dt="2024-04-01T18:58:57.688" v="197" actId="20577"/>
          <ac:spMkLst>
            <pc:docMk/>
            <pc:sldMk cId="1047739449" sldId="331"/>
            <ac:spMk id="4" creationId="{67593667-2E50-2F49-EAF6-15341FBCE503}"/>
          </ac:spMkLst>
        </pc:spChg>
        <pc:picChg chg="add mod">
          <ac:chgData name="Austin Paothatat" userId="S::ap2485@nau.edu::a5445df4-bc8f-451d-8461-216db52dec3c" providerId="AD" clId="Web-{1E9AEED9-8800-A5D5-53C2-06037B1902D3}" dt="2024-04-01T20:04:38.188" v="1433" actId="1076"/>
          <ac:picMkLst>
            <pc:docMk/>
            <pc:sldMk cId="1047739449" sldId="331"/>
            <ac:picMk id="3" creationId="{D52C68C0-5197-323E-EEAD-E7DA6D608D7F}"/>
          </ac:picMkLst>
        </pc:picChg>
        <pc:picChg chg="del">
          <ac:chgData name="Austin Paothatat" userId="S::ap2485@nau.edu::a5445df4-bc8f-451d-8461-216db52dec3c" providerId="AD" clId="Web-{1E9AEED9-8800-A5D5-53C2-06037B1902D3}" dt="2024-04-01T20:04:19.921" v="1428"/>
          <ac:picMkLst>
            <pc:docMk/>
            <pc:sldMk cId="1047739449" sldId="331"/>
            <ac:picMk id="7" creationId="{CE5B2902-241B-9656-1A71-8E963A21D9BA}"/>
          </ac:picMkLst>
        </pc:picChg>
      </pc:sldChg>
      <pc:sldChg chg="modSp">
        <pc:chgData name="Austin Paothatat" userId="S::ap2485@nau.edu::a5445df4-bc8f-451d-8461-216db52dec3c" providerId="AD" clId="Web-{1E9AEED9-8800-A5D5-53C2-06037B1902D3}" dt="2024-04-01T19:13:14.024" v="409" actId="20577"/>
        <pc:sldMkLst>
          <pc:docMk/>
          <pc:sldMk cId="2257362806" sldId="332"/>
        </pc:sldMkLst>
        <pc:spChg chg="mod">
          <ac:chgData name="Austin Paothatat" userId="S::ap2485@nau.edu::a5445df4-bc8f-451d-8461-216db52dec3c" providerId="AD" clId="Web-{1E9AEED9-8800-A5D5-53C2-06037B1902D3}" dt="2024-04-01T19:13:14.024" v="409" actId="20577"/>
          <ac:spMkLst>
            <pc:docMk/>
            <pc:sldMk cId="2257362806" sldId="332"/>
            <ac:spMk id="4" creationId="{67593667-2E50-2F49-EAF6-15341FBCE503}"/>
          </ac:spMkLst>
        </pc:spChg>
      </pc:sldChg>
      <pc:sldChg chg="modSp addCm delCm">
        <pc:chgData name="Austin Paothatat" userId="S::ap2485@nau.edu::a5445df4-bc8f-451d-8461-216db52dec3c" providerId="AD" clId="Web-{1E9AEED9-8800-A5D5-53C2-06037B1902D3}" dt="2024-04-01T21:15:57.916" v="1455"/>
        <pc:sldMkLst>
          <pc:docMk/>
          <pc:sldMk cId="1023722941" sldId="334"/>
        </pc:sldMkLst>
        <pc:spChg chg="mod">
          <ac:chgData name="Austin Paothatat" userId="S::ap2485@nau.edu::a5445df4-bc8f-451d-8461-216db52dec3c" providerId="AD" clId="Web-{1E9AEED9-8800-A5D5-53C2-06037B1902D3}" dt="2024-04-01T19:13:03.899" v="408" actId="20577"/>
          <ac:spMkLst>
            <pc:docMk/>
            <pc:sldMk cId="1023722941" sldId="334"/>
            <ac:spMk id="4" creationId="{67593667-2E50-2F49-EAF6-15341FBCE5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ustin Paothatat" userId="S::ap2485@nau.edu::a5445df4-bc8f-451d-8461-216db52dec3c" providerId="AD" clId="Web-{1E9AEED9-8800-A5D5-53C2-06037B1902D3}" dt="2024-04-01T21:15:57.916" v="1455"/>
              <pc2:cmMkLst xmlns:pc2="http://schemas.microsoft.com/office/powerpoint/2019/9/main/command">
                <pc:docMk/>
                <pc:sldMk cId="1023722941" sldId="334"/>
                <pc2:cmMk id="{F930742B-2F98-4A86-BC01-4CE801C9C249}"/>
              </pc2:cmMkLst>
            </pc226:cmChg>
          </p:ext>
        </pc:extLst>
      </pc:sldChg>
      <pc:sldChg chg="modSp">
        <pc:chgData name="Austin Paothatat" userId="S::ap2485@nau.edu::a5445df4-bc8f-451d-8461-216db52dec3c" providerId="AD" clId="Web-{1E9AEED9-8800-A5D5-53C2-06037B1902D3}" dt="2024-04-01T19:12:50.086" v="406" actId="20577"/>
        <pc:sldMkLst>
          <pc:docMk/>
          <pc:sldMk cId="96829663" sldId="335"/>
        </pc:sldMkLst>
        <pc:spChg chg="mod">
          <ac:chgData name="Austin Paothatat" userId="S::ap2485@nau.edu::a5445df4-bc8f-451d-8461-216db52dec3c" providerId="AD" clId="Web-{1E9AEED9-8800-A5D5-53C2-06037B1902D3}" dt="2024-04-01T19:12:50.086" v="406" actId="20577"/>
          <ac:spMkLst>
            <pc:docMk/>
            <pc:sldMk cId="96829663" sldId="335"/>
            <ac:spMk id="4" creationId="{67593667-2E50-2F49-EAF6-15341FBCE503}"/>
          </ac:spMkLst>
        </pc:spChg>
      </pc:sldChg>
      <pc:sldChg chg="addSp modSp del">
        <pc:chgData name="Austin Paothatat" userId="S::ap2485@nau.edu::a5445df4-bc8f-451d-8461-216db52dec3c" providerId="AD" clId="Web-{1E9AEED9-8800-A5D5-53C2-06037B1902D3}" dt="2024-04-01T19:06:59.951" v="279"/>
        <pc:sldMkLst>
          <pc:docMk/>
          <pc:sldMk cId="3118086125" sldId="336"/>
        </pc:sldMkLst>
        <pc:spChg chg="add mod">
          <ac:chgData name="Austin Paothatat" userId="S::ap2485@nau.edu::a5445df4-bc8f-451d-8461-216db52dec3c" providerId="AD" clId="Web-{1E9AEED9-8800-A5D5-53C2-06037B1902D3}" dt="2024-04-01T19:03:06.429" v="278" actId="20577"/>
          <ac:spMkLst>
            <pc:docMk/>
            <pc:sldMk cId="3118086125" sldId="336"/>
            <ac:spMk id="3" creationId="{5846CAD7-4E47-60C1-94AC-A9D8C1CF42E2}"/>
          </ac:spMkLst>
        </pc:spChg>
        <pc:spChg chg="mod">
          <ac:chgData name="Austin Paothatat" userId="S::ap2485@nau.edu::a5445df4-bc8f-451d-8461-216db52dec3c" providerId="AD" clId="Web-{1E9AEED9-8800-A5D5-53C2-06037B1902D3}" dt="2024-04-01T18:58:40.062" v="193" actId="20577"/>
          <ac:spMkLst>
            <pc:docMk/>
            <pc:sldMk cId="3118086125" sldId="336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1E9AEED9-8800-A5D5-53C2-06037B1902D3}" dt="2024-04-01T18:58:25.484" v="186" actId="20577"/>
          <ac:spMkLst>
            <pc:docMk/>
            <pc:sldMk cId="3118086125" sldId="336"/>
            <ac:spMk id="16" creationId="{6F640BF6-D186-94B0-4EE7-CC3027FC5BF5}"/>
          </ac:spMkLst>
        </pc:spChg>
      </pc:sldChg>
      <pc:sldChg chg="modSp">
        <pc:chgData name="Austin Paothatat" userId="S::ap2485@nau.edu::a5445df4-bc8f-451d-8461-216db52dec3c" providerId="AD" clId="Web-{1E9AEED9-8800-A5D5-53C2-06037B1902D3}" dt="2024-04-01T22:12:53.257" v="1469" actId="20577"/>
        <pc:sldMkLst>
          <pc:docMk/>
          <pc:sldMk cId="3943171311" sldId="337"/>
        </pc:sldMkLst>
        <pc:spChg chg="mod">
          <ac:chgData name="Austin Paothatat" userId="S::ap2485@nau.edu::a5445df4-bc8f-451d-8461-216db52dec3c" providerId="AD" clId="Web-{1E9AEED9-8800-A5D5-53C2-06037B1902D3}" dt="2024-04-01T22:12:53.257" v="1469" actId="20577"/>
          <ac:spMkLst>
            <pc:docMk/>
            <pc:sldMk cId="3943171311" sldId="337"/>
            <ac:spMk id="4" creationId="{67593667-2E50-2F49-EAF6-15341FBCE503}"/>
          </ac:spMkLst>
        </pc:spChg>
      </pc:sldChg>
      <pc:sldChg chg="addSp delSp modSp">
        <pc:chgData name="Austin Paothatat" userId="S::ap2485@nau.edu::a5445df4-bc8f-451d-8461-216db52dec3c" providerId="AD" clId="Web-{1E9AEED9-8800-A5D5-53C2-06037B1902D3}" dt="2024-04-01T19:00:29.456" v="218" actId="1076"/>
        <pc:sldMkLst>
          <pc:docMk/>
          <pc:sldMk cId="392883765" sldId="338"/>
        </pc:sldMkLst>
        <pc:spChg chg="mod">
          <ac:chgData name="Austin Paothatat" userId="S::ap2485@nau.edu::a5445df4-bc8f-451d-8461-216db52dec3c" providerId="AD" clId="Web-{1E9AEED9-8800-A5D5-53C2-06037B1902D3}" dt="2024-04-01T19:00:01.924" v="210" actId="20577"/>
          <ac:spMkLst>
            <pc:docMk/>
            <pc:sldMk cId="392883765" sldId="338"/>
            <ac:spMk id="4" creationId="{67593667-2E50-2F49-EAF6-15341FBCE503}"/>
          </ac:spMkLst>
        </pc:spChg>
        <pc:spChg chg="add del mod">
          <ac:chgData name="Austin Paothatat" userId="S::ap2485@nau.edu::a5445df4-bc8f-451d-8461-216db52dec3c" providerId="AD" clId="Web-{1E9AEED9-8800-A5D5-53C2-06037B1902D3}" dt="2024-04-01T18:11:07.108" v="174"/>
          <ac:spMkLst>
            <pc:docMk/>
            <pc:sldMk cId="392883765" sldId="338"/>
            <ac:spMk id="7" creationId="{967CAC73-6EE6-BBA2-A758-3BFF8CD79F59}"/>
          </ac:spMkLst>
        </pc:spChg>
        <pc:graphicFrameChg chg="add mod modGraphic">
          <ac:chgData name="Austin Paothatat" userId="S::ap2485@nau.edu::a5445df4-bc8f-451d-8461-216db52dec3c" providerId="AD" clId="Web-{1E9AEED9-8800-A5D5-53C2-06037B1902D3}" dt="2024-04-01T19:00:29.456" v="218" actId="1076"/>
          <ac:graphicFrameMkLst>
            <pc:docMk/>
            <pc:sldMk cId="392883765" sldId="338"/>
            <ac:graphicFrameMk id="6" creationId="{D8E25542-2870-E990-9E46-56D1081B8C7D}"/>
          </ac:graphicFrameMkLst>
        </pc:graphicFrameChg>
        <pc:picChg chg="add del mod">
          <ac:chgData name="Austin Paothatat" userId="S::ap2485@nau.edu::a5445df4-bc8f-451d-8461-216db52dec3c" providerId="AD" clId="Web-{1E9AEED9-8800-A5D5-53C2-06037B1902D3}" dt="2024-04-01T18:59:38.705" v="203"/>
          <ac:picMkLst>
            <pc:docMk/>
            <pc:sldMk cId="392883765" sldId="338"/>
            <ac:picMk id="3" creationId="{9D03BE5F-D9C4-01D0-B246-50ACE33849C8}"/>
          </ac:picMkLst>
        </pc:picChg>
      </pc:sldChg>
      <pc:sldChg chg="new del">
        <pc:chgData name="Austin Paothatat" userId="S::ap2485@nau.edu::a5445df4-bc8f-451d-8461-216db52dec3c" providerId="AD" clId="Web-{1E9AEED9-8800-A5D5-53C2-06037B1902D3}" dt="2024-04-01T19:17:33" v="422"/>
        <pc:sldMkLst>
          <pc:docMk/>
          <pc:sldMk cId="2281389719" sldId="339"/>
        </pc:sldMkLst>
      </pc:sldChg>
      <pc:sldChg chg="addSp modSp add replId">
        <pc:chgData name="Austin Paothatat" userId="S::ap2485@nau.edu::a5445df4-bc8f-451d-8461-216db52dec3c" providerId="AD" clId="Web-{1E9AEED9-8800-A5D5-53C2-06037B1902D3}" dt="2024-04-01T19:31:23.914" v="1412" actId="1076"/>
        <pc:sldMkLst>
          <pc:docMk/>
          <pc:sldMk cId="2387510420" sldId="340"/>
        </pc:sldMkLst>
        <pc:spChg chg="add mod">
          <ac:chgData name="Austin Paothatat" userId="S::ap2485@nau.edu::a5445df4-bc8f-451d-8461-216db52dec3c" providerId="AD" clId="Web-{1E9AEED9-8800-A5D5-53C2-06037B1902D3}" dt="2024-04-01T19:31:23.914" v="1412" actId="1076"/>
          <ac:spMkLst>
            <pc:docMk/>
            <pc:sldMk cId="2387510420" sldId="340"/>
            <ac:spMk id="3" creationId="{C7ADEDBE-0735-341B-6AEA-75C6755B929A}"/>
          </ac:spMkLst>
        </pc:spChg>
        <pc:spChg chg="mod">
          <ac:chgData name="Austin Paothatat" userId="S::ap2485@nau.edu::a5445df4-bc8f-451d-8461-216db52dec3c" providerId="AD" clId="Web-{1E9AEED9-8800-A5D5-53C2-06037B1902D3}" dt="2024-04-01T19:17:54.016" v="444" actId="20577"/>
          <ac:spMkLst>
            <pc:docMk/>
            <pc:sldMk cId="2387510420" sldId="340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1E9AEED9-8800-A5D5-53C2-06037B1902D3}" dt="2024-04-01T19:17:47.219" v="438" actId="20577"/>
          <ac:spMkLst>
            <pc:docMk/>
            <pc:sldMk cId="2387510420" sldId="340"/>
            <ac:spMk id="16" creationId="{6F640BF6-D186-94B0-4EE7-CC3027FC5BF5}"/>
          </ac:spMkLst>
        </pc:spChg>
      </pc:sldChg>
      <pc:sldChg chg="modSp add replId">
        <pc:chgData name="Austin Paothatat" userId="S::ap2485@nau.edu::a5445df4-bc8f-451d-8461-216db52dec3c" providerId="AD" clId="Web-{1E9AEED9-8800-A5D5-53C2-06037B1902D3}" dt="2024-04-01T21:09:21.576" v="1454" actId="20577"/>
        <pc:sldMkLst>
          <pc:docMk/>
          <pc:sldMk cId="735573517" sldId="341"/>
        </pc:sldMkLst>
        <pc:spChg chg="mod">
          <ac:chgData name="Austin Paothatat" userId="S::ap2485@nau.edu::a5445df4-bc8f-451d-8461-216db52dec3c" providerId="AD" clId="Web-{1E9AEED9-8800-A5D5-53C2-06037B1902D3}" dt="2024-04-01T20:25:10.959" v="1442" actId="20577"/>
          <ac:spMkLst>
            <pc:docMk/>
            <pc:sldMk cId="735573517" sldId="341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1E9AEED9-8800-A5D5-53C2-06037B1902D3}" dt="2024-04-01T21:09:21.576" v="1454" actId="20577"/>
          <ac:spMkLst>
            <pc:docMk/>
            <pc:sldMk cId="735573517" sldId="341"/>
            <ac:spMk id="16" creationId="{6F640BF6-D186-94B0-4EE7-CC3027FC5BF5}"/>
          </ac:spMkLst>
        </pc:spChg>
      </pc:sldChg>
    </pc:docChg>
  </pc:docChgLst>
  <pc:docChgLst>
    <pc:chgData name="Austin Paothatat" userId="S::ap2485@nau.edu::a5445df4-bc8f-451d-8461-216db52dec3c" providerId="AD" clId="Web-{B5E418FF-549E-DB7C-6E21-422BE99B262C}"/>
    <pc:docChg chg="modSld">
      <pc:chgData name="Austin Paothatat" userId="S::ap2485@nau.edu::a5445df4-bc8f-451d-8461-216db52dec3c" providerId="AD" clId="Web-{B5E418FF-549E-DB7C-6E21-422BE99B262C}" dt="2024-09-27T01:17:03.292" v="3" actId="20577"/>
      <pc:docMkLst>
        <pc:docMk/>
      </pc:docMkLst>
      <pc:sldChg chg="modSp">
        <pc:chgData name="Austin Paothatat" userId="S::ap2485@nau.edu::a5445df4-bc8f-451d-8461-216db52dec3c" providerId="AD" clId="Web-{B5E418FF-549E-DB7C-6E21-422BE99B262C}" dt="2024-09-27T01:17:03.292" v="3" actId="20577"/>
        <pc:sldMkLst>
          <pc:docMk/>
          <pc:sldMk cId="23611709" sldId="271"/>
        </pc:sldMkLst>
        <pc:spChg chg="mod">
          <ac:chgData name="Austin Paothatat" userId="S::ap2485@nau.edu::a5445df4-bc8f-451d-8461-216db52dec3c" providerId="AD" clId="Web-{B5E418FF-549E-DB7C-6E21-422BE99B262C}" dt="2024-09-27T01:17:03.292" v="3" actId="20577"/>
          <ac:spMkLst>
            <pc:docMk/>
            <pc:sldMk cId="23611709" sldId="271"/>
            <ac:spMk id="4" creationId="{67593667-2E50-2F49-EAF6-15341FBCE503}"/>
          </ac:spMkLst>
        </pc:spChg>
      </pc:sldChg>
    </pc:docChg>
  </pc:docChgLst>
  <pc:docChgLst>
    <pc:chgData name="Austin Paothatat" userId="S::ap2485@nau.edu::a5445df4-bc8f-451d-8461-216db52dec3c" providerId="AD" clId="Web-{D74A684F-0D15-568E-E6E1-5F5860BFA9E0}"/>
    <pc:docChg chg="modSld">
      <pc:chgData name="Austin Paothatat" userId="S::ap2485@nau.edu::a5445df4-bc8f-451d-8461-216db52dec3c" providerId="AD" clId="Web-{D74A684F-0D15-568E-E6E1-5F5860BFA9E0}" dt="2024-04-02T00:39:03.565" v="60" actId="20577"/>
      <pc:docMkLst>
        <pc:docMk/>
      </pc:docMkLst>
      <pc:sldChg chg="modSp">
        <pc:chgData name="Austin Paothatat" userId="S::ap2485@nau.edu::a5445df4-bc8f-451d-8461-216db52dec3c" providerId="AD" clId="Web-{D74A684F-0D15-568E-E6E1-5F5860BFA9E0}" dt="2024-04-02T00:39:03.565" v="60" actId="20577"/>
        <pc:sldMkLst>
          <pc:docMk/>
          <pc:sldMk cId="1987549071" sldId="333"/>
        </pc:sldMkLst>
        <pc:spChg chg="mod">
          <ac:chgData name="Austin Paothatat" userId="S::ap2485@nau.edu::a5445df4-bc8f-451d-8461-216db52dec3c" providerId="AD" clId="Web-{D74A684F-0D15-568E-E6E1-5F5860BFA9E0}" dt="2024-04-02T00:39:03.565" v="60" actId="20577"/>
          <ac:spMkLst>
            <pc:docMk/>
            <pc:sldMk cId="1987549071" sldId="333"/>
            <ac:spMk id="4" creationId="{67593667-2E50-2F49-EAF6-15341FBCE503}"/>
          </ac:spMkLst>
        </pc:spChg>
      </pc:sldChg>
      <pc:sldChg chg="modSp">
        <pc:chgData name="Austin Paothatat" userId="S::ap2485@nau.edu::a5445df4-bc8f-451d-8461-216db52dec3c" providerId="AD" clId="Web-{D74A684F-0D15-568E-E6E1-5F5860BFA9E0}" dt="2024-04-02T00:34:44.088" v="58"/>
        <pc:sldMkLst>
          <pc:docMk/>
          <pc:sldMk cId="392883765" sldId="338"/>
        </pc:sldMkLst>
        <pc:graphicFrameChg chg="mod modGraphic">
          <ac:chgData name="Austin Paothatat" userId="S::ap2485@nau.edu::a5445df4-bc8f-451d-8461-216db52dec3c" providerId="AD" clId="Web-{D74A684F-0D15-568E-E6E1-5F5860BFA9E0}" dt="2024-04-02T00:34:44.088" v="58"/>
          <ac:graphicFrameMkLst>
            <pc:docMk/>
            <pc:sldMk cId="392883765" sldId="338"/>
            <ac:graphicFrameMk id="6" creationId="{D8E25542-2870-E990-9E46-56D1081B8C7D}"/>
          </ac:graphicFrameMkLst>
        </pc:graphicFrameChg>
      </pc:sldChg>
    </pc:docChg>
  </pc:docChgLst>
  <pc:docChgLst>
    <pc:chgData name="Avery K Charley" userId="ebcb5d02-b95c-4204-8bcd-d9ffd357532f" providerId="ADAL" clId="{A277566B-72C5-104B-A6CE-91AA612391F1}"/>
    <pc:docChg chg="undo custSel modSld sldOrd">
      <pc:chgData name="Avery K Charley" userId="ebcb5d02-b95c-4204-8bcd-d9ffd357532f" providerId="ADAL" clId="{A277566B-72C5-104B-A6CE-91AA612391F1}" dt="2024-04-09T02:13:18.031" v="2073" actId="20578"/>
      <pc:docMkLst>
        <pc:docMk/>
      </pc:docMkLst>
      <pc:sldChg chg="modSp mod">
        <pc:chgData name="Avery K Charley" userId="ebcb5d02-b95c-4204-8bcd-d9ffd357532f" providerId="ADAL" clId="{A277566B-72C5-104B-A6CE-91AA612391F1}" dt="2024-04-01T23:22:57.029" v="1845" actId="27636"/>
        <pc:sldMkLst>
          <pc:docMk/>
          <pc:sldMk cId="23611709" sldId="271"/>
        </pc:sldMkLst>
        <pc:spChg chg="mod">
          <ac:chgData name="Avery K Charley" userId="ebcb5d02-b95c-4204-8bcd-d9ffd357532f" providerId="ADAL" clId="{A277566B-72C5-104B-A6CE-91AA612391F1}" dt="2024-04-01T23:22:57.029" v="1845" actId="27636"/>
          <ac:spMkLst>
            <pc:docMk/>
            <pc:sldMk cId="23611709" sldId="271"/>
            <ac:spMk id="7" creationId="{CA4F84C4-8B30-69F3-5659-D7C74AA947F4}"/>
          </ac:spMkLst>
        </pc:spChg>
      </pc:sldChg>
      <pc:sldChg chg="ord">
        <pc:chgData name="Avery K Charley" userId="ebcb5d02-b95c-4204-8bcd-d9ffd357532f" providerId="ADAL" clId="{A277566B-72C5-104B-A6CE-91AA612391F1}" dt="2024-04-09T02:13:18.031" v="2073" actId="20578"/>
        <pc:sldMkLst>
          <pc:docMk/>
          <pc:sldMk cId="3766840692" sldId="290"/>
        </pc:sldMkLst>
      </pc:sldChg>
      <pc:sldChg chg="addSp delSp modSp mod modCm chgLayout">
        <pc:chgData name="Avery K Charley" userId="ebcb5d02-b95c-4204-8bcd-d9ffd357532f" providerId="ADAL" clId="{A277566B-72C5-104B-A6CE-91AA612391F1}" dt="2024-04-08T20:12:20.411" v="2063" actId="20577"/>
        <pc:sldMkLst>
          <pc:docMk/>
          <pc:sldMk cId="1023722941" sldId="334"/>
        </pc:sldMkLst>
        <pc:spChg chg="mod ord">
          <ac:chgData name="Avery K Charley" userId="ebcb5d02-b95c-4204-8bcd-d9ffd357532f" providerId="ADAL" clId="{A277566B-72C5-104B-A6CE-91AA612391F1}" dt="2024-04-01T19:16:31.431" v="17" actId="700"/>
          <ac:spMkLst>
            <pc:docMk/>
            <pc:sldMk cId="1023722941" sldId="334"/>
            <ac:spMk id="2" creationId="{EA7CB3BD-2A4F-8EEC-FC4F-EB28DB56CF0A}"/>
          </ac:spMkLst>
        </pc:spChg>
        <pc:spChg chg="add mod ord">
          <ac:chgData name="Avery K Charley" userId="ebcb5d02-b95c-4204-8bcd-d9ffd357532f" providerId="ADAL" clId="{A277566B-72C5-104B-A6CE-91AA612391F1}" dt="2024-04-08T20:10:04.293" v="2022" actId="27636"/>
          <ac:spMkLst>
            <pc:docMk/>
            <pc:sldMk cId="1023722941" sldId="334"/>
            <ac:spMk id="3" creationId="{7A41F9D5-BCDD-FEB4-2013-9C5EA14A4D74}"/>
          </ac:spMkLst>
        </pc:spChg>
        <pc:spChg chg="mod">
          <ac:chgData name="Avery K Charley" userId="ebcb5d02-b95c-4204-8bcd-d9ffd357532f" providerId="ADAL" clId="{A277566B-72C5-104B-A6CE-91AA612391F1}" dt="2024-04-01T23:23:31.393" v="1860" actId="20577"/>
          <ac:spMkLst>
            <pc:docMk/>
            <pc:sldMk cId="1023722941" sldId="334"/>
            <ac:spMk id="4" creationId="{67593667-2E50-2F49-EAF6-15341FBCE503}"/>
          </ac:spMkLst>
        </pc:spChg>
        <pc:spChg chg="add del mod">
          <ac:chgData name="Avery K Charley" userId="ebcb5d02-b95c-4204-8bcd-d9ffd357532f" providerId="ADAL" clId="{A277566B-72C5-104B-A6CE-91AA612391F1}" dt="2024-04-01T22:57:01.567" v="692" actId="478"/>
          <ac:spMkLst>
            <pc:docMk/>
            <pc:sldMk cId="1023722941" sldId="334"/>
            <ac:spMk id="6" creationId="{3373EEAB-219C-6458-44C7-E68D324060B1}"/>
          </ac:spMkLst>
        </pc:spChg>
        <pc:spChg chg="add del mod">
          <ac:chgData name="Avery K Charley" userId="ebcb5d02-b95c-4204-8bcd-d9ffd357532f" providerId="ADAL" clId="{A277566B-72C5-104B-A6CE-91AA612391F1}" dt="2024-04-08T20:06:48.364" v="1978" actId="478"/>
          <ac:spMkLst>
            <pc:docMk/>
            <pc:sldMk cId="1023722941" sldId="334"/>
            <ac:spMk id="6" creationId="{56AB84A5-F94A-7C49-C928-A8D1D0557CD4}"/>
          </ac:spMkLst>
        </pc:spChg>
        <pc:spChg chg="add del">
          <ac:chgData name="Avery K Charley" userId="ebcb5d02-b95c-4204-8bcd-d9ffd357532f" providerId="ADAL" clId="{A277566B-72C5-104B-A6CE-91AA612391F1}" dt="2024-04-01T22:56:59.097" v="691" actId="478"/>
          <ac:spMkLst>
            <pc:docMk/>
            <pc:sldMk cId="1023722941" sldId="334"/>
            <ac:spMk id="7" creationId="{1801CAE8-6F4B-0528-4568-9051B06079C9}"/>
          </ac:spMkLst>
        </pc:spChg>
        <pc:spChg chg="add del mod">
          <ac:chgData name="Avery K Charley" userId="ebcb5d02-b95c-4204-8bcd-d9ffd357532f" providerId="ADAL" clId="{A277566B-72C5-104B-A6CE-91AA612391F1}" dt="2024-04-08T20:06:48.364" v="1978" actId="478"/>
          <ac:spMkLst>
            <pc:docMk/>
            <pc:sldMk cId="1023722941" sldId="334"/>
            <ac:spMk id="7" creationId="{CC1F4844-722A-D5B6-2C6C-0BDB1EA1C905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8" creationId="{A7B24BF5-E858-2700-7562-4581EBFF1A89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9" creationId="{4D11AEBA-8CC5-D88C-53CC-60E412D02D7E}"/>
          </ac:spMkLst>
        </pc:spChg>
        <pc:spChg chg="add del mod">
          <ac:chgData name="Avery K Charley" userId="ebcb5d02-b95c-4204-8bcd-d9ffd357532f" providerId="ADAL" clId="{A277566B-72C5-104B-A6CE-91AA612391F1}" dt="2024-04-08T20:06:48.364" v="1978" actId="478"/>
          <ac:spMkLst>
            <pc:docMk/>
            <pc:sldMk cId="1023722941" sldId="334"/>
            <ac:spMk id="10" creationId="{87ECC5F6-6FE5-165A-3F95-80D3873AC5DE}"/>
          </ac:spMkLst>
        </pc:spChg>
        <pc:spChg chg="add del mod">
          <ac:chgData name="Avery K Charley" userId="ebcb5d02-b95c-4204-8bcd-d9ffd357532f" providerId="ADAL" clId="{A277566B-72C5-104B-A6CE-91AA612391F1}" dt="2024-04-08T20:08:06.425" v="2001" actId="478"/>
          <ac:spMkLst>
            <pc:docMk/>
            <pc:sldMk cId="1023722941" sldId="334"/>
            <ac:spMk id="11" creationId="{ECD06FEA-ABCA-AB2B-6FE6-5710ACB913A9}"/>
          </ac:spMkLst>
        </pc:spChg>
        <pc:spChg chg="add del mod">
          <ac:chgData name="Avery K Charley" userId="ebcb5d02-b95c-4204-8bcd-d9ffd357532f" providerId="ADAL" clId="{A277566B-72C5-104B-A6CE-91AA612391F1}" dt="2024-04-08T20:11:16.821" v="2029" actId="478"/>
          <ac:spMkLst>
            <pc:docMk/>
            <pc:sldMk cId="1023722941" sldId="334"/>
            <ac:spMk id="15" creationId="{2B7F3627-D8AF-F604-0CE5-1E791283ACBE}"/>
          </ac:spMkLst>
        </pc:spChg>
        <pc:spChg chg="mod ord">
          <ac:chgData name="Avery K Charley" userId="ebcb5d02-b95c-4204-8bcd-d9ffd357532f" providerId="ADAL" clId="{A277566B-72C5-104B-A6CE-91AA612391F1}" dt="2024-04-01T19:16:31.431" v="17" actId="700"/>
          <ac:spMkLst>
            <pc:docMk/>
            <pc:sldMk cId="1023722941" sldId="334"/>
            <ac:spMk id="16" creationId="{6F640BF6-D186-94B0-4EE7-CC3027FC5BF5}"/>
          </ac:spMkLst>
        </pc:spChg>
        <pc:spChg chg="add mod">
          <ac:chgData name="Avery K Charley" userId="ebcb5d02-b95c-4204-8bcd-d9ffd357532f" providerId="ADAL" clId="{A277566B-72C5-104B-A6CE-91AA612391F1}" dt="2024-04-08T20:12:20.411" v="2063" actId="20577"/>
          <ac:spMkLst>
            <pc:docMk/>
            <pc:sldMk cId="1023722941" sldId="334"/>
            <ac:spMk id="18" creationId="{6124978F-5B97-40E1-4D0E-5A5C373CD94B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2" creationId="{A2ACCDE8-BC44-2140-ABE6-AEDA982A4143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3" creationId="{0675EA5F-950E-BC37-0383-F37B607E77B0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4" creationId="{0EC8EE78-D306-E4A1-814A-0A6E80E8CEA9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5" creationId="{6FB5A1EA-74DC-A43F-D6C3-8C9C0630CCA2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6" creationId="{5E3635A1-6DD4-993C-60F0-F9E3D5DA764B}"/>
          </ac:spMkLst>
        </pc:spChg>
        <pc:spChg chg="add mod">
          <ac:chgData name="Avery K Charley" userId="ebcb5d02-b95c-4204-8bcd-d9ffd357532f" providerId="ADAL" clId="{A277566B-72C5-104B-A6CE-91AA612391F1}" dt="2024-04-08T20:09:29.027" v="2012" actId="1076"/>
          <ac:spMkLst>
            <pc:docMk/>
            <pc:sldMk cId="1023722941" sldId="334"/>
            <ac:spMk id="27" creationId="{74E54326-324B-6D23-3D5F-E65406066E94}"/>
          </ac:spMkLst>
        </pc:spChg>
        <pc:spChg chg="add mod">
          <ac:chgData name="Avery K Charley" userId="ebcb5d02-b95c-4204-8bcd-d9ffd357532f" providerId="ADAL" clId="{A277566B-72C5-104B-A6CE-91AA612391F1}" dt="2024-04-08T20:10:29.642" v="2026" actId="1076"/>
          <ac:spMkLst>
            <pc:docMk/>
            <pc:sldMk cId="1023722941" sldId="334"/>
            <ac:spMk id="28" creationId="{CE194684-2A13-C46A-772A-9E26C6C1083C}"/>
          </ac:spMkLst>
        </pc:spChg>
        <pc:spChg chg="add mod">
          <ac:chgData name="Avery K Charley" userId="ebcb5d02-b95c-4204-8bcd-d9ffd357532f" providerId="ADAL" clId="{A277566B-72C5-104B-A6CE-91AA612391F1}" dt="2024-04-08T20:10:44.752" v="2027" actId="1076"/>
          <ac:spMkLst>
            <pc:docMk/>
            <pc:sldMk cId="1023722941" sldId="334"/>
            <ac:spMk id="29" creationId="{7F7AB920-33AF-F75E-498E-F84FD58FE0BF}"/>
          </ac:spMkLst>
        </pc:spChg>
        <pc:spChg chg="add mod">
          <ac:chgData name="Avery K Charley" userId="ebcb5d02-b95c-4204-8bcd-d9ffd357532f" providerId="ADAL" clId="{A277566B-72C5-104B-A6CE-91AA612391F1}" dt="2024-04-08T20:09:49.525" v="2015" actId="1076"/>
          <ac:spMkLst>
            <pc:docMk/>
            <pc:sldMk cId="1023722941" sldId="334"/>
            <ac:spMk id="30" creationId="{12024A51-3B04-9066-D327-D524905ECDF4}"/>
          </ac:spMkLst>
        </pc:spChg>
        <pc:picChg chg="mod">
          <ac:chgData name="Avery K Charley" userId="ebcb5d02-b95c-4204-8bcd-d9ffd357532f" providerId="ADAL" clId="{A277566B-72C5-104B-A6CE-91AA612391F1}" dt="2024-04-08T20:09:03.765" v="2009" actId="1076"/>
          <ac:picMkLst>
            <pc:docMk/>
            <pc:sldMk cId="1023722941" sldId="334"/>
            <ac:picMk id="5" creationId="{E2EB509F-6094-17ED-E161-27FEB4EB353F}"/>
          </ac:picMkLst>
        </pc:picChg>
        <pc:cxnChg chg="add del">
          <ac:chgData name="Avery K Charley" userId="ebcb5d02-b95c-4204-8bcd-d9ffd357532f" providerId="ADAL" clId="{A277566B-72C5-104B-A6CE-91AA612391F1}" dt="2024-04-01T23:00:26.749" v="705" actId="11529"/>
          <ac:cxnSpMkLst>
            <pc:docMk/>
            <pc:sldMk cId="1023722941" sldId="334"/>
            <ac:cxnSpMk id="11" creationId="{B622D88E-F0F0-5864-35CE-3AFA9A75E91C}"/>
          </ac:cxnSpMkLst>
        </pc:cxnChg>
        <pc:cxnChg chg="add mod">
          <ac:chgData name="Avery K Charley" userId="ebcb5d02-b95c-4204-8bcd-d9ffd357532f" providerId="ADAL" clId="{A277566B-72C5-104B-A6CE-91AA612391F1}" dt="2024-04-08T20:09:29.027" v="2012" actId="1076"/>
          <ac:cxnSpMkLst>
            <pc:docMk/>
            <pc:sldMk cId="1023722941" sldId="334"/>
            <ac:cxnSpMk id="14" creationId="{C54F9138-E0D3-E0E1-546E-63F62416A1E8}"/>
          </ac:cxnSpMkLst>
        </pc:cxnChg>
        <pc:cxnChg chg="add mod">
          <ac:chgData name="Avery K Charley" userId="ebcb5d02-b95c-4204-8bcd-d9ffd357532f" providerId="ADAL" clId="{A277566B-72C5-104B-A6CE-91AA612391F1}" dt="2024-04-08T20:09:29.027" v="2012" actId="1076"/>
          <ac:cxnSpMkLst>
            <pc:docMk/>
            <pc:sldMk cId="1023722941" sldId="334"/>
            <ac:cxnSpMk id="17" creationId="{3990641E-579A-B43E-CEE3-3704CFFBC209}"/>
          </ac:cxnSpMkLst>
        </pc:cxnChg>
        <pc:cxnChg chg="add mod">
          <ac:chgData name="Avery K Charley" userId="ebcb5d02-b95c-4204-8bcd-d9ffd357532f" providerId="ADAL" clId="{A277566B-72C5-104B-A6CE-91AA612391F1}" dt="2024-04-08T20:09:29.027" v="2012" actId="1076"/>
          <ac:cxnSpMkLst>
            <pc:docMk/>
            <pc:sldMk cId="1023722941" sldId="334"/>
            <ac:cxnSpMk id="19" creationId="{75018340-2EB4-8267-FEEB-BA67D9F0DD35}"/>
          </ac:cxnSpMkLst>
        </pc:cxnChg>
        <pc:cxnChg chg="add mod">
          <ac:chgData name="Avery K Charley" userId="ebcb5d02-b95c-4204-8bcd-d9ffd357532f" providerId="ADAL" clId="{A277566B-72C5-104B-A6CE-91AA612391F1}" dt="2024-04-08T20:09:29.027" v="2012" actId="1076"/>
          <ac:cxnSpMkLst>
            <pc:docMk/>
            <pc:sldMk cId="1023722941" sldId="334"/>
            <ac:cxnSpMk id="21" creationId="{F02ACC68-E9B4-7A8C-EE01-7B4E18689510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32" creationId="{7EBDFA98-1733-33BF-7266-8169276BC3C9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34" creationId="{C88ADFFD-8265-C938-1FC7-313E1A46F75A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36" creationId="{91CC5451-71E4-B236-4A48-CB3608C15771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38" creationId="{845304F4-0734-93B3-FAB5-FBBA09901973}"/>
          </ac:cxnSpMkLst>
        </pc:cxnChg>
        <pc:cxnChg chg="add del">
          <ac:chgData name="Avery K Charley" userId="ebcb5d02-b95c-4204-8bcd-d9ffd357532f" providerId="ADAL" clId="{A277566B-72C5-104B-A6CE-91AA612391F1}" dt="2024-04-01T23:14:32.451" v="1056" actId="11529"/>
          <ac:cxnSpMkLst>
            <pc:docMk/>
            <pc:sldMk cId="1023722941" sldId="334"/>
            <ac:cxnSpMk id="40" creationId="{AFCE5232-E1DF-5ACF-5980-140A9B19386D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42" creationId="{1942FEB7-192C-23E0-1AE2-B866E29C4ED7}"/>
          </ac:cxnSpMkLst>
        </pc:cxnChg>
        <pc:cxnChg chg="add mod">
          <ac:chgData name="Avery K Charley" userId="ebcb5d02-b95c-4204-8bcd-d9ffd357532f" providerId="ADAL" clId="{A277566B-72C5-104B-A6CE-91AA612391F1}" dt="2024-04-08T20:09:49.525" v="2015" actId="1076"/>
          <ac:cxnSpMkLst>
            <pc:docMk/>
            <pc:sldMk cId="1023722941" sldId="334"/>
            <ac:cxnSpMk id="44" creationId="{145F5A83-4C75-693A-9863-2DDF431A6A9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Avery K Charley" userId="ebcb5d02-b95c-4204-8bcd-d9ffd357532f" providerId="ADAL" clId="{A277566B-72C5-104B-A6CE-91AA612391F1}" dt="2024-04-01T20:50:15.264" v="479"/>
              <pc2:cmMkLst xmlns:pc2="http://schemas.microsoft.com/office/powerpoint/2019/9/main/command">
                <pc:docMk/>
                <pc:sldMk cId="1023722941" sldId="334"/>
                <pc2:cmMk id="{F930742B-2F98-4A86-BC01-4CE801C9C249}"/>
              </pc2:cmMkLst>
            </pc226:cmChg>
          </p:ext>
        </pc:extLst>
      </pc:sldChg>
      <pc:sldChg chg="modSp mod">
        <pc:chgData name="Avery K Charley" userId="ebcb5d02-b95c-4204-8bcd-d9ffd357532f" providerId="ADAL" clId="{A277566B-72C5-104B-A6CE-91AA612391F1}" dt="2024-04-01T23:25:42.418" v="1868" actId="14100"/>
        <pc:sldMkLst>
          <pc:docMk/>
          <pc:sldMk cId="392883765" sldId="338"/>
        </pc:sldMkLst>
        <pc:graphicFrameChg chg="mod modGraphic">
          <ac:chgData name="Avery K Charley" userId="ebcb5d02-b95c-4204-8bcd-d9ffd357532f" providerId="ADAL" clId="{A277566B-72C5-104B-A6CE-91AA612391F1}" dt="2024-04-01T23:25:42.418" v="1868" actId="14100"/>
          <ac:graphicFrameMkLst>
            <pc:docMk/>
            <pc:sldMk cId="392883765" sldId="338"/>
            <ac:graphicFrameMk id="6" creationId="{D8E25542-2870-E990-9E46-56D1081B8C7D}"/>
          </ac:graphicFrameMkLst>
        </pc:graphicFrameChg>
      </pc:sldChg>
    </pc:docChg>
  </pc:docChgLst>
  <pc:docChgLst>
    <pc:chgData name="Lindsey B Dineyazhe" userId="S::ld533@nau.edu::3d8e2142-0bf0-4186-9bd8-a48c9dbaea65" providerId="AD" clId="Web-{2E05BEBC-68E1-E66A-E498-F27949D1D35D}"/>
    <pc:docChg chg="modSld">
      <pc:chgData name="Lindsey B Dineyazhe" userId="S::ld533@nau.edu::3d8e2142-0bf0-4186-9bd8-a48c9dbaea65" providerId="AD" clId="Web-{2E05BEBC-68E1-E66A-E498-F27949D1D35D}" dt="2024-04-02T00:31:51.445" v="2" actId="1076"/>
      <pc:docMkLst>
        <pc:docMk/>
      </pc:docMkLst>
      <pc:sldChg chg="addSp modSp">
        <pc:chgData name="Lindsey B Dineyazhe" userId="S::ld533@nau.edu::3d8e2142-0bf0-4186-9bd8-a48c9dbaea65" providerId="AD" clId="Web-{2E05BEBC-68E1-E66A-E498-F27949D1D35D}" dt="2024-04-02T00:31:51.445" v="2" actId="1076"/>
        <pc:sldMkLst>
          <pc:docMk/>
          <pc:sldMk cId="1018808010" sldId="322"/>
        </pc:sldMkLst>
        <pc:picChg chg="add mod">
          <ac:chgData name="Lindsey B Dineyazhe" userId="S::ld533@nau.edu::3d8e2142-0bf0-4186-9bd8-a48c9dbaea65" providerId="AD" clId="Web-{2E05BEBC-68E1-E66A-E498-F27949D1D35D}" dt="2024-04-02T00:31:51.445" v="2" actId="1076"/>
          <ac:picMkLst>
            <pc:docMk/>
            <pc:sldMk cId="1018808010" sldId="322"/>
            <ac:picMk id="3" creationId="{6744BC67-A002-88DE-6903-856417F65D29}"/>
          </ac:picMkLst>
        </pc:picChg>
      </pc:sldChg>
    </pc:docChg>
  </pc:docChgLst>
  <pc:docChgLst>
    <pc:chgData name="Austin Paothatat" userId="S::ap2485@nau.edu::a5445df4-bc8f-451d-8461-216db52dec3c" providerId="AD" clId="Web-{9CAEB515-5C31-539D-C1CC-FA81BF1EC721}"/>
    <pc:docChg chg="modSld">
      <pc:chgData name="Austin Paothatat" userId="S::ap2485@nau.edu::a5445df4-bc8f-451d-8461-216db52dec3c" providerId="AD" clId="Web-{9CAEB515-5C31-539D-C1CC-FA81BF1EC721}" dt="2024-04-02T00:15:39.327" v="16" actId="20577"/>
      <pc:docMkLst>
        <pc:docMk/>
      </pc:docMkLst>
      <pc:sldChg chg="modSp">
        <pc:chgData name="Austin Paothatat" userId="S::ap2485@nau.edu::a5445df4-bc8f-451d-8461-216db52dec3c" providerId="AD" clId="Web-{9CAEB515-5C31-539D-C1CC-FA81BF1EC721}" dt="2024-04-02T00:15:39.327" v="16" actId="20577"/>
        <pc:sldMkLst>
          <pc:docMk/>
          <pc:sldMk cId="1018808010" sldId="322"/>
        </pc:sldMkLst>
        <pc:spChg chg="mod">
          <ac:chgData name="Austin Paothatat" userId="S::ap2485@nau.edu::a5445df4-bc8f-451d-8461-216db52dec3c" providerId="AD" clId="Web-{9CAEB515-5C31-539D-C1CC-FA81BF1EC721}" dt="2024-04-02T00:15:39.327" v="16" actId="20577"/>
          <ac:spMkLst>
            <pc:docMk/>
            <pc:sldMk cId="1018808010" sldId="322"/>
            <ac:spMk id="7" creationId="{BDFAA06E-782B-1F6A-5F2F-DC46310783F8}"/>
          </ac:spMkLst>
        </pc:spChg>
      </pc:sldChg>
      <pc:sldChg chg="modSp">
        <pc:chgData name="Austin Paothatat" userId="S::ap2485@nau.edu::a5445df4-bc8f-451d-8461-216db52dec3c" providerId="AD" clId="Web-{9CAEB515-5C31-539D-C1CC-FA81BF1EC721}" dt="2024-04-02T00:14:53.497" v="13" actId="20577"/>
        <pc:sldMkLst>
          <pc:docMk/>
          <pc:sldMk cId="3462635916" sldId="330"/>
        </pc:sldMkLst>
        <pc:spChg chg="mod">
          <ac:chgData name="Austin Paothatat" userId="S::ap2485@nau.edu::a5445df4-bc8f-451d-8461-216db52dec3c" providerId="AD" clId="Web-{9CAEB515-5C31-539D-C1CC-FA81BF1EC721}" dt="2024-04-02T00:14:53.497" v="13" actId="20577"/>
          <ac:spMkLst>
            <pc:docMk/>
            <pc:sldMk cId="3462635916" sldId="330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9CAEB515-5C31-539D-C1CC-FA81BF1EC721}" dt="2024-04-02T00:14:05.416" v="7" actId="20577"/>
          <ac:spMkLst>
            <pc:docMk/>
            <pc:sldMk cId="3462635916" sldId="330"/>
            <ac:spMk id="16" creationId="{6F640BF6-D186-94B0-4EE7-CC3027FC5BF5}"/>
          </ac:spMkLst>
        </pc:spChg>
        <pc:picChg chg="mod">
          <ac:chgData name="Austin Paothatat" userId="S::ap2485@nau.edu::a5445df4-bc8f-451d-8461-216db52dec3c" providerId="AD" clId="Web-{9CAEB515-5C31-539D-C1CC-FA81BF1EC721}" dt="2024-04-02T00:14:24.902" v="8" actId="688"/>
          <ac:picMkLst>
            <pc:docMk/>
            <pc:sldMk cId="3462635916" sldId="330"/>
            <ac:picMk id="3" creationId="{927E45A0-9A61-25B1-F128-F5A46688BB69}"/>
          </ac:picMkLst>
        </pc:picChg>
      </pc:sldChg>
      <pc:sldChg chg="delSp modSp">
        <pc:chgData name="Austin Paothatat" userId="S::ap2485@nau.edu::a5445df4-bc8f-451d-8461-216db52dec3c" providerId="AD" clId="Web-{9CAEB515-5C31-539D-C1CC-FA81BF1EC721}" dt="2024-04-02T00:15:06.747" v="15"/>
        <pc:sldMkLst>
          <pc:docMk/>
          <pc:sldMk cId="1987549071" sldId="333"/>
        </pc:sldMkLst>
        <pc:picChg chg="del mod">
          <ac:chgData name="Austin Paothatat" userId="S::ap2485@nau.edu::a5445df4-bc8f-451d-8461-216db52dec3c" providerId="AD" clId="Web-{9CAEB515-5C31-539D-C1CC-FA81BF1EC721}" dt="2024-04-02T00:15:06.747" v="15"/>
          <ac:picMkLst>
            <pc:docMk/>
            <pc:sldMk cId="1987549071" sldId="333"/>
            <ac:picMk id="6" creationId="{C6942525-2FC2-5AE0-498C-F85F159EE162}"/>
          </ac:picMkLst>
        </pc:picChg>
      </pc:sldChg>
      <pc:sldChg chg="modSp">
        <pc:chgData name="Austin Paothatat" userId="S::ap2485@nau.edu::a5445df4-bc8f-451d-8461-216db52dec3c" providerId="AD" clId="Web-{9CAEB515-5C31-539D-C1CC-FA81BF1EC721}" dt="2024-04-02T00:14:47.153" v="11" actId="20577"/>
        <pc:sldMkLst>
          <pc:docMk/>
          <pc:sldMk cId="3508548587" sldId="343"/>
        </pc:sldMkLst>
        <pc:spChg chg="mod">
          <ac:chgData name="Austin Paothatat" userId="S::ap2485@nau.edu::a5445df4-bc8f-451d-8461-216db52dec3c" providerId="AD" clId="Web-{9CAEB515-5C31-539D-C1CC-FA81BF1EC721}" dt="2024-04-02T00:14:47.153" v="11" actId="20577"/>
          <ac:spMkLst>
            <pc:docMk/>
            <pc:sldMk cId="3508548587" sldId="343"/>
            <ac:spMk id="4" creationId="{67593667-2E50-2F49-EAF6-15341FBCE503}"/>
          </ac:spMkLst>
        </pc:spChg>
        <pc:picChg chg="mod">
          <ac:chgData name="Austin Paothatat" userId="S::ap2485@nau.edu::a5445df4-bc8f-451d-8461-216db52dec3c" providerId="AD" clId="Web-{9CAEB515-5C31-539D-C1CC-FA81BF1EC721}" dt="2024-04-02T00:14:44.231" v="9" actId="1076"/>
          <ac:picMkLst>
            <pc:docMk/>
            <pc:sldMk cId="3508548587" sldId="343"/>
            <ac:picMk id="7" creationId="{950FF6EE-8B2F-D56D-B9BE-A564A8D60BB4}"/>
          </ac:picMkLst>
        </pc:picChg>
      </pc:sldChg>
    </pc:docChg>
  </pc:docChgLst>
  <pc:docChgLst>
    <pc:chgData name="Koi Allen Quiver" userId="S::koi.quiver@nau.edu::7bb0c13d-cd8f-45f6-a2f8-0cd7f7a91a8f" providerId="AD" clId="Web-{CD66584A-0684-6AAC-E9C9-84EFE4ECC71D}"/>
    <pc:docChg chg="modSld">
      <pc:chgData name="Koi Allen Quiver" userId="S::koi.quiver@nau.edu::7bb0c13d-cd8f-45f6-a2f8-0cd7f7a91a8f" providerId="AD" clId="Web-{CD66584A-0684-6AAC-E9C9-84EFE4ECC71D}" dt="2024-04-01T22:38:06.289" v="4" actId="14100"/>
      <pc:docMkLst>
        <pc:docMk/>
      </pc:docMkLst>
      <pc:sldChg chg="addSp modSp">
        <pc:chgData name="Koi Allen Quiver" userId="S::koi.quiver@nau.edu::7bb0c13d-cd8f-45f6-a2f8-0cd7f7a91a8f" providerId="AD" clId="Web-{CD66584A-0684-6AAC-E9C9-84EFE4ECC71D}" dt="2024-04-01T22:38:06.289" v="4" actId="14100"/>
        <pc:sldMkLst>
          <pc:docMk/>
          <pc:sldMk cId="1677074435" sldId="329"/>
        </pc:sldMkLst>
        <pc:picChg chg="add mod">
          <ac:chgData name="Koi Allen Quiver" userId="S::koi.quiver@nau.edu::7bb0c13d-cd8f-45f6-a2f8-0cd7f7a91a8f" providerId="AD" clId="Web-{CD66584A-0684-6AAC-E9C9-84EFE4ECC71D}" dt="2024-04-01T22:38:06.289" v="4" actId="14100"/>
          <ac:picMkLst>
            <pc:docMk/>
            <pc:sldMk cId="1677074435" sldId="329"/>
            <ac:picMk id="6" creationId="{2AB01926-958F-3014-E96C-8599B90960F7}"/>
          </ac:picMkLst>
        </pc:picChg>
      </pc:sldChg>
    </pc:docChg>
  </pc:docChgLst>
  <pc:docChgLst>
    <pc:chgData name="Koi Allen Quiver" userId="S::koi.quiver@nau.edu::7bb0c13d-cd8f-45f6-a2f8-0cd7f7a91a8f" providerId="AD" clId="Web-{255A476A-6148-4CD8-7DAB-AD2EDC885812}"/>
    <pc:docChg chg="modSld">
      <pc:chgData name="Koi Allen Quiver" userId="S::koi.quiver@nau.edu::7bb0c13d-cd8f-45f6-a2f8-0cd7f7a91a8f" providerId="AD" clId="Web-{255A476A-6148-4CD8-7DAB-AD2EDC885812}" dt="2024-04-08T22:58:09.711" v="4" actId="14100"/>
      <pc:docMkLst>
        <pc:docMk/>
      </pc:docMkLst>
      <pc:sldChg chg="modSp">
        <pc:chgData name="Koi Allen Quiver" userId="S::koi.quiver@nau.edu::7bb0c13d-cd8f-45f6-a2f8-0cd7f7a91a8f" providerId="AD" clId="Web-{255A476A-6148-4CD8-7DAB-AD2EDC885812}" dt="2024-04-08T22:58:09.711" v="4" actId="14100"/>
        <pc:sldMkLst>
          <pc:docMk/>
          <pc:sldMk cId="735573517" sldId="341"/>
        </pc:sldMkLst>
        <pc:picChg chg="mod">
          <ac:chgData name="Koi Allen Quiver" userId="S::koi.quiver@nau.edu::7bb0c13d-cd8f-45f6-a2f8-0cd7f7a91a8f" providerId="AD" clId="Web-{255A476A-6148-4CD8-7DAB-AD2EDC885812}" dt="2024-04-08T22:58:09.711" v="4" actId="14100"/>
          <ac:picMkLst>
            <pc:docMk/>
            <pc:sldMk cId="735573517" sldId="341"/>
            <ac:picMk id="10" creationId="{3ADA214C-0659-28DC-8F9C-68A794475629}"/>
          </ac:picMkLst>
        </pc:picChg>
      </pc:sldChg>
      <pc:sldChg chg="modSp">
        <pc:chgData name="Koi Allen Quiver" userId="S::koi.quiver@nau.edu::7bb0c13d-cd8f-45f6-a2f8-0cd7f7a91a8f" providerId="AD" clId="Web-{255A476A-6148-4CD8-7DAB-AD2EDC885812}" dt="2024-04-08T22:57:52.226" v="2" actId="20577"/>
        <pc:sldMkLst>
          <pc:docMk/>
          <pc:sldMk cId="907339340" sldId="342"/>
        </pc:sldMkLst>
        <pc:spChg chg="mod">
          <ac:chgData name="Koi Allen Quiver" userId="S::koi.quiver@nau.edu::7bb0c13d-cd8f-45f6-a2f8-0cd7f7a91a8f" providerId="AD" clId="Web-{255A476A-6148-4CD8-7DAB-AD2EDC885812}" dt="2024-04-08T22:57:52.226" v="2" actId="20577"/>
          <ac:spMkLst>
            <pc:docMk/>
            <pc:sldMk cId="907339340" sldId="342"/>
            <ac:spMk id="8" creationId="{3E4061D6-D1ED-72C4-348D-98EDE03D3205}"/>
          </ac:spMkLst>
        </pc:spChg>
      </pc:sldChg>
    </pc:docChg>
  </pc:docChgLst>
  <pc:docChgLst>
    <pc:chgData name="Koi Allen Quiver" userId="S::koi.quiver@nau.edu::7bb0c13d-cd8f-45f6-a2f8-0cd7f7a91a8f" providerId="AD" clId="Web-{8D5D35A7-4417-859C-4C6D-4C96A1137262}"/>
    <pc:docChg chg="addSld delSld modSld sldOrd">
      <pc:chgData name="Koi Allen Quiver" userId="S::koi.quiver@nau.edu::7bb0c13d-cd8f-45f6-a2f8-0cd7f7a91a8f" providerId="AD" clId="Web-{8D5D35A7-4417-859C-4C6D-4C96A1137262}" dt="2024-04-01T22:35:51.032" v="1056" actId="1076"/>
      <pc:docMkLst>
        <pc:docMk/>
      </pc:docMkLst>
      <pc:sldChg chg="addSp delSp modSp">
        <pc:chgData name="Koi Allen Quiver" userId="S::koi.quiver@nau.edu::7bb0c13d-cd8f-45f6-a2f8-0cd7f7a91a8f" providerId="AD" clId="Web-{8D5D35A7-4417-859C-4C6D-4C96A1137262}" dt="2024-04-01T21:39:41.911" v="20" actId="1076"/>
        <pc:sldMkLst>
          <pc:docMk/>
          <pc:sldMk cId="3109579134" sldId="328"/>
        </pc:sldMkLst>
        <pc:picChg chg="add mod">
          <ac:chgData name="Koi Allen Quiver" userId="S::koi.quiver@nau.edu::7bb0c13d-cd8f-45f6-a2f8-0cd7f7a91a8f" providerId="AD" clId="Web-{8D5D35A7-4417-859C-4C6D-4C96A1137262}" dt="2024-04-01T21:06:47.925" v="13" actId="1076"/>
          <ac:picMkLst>
            <pc:docMk/>
            <pc:sldMk cId="3109579134" sldId="328"/>
            <ac:picMk id="3" creationId="{F111B2F5-C487-A5CC-6FFA-18BAE5288E67}"/>
          </ac:picMkLst>
        </pc:picChg>
        <pc:picChg chg="add del mod">
          <ac:chgData name="Koi Allen Quiver" userId="S::koi.quiver@nau.edu::7bb0c13d-cd8f-45f6-a2f8-0cd7f7a91a8f" providerId="AD" clId="Web-{8D5D35A7-4417-859C-4C6D-4C96A1137262}" dt="2024-04-01T21:39:33.098" v="16"/>
          <ac:picMkLst>
            <pc:docMk/>
            <pc:sldMk cId="3109579134" sldId="328"/>
            <ac:picMk id="6" creationId="{0533AB41-843E-14A4-11BA-B75599977CEF}"/>
          </ac:picMkLst>
        </pc:picChg>
        <pc:picChg chg="add mod">
          <ac:chgData name="Koi Allen Quiver" userId="S::koi.quiver@nau.edu::7bb0c13d-cd8f-45f6-a2f8-0cd7f7a91a8f" providerId="AD" clId="Web-{8D5D35A7-4417-859C-4C6D-4C96A1137262}" dt="2024-04-01T21:39:41.911" v="20" actId="1076"/>
          <ac:picMkLst>
            <pc:docMk/>
            <pc:sldMk cId="3109579134" sldId="328"/>
            <ac:picMk id="7" creationId="{DFC48F90-CA9D-D134-E1D2-0916D3423252}"/>
          </ac:picMkLst>
        </pc:picChg>
      </pc:sldChg>
      <pc:sldChg chg="addSp modSp">
        <pc:chgData name="Koi Allen Quiver" userId="S::koi.quiver@nau.edu::7bb0c13d-cd8f-45f6-a2f8-0cd7f7a91a8f" providerId="AD" clId="Web-{8D5D35A7-4417-859C-4C6D-4C96A1137262}" dt="2024-04-01T22:35:51.032" v="1056" actId="1076"/>
        <pc:sldMkLst>
          <pc:docMk/>
          <pc:sldMk cId="1677074435" sldId="329"/>
        </pc:sldMkLst>
        <pc:picChg chg="add mod">
          <ac:chgData name="Koi Allen Quiver" userId="S::koi.quiver@nau.edu::7bb0c13d-cd8f-45f6-a2f8-0cd7f7a91a8f" providerId="AD" clId="Web-{8D5D35A7-4417-859C-4C6D-4C96A1137262}" dt="2024-04-01T22:35:51.032" v="1056" actId="1076"/>
          <ac:picMkLst>
            <pc:docMk/>
            <pc:sldMk cId="1677074435" sldId="329"/>
            <ac:picMk id="3" creationId="{53AB2CED-C396-6C0D-948D-24F1A076E518}"/>
          </ac:picMkLst>
        </pc:picChg>
      </pc:sldChg>
      <pc:sldChg chg="addSp delSp modSp">
        <pc:chgData name="Koi Allen Quiver" userId="S::koi.quiver@nau.edu::7bb0c13d-cd8f-45f6-a2f8-0cd7f7a91a8f" providerId="AD" clId="Web-{8D5D35A7-4417-859C-4C6D-4C96A1137262}" dt="2024-04-01T22:07:15.439" v="462"/>
        <pc:sldMkLst>
          <pc:docMk/>
          <pc:sldMk cId="735573517" sldId="341"/>
        </pc:sldMkLst>
        <pc:spChg chg="add mod">
          <ac:chgData name="Koi Allen Quiver" userId="S::koi.quiver@nau.edu::7bb0c13d-cd8f-45f6-a2f8-0cd7f7a91a8f" providerId="AD" clId="Web-{8D5D35A7-4417-859C-4C6D-4C96A1137262}" dt="2024-04-01T22:02:05.225" v="350" actId="20577"/>
          <ac:spMkLst>
            <pc:docMk/>
            <pc:sldMk cId="735573517" sldId="341"/>
            <ac:spMk id="7" creationId="{061E8856-0087-45D3-3F51-BBC50188B667}"/>
          </ac:spMkLst>
        </pc:spChg>
        <pc:picChg chg="add del mod">
          <ac:chgData name="Koi Allen Quiver" userId="S::koi.quiver@nau.edu::7bb0c13d-cd8f-45f6-a2f8-0cd7f7a91a8f" providerId="AD" clId="Web-{8D5D35A7-4417-859C-4C6D-4C96A1137262}" dt="2024-04-01T21:56:54.292" v="174"/>
          <ac:picMkLst>
            <pc:docMk/>
            <pc:sldMk cId="735573517" sldId="341"/>
            <ac:picMk id="3" creationId="{69ECA753-FB26-D6B9-F588-741DEE3F415B}"/>
          </ac:picMkLst>
        </pc:picChg>
        <pc:picChg chg="add mod ord">
          <ac:chgData name="Koi Allen Quiver" userId="S::koi.quiver@nau.edu::7bb0c13d-cd8f-45f6-a2f8-0cd7f7a91a8f" providerId="AD" clId="Web-{8D5D35A7-4417-859C-4C6D-4C96A1137262}" dt="2024-04-01T21:57:20.199" v="178" actId="1076"/>
          <ac:picMkLst>
            <pc:docMk/>
            <pc:sldMk cId="735573517" sldId="341"/>
            <ac:picMk id="6" creationId="{061B262B-7F84-87FF-514F-05C2AA0FA40C}"/>
          </ac:picMkLst>
        </pc:picChg>
        <pc:picChg chg="add del mod">
          <ac:chgData name="Koi Allen Quiver" userId="S::koi.quiver@nau.edu::7bb0c13d-cd8f-45f6-a2f8-0cd7f7a91a8f" providerId="AD" clId="Web-{8D5D35A7-4417-859C-4C6D-4C96A1137262}" dt="2024-04-01T21:57:51.762" v="180"/>
          <ac:picMkLst>
            <pc:docMk/>
            <pc:sldMk cId="735573517" sldId="341"/>
            <ac:picMk id="8" creationId="{9C0B2423-C82B-2A93-7485-6A29F37684D0}"/>
          </ac:picMkLst>
        </pc:picChg>
        <pc:picChg chg="add del mod ord">
          <ac:chgData name="Koi Allen Quiver" userId="S::koi.quiver@nau.edu::7bb0c13d-cd8f-45f6-a2f8-0cd7f7a91a8f" providerId="AD" clId="Web-{8D5D35A7-4417-859C-4C6D-4C96A1137262}" dt="2024-04-01T22:06:47.094" v="458"/>
          <ac:picMkLst>
            <pc:docMk/>
            <pc:sldMk cId="735573517" sldId="341"/>
            <ac:picMk id="9" creationId="{3A450CF1-18D2-3B05-A2B4-812BD5366378}"/>
          </ac:picMkLst>
        </pc:picChg>
        <pc:picChg chg="add mod ord">
          <ac:chgData name="Koi Allen Quiver" userId="S::koi.quiver@nau.edu::7bb0c13d-cd8f-45f6-a2f8-0cd7f7a91a8f" providerId="AD" clId="Web-{8D5D35A7-4417-859C-4C6D-4C96A1137262}" dt="2024-04-01T22:07:15.439" v="462"/>
          <ac:picMkLst>
            <pc:docMk/>
            <pc:sldMk cId="735573517" sldId="341"/>
            <ac:picMk id="10" creationId="{3ADA214C-0659-28DC-8F9C-68A794475629}"/>
          </ac:picMkLst>
        </pc:picChg>
      </pc:sldChg>
      <pc:sldChg chg="new del">
        <pc:chgData name="Koi Allen Quiver" userId="S::koi.quiver@nau.edu::7bb0c13d-cd8f-45f6-a2f8-0cd7f7a91a8f" providerId="AD" clId="Web-{8D5D35A7-4417-859C-4C6D-4C96A1137262}" dt="2024-04-01T22:03:21.259" v="352"/>
        <pc:sldMkLst>
          <pc:docMk/>
          <pc:sldMk cId="339397528" sldId="342"/>
        </pc:sldMkLst>
      </pc:sldChg>
      <pc:sldChg chg="addSp delSp modSp add ord replId">
        <pc:chgData name="Koi Allen Quiver" userId="S::koi.quiver@nau.edu::7bb0c13d-cd8f-45f6-a2f8-0cd7f7a91a8f" providerId="AD" clId="Web-{8D5D35A7-4417-859C-4C6D-4C96A1137262}" dt="2024-04-01T22:19:13.870" v="1050" actId="1076"/>
        <pc:sldMkLst>
          <pc:docMk/>
          <pc:sldMk cId="907339340" sldId="342"/>
        </pc:sldMkLst>
        <pc:spChg chg="add mod">
          <ac:chgData name="Koi Allen Quiver" userId="S::koi.quiver@nau.edu::7bb0c13d-cd8f-45f6-a2f8-0cd7f7a91a8f" providerId="AD" clId="Web-{8D5D35A7-4417-859C-4C6D-4C96A1137262}" dt="2024-04-01T22:17:19.148" v="950" actId="20577"/>
          <ac:spMkLst>
            <pc:docMk/>
            <pc:sldMk cId="907339340" sldId="342"/>
            <ac:spMk id="3" creationId="{F71A0D53-D6C0-A2D6-64A8-6980447E87CA}"/>
          </ac:spMkLst>
        </pc:spChg>
        <pc:spChg chg="mod">
          <ac:chgData name="Koi Allen Quiver" userId="S::koi.quiver@nau.edu::7bb0c13d-cd8f-45f6-a2f8-0cd7f7a91a8f" providerId="AD" clId="Web-{8D5D35A7-4417-859C-4C6D-4C96A1137262}" dt="2024-04-01T22:17:26.054" v="956" actId="20577"/>
          <ac:spMkLst>
            <pc:docMk/>
            <pc:sldMk cId="907339340" sldId="342"/>
            <ac:spMk id="7" creationId="{061E8856-0087-45D3-3F51-BBC50188B667}"/>
          </ac:spMkLst>
        </pc:spChg>
        <pc:spChg chg="add mod">
          <ac:chgData name="Koi Allen Quiver" userId="S::koi.quiver@nau.edu::7bb0c13d-cd8f-45f6-a2f8-0cd7f7a91a8f" providerId="AD" clId="Web-{8D5D35A7-4417-859C-4C6D-4C96A1137262}" dt="2024-04-01T22:19:13.870" v="1050" actId="1076"/>
          <ac:spMkLst>
            <pc:docMk/>
            <pc:sldMk cId="907339340" sldId="342"/>
            <ac:spMk id="8" creationId="{3E4061D6-D1ED-72C4-348D-98EDE03D3205}"/>
          </ac:spMkLst>
        </pc:spChg>
        <pc:spChg chg="mod">
          <ac:chgData name="Koi Allen Quiver" userId="S::koi.quiver@nau.edu::7bb0c13d-cd8f-45f6-a2f8-0cd7f7a91a8f" providerId="AD" clId="Web-{8D5D35A7-4417-859C-4C6D-4C96A1137262}" dt="2024-04-01T22:04:52.793" v="415" actId="20577"/>
          <ac:spMkLst>
            <pc:docMk/>
            <pc:sldMk cId="907339340" sldId="342"/>
            <ac:spMk id="16" creationId="{6F640BF6-D186-94B0-4EE7-CC3027FC5BF5}"/>
          </ac:spMkLst>
        </pc:spChg>
        <pc:picChg chg="del">
          <ac:chgData name="Koi Allen Quiver" userId="S::koi.quiver@nau.edu::7bb0c13d-cd8f-45f6-a2f8-0cd7f7a91a8f" providerId="AD" clId="Web-{8D5D35A7-4417-859C-4C6D-4C96A1137262}" dt="2024-04-01T22:04:05.010" v="356"/>
          <ac:picMkLst>
            <pc:docMk/>
            <pc:sldMk cId="907339340" sldId="342"/>
            <ac:picMk id="6" creationId="{061B262B-7F84-87FF-514F-05C2AA0FA40C}"/>
          </ac:picMkLst>
        </pc:picChg>
        <pc:picChg chg="del">
          <ac:chgData name="Koi Allen Quiver" userId="S::koi.quiver@nau.edu::7bb0c13d-cd8f-45f6-a2f8-0cd7f7a91a8f" providerId="AD" clId="Web-{8D5D35A7-4417-859C-4C6D-4C96A1137262}" dt="2024-04-01T22:04:03.260" v="355"/>
          <ac:picMkLst>
            <pc:docMk/>
            <pc:sldMk cId="907339340" sldId="342"/>
            <ac:picMk id="9" creationId="{3A450CF1-18D2-3B05-A2B4-812BD5366378}"/>
          </ac:picMkLst>
        </pc:picChg>
      </pc:sldChg>
    </pc:docChg>
  </pc:docChgLst>
  <pc:docChgLst>
    <pc:chgData name="Austin Paothatat" userId="S::ap2485@nau.edu::a5445df4-bc8f-451d-8461-216db52dec3c" providerId="AD" clId="Web-{769EB817-66E3-A73B-7A69-CD0FB14B8D7A}"/>
    <pc:docChg chg="modSld">
      <pc:chgData name="Austin Paothatat" userId="S::ap2485@nau.edu::a5445df4-bc8f-451d-8461-216db52dec3c" providerId="AD" clId="Web-{769EB817-66E3-A73B-7A69-CD0FB14B8D7A}" dt="2024-04-09T01:17:44.628" v="113" actId="1076"/>
      <pc:docMkLst>
        <pc:docMk/>
      </pc:docMkLst>
      <pc:sldChg chg="modSp">
        <pc:chgData name="Austin Paothatat" userId="S::ap2485@nau.edu::a5445df4-bc8f-451d-8461-216db52dec3c" providerId="AD" clId="Web-{769EB817-66E3-A73B-7A69-CD0FB14B8D7A}" dt="2024-04-09T00:23:42.581" v="112" actId="20577"/>
        <pc:sldMkLst>
          <pc:docMk/>
          <pc:sldMk cId="3169276152" sldId="276"/>
        </pc:sldMkLst>
        <pc:spChg chg="mod">
          <ac:chgData name="Austin Paothatat" userId="S::ap2485@nau.edu::a5445df4-bc8f-451d-8461-216db52dec3c" providerId="AD" clId="Web-{769EB817-66E3-A73B-7A69-CD0FB14B8D7A}" dt="2024-04-09T00:23:42.581" v="112" actId="20577"/>
          <ac:spMkLst>
            <pc:docMk/>
            <pc:sldMk cId="3169276152" sldId="276"/>
            <ac:spMk id="3" creationId="{39929077-065A-3716-3B18-18A54A8D68DF}"/>
          </ac:spMkLst>
        </pc:spChg>
        <pc:graphicFrameChg chg="mod modGraphic">
          <ac:chgData name="Austin Paothatat" userId="S::ap2485@nau.edu::a5445df4-bc8f-451d-8461-216db52dec3c" providerId="AD" clId="Web-{769EB817-66E3-A73B-7A69-CD0FB14B8D7A}" dt="2024-04-09T00:22:22.235" v="67" actId="1076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modSp">
        <pc:chgData name="Austin Paothatat" userId="S::ap2485@nau.edu::a5445df4-bc8f-451d-8461-216db52dec3c" providerId="AD" clId="Web-{769EB817-66E3-A73B-7A69-CD0FB14B8D7A}" dt="2024-04-09T01:17:44.628" v="113" actId="1076"/>
        <pc:sldMkLst>
          <pc:docMk/>
          <pc:sldMk cId="2257362806" sldId="332"/>
        </pc:sldMkLst>
        <pc:picChg chg="mod">
          <ac:chgData name="Austin Paothatat" userId="S::ap2485@nau.edu::a5445df4-bc8f-451d-8461-216db52dec3c" providerId="AD" clId="Web-{769EB817-66E3-A73B-7A69-CD0FB14B8D7A}" dt="2024-04-09T01:17:44.628" v="113" actId="1076"/>
          <ac:picMkLst>
            <pc:docMk/>
            <pc:sldMk cId="2257362806" sldId="332"/>
            <ac:picMk id="5" creationId="{E2EB509F-6094-17ED-E161-27FEB4EB353F}"/>
          </ac:picMkLst>
        </pc:picChg>
      </pc:sldChg>
    </pc:docChg>
  </pc:docChgLst>
  <pc:docChgLst>
    <pc:chgData name="Avery K Charley" userId="ebcb5d02-b95c-4204-8bcd-d9ffd357532f" providerId="ADAL" clId="{33BB72C6-EB49-0343-98B0-D44A3B2C3FC0}"/>
    <pc:docChg chg="modSld">
      <pc:chgData name="Avery K Charley" userId="ebcb5d02-b95c-4204-8bcd-d9ffd357532f" providerId="ADAL" clId="{33BB72C6-EB49-0343-98B0-D44A3B2C3FC0}" dt="2024-09-06T01:10:43.252" v="2"/>
      <pc:docMkLst>
        <pc:docMk/>
      </pc:docMkLst>
      <pc:sldChg chg="addSp delSp modSp mod">
        <pc:chgData name="Avery K Charley" userId="ebcb5d02-b95c-4204-8bcd-d9ffd357532f" providerId="ADAL" clId="{33BB72C6-EB49-0343-98B0-D44A3B2C3FC0}" dt="2024-09-06T01:10:43.252" v="2"/>
        <pc:sldMkLst>
          <pc:docMk/>
          <pc:sldMk cId="1023722941" sldId="334"/>
        </pc:sldMkLst>
        <pc:spChg chg="add del mod">
          <ac:chgData name="Avery K Charley" userId="ebcb5d02-b95c-4204-8bcd-d9ffd357532f" providerId="ADAL" clId="{33BB72C6-EB49-0343-98B0-D44A3B2C3FC0}" dt="2024-09-06T01:10:43.252" v="2"/>
          <ac:spMkLst>
            <pc:docMk/>
            <pc:sldMk cId="1023722941" sldId="334"/>
            <ac:spMk id="6" creationId="{5037C3CC-9899-D4F9-E5A4-622BB2CEEC2C}"/>
          </ac:spMkLst>
        </pc:spChg>
      </pc:sldChg>
    </pc:docChg>
  </pc:docChgLst>
  <pc:docChgLst>
    <pc:chgData name="Austin Paothatat" userId="S::ap2485@nau.edu::a5445df4-bc8f-451d-8461-216db52dec3c" providerId="AD" clId="Web-{313F7FE8-AACA-05C2-100C-DC8018F5DB34}"/>
    <pc:docChg chg="addSld delSld modSld">
      <pc:chgData name="Austin Paothatat" userId="S::ap2485@nau.edu::a5445df4-bc8f-451d-8461-216db52dec3c" providerId="AD" clId="Web-{313F7FE8-AACA-05C2-100C-DC8018F5DB34}" dt="2024-04-01T03:16:43.780" v="214" actId="1076"/>
      <pc:docMkLst>
        <pc:docMk/>
      </pc:docMkLst>
      <pc:sldChg chg="del">
        <pc:chgData name="Austin Paothatat" userId="S::ap2485@nau.edu::a5445df4-bc8f-451d-8461-216db52dec3c" providerId="AD" clId="Web-{313F7FE8-AACA-05C2-100C-DC8018F5DB34}" dt="2024-04-01T01:40:59.398" v="1"/>
        <pc:sldMkLst>
          <pc:docMk/>
          <pc:sldMk cId="109857222" sldId="256"/>
        </pc:sldMkLst>
      </pc:sldChg>
      <pc:sldChg chg="add">
        <pc:chgData name="Austin Paothatat" userId="S::ap2485@nau.edu::a5445df4-bc8f-451d-8461-216db52dec3c" providerId="AD" clId="Web-{313F7FE8-AACA-05C2-100C-DC8018F5DB34}" dt="2024-04-01T01:40:57.273" v="0"/>
        <pc:sldMkLst>
          <pc:docMk/>
          <pc:sldMk cId="4014885047" sldId="264"/>
        </pc:sldMkLst>
      </pc:sldChg>
      <pc:sldChg chg="add">
        <pc:chgData name="Austin Paothatat" userId="S::ap2485@nau.edu::a5445df4-bc8f-451d-8461-216db52dec3c" providerId="AD" clId="Web-{313F7FE8-AACA-05C2-100C-DC8018F5DB34}" dt="2024-04-01T01:41:07.570" v="2"/>
        <pc:sldMkLst>
          <pc:docMk/>
          <pc:sldMk cId="23611709" sldId="271"/>
        </pc:sldMkLst>
      </pc:sldChg>
      <pc:sldChg chg="add">
        <pc:chgData name="Austin Paothatat" userId="S::ap2485@nau.edu::a5445df4-bc8f-451d-8461-216db52dec3c" providerId="AD" clId="Web-{313F7FE8-AACA-05C2-100C-DC8018F5DB34}" dt="2024-04-01T01:43:08.965" v="5"/>
        <pc:sldMkLst>
          <pc:docMk/>
          <pc:sldMk cId="3169276152" sldId="276"/>
        </pc:sldMkLst>
      </pc:sldChg>
      <pc:sldChg chg="add">
        <pc:chgData name="Austin Paothatat" userId="S::ap2485@nau.edu::a5445df4-bc8f-451d-8461-216db52dec3c" providerId="AD" clId="Web-{313F7FE8-AACA-05C2-100C-DC8018F5DB34}" dt="2024-04-01T01:43:25.857" v="8"/>
        <pc:sldMkLst>
          <pc:docMk/>
          <pc:sldMk cId="3766840692" sldId="290"/>
        </pc:sldMkLst>
      </pc:sldChg>
      <pc:sldChg chg="add del">
        <pc:chgData name="Austin Paothatat" userId="S::ap2485@nau.edu::a5445df4-bc8f-451d-8461-216db52dec3c" providerId="AD" clId="Web-{313F7FE8-AACA-05C2-100C-DC8018F5DB34}" dt="2024-04-01T01:42:47.199" v="4"/>
        <pc:sldMkLst>
          <pc:docMk/>
          <pc:sldMk cId="320863619" sldId="293"/>
        </pc:sldMkLst>
      </pc:sldChg>
      <pc:sldChg chg="delSp modSp add">
        <pc:chgData name="Austin Paothatat" userId="S::ap2485@nau.edu::a5445df4-bc8f-451d-8461-216db52dec3c" providerId="AD" clId="Web-{313F7FE8-AACA-05C2-100C-DC8018F5DB34}" dt="2024-04-01T01:45:37.831" v="13"/>
        <pc:sldMkLst>
          <pc:docMk/>
          <pc:sldMk cId="3265505718" sldId="298"/>
        </pc:sldMkLst>
        <pc:spChg chg="del mod">
          <ac:chgData name="Austin Paothatat" userId="S::ap2485@nau.edu::a5445df4-bc8f-451d-8461-216db52dec3c" providerId="AD" clId="Web-{313F7FE8-AACA-05C2-100C-DC8018F5DB34}" dt="2024-04-01T01:45:37.831" v="13"/>
          <ac:spMkLst>
            <pc:docMk/>
            <pc:sldMk cId="3265505718" sldId="298"/>
            <ac:spMk id="2" creationId="{878D1259-1974-4397-F2CA-64774309A632}"/>
          </ac:spMkLst>
        </pc:spChg>
      </pc:sldChg>
      <pc:sldChg chg="addSp delSp modSp add">
        <pc:chgData name="Austin Paothatat" userId="S::ap2485@nau.edu::a5445df4-bc8f-451d-8461-216db52dec3c" providerId="AD" clId="Web-{313F7FE8-AACA-05C2-100C-DC8018F5DB34}" dt="2024-04-01T01:45:43.534" v="17"/>
        <pc:sldMkLst>
          <pc:docMk/>
          <pc:sldMk cId="70577271" sldId="318"/>
        </pc:sldMkLst>
        <pc:spChg chg="add del mod">
          <ac:chgData name="Austin Paothatat" userId="S::ap2485@nau.edu::a5445df4-bc8f-451d-8461-216db52dec3c" providerId="AD" clId="Web-{313F7FE8-AACA-05C2-100C-DC8018F5DB34}" dt="2024-04-01T01:45:43.534" v="17"/>
          <ac:spMkLst>
            <pc:docMk/>
            <pc:sldMk cId="70577271" sldId="318"/>
            <ac:spMk id="6" creationId="{4A856BA2-663D-048C-D8CD-460CEFA38863}"/>
          </ac:spMkLst>
        </pc:spChg>
        <pc:picChg chg="del">
          <ac:chgData name="Austin Paothatat" userId="S::ap2485@nau.edu::a5445df4-bc8f-451d-8461-216db52dec3c" providerId="AD" clId="Web-{313F7FE8-AACA-05C2-100C-DC8018F5DB34}" dt="2024-04-01T01:45:40.299" v="14"/>
          <ac:picMkLst>
            <pc:docMk/>
            <pc:sldMk cId="70577271" sldId="318"/>
            <ac:picMk id="9" creationId="{E9AED4D8-CA2A-6B3A-9588-BFAF8485B1C7}"/>
          </ac:picMkLst>
        </pc:picChg>
        <pc:picChg chg="del">
          <ac:chgData name="Austin Paothatat" userId="S::ap2485@nau.edu::a5445df4-bc8f-451d-8461-216db52dec3c" providerId="AD" clId="Web-{313F7FE8-AACA-05C2-100C-DC8018F5DB34}" dt="2024-04-01T01:45:40.753" v="15"/>
          <ac:picMkLst>
            <pc:docMk/>
            <pc:sldMk cId="70577271" sldId="318"/>
            <ac:picMk id="10" creationId="{68C185B0-51DA-DF21-404C-7BCA7B002844}"/>
          </ac:picMkLst>
        </pc:picChg>
        <pc:picChg chg="del">
          <ac:chgData name="Austin Paothatat" userId="S::ap2485@nau.edu::a5445df4-bc8f-451d-8461-216db52dec3c" providerId="AD" clId="Web-{313F7FE8-AACA-05C2-100C-DC8018F5DB34}" dt="2024-04-01T01:45:41.815" v="16"/>
          <ac:picMkLst>
            <pc:docMk/>
            <pc:sldMk cId="70577271" sldId="318"/>
            <ac:picMk id="11" creationId="{9810CDEB-ED64-C090-D812-9D7890262D14}"/>
          </ac:picMkLst>
        </pc:picChg>
      </pc:sldChg>
      <pc:sldChg chg="add">
        <pc:chgData name="Austin Paothatat" userId="S::ap2485@nau.edu::a5445df4-bc8f-451d-8461-216db52dec3c" providerId="AD" clId="Web-{313F7FE8-AACA-05C2-100C-DC8018F5DB34}" dt="2024-04-01T01:43:13.919" v="6"/>
        <pc:sldMkLst>
          <pc:docMk/>
          <pc:sldMk cId="1018808010" sldId="322"/>
        </pc:sldMkLst>
      </pc:sldChg>
      <pc:sldChg chg="add">
        <pc:chgData name="Austin Paothatat" userId="S::ap2485@nau.edu::a5445df4-bc8f-451d-8461-216db52dec3c" providerId="AD" clId="Web-{313F7FE8-AACA-05C2-100C-DC8018F5DB34}" dt="2024-04-01T01:43:20.903" v="7"/>
        <pc:sldMkLst>
          <pc:docMk/>
          <pc:sldMk cId="1244378929" sldId="326"/>
        </pc:sldMkLst>
      </pc:sldChg>
      <pc:sldChg chg="addSp delSp modSp add replId">
        <pc:chgData name="Austin Paothatat" userId="S::ap2485@nau.edu::a5445df4-bc8f-451d-8461-216db52dec3c" providerId="AD" clId="Web-{313F7FE8-AACA-05C2-100C-DC8018F5DB34}" dt="2024-04-01T03:16:43.780" v="214" actId="1076"/>
        <pc:sldMkLst>
          <pc:docMk/>
          <pc:sldMk cId="2132928489" sldId="327"/>
        </pc:sldMkLst>
        <pc:spChg chg="mod">
          <ac:chgData name="Austin Paothatat" userId="S::ap2485@nau.edu::a5445df4-bc8f-451d-8461-216db52dec3c" providerId="AD" clId="Web-{313F7FE8-AACA-05C2-100C-DC8018F5DB34}" dt="2024-04-01T01:46:20.742" v="33" actId="20577"/>
          <ac:spMkLst>
            <pc:docMk/>
            <pc:sldMk cId="2132928489" sldId="327"/>
            <ac:spMk id="16" creationId="{6F640BF6-D186-94B0-4EE7-CC3027FC5BF5}"/>
          </ac:spMkLst>
        </pc:spChg>
        <pc:picChg chg="add del mod">
          <ac:chgData name="Austin Paothatat" userId="S::ap2485@nau.edu::a5445df4-bc8f-451d-8461-216db52dec3c" providerId="AD" clId="Web-{313F7FE8-AACA-05C2-100C-DC8018F5DB34}" dt="2024-04-01T01:56:08.562" v="183"/>
          <ac:picMkLst>
            <pc:docMk/>
            <pc:sldMk cId="2132928489" sldId="327"/>
            <ac:picMk id="3" creationId="{9BB91527-E7BF-CCFC-B997-952CCE2B4EDE}"/>
          </ac:picMkLst>
        </pc:picChg>
        <pc:picChg chg="add mod">
          <ac:chgData name="Austin Paothatat" userId="S::ap2485@nau.edu::a5445df4-bc8f-451d-8461-216db52dec3c" providerId="AD" clId="Web-{313F7FE8-AACA-05C2-100C-DC8018F5DB34}" dt="2024-04-01T03:16:43.780" v="214" actId="1076"/>
          <ac:picMkLst>
            <pc:docMk/>
            <pc:sldMk cId="2132928489" sldId="327"/>
            <ac:picMk id="3" creationId="{EBEB23D2-9B29-7FFD-2868-9F78F499CCE5}"/>
          </ac:picMkLst>
        </pc:picChg>
        <pc:picChg chg="add mod">
          <ac:chgData name="Austin Paothatat" userId="S::ap2485@nau.edu::a5445df4-bc8f-451d-8461-216db52dec3c" providerId="AD" clId="Web-{313F7FE8-AACA-05C2-100C-DC8018F5DB34}" dt="2024-04-01T01:56:39.564" v="188" actId="1076"/>
          <ac:picMkLst>
            <pc:docMk/>
            <pc:sldMk cId="2132928489" sldId="327"/>
            <ac:picMk id="6" creationId="{E73A6ABA-60AA-45C8-E03B-D43E4830DA46}"/>
          </ac:picMkLst>
        </pc:picChg>
        <pc:picChg chg="add mod">
          <ac:chgData name="Austin Paothatat" userId="S::ap2485@nau.edu::a5445df4-bc8f-451d-8461-216db52dec3c" providerId="AD" clId="Web-{313F7FE8-AACA-05C2-100C-DC8018F5DB34}" dt="2024-04-01T02:02:36.907" v="194" actId="1076"/>
          <ac:picMkLst>
            <pc:docMk/>
            <pc:sldMk cId="2132928489" sldId="327"/>
            <ac:picMk id="7" creationId="{92B27C1F-4810-3C0E-810A-DB9981ACA85F}"/>
          </ac:picMkLst>
        </pc:picChg>
      </pc:sldChg>
      <pc:sldChg chg="new del">
        <pc:chgData name="Austin Paothatat" userId="S::ap2485@nau.edu::a5445df4-bc8f-451d-8461-216db52dec3c" providerId="AD" clId="Web-{313F7FE8-AACA-05C2-100C-DC8018F5DB34}" dt="2024-04-01T01:45:59.253" v="23"/>
        <pc:sldMkLst>
          <pc:docMk/>
          <pc:sldMk cId="2452051622" sldId="327"/>
        </pc:sldMkLst>
      </pc:sldChg>
      <pc:sldChg chg="new del">
        <pc:chgData name="Austin Paothatat" userId="S::ap2485@nau.edu::a5445df4-bc8f-451d-8461-216db52dec3c" providerId="AD" clId="Web-{313F7FE8-AACA-05C2-100C-DC8018F5DB34}" dt="2024-04-01T01:45:58.691" v="22"/>
        <pc:sldMkLst>
          <pc:docMk/>
          <pc:sldMk cId="2539101386" sldId="328"/>
        </pc:sldMkLst>
      </pc:sldChg>
      <pc:sldChg chg="modSp add replId">
        <pc:chgData name="Austin Paothatat" userId="S::ap2485@nau.edu::a5445df4-bc8f-451d-8461-216db52dec3c" providerId="AD" clId="Web-{313F7FE8-AACA-05C2-100C-DC8018F5DB34}" dt="2024-04-01T01:47:13.103" v="53" actId="20577"/>
        <pc:sldMkLst>
          <pc:docMk/>
          <pc:sldMk cId="3109579134" sldId="328"/>
        </pc:sldMkLst>
        <pc:spChg chg="mod">
          <ac:chgData name="Austin Paothatat" userId="S::ap2485@nau.edu::a5445df4-bc8f-451d-8461-216db52dec3c" providerId="AD" clId="Web-{313F7FE8-AACA-05C2-100C-DC8018F5DB34}" dt="2024-04-01T01:46:40.805" v="40" actId="20577"/>
          <ac:spMkLst>
            <pc:docMk/>
            <pc:sldMk cId="3109579134" sldId="328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313F7FE8-AACA-05C2-100C-DC8018F5DB34}" dt="2024-04-01T01:47:13.103" v="53" actId="20577"/>
          <ac:spMkLst>
            <pc:docMk/>
            <pc:sldMk cId="3109579134" sldId="328"/>
            <ac:spMk id="16" creationId="{6F640BF6-D186-94B0-4EE7-CC3027FC5BF5}"/>
          </ac:spMkLst>
        </pc:spChg>
      </pc:sldChg>
      <pc:sldChg chg="modSp add replId">
        <pc:chgData name="Austin Paothatat" userId="S::ap2485@nau.edu::a5445df4-bc8f-451d-8461-216db52dec3c" providerId="AD" clId="Web-{313F7FE8-AACA-05C2-100C-DC8018F5DB34}" dt="2024-04-01T01:47:18.916" v="55" actId="20577"/>
        <pc:sldMkLst>
          <pc:docMk/>
          <pc:sldMk cId="1677074435" sldId="329"/>
        </pc:sldMkLst>
        <pc:spChg chg="mod">
          <ac:chgData name="Austin Paothatat" userId="S::ap2485@nau.edu::a5445df4-bc8f-451d-8461-216db52dec3c" providerId="AD" clId="Web-{313F7FE8-AACA-05C2-100C-DC8018F5DB34}" dt="2024-04-01T01:47:18.916" v="55" actId="20577"/>
          <ac:spMkLst>
            <pc:docMk/>
            <pc:sldMk cId="1677074435" sldId="329"/>
            <ac:spMk id="16" creationId="{6F640BF6-D186-94B0-4EE7-CC3027FC5BF5}"/>
          </ac:spMkLst>
        </pc:spChg>
      </pc:sldChg>
      <pc:sldChg chg="new del">
        <pc:chgData name="Austin Paothatat" userId="S::ap2485@nau.edu::a5445df4-bc8f-451d-8461-216db52dec3c" providerId="AD" clId="Web-{313F7FE8-AACA-05C2-100C-DC8018F5DB34}" dt="2024-04-01T01:45:57.878" v="21"/>
        <pc:sldMkLst>
          <pc:docMk/>
          <pc:sldMk cId="3153153659" sldId="329"/>
        </pc:sldMkLst>
      </pc:sldChg>
      <pc:sldChg chg="add del replId">
        <pc:chgData name="Austin Paothatat" userId="S::ap2485@nau.edu::a5445df4-bc8f-451d-8461-216db52dec3c" providerId="AD" clId="Web-{313F7FE8-AACA-05C2-100C-DC8018F5DB34}" dt="2024-04-01T01:46:57.446" v="46"/>
        <pc:sldMkLst>
          <pc:docMk/>
          <pc:sldMk cId="3416959295" sldId="329"/>
        </pc:sldMkLst>
      </pc:sldChg>
      <pc:sldChg chg="add del replId">
        <pc:chgData name="Austin Paothatat" userId="S::ap2485@nau.edu::a5445df4-bc8f-451d-8461-216db52dec3c" providerId="AD" clId="Web-{313F7FE8-AACA-05C2-100C-DC8018F5DB34}" dt="2024-04-01T01:46:55.509" v="45"/>
        <pc:sldMkLst>
          <pc:docMk/>
          <pc:sldMk cId="668699944" sldId="330"/>
        </pc:sldMkLst>
      </pc:sldChg>
      <pc:sldChg chg="modSp add replId">
        <pc:chgData name="Austin Paothatat" userId="S::ap2485@nau.edu::a5445df4-bc8f-451d-8461-216db52dec3c" providerId="AD" clId="Web-{313F7FE8-AACA-05C2-100C-DC8018F5DB34}" dt="2024-04-01T01:47:41.276" v="58" actId="20577"/>
        <pc:sldMkLst>
          <pc:docMk/>
          <pc:sldMk cId="3462635916" sldId="330"/>
        </pc:sldMkLst>
        <pc:spChg chg="mod">
          <ac:chgData name="Austin Paothatat" userId="S::ap2485@nau.edu::a5445df4-bc8f-451d-8461-216db52dec3c" providerId="AD" clId="Web-{313F7FE8-AACA-05C2-100C-DC8018F5DB34}" dt="2024-04-01T01:47:41.276" v="58" actId="20577"/>
          <ac:spMkLst>
            <pc:docMk/>
            <pc:sldMk cId="3462635916" sldId="330"/>
            <ac:spMk id="16" creationId="{6F640BF6-D186-94B0-4EE7-CC3027FC5BF5}"/>
          </ac:spMkLst>
        </pc:spChg>
      </pc:sldChg>
      <pc:sldChg chg="modSp add replId">
        <pc:chgData name="Austin Paothatat" userId="S::ap2485@nau.edu::a5445df4-bc8f-451d-8461-216db52dec3c" providerId="AD" clId="Web-{313F7FE8-AACA-05C2-100C-DC8018F5DB34}" dt="2024-04-01T01:47:49.105" v="62" actId="20577"/>
        <pc:sldMkLst>
          <pc:docMk/>
          <pc:sldMk cId="1047739449" sldId="331"/>
        </pc:sldMkLst>
        <pc:spChg chg="mod">
          <ac:chgData name="Austin Paothatat" userId="S::ap2485@nau.edu::a5445df4-bc8f-451d-8461-216db52dec3c" providerId="AD" clId="Web-{313F7FE8-AACA-05C2-100C-DC8018F5DB34}" dt="2024-04-01T01:47:49.105" v="62" actId="20577"/>
          <ac:spMkLst>
            <pc:docMk/>
            <pc:sldMk cId="1047739449" sldId="331"/>
            <ac:spMk id="16" creationId="{6F640BF6-D186-94B0-4EE7-CC3027FC5BF5}"/>
          </ac:spMkLst>
        </pc:spChg>
      </pc:sldChg>
      <pc:sldChg chg="add del replId">
        <pc:chgData name="Austin Paothatat" userId="S::ap2485@nau.edu::a5445df4-bc8f-451d-8461-216db52dec3c" providerId="AD" clId="Web-{313F7FE8-AACA-05C2-100C-DC8018F5DB34}" dt="2024-04-01T01:46:54.571" v="44"/>
        <pc:sldMkLst>
          <pc:docMk/>
          <pc:sldMk cId="3544215165" sldId="331"/>
        </pc:sldMkLst>
      </pc:sldChg>
      <pc:sldChg chg="addSp modSp add replId">
        <pc:chgData name="Austin Paothatat" userId="S::ap2485@nau.edu::a5445df4-bc8f-451d-8461-216db52dec3c" providerId="AD" clId="Web-{313F7FE8-AACA-05C2-100C-DC8018F5DB34}" dt="2024-04-01T01:55:38.154" v="178" actId="20577"/>
        <pc:sldMkLst>
          <pc:docMk/>
          <pc:sldMk cId="2257362806" sldId="332"/>
        </pc:sldMkLst>
        <pc:spChg chg="add mod">
          <ac:chgData name="Austin Paothatat" userId="S::ap2485@nau.edu::a5445df4-bc8f-451d-8461-216db52dec3c" providerId="AD" clId="Web-{313F7FE8-AACA-05C2-100C-DC8018F5DB34}" dt="2024-04-01T01:55:38.154" v="178" actId="20577"/>
          <ac:spMkLst>
            <pc:docMk/>
            <pc:sldMk cId="2257362806" sldId="332"/>
            <ac:spMk id="3" creationId="{07BA773D-F23F-FD93-5326-A02080E13445}"/>
          </ac:spMkLst>
        </pc:spChg>
        <pc:spChg chg="mod">
          <ac:chgData name="Austin Paothatat" userId="S::ap2485@nau.edu::a5445df4-bc8f-451d-8461-216db52dec3c" providerId="AD" clId="Web-{313F7FE8-AACA-05C2-100C-DC8018F5DB34}" dt="2024-04-01T01:51:19.457" v="164" actId="20577"/>
          <ac:spMkLst>
            <pc:docMk/>
            <pc:sldMk cId="2257362806" sldId="332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313F7FE8-AACA-05C2-100C-DC8018F5DB34}" dt="2024-04-01T01:47:58.886" v="67" actId="20577"/>
          <ac:spMkLst>
            <pc:docMk/>
            <pc:sldMk cId="2257362806" sldId="332"/>
            <ac:spMk id="16" creationId="{6F640BF6-D186-94B0-4EE7-CC3027FC5BF5}"/>
          </ac:spMkLst>
        </pc:spChg>
      </pc:sldChg>
      <pc:sldChg chg="modSp add replId">
        <pc:chgData name="Austin Paothatat" userId="S::ap2485@nau.edu::a5445df4-bc8f-451d-8461-216db52dec3c" providerId="AD" clId="Web-{313F7FE8-AACA-05C2-100C-DC8018F5DB34}" dt="2024-04-01T01:52:16.756" v="173" actId="20577"/>
        <pc:sldMkLst>
          <pc:docMk/>
          <pc:sldMk cId="1987549071" sldId="333"/>
        </pc:sldMkLst>
        <pc:spChg chg="mod">
          <ac:chgData name="Austin Paothatat" userId="S::ap2485@nau.edu::a5445df4-bc8f-451d-8461-216db52dec3c" providerId="AD" clId="Web-{313F7FE8-AACA-05C2-100C-DC8018F5DB34}" dt="2024-04-01T01:52:16.756" v="173" actId="20577"/>
          <ac:spMkLst>
            <pc:docMk/>
            <pc:sldMk cId="1987549071" sldId="333"/>
            <ac:spMk id="16" creationId="{6F640BF6-D186-94B0-4EE7-CC3027FC5BF5}"/>
          </ac:spMkLst>
        </pc:spChg>
      </pc:sldChg>
      <pc:sldChg chg="modSp add replId">
        <pc:chgData name="Austin Paothatat" userId="S::ap2485@nau.edu::a5445df4-bc8f-451d-8461-216db52dec3c" providerId="AD" clId="Web-{313F7FE8-AACA-05C2-100C-DC8018F5DB34}" dt="2024-04-01T02:16:08.896" v="197" actId="20577"/>
        <pc:sldMkLst>
          <pc:docMk/>
          <pc:sldMk cId="1023722941" sldId="334"/>
        </pc:sldMkLst>
        <pc:spChg chg="mod">
          <ac:chgData name="Austin Paothatat" userId="S::ap2485@nau.edu::a5445df4-bc8f-451d-8461-216db52dec3c" providerId="AD" clId="Web-{313F7FE8-AACA-05C2-100C-DC8018F5DB34}" dt="2024-04-01T02:16:08.896" v="197" actId="20577"/>
          <ac:spMkLst>
            <pc:docMk/>
            <pc:sldMk cId="1023722941" sldId="334"/>
            <ac:spMk id="4" creationId="{67593667-2E50-2F49-EAF6-15341FBCE503}"/>
          </ac:spMkLst>
        </pc:spChg>
        <pc:spChg chg="mod">
          <ac:chgData name="Austin Paothatat" userId="S::ap2485@nau.edu::a5445df4-bc8f-451d-8461-216db52dec3c" providerId="AD" clId="Web-{313F7FE8-AACA-05C2-100C-DC8018F5DB34}" dt="2024-04-01T02:16:06.068" v="196" actId="20577"/>
          <ac:spMkLst>
            <pc:docMk/>
            <pc:sldMk cId="1023722941" sldId="334"/>
            <ac:spMk id="16" creationId="{6F640BF6-D186-94B0-4EE7-CC3027FC5BF5}"/>
          </ac:spMkLst>
        </pc:spChg>
      </pc:sldChg>
      <pc:sldChg chg="add replId">
        <pc:chgData name="Austin Paothatat" userId="S::ap2485@nau.edu::a5445df4-bc8f-451d-8461-216db52dec3c" providerId="AD" clId="Web-{313F7FE8-AACA-05C2-100C-DC8018F5DB34}" dt="2024-04-01T02:16:18.069" v="198"/>
        <pc:sldMkLst>
          <pc:docMk/>
          <pc:sldMk cId="96829663" sldId="335"/>
        </pc:sldMkLst>
      </pc:sldChg>
      <pc:sldChg chg="add replId">
        <pc:chgData name="Austin Paothatat" userId="S::ap2485@nau.edu::a5445df4-bc8f-451d-8461-216db52dec3c" providerId="AD" clId="Web-{313F7FE8-AACA-05C2-100C-DC8018F5DB34}" dt="2024-04-01T02:16:23.678" v="199"/>
        <pc:sldMkLst>
          <pc:docMk/>
          <pc:sldMk cId="3118086125" sldId="336"/>
        </pc:sldMkLst>
      </pc:sldChg>
      <pc:sldChg chg="add replId">
        <pc:chgData name="Austin Paothatat" userId="S::ap2485@nau.edu::a5445df4-bc8f-451d-8461-216db52dec3c" providerId="AD" clId="Web-{313F7FE8-AACA-05C2-100C-DC8018F5DB34}" dt="2024-04-01T02:16:27.444" v="200"/>
        <pc:sldMkLst>
          <pc:docMk/>
          <pc:sldMk cId="3943171311" sldId="337"/>
        </pc:sldMkLst>
      </pc:sldChg>
      <pc:sldChg chg="modSp add replId">
        <pc:chgData name="Austin Paothatat" userId="S::ap2485@nau.edu::a5445df4-bc8f-451d-8461-216db52dec3c" providerId="AD" clId="Web-{313F7FE8-AACA-05C2-100C-DC8018F5DB34}" dt="2024-04-01T02:16:59.680" v="211" actId="1076"/>
        <pc:sldMkLst>
          <pc:docMk/>
          <pc:sldMk cId="392883765" sldId="338"/>
        </pc:sldMkLst>
        <pc:spChg chg="mod">
          <ac:chgData name="Austin Paothatat" userId="S::ap2485@nau.edu::a5445df4-bc8f-451d-8461-216db52dec3c" providerId="AD" clId="Web-{313F7FE8-AACA-05C2-100C-DC8018F5DB34}" dt="2024-04-01T02:16:59.680" v="211" actId="1076"/>
          <ac:spMkLst>
            <pc:docMk/>
            <pc:sldMk cId="392883765" sldId="338"/>
            <ac:spMk id="16" creationId="{6F640BF6-D186-94B0-4EE7-CC3027FC5BF5}"/>
          </ac:spMkLst>
        </pc:spChg>
      </pc:sldChg>
    </pc:docChg>
  </pc:docChgLst>
  <pc:docChgLst>
    <pc:chgData name="Austin Paothatat" userId="S::ap2485@nau.edu::a5445df4-bc8f-451d-8461-216db52dec3c" providerId="AD" clId="Web-{57EB8FCB-DC9F-B1F2-EE4D-D7981E69D2F2}"/>
    <pc:docChg chg="modSld sldOrd">
      <pc:chgData name="Austin Paothatat" userId="S::ap2485@nau.edu::a5445df4-bc8f-451d-8461-216db52dec3c" providerId="AD" clId="Web-{57EB8FCB-DC9F-B1F2-EE4D-D7981E69D2F2}" dt="2024-04-01T14:54:52.979" v="19"/>
      <pc:docMkLst>
        <pc:docMk/>
      </pc:docMkLst>
      <pc:sldChg chg="modSp">
        <pc:chgData name="Austin Paothatat" userId="S::ap2485@nau.edu::a5445df4-bc8f-451d-8461-216db52dec3c" providerId="AD" clId="Web-{57EB8FCB-DC9F-B1F2-EE4D-D7981E69D2F2}" dt="2024-04-01T14:54:38.400" v="18" actId="20577"/>
        <pc:sldMkLst>
          <pc:docMk/>
          <pc:sldMk cId="3169276152" sldId="276"/>
        </pc:sldMkLst>
        <pc:spChg chg="mod">
          <ac:chgData name="Austin Paothatat" userId="S::ap2485@nau.edu::a5445df4-bc8f-451d-8461-216db52dec3c" providerId="AD" clId="Web-{57EB8FCB-DC9F-B1F2-EE4D-D7981E69D2F2}" dt="2024-04-01T14:54:38.400" v="18" actId="20577"/>
          <ac:spMkLst>
            <pc:docMk/>
            <pc:sldMk cId="3169276152" sldId="276"/>
            <ac:spMk id="3" creationId="{39929077-065A-3716-3B18-18A54A8D68DF}"/>
          </ac:spMkLst>
        </pc:spChg>
      </pc:sldChg>
      <pc:sldChg chg="modSp">
        <pc:chgData name="Austin Paothatat" userId="S::ap2485@nau.edu::a5445df4-bc8f-451d-8461-216db52dec3c" providerId="AD" clId="Web-{57EB8FCB-DC9F-B1F2-EE4D-D7981E69D2F2}" dt="2024-04-01T14:54:14.743" v="16" actId="1076"/>
        <pc:sldMkLst>
          <pc:docMk/>
          <pc:sldMk cId="1244378929" sldId="326"/>
        </pc:sldMkLst>
        <pc:spChg chg="mod">
          <ac:chgData name="Austin Paothatat" userId="S::ap2485@nau.edu::a5445df4-bc8f-451d-8461-216db52dec3c" providerId="AD" clId="Web-{57EB8FCB-DC9F-B1F2-EE4D-D7981E69D2F2}" dt="2024-04-01T14:54:14.743" v="16" actId="1076"/>
          <ac:spMkLst>
            <pc:docMk/>
            <pc:sldMk cId="1244378929" sldId="326"/>
            <ac:spMk id="4" creationId="{7E8E32D1-5CEF-710F-D74E-5554A7ED5564}"/>
          </ac:spMkLst>
        </pc:spChg>
      </pc:sldChg>
      <pc:sldChg chg="addSp delSp modSp ord">
        <pc:chgData name="Austin Paothatat" userId="S::ap2485@nau.edu::a5445df4-bc8f-451d-8461-216db52dec3c" providerId="AD" clId="Web-{57EB8FCB-DC9F-B1F2-EE4D-D7981E69D2F2}" dt="2024-04-01T14:54:52.979" v="19"/>
        <pc:sldMkLst>
          <pc:docMk/>
          <pc:sldMk cId="1047739449" sldId="331"/>
        </pc:sldMkLst>
        <pc:spChg chg="mod">
          <ac:chgData name="Austin Paothatat" userId="S::ap2485@nau.edu::a5445df4-bc8f-451d-8461-216db52dec3c" providerId="AD" clId="Web-{57EB8FCB-DC9F-B1F2-EE4D-D7981E69D2F2}" dt="2024-04-01T03:53:15.050" v="15" actId="20577"/>
          <ac:spMkLst>
            <pc:docMk/>
            <pc:sldMk cId="1047739449" sldId="331"/>
            <ac:spMk id="4" creationId="{67593667-2E50-2F49-EAF6-15341FBCE503}"/>
          </ac:spMkLst>
        </pc:spChg>
        <pc:picChg chg="add del mod">
          <ac:chgData name="Austin Paothatat" userId="S::ap2485@nau.edu::a5445df4-bc8f-451d-8461-216db52dec3c" providerId="AD" clId="Web-{57EB8FCB-DC9F-B1F2-EE4D-D7981E69D2F2}" dt="2024-04-01T03:49:03.168" v="8"/>
          <ac:picMkLst>
            <pc:docMk/>
            <pc:sldMk cId="1047739449" sldId="331"/>
            <ac:picMk id="3" creationId="{A7E2630E-F127-D204-E1C4-F51BB37C3D1C}"/>
          </ac:picMkLst>
        </pc:picChg>
        <pc:picChg chg="add mod">
          <ac:chgData name="Austin Paothatat" userId="S::ap2485@nau.edu::a5445df4-bc8f-451d-8461-216db52dec3c" providerId="AD" clId="Web-{57EB8FCB-DC9F-B1F2-EE4D-D7981E69D2F2}" dt="2024-04-01T03:48:29.542" v="7" actId="1076"/>
          <ac:picMkLst>
            <pc:docMk/>
            <pc:sldMk cId="1047739449" sldId="331"/>
            <ac:picMk id="6" creationId="{A5F6AEE4-F620-169E-D010-2FCFD62EDF3A}"/>
          </ac:picMkLst>
        </pc:picChg>
        <pc:picChg chg="add mod">
          <ac:chgData name="Austin Paothatat" userId="S::ap2485@nau.edu::a5445df4-bc8f-451d-8461-216db52dec3c" providerId="AD" clId="Web-{57EB8FCB-DC9F-B1F2-EE4D-D7981E69D2F2}" dt="2024-04-01T03:49:53.638" v="13" actId="1076"/>
          <ac:picMkLst>
            <pc:docMk/>
            <pc:sldMk cId="1047739449" sldId="331"/>
            <ac:picMk id="7" creationId="{CE5B2902-241B-9656-1A71-8E963A21D9BA}"/>
          </ac:picMkLst>
        </pc:picChg>
      </pc:sldChg>
    </pc:docChg>
  </pc:docChgLst>
  <pc:docChgLst>
    <pc:chgData clId="Web-{2E05BEBC-68E1-E66A-E498-F27949D1D35D}"/>
    <pc:docChg chg="modSld">
      <pc:chgData name="" userId="" providerId="" clId="Web-{2E05BEBC-68E1-E66A-E498-F27949D1D35D}" dt="2024-04-02T00:29:43.846" v="1" actId="1076"/>
      <pc:docMkLst>
        <pc:docMk/>
      </pc:docMkLst>
      <pc:sldChg chg="modSp">
        <pc:chgData name="" userId="" providerId="" clId="Web-{2E05BEBC-68E1-E66A-E498-F27949D1D35D}" dt="2024-04-02T00:29:43.846" v="1" actId="1076"/>
        <pc:sldMkLst>
          <pc:docMk/>
          <pc:sldMk cId="3109579134" sldId="328"/>
        </pc:sldMkLst>
        <pc:picChg chg="mod">
          <ac:chgData name="" userId="" providerId="" clId="Web-{2E05BEBC-68E1-E66A-E498-F27949D1D35D}" dt="2024-04-02T00:29:43.846" v="1" actId="1076"/>
          <ac:picMkLst>
            <pc:docMk/>
            <pc:sldMk cId="3109579134" sldId="328"/>
            <ac:picMk id="3" creationId="{F111B2F5-C487-A5CC-6FFA-18BAE5288E67}"/>
          </ac:picMkLst>
        </pc:picChg>
        <pc:picChg chg="mod">
          <ac:chgData name="" userId="" providerId="" clId="Web-{2E05BEBC-68E1-E66A-E498-F27949D1D35D}" dt="2024-04-02T00:29:33.502" v="0" actId="1076"/>
          <ac:picMkLst>
            <pc:docMk/>
            <pc:sldMk cId="3109579134" sldId="328"/>
            <ac:picMk id="12" creationId="{A6608486-83A6-4A17-929E-8FB1415A1E00}"/>
          </ac:picMkLst>
        </pc:picChg>
      </pc:sldChg>
    </pc:docChg>
  </pc:docChgLst>
  <pc:docChgLst>
    <pc:chgData name="Austin Paothatat" userId="S::ap2485@nau.edu::a5445df4-bc8f-451d-8461-216db52dec3c" providerId="AD" clId="Web-{201BD12A-CEBF-74D7-7FB8-E750EA5EAD16}"/>
    <pc:docChg chg="modSld">
      <pc:chgData name="Austin Paothatat" userId="S::ap2485@nau.edu::a5445df4-bc8f-451d-8461-216db52dec3c" providerId="AD" clId="Web-{201BD12A-CEBF-74D7-7FB8-E750EA5EAD16}" dt="2024-04-01T06:16:00.131" v="90"/>
      <pc:docMkLst>
        <pc:docMk/>
      </pc:docMkLst>
      <pc:sldChg chg="delSp modSp">
        <pc:chgData name="Austin Paothatat" userId="S::ap2485@nau.edu::a5445df4-bc8f-451d-8461-216db52dec3c" providerId="AD" clId="Web-{201BD12A-CEBF-74D7-7FB8-E750EA5EAD16}" dt="2024-04-01T06:16:00.131" v="90"/>
        <pc:sldMkLst>
          <pc:docMk/>
          <pc:sldMk cId="4014885047" sldId="264"/>
        </pc:sldMkLst>
        <pc:spChg chg="del mod">
          <ac:chgData name="Austin Paothatat" userId="S::ap2485@nau.edu::a5445df4-bc8f-451d-8461-216db52dec3c" providerId="AD" clId="Web-{201BD12A-CEBF-74D7-7FB8-E750EA5EAD16}" dt="2024-04-01T06:15:57.599" v="89"/>
          <ac:spMkLst>
            <pc:docMk/>
            <pc:sldMk cId="4014885047" sldId="264"/>
            <ac:spMk id="7" creationId="{C3077629-45D0-AADF-6C0D-10855F8128BE}"/>
          </ac:spMkLst>
        </pc:spChg>
        <pc:picChg chg="del">
          <ac:chgData name="Austin Paothatat" userId="S::ap2485@nau.edu::a5445df4-bc8f-451d-8461-216db52dec3c" providerId="AD" clId="Web-{201BD12A-CEBF-74D7-7FB8-E750EA5EAD16}" dt="2024-04-01T06:16:00.131" v="90"/>
          <ac:picMkLst>
            <pc:docMk/>
            <pc:sldMk cId="4014885047" sldId="264"/>
            <ac:picMk id="6" creationId="{2D91689D-3C0C-7D13-869F-C1DB7AE56327}"/>
          </ac:picMkLst>
        </pc:picChg>
      </pc:sldChg>
      <pc:sldChg chg="modSp">
        <pc:chgData name="Austin Paothatat" userId="S::ap2485@nau.edu::a5445df4-bc8f-451d-8461-216db52dec3c" providerId="AD" clId="Web-{201BD12A-CEBF-74D7-7FB8-E750EA5EAD16}" dt="2024-04-01T06:11:30.635" v="86" actId="20577"/>
        <pc:sldMkLst>
          <pc:docMk/>
          <pc:sldMk cId="1244378929" sldId="326"/>
        </pc:sldMkLst>
        <pc:spChg chg="mod">
          <ac:chgData name="Austin Paothatat" userId="S::ap2485@nau.edu::a5445df4-bc8f-451d-8461-216db52dec3c" providerId="AD" clId="Web-{201BD12A-CEBF-74D7-7FB8-E750EA5EAD16}" dt="2024-04-01T06:11:30.635" v="86" actId="20577"/>
          <ac:spMkLst>
            <pc:docMk/>
            <pc:sldMk cId="1244378929" sldId="326"/>
            <ac:spMk id="4" creationId="{7E8E32D1-5CEF-710F-D74E-5554A7ED5564}"/>
          </ac:spMkLst>
        </pc:spChg>
      </pc:sldChg>
    </pc:docChg>
  </pc:docChgLst>
  <pc:docChgLst>
    <pc:chgData name="Lindsey B Dineyazhe" userId="S::ld533@nau.edu::3d8e2142-0bf0-4186-9bd8-a48c9dbaea65" providerId="AD" clId="Web-{63BE7DFF-7CA3-B899-A40A-B37CBBF32568}"/>
    <pc:docChg chg="modSld">
      <pc:chgData name="Lindsey B Dineyazhe" userId="S::ld533@nau.edu::3d8e2142-0bf0-4186-9bd8-a48c9dbaea65" providerId="AD" clId="Web-{63BE7DFF-7CA3-B899-A40A-B37CBBF32568}" dt="2024-04-01T23:05:33.794" v="5"/>
      <pc:docMkLst>
        <pc:docMk/>
      </pc:docMkLst>
      <pc:sldChg chg="addSp delSp modSp">
        <pc:chgData name="Lindsey B Dineyazhe" userId="S::ld533@nau.edu::3d8e2142-0bf0-4186-9bd8-a48c9dbaea65" providerId="AD" clId="Web-{63BE7DFF-7CA3-B899-A40A-B37CBBF32568}" dt="2024-04-01T22:19:41.762" v="3" actId="20577"/>
        <pc:sldMkLst>
          <pc:docMk/>
          <pc:sldMk cId="1018808010" sldId="322"/>
        </pc:sldMkLst>
        <pc:spChg chg="mod">
          <ac:chgData name="Lindsey B Dineyazhe" userId="S::ld533@nau.edu::3d8e2142-0bf0-4186-9bd8-a48c9dbaea65" providerId="AD" clId="Web-{63BE7DFF-7CA3-B899-A40A-B37CBBF32568}" dt="2024-04-01T22:19:41.762" v="3" actId="20577"/>
          <ac:spMkLst>
            <pc:docMk/>
            <pc:sldMk cId="1018808010" sldId="322"/>
            <ac:spMk id="7" creationId="{BDFAA06E-782B-1F6A-5F2F-DC46310783F8}"/>
          </ac:spMkLst>
        </pc:spChg>
        <pc:picChg chg="add del">
          <ac:chgData name="Lindsey B Dineyazhe" userId="S::ld533@nau.edu::3d8e2142-0bf0-4186-9bd8-a48c9dbaea65" providerId="AD" clId="Web-{63BE7DFF-7CA3-B899-A40A-B37CBBF32568}" dt="2024-04-01T22:19:34.012" v="2"/>
          <ac:picMkLst>
            <pc:docMk/>
            <pc:sldMk cId="1018808010" sldId="322"/>
            <ac:picMk id="3" creationId="{798BD41F-24E4-4169-89F7-6A8F955E1320}"/>
          </ac:picMkLst>
        </pc:picChg>
      </pc:sldChg>
      <pc:sldChg chg="addSp delSp modSp">
        <pc:chgData name="Lindsey B Dineyazhe" userId="S::ld533@nau.edu::3d8e2142-0bf0-4186-9bd8-a48c9dbaea65" providerId="AD" clId="Web-{63BE7DFF-7CA3-B899-A40A-B37CBBF32568}" dt="2024-04-01T23:05:33.794" v="5"/>
        <pc:sldMkLst>
          <pc:docMk/>
          <pc:sldMk cId="3109579134" sldId="328"/>
        </pc:sldMkLst>
        <pc:picChg chg="add mod">
          <ac:chgData name="Lindsey B Dineyazhe" userId="S::ld533@nau.edu::3d8e2142-0bf0-4186-9bd8-a48c9dbaea65" providerId="AD" clId="Web-{63BE7DFF-7CA3-B899-A40A-B37CBBF32568}" dt="2024-04-01T23:05:33.794" v="5"/>
          <ac:picMkLst>
            <pc:docMk/>
            <pc:sldMk cId="3109579134" sldId="328"/>
            <ac:picMk id="6" creationId="{2D79D719-26A6-40EE-0D84-70A2FD78EDF2}"/>
          </ac:picMkLst>
        </pc:picChg>
        <pc:picChg chg="del">
          <ac:chgData name="Lindsey B Dineyazhe" userId="S::ld533@nau.edu::3d8e2142-0bf0-4186-9bd8-a48c9dbaea65" providerId="AD" clId="Web-{63BE7DFF-7CA3-B899-A40A-B37CBBF32568}" dt="2024-04-01T23:05:29.044" v="4"/>
          <ac:picMkLst>
            <pc:docMk/>
            <pc:sldMk cId="3109579134" sldId="328"/>
            <ac:picMk id="7" creationId="{DFC48F90-CA9D-D134-E1D2-0916D3423252}"/>
          </ac:picMkLst>
        </pc:picChg>
      </pc:sldChg>
    </pc:docChg>
  </pc:docChgLst>
  <pc:docChgLst>
    <pc:chgData name="Lindsey B Dineyazhe" userId="S::ld533@nau.edu::3d8e2142-0bf0-4186-9bd8-a48c9dbaea65" providerId="AD" clId="Web-{F7CE6774-CA30-D54C-FF33-946F11A02752}"/>
    <pc:docChg chg="modSld">
      <pc:chgData name="Lindsey B Dineyazhe" userId="S::ld533@nau.edu::3d8e2142-0bf0-4186-9bd8-a48c9dbaea65" providerId="AD" clId="Web-{F7CE6774-CA30-D54C-FF33-946F11A02752}" dt="2024-04-09T01:56:01.471" v="149" actId="20577"/>
      <pc:docMkLst>
        <pc:docMk/>
      </pc:docMkLst>
      <pc:sldChg chg="modSp">
        <pc:chgData name="Lindsey B Dineyazhe" userId="S::ld533@nau.edu::3d8e2142-0bf0-4186-9bd8-a48c9dbaea65" providerId="AD" clId="Web-{F7CE6774-CA30-D54C-FF33-946F11A02752}" dt="2024-04-09T01:56:01.471" v="149" actId="20577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F7CE6774-CA30-D54C-FF33-946F11A02752}" dt="2024-04-09T01:56:01.471" v="149" actId="20577"/>
          <ac:spMkLst>
            <pc:docMk/>
            <pc:sldMk cId="3169276152" sldId="276"/>
            <ac:spMk id="3" creationId="{39929077-065A-3716-3B18-18A54A8D68DF}"/>
          </ac:spMkLst>
        </pc:spChg>
        <pc:graphicFrameChg chg="mod modGraphic">
          <ac:chgData name="Lindsey B Dineyazhe" userId="S::ld533@nau.edu::3d8e2142-0bf0-4186-9bd8-a48c9dbaea65" providerId="AD" clId="Web-{F7CE6774-CA30-D54C-FF33-946F11A02752}" dt="2024-04-09T01:02:12.580" v="127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modSp">
        <pc:chgData name="Lindsey B Dineyazhe" userId="S::ld533@nau.edu::3d8e2142-0bf0-4186-9bd8-a48c9dbaea65" providerId="AD" clId="Web-{F7CE6774-CA30-D54C-FF33-946F11A02752}" dt="2024-04-09T01:55:10.345" v="139" actId="20577"/>
        <pc:sldMkLst>
          <pc:docMk/>
          <pc:sldMk cId="1244378929" sldId="326"/>
        </pc:sldMkLst>
        <pc:spChg chg="mod">
          <ac:chgData name="Lindsey B Dineyazhe" userId="S::ld533@nau.edu::3d8e2142-0bf0-4186-9bd8-a48c9dbaea65" providerId="AD" clId="Web-{F7CE6774-CA30-D54C-FF33-946F11A02752}" dt="2024-04-09T01:55:10.345" v="139" actId="20577"/>
          <ac:spMkLst>
            <pc:docMk/>
            <pc:sldMk cId="1244378929" sldId="326"/>
            <ac:spMk id="4" creationId="{7E8E32D1-5CEF-710F-D74E-5554A7ED5564}"/>
          </ac:spMkLst>
        </pc:spChg>
      </pc:sldChg>
      <pc:sldChg chg="modNotes">
        <pc:chgData name="Lindsey B Dineyazhe" userId="S::ld533@nau.edu::3d8e2142-0bf0-4186-9bd8-a48c9dbaea65" providerId="AD" clId="Web-{F7CE6774-CA30-D54C-FF33-946F11A02752}" dt="2024-04-09T00:23:19.453" v="119"/>
        <pc:sldMkLst>
          <pc:docMk/>
          <pc:sldMk cId="1677074435" sldId="329"/>
        </pc:sldMkLst>
      </pc:sldChg>
      <pc:sldChg chg="addSp delSp modSp">
        <pc:chgData name="Lindsey B Dineyazhe" userId="S::ld533@nau.edu::3d8e2142-0bf0-4186-9bd8-a48c9dbaea65" providerId="AD" clId="Web-{F7CE6774-CA30-D54C-FF33-946F11A02752}" dt="2024-04-08T23:55:18.332" v="11" actId="1076"/>
        <pc:sldMkLst>
          <pc:docMk/>
          <pc:sldMk cId="96829663" sldId="335"/>
        </pc:sldMkLst>
        <pc:spChg chg="del">
          <ac:chgData name="Lindsey B Dineyazhe" userId="S::ld533@nau.edu::3d8e2142-0bf0-4186-9bd8-a48c9dbaea65" providerId="AD" clId="Web-{F7CE6774-CA30-D54C-FF33-946F11A02752}" dt="2024-04-08T23:52:18.982" v="2"/>
          <ac:spMkLst>
            <pc:docMk/>
            <pc:sldMk cId="96829663" sldId="335"/>
            <ac:spMk id="3" creationId="{2E1C1BC6-8C08-4930-8FE7-154DD038D184}"/>
          </ac:spMkLst>
        </pc:spChg>
        <pc:spChg chg="mod">
          <ac:chgData name="Lindsey B Dineyazhe" userId="S::ld533@nau.edu::3d8e2142-0bf0-4186-9bd8-a48c9dbaea65" providerId="AD" clId="Web-{F7CE6774-CA30-D54C-FF33-946F11A02752}" dt="2024-04-08T23:55:18.332" v="11" actId="1076"/>
          <ac:spMkLst>
            <pc:docMk/>
            <pc:sldMk cId="96829663" sldId="335"/>
            <ac:spMk id="6" creationId="{7798223B-D5FE-4293-ACB5-EC2809359CB9}"/>
          </ac:spMkLst>
        </pc:spChg>
        <pc:spChg chg="mod">
          <ac:chgData name="Lindsey B Dineyazhe" userId="S::ld533@nau.edu::3d8e2142-0bf0-4186-9bd8-a48c9dbaea65" providerId="AD" clId="Web-{F7CE6774-CA30-D54C-FF33-946F11A02752}" dt="2024-04-08T23:52:47.154" v="7" actId="1076"/>
          <ac:spMkLst>
            <pc:docMk/>
            <pc:sldMk cId="96829663" sldId="335"/>
            <ac:spMk id="7" creationId="{2F877819-0EA5-4C15-AA63-AFD096675F92}"/>
          </ac:spMkLst>
        </pc:spChg>
        <pc:spChg chg="mod">
          <ac:chgData name="Lindsey B Dineyazhe" userId="S::ld533@nau.edu::3d8e2142-0bf0-4186-9bd8-a48c9dbaea65" providerId="AD" clId="Web-{F7CE6774-CA30-D54C-FF33-946F11A02752}" dt="2024-04-08T23:52:13.388" v="0" actId="14100"/>
          <ac:spMkLst>
            <pc:docMk/>
            <pc:sldMk cId="96829663" sldId="335"/>
            <ac:spMk id="8" creationId="{38222076-F9E7-4CD3-92CE-59BCC6212AAC}"/>
          </ac:spMkLst>
        </pc:spChg>
        <pc:spChg chg="mod">
          <ac:chgData name="Lindsey B Dineyazhe" userId="S::ld533@nau.edu::3d8e2142-0bf0-4186-9bd8-a48c9dbaea65" providerId="AD" clId="Web-{F7CE6774-CA30-D54C-FF33-946F11A02752}" dt="2024-04-08T23:52:16.982" v="1" actId="14100"/>
          <ac:spMkLst>
            <pc:docMk/>
            <pc:sldMk cId="96829663" sldId="335"/>
            <ac:spMk id="9" creationId="{0B90527B-5996-4555-8A58-D6B492237BAF}"/>
          </ac:spMkLst>
        </pc:spChg>
        <pc:spChg chg="mod">
          <ac:chgData name="Lindsey B Dineyazhe" userId="S::ld533@nau.edu::3d8e2142-0bf0-4186-9bd8-a48c9dbaea65" providerId="AD" clId="Web-{F7CE6774-CA30-D54C-FF33-946F11A02752}" dt="2024-04-08T23:52:51.139" v="8" actId="1076"/>
          <ac:spMkLst>
            <pc:docMk/>
            <pc:sldMk cId="96829663" sldId="335"/>
            <ac:spMk id="10" creationId="{C761B39C-3045-44B7-8897-34E4C7C2BE3A}"/>
          </ac:spMkLst>
        </pc:spChg>
        <pc:picChg chg="add mod modCrop">
          <ac:chgData name="Lindsey B Dineyazhe" userId="S::ld533@nau.edu::3d8e2142-0bf0-4186-9bd8-a48c9dbaea65" providerId="AD" clId="Web-{F7CE6774-CA30-D54C-FF33-946F11A02752}" dt="2024-04-08T23:53:24.484" v="10"/>
          <ac:picMkLst>
            <pc:docMk/>
            <pc:sldMk cId="96829663" sldId="335"/>
            <ac:picMk id="11" creationId="{0ABEEC43-3CCB-7430-2C10-7876E5FCA03D}"/>
          </ac:picMkLst>
        </pc:picChg>
      </pc:sldChg>
    </pc:docChg>
  </pc:docChgLst>
  <pc:docChgLst>
    <pc:chgData name="Koi Allen Quiver" userId="S::koi.quiver@nau.edu::7bb0c13d-cd8f-45f6-a2f8-0cd7f7a91a8f" providerId="AD" clId="Web-{F35FA748-63D8-4041-7116-C1BF4F7076C9}"/>
    <pc:docChg chg="addSld delSld modSld">
      <pc:chgData name="Koi Allen Quiver" userId="S::koi.quiver@nau.edu::7bb0c13d-cd8f-45f6-a2f8-0cd7f7a91a8f" providerId="AD" clId="Web-{F35FA748-63D8-4041-7116-C1BF4F7076C9}" dt="2024-04-08T22:26:12.902" v="40" actId="1076"/>
      <pc:docMkLst>
        <pc:docMk/>
      </pc:docMkLst>
      <pc:sldChg chg="addSp delSp modSp">
        <pc:chgData name="Koi Allen Quiver" userId="S::koi.quiver@nau.edu::7bb0c13d-cd8f-45f6-a2f8-0cd7f7a91a8f" providerId="AD" clId="Web-{F35FA748-63D8-4041-7116-C1BF4F7076C9}" dt="2024-04-08T19:28:05.760" v="4" actId="1076"/>
        <pc:sldMkLst>
          <pc:docMk/>
          <pc:sldMk cId="3109579134" sldId="328"/>
        </pc:sldMkLst>
        <pc:picChg chg="del">
          <ac:chgData name="Koi Allen Quiver" userId="S::koi.quiver@nau.edu::7bb0c13d-cd8f-45f6-a2f8-0cd7f7a91a8f" providerId="AD" clId="Web-{F35FA748-63D8-4041-7116-C1BF4F7076C9}" dt="2024-04-08T19:27:49.150" v="0"/>
          <ac:picMkLst>
            <pc:docMk/>
            <pc:sldMk cId="3109579134" sldId="328"/>
            <ac:picMk id="3" creationId="{F111B2F5-C487-A5CC-6FFA-18BAE5288E67}"/>
          </ac:picMkLst>
        </pc:picChg>
        <pc:picChg chg="add mod">
          <ac:chgData name="Koi Allen Quiver" userId="S::koi.quiver@nau.edu::7bb0c13d-cd8f-45f6-a2f8-0cd7f7a91a8f" providerId="AD" clId="Web-{F35FA748-63D8-4041-7116-C1BF4F7076C9}" dt="2024-04-08T19:28:05.760" v="4" actId="1076"/>
          <ac:picMkLst>
            <pc:docMk/>
            <pc:sldMk cId="3109579134" sldId="328"/>
            <ac:picMk id="6" creationId="{1CC53B59-61D1-910E-B1E0-2A202CCF0B0F}"/>
          </ac:picMkLst>
        </pc:picChg>
      </pc:sldChg>
      <pc:sldChg chg="addSp delSp modSp">
        <pc:chgData name="Koi Allen Quiver" userId="S::koi.quiver@nau.edu::7bb0c13d-cd8f-45f6-a2f8-0cd7f7a91a8f" providerId="AD" clId="Web-{F35FA748-63D8-4041-7116-C1BF4F7076C9}" dt="2024-04-08T22:26:12.902" v="40" actId="1076"/>
        <pc:sldMkLst>
          <pc:docMk/>
          <pc:sldMk cId="1677074435" sldId="329"/>
        </pc:sldMkLst>
        <pc:picChg chg="del">
          <ac:chgData name="Koi Allen Quiver" userId="S::koi.quiver@nau.edu::7bb0c13d-cd8f-45f6-a2f8-0cd7f7a91a8f" providerId="AD" clId="Web-{F35FA748-63D8-4041-7116-C1BF4F7076C9}" dt="2024-04-08T22:24:58.225" v="29"/>
          <ac:picMkLst>
            <pc:docMk/>
            <pc:sldMk cId="1677074435" sldId="329"/>
            <ac:picMk id="3" creationId="{53AB2CED-C396-6C0D-948D-24F1A076E518}"/>
          </ac:picMkLst>
        </pc:picChg>
        <pc:picChg chg="del">
          <ac:chgData name="Koi Allen Quiver" userId="S::koi.quiver@nau.edu::7bb0c13d-cd8f-45f6-a2f8-0cd7f7a91a8f" providerId="AD" clId="Web-{F35FA748-63D8-4041-7116-C1BF4F7076C9}" dt="2024-04-08T22:26:01.964" v="36"/>
          <ac:picMkLst>
            <pc:docMk/>
            <pc:sldMk cId="1677074435" sldId="329"/>
            <ac:picMk id="6" creationId="{2AB01926-958F-3014-E96C-8599B90960F7}"/>
          </ac:picMkLst>
        </pc:picChg>
        <pc:picChg chg="add mod">
          <ac:chgData name="Koi Allen Quiver" userId="S::koi.quiver@nau.edu::7bb0c13d-cd8f-45f6-a2f8-0cd7f7a91a8f" providerId="AD" clId="Web-{F35FA748-63D8-4041-7116-C1BF4F7076C9}" dt="2024-04-08T22:25:08.773" v="33" actId="14100"/>
          <ac:picMkLst>
            <pc:docMk/>
            <pc:sldMk cId="1677074435" sldId="329"/>
            <ac:picMk id="7" creationId="{BE983BF7-A6F5-4B4C-5301-C4486CEBF767}"/>
          </ac:picMkLst>
        </pc:picChg>
        <pc:picChg chg="add del mod">
          <ac:chgData name="Koi Allen Quiver" userId="S::koi.quiver@nau.edu::7bb0c13d-cd8f-45f6-a2f8-0cd7f7a91a8f" providerId="AD" clId="Web-{F35FA748-63D8-4041-7116-C1BF4F7076C9}" dt="2024-04-08T22:25:59.917" v="35"/>
          <ac:picMkLst>
            <pc:docMk/>
            <pc:sldMk cId="1677074435" sldId="329"/>
            <ac:picMk id="8" creationId="{DF651152-DAB4-87C8-10F0-28373C02A3BC}"/>
          </ac:picMkLst>
        </pc:picChg>
        <pc:picChg chg="add mod">
          <ac:chgData name="Koi Allen Quiver" userId="S::koi.quiver@nau.edu::7bb0c13d-cd8f-45f6-a2f8-0cd7f7a91a8f" providerId="AD" clId="Web-{F35FA748-63D8-4041-7116-C1BF4F7076C9}" dt="2024-04-08T22:26:12.902" v="40" actId="1076"/>
          <ac:picMkLst>
            <pc:docMk/>
            <pc:sldMk cId="1677074435" sldId="329"/>
            <ac:picMk id="9" creationId="{E79E976E-E164-162C-F2DA-58792702350C}"/>
          </ac:picMkLst>
        </pc:picChg>
      </pc:sldChg>
      <pc:sldChg chg="addSp delSp modSp">
        <pc:chgData name="Koi Allen Quiver" userId="S::koi.quiver@nau.edu::7bb0c13d-cd8f-45f6-a2f8-0cd7f7a91a8f" providerId="AD" clId="Web-{F35FA748-63D8-4041-7116-C1BF4F7076C9}" dt="2024-04-08T19:50:28.627" v="8" actId="1076"/>
        <pc:sldMkLst>
          <pc:docMk/>
          <pc:sldMk cId="3508548587" sldId="343"/>
        </pc:sldMkLst>
        <pc:picChg chg="add mod">
          <ac:chgData name="Koi Allen Quiver" userId="S::koi.quiver@nau.edu::7bb0c13d-cd8f-45f6-a2f8-0cd7f7a91a8f" providerId="AD" clId="Web-{F35FA748-63D8-4041-7116-C1BF4F7076C9}" dt="2024-04-08T19:50:28.627" v="8" actId="1076"/>
          <ac:picMkLst>
            <pc:docMk/>
            <pc:sldMk cId="3508548587" sldId="343"/>
            <ac:picMk id="3" creationId="{3F59562B-97AE-4000-499F-63F163BC9DD0}"/>
          </ac:picMkLst>
        </pc:picChg>
        <pc:picChg chg="del">
          <ac:chgData name="Koi Allen Quiver" userId="S::koi.quiver@nau.edu::7bb0c13d-cd8f-45f6-a2f8-0cd7f7a91a8f" providerId="AD" clId="Web-{F35FA748-63D8-4041-7116-C1BF4F7076C9}" dt="2024-04-08T19:50:17.205" v="5"/>
          <ac:picMkLst>
            <pc:docMk/>
            <pc:sldMk cId="3508548587" sldId="343"/>
            <ac:picMk id="8" creationId="{BE7667DD-69E6-8E4C-4B91-8034B2A608FE}"/>
          </ac:picMkLst>
        </pc:picChg>
      </pc:sldChg>
      <pc:sldChg chg="addSp delSp modSp add replId">
        <pc:chgData name="Koi Allen Quiver" userId="S::koi.quiver@nau.edu::7bb0c13d-cd8f-45f6-a2f8-0cd7f7a91a8f" providerId="AD" clId="Web-{F35FA748-63D8-4041-7116-C1BF4F7076C9}" dt="2024-04-08T20:39:57.485" v="21" actId="1076"/>
        <pc:sldMkLst>
          <pc:docMk/>
          <pc:sldMk cId="2194963953" sldId="344"/>
        </pc:sldMkLst>
        <pc:picChg chg="del">
          <ac:chgData name="Koi Allen Quiver" userId="S::koi.quiver@nau.edu::7bb0c13d-cd8f-45f6-a2f8-0cd7f7a91a8f" providerId="AD" clId="Web-{F35FA748-63D8-4041-7116-C1BF4F7076C9}" dt="2024-04-08T20:24:06.615" v="12"/>
          <ac:picMkLst>
            <pc:docMk/>
            <pc:sldMk cId="2194963953" sldId="344"/>
            <ac:picMk id="3" creationId="{927E45A0-9A61-25B1-F128-F5A46688BB69}"/>
          </ac:picMkLst>
        </pc:picChg>
        <pc:picChg chg="add del mod">
          <ac:chgData name="Koi Allen Quiver" userId="S::koi.quiver@nau.edu::7bb0c13d-cd8f-45f6-a2f8-0cd7f7a91a8f" providerId="AD" clId="Web-{F35FA748-63D8-4041-7116-C1BF4F7076C9}" dt="2024-04-08T20:39:36.438" v="16"/>
          <ac:picMkLst>
            <pc:docMk/>
            <pc:sldMk cId="2194963953" sldId="344"/>
            <ac:picMk id="6" creationId="{967FAFC0-D5E4-CBF9-3A4B-D325138EAEA9}"/>
          </ac:picMkLst>
        </pc:picChg>
        <pc:picChg chg="add mod">
          <ac:chgData name="Koi Allen Quiver" userId="S::koi.quiver@nau.edu::7bb0c13d-cd8f-45f6-a2f8-0cd7f7a91a8f" providerId="AD" clId="Web-{F35FA748-63D8-4041-7116-C1BF4F7076C9}" dt="2024-04-08T20:39:57.485" v="21" actId="1076"/>
          <ac:picMkLst>
            <pc:docMk/>
            <pc:sldMk cId="2194963953" sldId="344"/>
            <ac:picMk id="7" creationId="{3CDAC189-AE17-BBEB-BA67-7C78B142D369}"/>
          </ac:picMkLst>
        </pc:picChg>
      </pc:sldChg>
      <pc:sldChg chg="new del">
        <pc:chgData name="Koi Allen Quiver" userId="S::koi.quiver@nau.edu::7bb0c13d-cd8f-45f6-a2f8-0cd7f7a91a8f" providerId="AD" clId="Web-{F35FA748-63D8-4041-7116-C1BF4F7076C9}" dt="2024-04-08T20:24:01.365" v="10"/>
        <pc:sldMkLst>
          <pc:docMk/>
          <pc:sldMk cId="3646391760" sldId="344"/>
        </pc:sldMkLst>
      </pc:sldChg>
      <pc:sldChg chg="addSp delSp modSp add replId">
        <pc:chgData name="Koi Allen Quiver" userId="S::koi.quiver@nau.edu::7bb0c13d-cd8f-45f6-a2f8-0cd7f7a91a8f" providerId="AD" clId="Web-{F35FA748-63D8-4041-7116-C1BF4F7076C9}" dt="2024-04-08T21:31:08.224" v="27" actId="1076"/>
        <pc:sldMkLst>
          <pc:docMk/>
          <pc:sldMk cId="2021303624" sldId="345"/>
        </pc:sldMkLst>
        <pc:picChg chg="del">
          <ac:chgData name="Koi Allen Quiver" userId="S::koi.quiver@nau.edu::7bb0c13d-cd8f-45f6-a2f8-0cd7f7a91a8f" providerId="AD" clId="Web-{F35FA748-63D8-4041-7116-C1BF4F7076C9}" dt="2024-04-08T21:30:41.958" v="23"/>
          <ac:picMkLst>
            <pc:docMk/>
            <pc:sldMk cId="2021303624" sldId="345"/>
            <ac:picMk id="3" creationId="{1B7E005C-4A9D-8290-08C6-DA5F97C12D5A}"/>
          </ac:picMkLst>
        </pc:picChg>
        <pc:picChg chg="add mod">
          <ac:chgData name="Koi Allen Quiver" userId="S::koi.quiver@nau.edu::7bb0c13d-cd8f-45f6-a2f8-0cd7f7a91a8f" providerId="AD" clId="Web-{F35FA748-63D8-4041-7116-C1BF4F7076C9}" dt="2024-04-08T21:31:08.224" v="27" actId="1076"/>
          <ac:picMkLst>
            <pc:docMk/>
            <pc:sldMk cId="2021303624" sldId="345"/>
            <ac:picMk id="6" creationId="{36FC9733-56FE-926E-71C3-C555EE592128}"/>
          </ac:picMkLst>
        </pc:picChg>
      </pc:sldChg>
    </pc:docChg>
  </pc:docChgLst>
  <pc:docChgLst>
    <pc:chgData name="Lindsey" userId="3d8e2142-0bf0-4186-9bd8-a48c9dbaea65" providerId="ADAL" clId="{C6A09809-8981-4146-A3CD-D1E9940C15EA}"/>
    <pc:docChg chg="undo custSel modSld">
      <pc:chgData name="Lindsey" userId="3d8e2142-0bf0-4186-9bd8-a48c9dbaea65" providerId="ADAL" clId="{C6A09809-8981-4146-A3CD-D1E9940C15EA}" dt="2024-04-02T00:21:15.221" v="525" actId="20577"/>
      <pc:docMkLst>
        <pc:docMk/>
      </pc:docMkLst>
      <pc:sldChg chg="modSp mod">
        <pc:chgData name="Lindsey" userId="3d8e2142-0bf0-4186-9bd8-a48c9dbaea65" providerId="ADAL" clId="{C6A09809-8981-4146-A3CD-D1E9940C15EA}" dt="2024-04-02T00:21:15.221" v="525" actId="20577"/>
        <pc:sldMkLst>
          <pc:docMk/>
          <pc:sldMk cId="1018808010" sldId="322"/>
        </pc:sldMkLst>
        <pc:spChg chg="mod">
          <ac:chgData name="Lindsey" userId="3d8e2142-0bf0-4186-9bd8-a48c9dbaea65" providerId="ADAL" clId="{C6A09809-8981-4146-A3CD-D1E9940C15EA}" dt="2024-04-02T00:21:15.221" v="525" actId="20577"/>
          <ac:spMkLst>
            <pc:docMk/>
            <pc:sldMk cId="1018808010" sldId="322"/>
            <ac:spMk id="7" creationId="{BDFAA06E-782B-1F6A-5F2F-DC46310783F8}"/>
          </ac:spMkLst>
        </pc:spChg>
      </pc:sldChg>
      <pc:sldChg chg="addSp delSp modSp mod">
        <pc:chgData name="Lindsey" userId="3d8e2142-0bf0-4186-9bd8-a48c9dbaea65" providerId="ADAL" clId="{C6A09809-8981-4146-A3CD-D1E9940C15EA}" dt="2024-04-01T23:21:23.884" v="85" actId="1076"/>
        <pc:sldMkLst>
          <pc:docMk/>
          <pc:sldMk cId="3109579134" sldId="328"/>
        </pc:sldMkLst>
        <pc:picChg chg="del mod">
          <ac:chgData name="Lindsey" userId="3d8e2142-0bf0-4186-9bd8-a48c9dbaea65" providerId="ADAL" clId="{C6A09809-8981-4146-A3CD-D1E9940C15EA}" dt="2024-04-01T23:15:55.370" v="46" actId="478"/>
          <ac:picMkLst>
            <pc:docMk/>
            <pc:sldMk cId="3109579134" sldId="328"/>
            <ac:picMk id="6" creationId="{2D79D719-26A6-40EE-0D84-70A2FD78EDF2}"/>
          </ac:picMkLst>
        </pc:picChg>
        <pc:picChg chg="add del mod">
          <ac:chgData name="Lindsey" userId="3d8e2142-0bf0-4186-9bd8-a48c9dbaea65" providerId="ADAL" clId="{C6A09809-8981-4146-A3CD-D1E9940C15EA}" dt="2024-04-01T23:19:06.867" v="64" actId="478"/>
          <ac:picMkLst>
            <pc:docMk/>
            <pc:sldMk cId="3109579134" sldId="328"/>
            <ac:picMk id="8" creationId="{477A0109-2941-4A83-8457-45A535C137F4}"/>
          </ac:picMkLst>
        </pc:picChg>
        <pc:picChg chg="add del mod modCrop">
          <ac:chgData name="Lindsey" userId="3d8e2142-0bf0-4186-9bd8-a48c9dbaea65" providerId="ADAL" clId="{C6A09809-8981-4146-A3CD-D1E9940C15EA}" dt="2024-04-01T23:21:10.963" v="80" actId="478"/>
          <ac:picMkLst>
            <pc:docMk/>
            <pc:sldMk cId="3109579134" sldId="328"/>
            <ac:picMk id="10" creationId="{1A748331-5802-4BA5-8220-E33C59C338FD}"/>
          </ac:picMkLst>
        </pc:picChg>
        <pc:picChg chg="add mod">
          <ac:chgData name="Lindsey" userId="3d8e2142-0bf0-4186-9bd8-a48c9dbaea65" providerId="ADAL" clId="{C6A09809-8981-4146-A3CD-D1E9940C15EA}" dt="2024-04-01T23:21:23.884" v="85" actId="1076"/>
          <ac:picMkLst>
            <pc:docMk/>
            <pc:sldMk cId="3109579134" sldId="328"/>
            <ac:picMk id="12" creationId="{A6608486-83A6-4A17-929E-8FB1415A1E00}"/>
          </ac:picMkLst>
        </pc:picChg>
      </pc:sldChg>
      <pc:sldChg chg="addSp delSp modSp mod">
        <pc:chgData name="Lindsey" userId="3d8e2142-0bf0-4186-9bd8-a48c9dbaea65" providerId="ADAL" clId="{C6A09809-8981-4146-A3CD-D1E9940C15EA}" dt="2024-04-02T00:11:59.236" v="506" actId="1076"/>
        <pc:sldMkLst>
          <pc:docMk/>
          <pc:sldMk cId="96829663" sldId="335"/>
        </pc:sldMkLst>
        <pc:spChg chg="add mod">
          <ac:chgData name="Lindsey" userId="3d8e2142-0bf0-4186-9bd8-a48c9dbaea65" providerId="ADAL" clId="{C6A09809-8981-4146-A3CD-D1E9940C15EA}" dt="2024-04-01T23:50:50.006" v="421" actId="1076"/>
          <ac:spMkLst>
            <pc:docMk/>
            <pc:sldMk cId="96829663" sldId="335"/>
            <ac:spMk id="3" creationId="{2E1C1BC6-8C08-4930-8FE7-154DD038D184}"/>
          </ac:spMkLst>
        </pc:spChg>
        <pc:spChg chg="add mod">
          <ac:chgData name="Lindsey" userId="3d8e2142-0bf0-4186-9bd8-a48c9dbaea65" providerId="ADAL" clId="{C6A09809-8981-4146-A3CD-D1E9940C15EA}" dt="2024-04-01T23:50:34.110" v="418" actId="1076"/>
          <ac:spMkLst>
            <pc:docMk/>
            <pc:sldMk cId="96829663" sldId="335"/>
            <ac:spMk id="6" creationId="{7798223B-D5FE-4293-ACB5-EC2809359CB9}"/>
          </ac:spMkLst>
        </pc:spChg>
        <pc:spChg chg="add mod">
          <ac:chgData name="Lindsey" userId="3d8e2142-0bf0-4186-9bd8-a48c9dbaea65" providerId="ADAL" clId="{C6A09809-8981-4146-A3CD-D1E9940C15EA}" dt="2024-04-01T23:52:25.634" v="425" actId="20577"/>
          <ac:spMkLst>
            <pc:docMk/>
            <pc:sldMk cId="96829663" sldId="335"/>
            <ac:spMk id="7" creationId="{2F877819-0EA5-4C15-AA63-AFD096675F92}"/>
          </ac:spMkLst>
        </pc:spChg>
        <pc:spChg chg="add mod">
          <ac:chgData name="Lindsey" userId="3d8e2142-0bf0-4186-9bd8-a48c9dbaea65" providerId="ADAL" clId="{C6A09809-8981-4146-A3CD-D1E9940C15EA}" dt="2024-04-01T23:51:01.558" v="422" actId="1076"/>
          <ac:spMkLst>
            <pc:docMk/>
            <pc:sldMk cId="96829663" sldId="335"/>
            <ac:spMk id="8" creationId="{38222076-F9E7-4CD3-92CE-59BCC6212AAC}"/>
          </ac:spMkLst>
        </pc:spChg>
        <pc:spChg chg="add mod">
          <ac:chgData name="Lindsey" userId="3d8e2142-0bf0-4186-9bd8-a48c9dbaea65" providerId="ADAL" clId="{C6A09809-8981-4146-A3CD-D1E9940C15EA}" dt="2024-04-01T23:50:46.045" v="420" actId="1076"/>
          <ac:spMkLst>
            <pc:docMk/>
            <pc:sldMk cId="96829663" sldId="335"/>
            <ac:spMk id="9" creationId="{0B90527B-5996-4555-8A58-D6B492237BAF}"/>
          </ac:spMkLst>
        </pc:spChg>
        <pc:spChg chg="add del mod">
          <ac:chgData name="Lindsey" userId="3d8e2142-0bf0-4186-9bd8-a48c9dbaea65" providerId="ADAL" clId="{C6A09809-8981-4146-A3CD-D1E9940C15EA}" dt="2024-04-02T00:11:59.236" v="506" actId="1076"/>
          <ac:spMkLst>
            <pc:docMk/>
            <pc:sldMk cId="96829663" sldId="335"/>
            <ac:spMk id="10" creationId="{C761B39C-3045-44B7-8897-34E4C7C2BE3A}"/>
          </ac:spMkLst>
        </pc:spChg>
      </pc:sldChg>
    </pc:docChg>
  </pc:docChgLst>
  <pc:docChgLst>
    <pc:chgData name="Lindsey B Dineyazhe" userId="S::ld533@nau.edu::3d8e2142-0bf0-4186-9bd8-a48c9dbaea65" providerId="AD" clId="Web-{C99364BD-5091-1BA4-0F7C-FFBC67129391}"/>
    <pc:docChg chg="modSld">
      <pc:chgData name="Lindsey B Dineyazhe" userId="S::ld533@nau.edu::3d8e2142-0bf0-4186-9bd8-a48c9dbaea65" providerId="AD" clId="Web-{C99364BD-5091-1BA4-0F7C-FFBC67129391}" dt="2024-04-08T23:42:32.197" v="112"/>
      <pc:docMkLst>
        <pc:docMk/>
      </pc:docMkLst>
      <pc:sldChg chg="modNotes">
        <pc:chgData name="Lindsey B Dineyazhe" userId="S::ld533@nau.edu::3d8e2142-0bf0-4186-9bd8-a48c9dbaea65" providerId="AD" clId="Web-{C99364BD-5091-1BA4-0F7C-FFBC67129391}" dt="2024-04-08T23:36:48.340" v="106"/>
        <pc:sldMkLst>
          <pc:docMk/>
          <pc:sldMk cId="3109579134" sldId="328"/>
        </pc:sldMkLst>
      </pc:sldChg>
      <pc:sldChg chg="modSp">
        <pc:chgData name="Lindsey B Dineyazhe" userId="S::ld533@nau.edu::3d8e2142-0bf0-4186-9bd8-a48c9dbaea65" providerId="AD" clId="Web-{C99364BD-5091-1BA4-0F7C-FFBC67129391}" dt="2024-04-08T23:42:32.197" v="112"/>
        <pc:sldMkLst>
          <pc:docMk/>
          <pc:sldMk cId="1677074435" sldId="329"/>
        </pc:sldMkLst>
        <pc:picChg chg="mod modCrop">
          <ac:chgData name="Lindsey B Dineyazhe" userId="S::ld533@nau.edu::3d8e2142-0bf0-4186-9bd8-a48c9dbaea65" providerId="AD" clId="Web-{C99364BD-5091-1BA4-0F7C-FFBC67129391}" dt="2024-04-08T23:42:32.197" v="112"/>
          <ac:picMkLst>
            <pc:docMk/>
            <pc:sldMk cId="1677074435" sldId="329"/>
            <ac:picMk id="9" creationId="{E79E976E-E164-162C-F2DA-58792702350C}"/>
          </ac:picMkLst>
        </pc:picChg>
      </pc:sldChg>
      <pc:sldChg chg="addSp delSp">
        <pc:chgData name="Lindsey B Dineyazhe" userId="S::ld533@nau.edu::3d8e2142-0bf0-4186-9bd8-a48c9dbaea65" providerId="AD" clId="Web-{C99364BD-5091-1BA4-0F7C-FFBC67129391}" dt="2024-04-08T23:28:36.617" v="1"/>
        <pc:sldMkLst>
          <pc:docMk/>
          <pc:sldMk cId="96829663" sldId="335"/>
        </pc:sldMkLst>
        <pc:spChg chg="add del">
          <ac:chgData name="Lindsey B Dineyazhe" userId="S::ld533@nau.edu::3d8e2142-0bf0-4186-9bd8-a48c9dbaea65" providerId="AD" clId="Web-{C99364BD-5091-1BA4-0F7C-FFBC67129391}" dt="2024-04-08T23:28:36.617" v="1"/>
          <ac:spMkLst>
            <pc:docMk/>
            <pc:sldMk cId="96829663" sldId="335"/>
            <ac:spMk id="11" creationId="{142AF26C-8CD9-3A77-ED51-034CD98576D3}"/>
          </ac:spMkLst>
        </pc:spChg>
      </pc:sldChg>
      <pc:sldChg chg="modSp">
        <pc:chgData name="Lindsey B Dineyazhe" userId="S::ld533@nau.edu::3d8e2142-0bf0-4186-9bd8-a48c9dbaea65" providerId="AD" clId="Web-{C99364BD-5091-1BA4-0F7C-FFBC67129391}" dt="2024-04-08T23:38:15.531" v="110" actId="20577"/>
        <pc:sldMkLst>
          <pc:docMk/>
          <pc:sldMk cId="907339340" sldId="342"/>
        </pc:sldMkLst>
        <pc:spChg chg="mod">
          <ac:chgData name="Lindsey B Dineyazhe" userId="S::ld533@nau.edu::3d8e2142-0bf0-4186-9bd8-a48c9dbaea65" providerId="AD" clId="Web-{C99364BD-5091-1BA4-0F7C-FFBC67129391}" dt="2024-04-08T23:38:15.531" v="110" actId="20577"/>
          <ac:spMkLst>
            <pc:docMk/>
            <pc:sldMk cId="907339340" sldId="342"/>
            <ac:spMk id="8" creationId="{3E4061D6-D1ED-72C4-348D-98EDE03D3205}"/>
          </ac:spMkLst>
        </pc:spChg>
      </pc:sldChg>
    </pc:docChg>
  </pc:docChgLst>
  <pc:docChgLst>
    <pc:chgData name="Lindsey B Dineyazhe" userId="S::ld533@nau.edu::3d8e2142-0bf0-4186-9bd8-a48c9dbaea65" providerId="AD" clId="Web-{62FF7AA5-8BAA-010E-F810-EBE9B82E44D7}"/>
    <pc:docChg chg="modSld">
      <pc:chgData name="Lindsey B Dineyazhe" userId="S::ld533@nau.edu::3d8e2142-0bf0-4186-9bd8-a48c9dbaea65" providerId="AD" clId="Web-{62FF7AA5-8BAA-010E-F810-EBE9B82E44D7}" dt="2024-04-08T08:19:06.661" v="91" actId="20577"/>
      <pc:docMkLst>
        <pc:docMk/>
      </pc:docMkLst>
      <pc:sldChg chg="modSp">
        <pc:chgData name="Lindsey B Dineyazhe" userId="S::ld533@nau.edu::3d8e2142-0bf0-4186-9bd8-a48c9dbaea65" providerId="AD" clId="Web-{62FF7AA5-8BAA-010E-F810-EBE9B82E44D7}" dt="2024-04-08T08:18:17.655" v="68" actId="20577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62FF7AA5-8BAA-010E-F810-EBE9B82E44D7}" dt="2024-04-08T08:18:17.655" v="68" actId="20577"/>
          <ac:spMkLst>
            <pc:docMk/>
            <pc:sldMk cId="3169276152" sldId="276"/>
            <ac:spMk id="3" creationId="{39929077-065A-3716-3B18-18A54A8D68DF}"/>
          </ac:spMkLst>
        </pc:spChg>
      </pc:sldChg>
      <pc:sldChg chg="modSp">
        <pc:chgData name="Lindsey B Dineyazhe" userId="S::ld533@nau.edu::3d8e2142-0bf0-4186-9bd8-a48c9dbaea65" providerId="AD" clId="Web-{62FF7AA5-8BAA-010E-F810-EBE9B82E44D7}" dt="2024-04-08T08:19:06.661" v="91" actId="20577"/>
        <pc:sldMkLst>
          <pc:docMk/>
          <pc:sldMk cId="1244378929" sldId="326"/>
        </pc:sldMkLst>
        <pc:spChg chg="mod">
          <ac:chgData name="Lindsey B Dineyazhe" userId="S::ld533@nau.edu::3d8e2142-0bf0-4186-9bd8-a48c9dbaea65" providerId="AD" clId="Web-{62FF7AA5-8BAA-010E-F810-EBE9B82E44D7}" dt="2024-04-08T08:19:06.661" v="91" actId="20577"/>
          <ac:spMkLst>
            <pc:docMk/>
            <pc:sldMk cId="1244378929" sldId="326"/>
            <ac:spMk id="4" creationId="{7E8E32D1-5CEF-710F-D74E-5554A7ED5564}"/>
          </ac:spMkLst>
        </pc:spChg>
      </pc:sldChg>
    </pc:docChg>
  </pc:docChgLst>
  <pc:docChgLst>
    <pc:chgData name="Koi Allen Quiver" userId="S::koi.quiver@nau.edu::7bb0c13d-cd8f-45f6-a2f8-0cd7f7a91a8f" providerId="AD" clId="Web-{47CCF640-53FE-ECEA-CF45-C93E35992FE7}"/>
    <pc:docChg chg="modSld">
      <pc:chgData name="Koi Allen Quiver" userId="S::koi.quiver@nau.edu::7bb0c13d-cd8f-45f6-a2f8-0cd7f7a91a8f" providerId="AD" clId="Web-{47CCF640-53FE-ECEA-CF45-C93E35992FE7}" dt="2024-04-09T00:21:26.419" v="35" actId="20577"/>
      <pc:docMkLst>
        <pc:docMk/>
      </pc:docMkLst>
      <pc:sldChg chg="modSp">
        <pc:chgData name="Koi Allen Quiver" userId="S::koi.quiver@nau.edu::7bb0c13d-cd8f-45f6-a2f8-0cd7f7a91a8f" providerId="AD" clId="Web-{47CCF640-53FE-ECEA-CF45-C93E35992FE7}" dt="2024-04-09T00:21:26.419" v="35" actId="20577"/>
        <pc:sldMkLst>
          <pc:docMk/>
          <pc:sldMk cId="1677074435" sldId="329"/>
        </pc:sldMkLst>
        <pc:spChg chg="mod">
          <ac:chgData name="Koi Allen Quiver" userId="S::koi.quiver@nau.edu::7bb0c13d-cd8f-45f6-a2f8-0cd7f7a91a8f" providerId="AD" clId="Web-{47CCF640-53FE-ECEA-CF45-C93E35992FE7}" dt="2024-04-09T00:21:26.419" v="35" actId="20577"/>
          <ac:spMkLst>
            <pc:docMk/>
            <pc:sldMk cId="1677074435" sldId="329"/>
            <ac:spMk id="4" creationId="{67593667-2E50-2F49-EAF6-15341FBCE503}"/>
          </ac:spMkLst>
        </pc:spChg>
      </pc:sldChg>
      <pc:sldChg chg="modSp">
        <pc:chgData name="Koi Allen Quiver" userId="S::koi.quiver@nau.edu::7bb0c13d-cd8f-45f6-a2f8-0cd7f7a91a8f" providerId="AD" clId="Web-{47CCF640-53FE-ECEA-CF45-C93E35992FE7}" dt="2024-04-09T00:18:15.458" v="20" actId="20577"/>
        <pc:sldMkLst>
          <pc:docMk/>
          <pc:sldMk cId="1987549071" sldId="333"/>
        </pc:sldMkLst>
        <pc:spChg chg="mod">
          <ac:chgData name="Koi Allen Quiver" userId="S::koi.quiver@nau.edu::7bb0c13d-cd8f-45f6-a2f8-0cd7f7a91a8f" providerId="AD" clId="Web-{47CCF640-53FE-ECEA-CF45-C93E35992FE7}" dt="2024-04-09T00:18:15.458" v="20" actId="20577"/>
          <ac:spMkLst>
            <pc:docMk/>
            <pc:sldMk cId="1987549071" sldId="333"/>
            <ac:spMk id="4" creationId="{67593667-2E50-2F49-EAF6-15341FBCE503}"/>
          </ac:spMkLst>
        </pc:spChg>
      </pc:sldChg>
      <pc:sldChg chg="modSp">
        <pc:chgData name="Koi Allen Quiver" userId="S::koi.quiver@nau.edu::7bb0c13d-cd8f-45f6-a2f8-0cd7f7a91a8f" providerId="AD" clId="Web-{47CCF640-53FE-ECEA-CF45-C93E35992FE7}" dt="2024-04-09T00:14:54.903" v="17" actId="20577"/>
        <pc:sldMkLst>
          <pc:docMk/>
          <pc:sldMk cId="96829663" sldId="335"/>
        </pc:sldMkLst>
        <pc:spChg chg="mod">
          <ac:chgData name="Koi Allen Quiver" userId="S::koi.quiver@nau.edu::7bb0c13d-cd8f-45f6-a2f8-0cd7f7a91a8f" providerId="AD" clId="Web-{47CCF640-53FE-ECEA-CF45-C93E35992FE7}" dt="2024-04-09T00:14:54.903" v="17" actId="20577"/>
          <ac:spMkLst>
            <pc:docMk/>
            <pc:sldMk cId="96829663" sldId="335"/>
            <ac:spMk id="4" creationId="{67593667-2E50-2F49-EAF6-15341FBCE503}"/>
          </ac:spMkLst>
        </pc:spChg>
      </pc:sldChg>
      <pc:sldChg chg="modSp">
        <pc:chgData name="Koi Allen Quiver" userId="S::koi.quiver@nau.edu::7bb0c13d-cd8f-45f6-a2f8-0cd7f7a91a8f" providerId="AD" clId="Web-{47CCF640-53FE-ECEA-CF45-C93E35992FE7}" dt="2024-04-09T00:14:11.292" v="2" actId="20577"/>
        <pc:sldMkLst>
          <pc:docMk/>
          <pc:sldMk cId="3943171311" sldId="337"/>
        </pc:sldMkLst>
        <pc:spChg chg="mod">
          <ac:chgData name="Koi Allen Quiver" userId="S::koi.quiver@nau.edu::7bb0c13d-cd8f-45f6-a2f8-0cd7f7a91a8f" providerId="AD" clId="Web-{47CCF640-53FE-ECEA-CF45-C93E35992FE7}" dt="2024-04-09T00:14:11.292" v="2" actId="20577"/>
          <ac:spMkLst>
            <pc:docMk/>
            <pc:sldMk cId="3943171311" sldId="337"/>
            <ac:spMk id="3" creationId="{FF7058E4-4A0A-A8E0-A657-5148849B774F}"/>
          </ac:spMkLst>
        </pc:spChg>
      </pc:sldChg>
      <pc:sldChg chg="modSp">
        <pc:chgData name="Koi Allen Quiver" userId="S::koi.quiver@nau.edu::7bb0c13d-cd8f-45f6-a2f8-0cd7f7a91a8f" providerId="AD" clId="Web-{47CCF640-53FE-ECEA-CF45-C93E35992FE7}" dt="2024-04-09T00:20:21.010" v="26" actId="20577"/>
        <pc:sldMkLst>
          <pc:docMk/>
          <pc:sldMk cId="2021303624" sldId="345"/>
        </pc:sldMkLst>
        <pc:spChg chg="mod">
          <ac:chgData name="Koi Allen Quiver" userId="S::koi.quiver@nau.edu::7bb0c13d-cd8f-45f6-a2f8-0cd7f7a91a8f" providerId="AD" clId="Web-{47CCF640-53FE-ECEA-CF45-C93E35992FE7}" dt="2024-04-09T00:20:21.010" v="26" actId="20577"/>
          <ac:spMkLst>
            <pc:docMk/>
            <pc:sldMk cId="2021303624" sldId="345"/>
            <ac:spMk id="4" creationId="{67593667-2E50-2F49-EAF6-15341FBCE503}"/>
          </ac:spMkLst>
        </pc:spChg>
      </pc:sldChg>
    </pc:docChg>
  </pc:docChgLst>
  <pc:docChgLst>
    <pc:chgData name="Lindsey B Dineyazhe" userId="S::ld533@nau.edu::3d8e2142-0bf0-4186-9bd8-a48c9dbaea65" providerId="AD" clId="Web-{D1905EB2-D666-60F2-9429-A8810BEB7A44}"/>
    <pc:docChg chg="modSld">
      <pc:chgData name="Lindsey B Dineyazhe" userId="S::ld533@nau.edu::3d8e2142-0bf0-4186-9bd8-a48c9dbaea65" providerId="AD" clId="Web-{D1905EB2-D666-60F2-9429-A8810BEB7A44}" dt="2024-04-01T06:49:33.644" v="81" actId="20577"/>
      <pc:docMkLst>
        <pc:docMk/>
      </pc:docMkLst>
      <pc:sldChg chg="modSp">
        <pc:chgData name="Lindsey B Dineyazhe" userId="S::ld533@nau.edu::3d8e2142-0bf0-4186-9bd8-a48c9dbaea65" providerId="AD" clId="Web-{D1905EB2-D666-60F2-9429-A8810BEB7A44}" dt="2024-04-01T06:03:41.363" v="63"/>
        <pc:sldMkLst>
          <pc:docMk/>
          <pc:sldMk cId="3169276152" sldId="276"/>
        </pc:sldMkLst>
        <pc:spChg chg="mod">
          <ac:chgData name="Lindsey B Dineyazhe" userId="S::ld533@nau.edu::3d8e2142-0bf0-4186-9bd8-a48c9dbaea65" providerId="AD" clId="Web-{D1905EB2-D666-60F2-9429-A8810BEB7A44}" dt="2024-04-01T06:03:31.207" v="59" actId="20577"/>
          <ac:spMkLst>
            <pc:docMk/>
            <pc:sldMk cId="3169276152" sldId="276"/>
            <ac:spMk id="3" creationId="{39929077-065A-3716-3B18-18A54A8D68DF}"/>
          </ac:spMkLst>
        </pc:spChg>
        <pc:graphicFrameChg chg="mod modGraphic">
          <ac:chgData name="Lindsey B Dineyazhe" userId="S::ld533@nau.edu::3d8e2142-0bf0-4186-9bd8-a48c9dbaea65" providerId="AD" clId="Web-{D1905EB2-D666-60F2-9429-A8810BEB7A44}" dt="2024-04-01T06:03:41.363" v="63"/>
          <ac:graphicFrameMkLst>
            <pc:docMk/>
            <pc:sldMk cId="3169276152" sldId="276"/>
            <ac:graphicFrameMk id="6" creationId="{86D63248-BEDE-8180-F3CE-3759D7AE5DA8}"/>
          </ac:graphicFrameMkLst>
        </pc:graphicFrameChg>
      </pc:sldChg>
      <pc:sldChg chg="modSp">
        <pc:chgData name="Lindsey B Dineyazhe" userId="S::ld533@nau.edu::3d8e2142-0bf0-4186-9bd8-a48c9dbaea65" providerId="AD" clId="Web-{D1905EB2-D666-60F2-9429-A8810BEB7A44}" dt="2024-04-01T06:49:33.644" v="81" actId="20577"/>
        <pc:sldMkLst>
          <pc:docMk/>
          <pc:sldMk cId="96829663" sldId="335"/>
        </pc:sldMkLst>
        <pc:spChg chg="mod">
          <ac:chgData name="Lindsey B Dineyazhe" userId="S::ld533@nau.edu::3d8e2142-0bf0-4186-9bd8-a48c9dbaea65" providerId="AD" clId="Web-{D1905EB2-D666-60F2-9429-A8810BEB7A44}" dt="2024-04-01T06:49:33.644" v="81" actId="20577"/>
          <ac:spMkLst>
            <pc:docMk/>
            <pc:sldMk cId="96829663" sldId="335"/>
            <ac:spMk id="16" creationId="{6F640BF6-D186-94B0-4EE7-CC3027FC5B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9D07-C21A-4F98-8D4F-B10D4B7A8E9A}" type="datetimeFigureOut"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C6604-3C10-488D-8A61-1DF647F83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7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3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2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8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3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3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49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Nose cone helps to reduce aerodynamic drag, control, and stability which helps with speed, acceleration, altitude, and fuel usage.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Controls direction and stability, also helps with speed, acceleration, and altitude.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5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89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0EEC6-E699-EC40-B288-4BCFF47A83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ifact">
            <a:extLst>
              <a:ext uri="{FF2B5EF4-FFF2-40B4-BE49-F238E27FC236}">
                <a16:creationId xmlns:a16="http://schemas.microsoft.com/office/drawing/2014/main" id="{0E43C65F-5EB8-593D-1581-06102CB2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2" name="Figure" descr="NAU: Northern Arizona University.">
            <a:extLst>
              <a:ext uri="{FF2B5EF4-FFF2-40B4-BE49-F238E27FC236}">
                <a16:creationId xmlns:a16="http://schemas.microsoft.com/office/drawing/2014/main" id="{A8B0D61F-16B3-774E-AA6C-80DC2AF1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654" y="6128071"/>
            <a:ext cx="6510693" cy="322793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999" y="712070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NG Super Sonic Rocket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DCA0FB-5B06-797A-EF83-958F4F718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523" y="310508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Presenters: Austin </a:t>
            </a:r>
            <a:r>
              <a:rPr lang="en-US" err="1">
                <a:solidFill>
                  <a:schemeClr val="bg1"/>
                </a:solidFill>
                <a:cs typeface="Calibri"/>
              </a:rPr>
              <a:t>Paothatat</a:t>
            </a:r>
            <a:r>
              <a:rPr lang="en-US">
                <a:solidFill>
                  <a:schemeClr val="bg1"/>
                </a:solidFill>
                <a:cs typeface="Calibri"/>
              </a:rPr>
              <a:t>, Avery Charley, Koi Quiver, </a:t>
            </a:r>
          </a:p>
          <a:p>
            <a:r>
              <a:rPr lang="en-US">
                <a:solidFill>
                  <a:schemeClr val="bg1"/>
                </a:solidFill>
                <a:cs typeface="Calibri"/>
              </a:rPr>
              <a:t>Lindsey </a:t>
            </a:r>
            <a:r>
              <a:rPr lang="en-US" err="1">
                <a:solidFill>
                  <a:schemeClr val="bg1"/>
                </a:solidFill>
                <a:cs typeface="Calibri"/>
              </a:rPr>
              <a:t>Dineyazhe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C24D8E-03BE-F5B2-F618-37E6FF46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close up of a tube&#10;&#10;Description automatically generated">
            <a:extLst>
              <a:ext uri="{FF2B5EF4-FFF2-40B4-BE49-F238E27FC236}">
                <a16:creationId xmlns:a16="http://schemas.microsoft.com/office/drawing/2014/main" id="{F6D3A23F-3D0E-B144-C06D-67859DA26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" y="4282883"/>
            <a:ext cx="12192000" cy="9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Full Launch Vehicle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Austin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black and grey rocket&#10;&#10;Description automatically generated">
            <a:extLst>
              <a:ext uri="{FF2B5EF4-FFF2-40B4-BE49-F238E27FC236}">
                <a16:creationId xmlns:a16="http://schemas.microsoft.com/office/drawing/2014/main" id="{1B7E005C-4A9D-8290-08C6-DA5F97C12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384" y="1873249"/>
            <a:ext cx="9685406" cy="44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4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Full Launch Vehicle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drawing of a rocket&#10;&#10;Description automatically generated">
            <a:extLst>
              <a:ext uri="{FF2B5EF4-FFF2-40B4-BE49-F238E27FC236}">
                <a16:creationId xmlns:a16="http://schemas.microsoft.com/office/drawing/2014/main" id="{36FC9733-56FE-926E-71C3-C555EE592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27" y="1687580"/>
            <a:ext cx="7232789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Design Requirements ER and CR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E8856-0087-45D3-3F51-BBC50188B667}"/>
              </a:ext>
            </a:extLst>
          </p:cNvPr>
          <p:cNvSpPr txBox="1"/>
          <p:nvPr/>
        </p:nvSpPr>
        <p:spPr>
          <a:xfrm>
            <a:off x="6489522" y="1963499"/>
            <a:ext cx="486563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ER Description/Goals Ranks:</a:t>
            </a:r>
          </a:p>
          <a:p>
            <a:pPr marL="742950" lvl="1" indent="-285750">
              <a:buAutoNum type="arabicPeriod"/>
            </a:pPr>
            <a:r>
              <a:rPr lang="en-US"/>
              <a:t>Vehicle Speed – Mach 2.0 or </a:t>
            </a:r>
          </a:p>
          <a:p>
            <a:pPr marL="742950" lvl="1" indent="-285750">
              <a:buAutoNum type="arabicPeriod"/>
            </a:pPr>
            <a:r>
              <a:rPr lang="en-US"/>
              <a:t>Vehicle Acceleration – 12 g's</a:t>
            </a:r>
          </a:p>
          <a:p>
            <a:pPr marL="742950" lvl="1" indent="-285750">
              <a:buAutoNum type="arabicPeriod"/>
            </a:pPr>
            <a:r>
              <a:rPr lang="en-US"/>
              <a:t>Payload Weight – 10 </a:t>
            </a:r>
            <a:r>
              <a:rPr lang="en-US" err="1"/>
              <a:t>lbs</a:t>
            </a:r>
            <a:endParaRPr lang="en-US"/>
          </a:p>
          <a:p>
            <a:pPr marL="742950" lvl="1" indent="-285750">
              <a:buAutoNum type="arabicPeriod"/>
            </a:pPr>
            <a:r>
              <a:rPr lang="en-US"/>
              <a:t>Separation Event – Successful or Not</a:t>
            </a:r>
          </a:p>
          <a:p>
            <a:pPr marL="742950" lvl="1" indent="-285750">
              <a:buAutoNum type="arabicPeriod"/>
            </a:pPr>
            <a:r>
              <a:rPr lang="en-US"/>
              <a:t>Body Material - 45lbs</a:t>
            </a:r>
          </a:p>
          <a:p>
            <a:pPr marL="742950" lvl="1" indent="-285750">
              <a:buAutoNum type="arabicPeriod"/>
            </a:pPr>
            <a:r>
              <a:rPr lang="en-US"/>
              <a:t>Altitude – 40000 ft</a:t>
            </a:r>
          </a:p>
          <a:p>
            <a:pPr marL="742950" lvl="1" indent="-285750">
              <a:buAutoNum type="arabicPeriod"/>
            </a:pPr>
            <a:r>
              <a:rPr lang="en-US"/>
              <a:t>Body Diameter – Inner dia. 6.00 in</a:t>
            </a:r>
          </a:p>
          <a:p>
            <a:pPr marL="742950" lvl="1" indent="-285750">
              <a:buAutoNum type="arabicPeriod"/>
            </a:pPr>
            <a:r>
              <a:rPr lang="en-US"/>
              <a:t>Reusable – 5 uses</a:t>
            </a:r>
          </a:p>
          <a:p>
            <a:pPr marL="742950" lvl="1" indent="-285750">
              <a:buAutoNum type="arabicPeriod"/>
            </a:pPr>
            <a:r>
              <a:rPr lang="en-US"/>
              <a:t>Payload volume – 282.7 in^3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A0D53-D6C0-A2D6-64A8-6980447E87CA}"/>
              </a:ext>
            </a:extLst>
          </p:cNvPr>
          <p:cNvSpPr txBox="1"/>
          <p:nvPr/>
        </p:nvSpPr>
        <p:spPr>
          <a:xfrm>
            <a:off x="566219" y="2239623"/>
            <a:ext cx="569107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CR Description Ranks:</a:t>
            </a:r>
          </a:p>
          <a:p>
            <a:pPr marL="800100" lvl="1" indent="-342900">
              <a:buAutoNum type="arabicPeriod"/>
            </a:pPr>
            <a:r>
              <a:rPr lang="en-US"/>
              <a:t>Max Velocity – Set a goal</a:t>
            </a:r>
          </a:p>
          <a:p>
            <a:pPr marL="742950" lvl="1" indent="-285750">
              <a:buAutoNum type="arabicPeriod"/>
            </a:pPr>
            <a:r>
              <a:rPr lang="en-US"/>
              <a:t>Altitude – Set a goal</a:t>
            </a:r>
          </a:p>
          <a:p>
            <a:pPr marL="742950" lvl="1" indent="-285750">
              <a:buAutoNum type="arabicPeriod"/>
            </a:pPr>
            <a:r>
              <a:rPr lang="en-US"/>
              <a:t>Separation Event – Specific Separation Method</a:t>
            </a:r>
          </a:p>
          <a:p>
            <a:pPr marL="742950" lvl="1" indent="-285750">
              <a:buAutoNum type="arabicPeriod"/>
            </a:pPr>
            <a:r>
              <a:rPr lang="en-US"/>
              <a:t>Payload Weight – Specific goal</a:t>
            </a:r>
          </a:p>
          <a:p>
            <a:pPr marL="742950" lvl="1" indent="-285750">
              <a:buAutoNum type="arabicPeriod"/>
            </a:pPr>
            <a:r>
              <a:rPr lang="en-US"/>
              <a:t>Lightweight – General Goal</a:t>
            </a:r>
          </a:p>
          <a:p>
            <a:pPr marL="742950" lvl="1" indent="-285750">
              <a:buAutoNum type="arabicPeriod"/>
            </a:pPr>
            <a:r>
              <a:rPr lang="en-US"/>
              <a:t>Cost of Production – General Goal</a:t>
            </a:r>
          </a:p>
          <a:p>
            <a:pPr marL="742950" lvl="1" indent="-285750">
              <a:buAutoNum type="arabicPeriod"/>
            </a:pPr>
            <a:r>
              <a:rPr lang="en-US"/>
              <a:t>Reusable – General Goal</a:t>
            </a:r>
          </a:p>
          <a:p>
            <a:pPr marL="742950" lvl="1" indent="-285750">
              <a:buAutoNum type="arabicPeriod"/>
            </a:pPr>
            <a:r>
              <a:rPr lang="en-US"/>
              <a:t>Payload Volume – Not 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061D6-D1ED-72C4-348D-98EDE03D3205}"/>
              </a:ext>
            </a:extLst>
          </p:cNvPr>
          <p:cNvSpPr txBox="1"/>
          <p:nvPr/>
        </p:nvSpPr>
        <p:spPr>
          <a:xfrm>
            <a:off x="836827" y="5238521"/>
            <a:ext cx="68481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*The client would like the design in US English units.</a:t>
            </a:r>
          </a:p>
        </p:txBody>
      </p:sp>
    </p:spTree>
    <p:extLst>
      <p:ext uri="{BB962C8B-B14F-4D97-AF65-F5344CB8AC3E}">
        <p14:creationId xmlns:p14="http://schemas.microsoft.com/office/powerpoint/2010/main" val="90733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Design Requirements QFD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E8856-0087-45D3-3F51-BBC50188B667}"/>
              </a:ext>
            </a:extLst>
          </p:cNvPr>
          <p:cNvSpPr txBox="1"/>
          <p:nvPr/>
        </p:nvSpPr>
        <p:spPr>
          <a:xfrm>
            <a:off x="6489522" y="1875151"/>
            <a:ext cx="486563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Discussions with Client changed the weights and rankings of CR's.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Changed the weights of ER's.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Re-weighted the body rankings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ER Importance:</a:t>
            </a:r>
          </a:p>
          <a:p>
            <a:pPr marL="742950" lvl="1" indent="-285750">
              <a:buAutoNum type="arabicPeriod"/>
            </a:pPr>
            <a:r>
              <a:rPr lang="en-US"/>
              <a:t>Vehicle Speed</a:t>
            </a:r>
          </a:p>
          <a:p>
            <a:pPr marL="742950" lvl="1" indent="-285750">
              <a:buAutoNum type="arabicPeriod"/>
            </a:pPr>
            <a:r>
              <a:rPr lang="en-US"/>
              <a:t>Vehicle Acceleration</a:t>
            </a:r>
          </a:p>
          <a:p>
            <a:pPr marL="742950" lvl="1" indent="-285750">
              <a:buAutoNum type="arabicPeriod"/>
            </a:pPr>
            <a:r>
              <a:rPr lang="en-US"/>
              <a:t>Payload Weight</a:t>
            </a:r>
            <a:endParaRPr lang="en-US" err="1"/>
          </a:p>
          <a:p>
            <a:pPr marL="742950" lvl="1" indent="-285750">
              <a:buAutoNum type="arabicPeriod"/>
            </a:pPr>
            <a:r>
              <a:rPr lang="en-US"/>
              <a:t>Separation Event</a:t>
            </a:r>
          </a:p>
          <a:p>
            <a:pPr marL="742950" lvl="1" indent="-285750">
              <a:buAutoNum type="arabicPeriod"/>
            </a:pPr>
            <a:r>
              <a:rPr lang="en-US"/>
              <a:t>Body Material</a:t>
            </a:r>
          </a:p>
          <a:p>
            <a:pPr marL="742950" lvl="1" indent="-285750">
              <a:buAutoNum type="arabicPeriod"/>
            </a:pPr>
            <a:r>
              <a:rPr lang="en-US"/>
              <a:t>Altitude</a:t>
            </a:r>
          </a:p>
          <a:p>
            <a:pPr marL="742950" lvl="1" indent="-285750">
              <a:buAutoNum type="arabicPeriod"/>
            </a:pPr>
            <a:r>
              <a:rPr lang="en-US"/>
              <a:t>Body Diameter</a:t>
            </a:r>
          </a:p>
          <a:p>
            <a:pPr marL="742950" lvl="1" indent="-285750">
              <a:buAutoNum type="arabicPeriod"/>
            </a:pPr>
            <a:r>
              <a:rPr lang="en-US"/>
              <a:t>Reusable</a:t>
            </a:r>
          </a:p>
          <a:p>
            <a:pPr marL="742950" lvl="1" indent="-285750">
              <a:buAutoNum type="arabicPeriod"/>
            </a:pPr>
            <a:r>
              <a:rPr lang="en-US"/>
              <a:t>Payload volume</a:t>
            </a:r>
          </a:p>
        </p:txBody>
      </p:sp>
      <p:pic>
        <p:nvPicPr>
          <p:cNvPr id="10" name="Picture 9" descr="A screenshot of a project&#10;&#10;Description automatically generated">
            <a:extLst>
              <a:ext uri="{FF2B5EF4-FFF2-40B4-BE49-F238E27FC236}">
                <a16:creationId xmlns:a16="http://schemas.microsoft.com/office/drawing/2014/main" id="{3ADA214C-0659-28DC-8F9C-68A794475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00" y="1579219"/>
            <a:ext cx="5117025" cy="5256693"/>
          </a:xfrm>
          <a:prstGeom prst="rect">
            <a:avLst/>
          </a:prstGeom>
        </p:spPr>
      </p:pic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061B262B-7F84-87FF-514F-05C2AA0FA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68" y="5198027"/>
            <a:ext cx="15525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7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/>
                <a:cs typeface="Arial"/>
              </a:rPr>
              <a:t>Engineering Calculations: Sep. System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F9D5-BCDD-FEB4-2013-9C5EA14A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400"/>
              <a:t>Conditions of Separation</a:t>
            </a:r>
          </a:p>
          <a:p>
            <a:pPr lvl="1"/>
            <a:r>
              <a:rPr lang="en-US" sz="1800"/>
              <a:t>Altitude = 9500 ft</a:t>
            </a:r>
          </a:p>
          <a:p>
            <a:pPr lvl="1"/>
            <a:r>
              <a:rPr lang="en-US" sz="1800"/>
              <a:t>Velocity = 430mph (630.67ft/s)</a:t>
            </a:r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 sz="1800"/>
          </a:p>
          <a:p>
            <a:r>
              <a:rPr lang="en-US" sz="2400"/>
              <a:t>Holding Strength:</a:t>
            </a:r>
          </a:p>
          <a:p>
            <a:pPr lvl="1"/>
            <a:r>
              <a:rPr lang="en-US" sz="1800"/>
              <a:t>10.12lbf * 6 = </a:t>
            </a:r>
            <a:r>
              <a:rPr lang="en-US" sz="1800">
                <a:solidFill>
                  <a:schemeClr val="bg1"/>
                </a:solidFill>
                <a:highlight>
                  <a:srgbClr val="000080"/>
                </a:highlight>
              </a:rPr>
              <a:t>60.72lbf</a:t>
            </a:r>
            <a:r>
              <a:rPr lang="en-US" sz="1800"/>
              <a:t>  ≥ W</a:t>
            </a:r>
            <a:r>
              <a:rPr lang="en-US" sz="1800" baseline="-25000"/>
              <a:t>1 </a:t>
            </a:r>
            <a:r>
              <a:rPr lang="en-US" sz="1800"/>
              <a:t>= 13.01lbf</a:t>
            </a:r>
          </a:p>
          <a:p>
            <a:r>
              <a:rPr lang="en-US" sz="2400"/>
              <a:t>Assisted Separation Strength:</a:t>
            </a:r>
          </a:p>
          <a:p>
            <a:pPr lvl="1"/>
            <a:r>
              <a:rPr lang="en-US" sz="1800"/>
              <a:t>F = -</a:t>
            </a:r>
            <a:r>
              <a:rPr lang="en-US" sz="1800" err="1"/>
              <a:t>kx</a:t>
            </a:r>
            <a:r>
              <a:rPr lang="en-US" sz="1800"/>
              <a:t> = -1.9lbf/in(-4.658in)</a:t>
            </a:r>
            <a:r>
              <a:rPr lang="en-US" sz="1800">
                <a:sym typeface="Wingdings" pitchFamily="2" charset="2"/>
              </a:rPr>
              <a:t> </a:t>
            </a:r>
            <a:r>
              <a:rPr lang="en-US" sz="180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8.85lbf</a:t>
            </a:r>
          </a:p>
          <a:p>
            <a:pPr lvl="1"/>
            <a:r>
              <a:rPr lang="en-US" sz="1800">
                <a:sym typeface="Wingdings" pitchFamily="2" charset="2"/>
              </a:rPr>
              <a:t>Number of Springs (6)  </a:t>
            </a:r>
            <a:r>
              <a:rPr lang="en-US" sz="1800">
                <a:solidFill>
                  <a:schemeClr val="bg1"/>
                </a:solidFill>
                <a:highlight>
                  <a:srgbClr val="FF0000"/>
                </a:highlight>
                <a:sym typeface="Wingdings" pitchFamily="2" charset="2"/>
              </a:rPr>
              <a:t>53.1lbf</a:t>
            </a:r>
          </a:p>
          <a:p>
            <a:pPr lvl="1"/>
            <a:endParaRPr lang="en-US" sz="2000">
              <a:highlight>
                <a:srgbClr val="FFFF00"/>
              </a:highlight>
              <a:sym typeface="Wingdings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14</a:t>
            </a:fld>
            <a:endParaRPr lang="en-US"/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   4/1/24	 NG Super Sonic Rocket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24BF5-E858-2700-7562-4581EBFF1A89}"/>
              </a:ext>
            </a:extLst>
          </p:cNvPr>
          <p:cNvSpPr/>
          <p:nvPr/>
        </p:nvSpPr>
        <p:spPr>
          <a:xfrm>
            <a:off x="8101943" y="1986625"/>
            <a:ext cx="346841" cy="119817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1AEBA-8CC5-D88C-53CC-60E412D02D7E}"/>
              </a:ext>
            </a:extLst>
          </p:cNvPr>
          <p:cNvSpPr/>
          <p:nvPr/>
        </p:nvSpPr>
        <p:spPr>
          <a:xfrm>
            <a:off x="9620687" y="2250258"/>
            <a:ext cx="346841" cy="67091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54F9138-E0D3-E0E1-546E-63F62416A1E8}"/>
              </a:ext>
            </a:extLst>
          </p:cNvPr>
          <p:cNvCxnSpPr/>
          <p:nvPr/>
        </p:nvCxnSpPr>
        <p:spPr>
          <a:xfrm>
            <a:off x="8275363" y="2585714"/>
            <a:ext cx="0" cy="1411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90641E-579A-B43E-CEE3-3704CFFBC209}"/>
              </a:ext>
            </a:extLst>
          </p:cNvPr>
          <p:cNvCxnSpPr/>
          <p:nvPr/>
        </p:nvCxnSpPr>
        <p:spPr>
          <a:xfrm>
            <a:off x="8275363" y="2585713"/>
            <a:ext cx="0" cy="791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018340-2EB4-8267-FEEB-BA67D9F0DD35}"/>
              </a:ext>
            </a:extLst>
          </p:cNvPr>
          <p:cNvCxnSpPr/>
          <p:nvPr/>
        </p:nvCxnSpPr>
        <p:spPr>
          <a:xfrm>
            <a:off x="9794107" y="2585713"/>
            <a:ext cx="0" cy="1033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2ACC68-E9B4-7A8C-EE01-7B4E18689510}"/>
              </a:ext>
            </a:extLst>
          </p:cNvPr>
          <p:cNvCxnSpPr/>
          <p:nvPr/>
        </p:nvCxnSpPr>
        <p:spPr>
          <a:xfrm>
            <a:off x="9794107" y="2585713"/>
            <a:ext cx="0" cy="599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2ACCDE8-BC44-2140-ABE6-AEDA982A4143}"/>
              </a:ext>
            </a:extLst>
          </p:cNvPr>
          <p:cNvSpPr txBox="1"/>
          <p:nvPr/>
        </p:nvSpPr>
        <p:spPr>
          <a:xfrm>
            <a:off x="6593052" y="3056084"/>
            <a:ext cx="1439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 = 48.53lbf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75EA5F-950E-BC37-0383-F37B607E77B0}"/>
              </a:ext>
            </a:extLst>
          </p:cNvPr>
          <p:cNvSpPr txBox="1"/>
          <p:nvPr/>
        </p:nvSpPr>
        <p:spPr>
          <a:xfrm>
            <a:off x="6598966" y="3503054"/>
            <a:ext cx="150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</a:t>
            </a:r>
            <a:r>
              <a:rPr lang="en-US" sz="1600" baseline="-25000"/>
              <a:t>D</a:t>
            </a:r>
            <a:r>
              <a:rPr lang="en-US" sz="1600"/>
              <a:t> = 60.18lbf</a:t>
            </a:r>
          </a:p>
          <a:p>
            <a:r>
              <a:rPr lang="en-US" sz="1600"/>
              <a:t>F</a:t>
            </a:r>
            <a:r>
              <a:rPr lang="en-US" sz="1600" baseline="-25000"/>
              <a:t>f</a:t>
            </a:r>
            <a:r>
              <a:rPr lang="en-US" sz="1600"/>
              <a:t> = 1586.81lbf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8EE78-D306-E4A1-814A-0A6E80E8CEA9}"/>
              </a:ext>
            </a:extLst>
          </p:cNvPr>
          <p:cNvSpPr txBox="1"/>
          <p:nvPr/>
        </p:nvSpPr>
        <p:spPr>
          <a:xfrm>
            <a:off x="10227661" y="2896889"/>
            <a:ext cx="133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W = 13.01lbf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5A1EA-74DC-A43F-D6C3-8C9C0630CCA2}"/>
              </a:ext>
            </a:extLst>
          </p:cNvPr>
          <p:cNvSpPr txBox="1"/>
          <p:nvPr/>
        </p:nvSpPr>
        <p:spPr>
          <a:xfrm>
            <a:off x="10227661" y="3259723"/>
            <a:ext cx="146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</a:t>
            </a:r>
            <a:r>
              <a:rPr lang="en-US" sz="1600" baseline="-25000"/>
              <a:t>f</a:t>
            </a:r>
            <a:r>
              <a:rPr lang="en-US" sz="1600"/>
              <a:t> = 857.76lbf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635A1-6DD4-993C-60F0-F9E3D5DA764B}"/>
              </a:ext>
            </a:extLst>
          </p:cNvPr>
          <p:cNvSpPr txBox="1"/>
          <p:nvPr/>
        </p:nvSpPr>
        <p:spPr>
          <a:xfrm>
            <a:off x="7497597" y="1580029"/>
            <a:ext cx="143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Upper Stage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E54326-324B-6D23-3D5F-E65406066E94}"/>
              </a:ext>
            </a:extLst>
          </p:cNvPr>
          <p:cNvSpPr txBox="1"/>
          <p:nvPr/>
        </p:nvSpPr>
        <p:spPr>
          <a:xfrm>
            <a:off x="9121446" y="183443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Lower Stage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194684-2A13-C46A-772A-9E26C6C1083C}"/>
                  </a:ext>
                </a:extLst>
              </p:cNvPr>
              <p:cNvSpPr txBox="1"/>
              <p:nvPr/>
            </p:nvSpPr>
            <p:spPr>
              <a:xfrm>
                <a:off x="838200" y="3056084"/>
                <a:ext cx="2271547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194684-2A13-C46A-772A-9E26C6C10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6084"/>
                <a:ext cx="227154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7AB920-33AF-F75E-498E-F84FD58FE0BF}"/>
                  </a:ext>
                </a:extLst>
              </p:cNvPr>
              <p:cNvSpPr txBox="1"/>
              <p:nvPr/>
            </p:nvSpPr>
            <p:spPr>
              <a:xfrm>
                <a:off x="3551263" y="3217153"/>
                <a:ext cx="14399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7AB920-33AF-F75E-498E-F84FD58F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263" y="3217153"/>
                <a:ext cx="1439915" cy="461665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2024A51-3B04-9066-D327-D524905ECDF4}"/>
              </a:ext>
            </a:extLst>
          </p:cNvPr>
          <p:cNvSpPr/>
          <p:nvPr/>
        </p:nvSpPr>
        <p:spPr>
          <a:xfrm>
            <a:off x="7867155" y="5238676"/>
            <a:ext cx="2711669" cy="273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Sep. System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BDFA98-1733-33BF-7266-8169276BC3C9}"/>
              </a:ext>
            </a:extLst>
          </p:cNvPr>
          <p:cNvCxnSpPr>
            <a:cxnSpLocks/>
          </p:cNvCxnSpPr>
          <p:nvPr/>
        </p:nvCxnSpPr>
        <p:spPr>
          <a:xfrm>
            <a:off x="7634449" y="5137185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ADFFD-8265-C938-1FC7-313E1A46F75A}"/>
              </a:ext>
            </a:extLst>
          </p:cNvPr>
          <p:cNvCxnSpPr>
            <a:cxnSpLocks/>
          </p:cNvCxnSpPr>
          <p:nvPr/>
        </p:nvCxnSpPr>
        <p:spPr>
          <a:xfrm>
            <a:off x="10899390" y="5130753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1CC5451-71E4-B236-4A48-CB3608C15771}"/>
              </a:ext>
            </a:extLst>
          </p:cNvPr>
          <p:cNvCxnSpPr/>
          <p:nvPr/>
        </p:nvCxnSpPr>
        <p:spPr>
          <a:xfrm>
            <a:off x="8418948" y="4681628"/>
            <a:ext cx="0" cy="420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5304F4-0734-93B3-FAB5-FBBA09901973}"/>
              </a:ext>
            </a:extLst>
          </p:cNvPr>
          <p:cNvCxnSpPr/>
          <p:nvPr/>
        </p:nvCxnSpPr>
        <p:spPr>
          <a:xfrm>
            <a:off x="9879886" y="4650097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942FEB7-192C-23E0-1AE2-B866E29C4ED7}"/>
              </a:ext>
            </a:extLst>
          </p:cNvPr>
          <p:cNvCxnSpPr/>
          <p:nvPr/>
        </p:nvCxnSpPr>
        <p:spPr>
          <a:xfrm flipV="1">
            <a:off x="8418948" y="5592908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45F5A83-4C75-693A-9863-2DDF431A6A90}"/>
              </a:ext>
            </a:extLst>
          </p:cNvPr>
          <p:cNvCxnSpPr/>
          <p:nvPr/>
        </p:nvCxnSpPr>
        <p:spPr>
          <a:xfrm flipV="1">
            <a:off x="9974479" y="5592908"/>
            <a:ext cx="0" cy="420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4978F-5B97-40E1-4D0E-5A5C373CD94B}"/>
                  </a:ext>
                </a:extLst>
              </p:cNvPr>
              <p:cNvSpPr txBox="1"/>
              <p:nvPr/>
            </p:nvSpPr>
            <p:spPr>
              <a:xfrm>
                <a:off x="9281032" y="3833500"/>
                <a:ext cx="13510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𝑙𝑏𝑓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4978F-5B97-40E1-4D0E-5A5C373C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032" y="3833500"/>
                <a:ext cx="1351075" cy="276999"/>
              </a:xfrm>
              <a:prstGeom prst="rect">
                <a:avLst/>
              </a:prstGeom>
              <a:blipFill>
                <a:blip r:embed="rId6"/>
                <a:stretch>
                  <a:fillRect l="-3704" r="-46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2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 Nosecone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Lindsey 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8223B-D5FE-4293-ACB5-EC2809359CB9}"/>
                  </a:ext>
                </a:extLst>
              </p:cNvPr>
              <p:cNvSpPr txBox="1"/>
              <p:nvPr/>
            </p:nvSpPr>
            <p:spPr>
              <a:xfrm>
                <a:off x="5818259" y="3265063"/>
                <a:ext cx="2991012" cy="921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r>
                  <a:rPr lang="en-US" b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/>
                  <a:t>387 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98223B-D5FE-4293-ACB5-EC2809359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59" y="3265063"/>
                <a:ext cx="2991012" cy="921919"/>
              </a:xfrm>
              <a:prstGeom prst="rect">
                <a:avLst/>
              </a:prstGeom>
              <a:blipFill>
                <a:blip r:embed="rId4"/>
                <a:stretch>
                  <a:fillRect l="-844" t="-411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7819-0EA5-4C15-AA63-AFD096675F92}"/>
                  </a:ext>
                </a:extLst>
              </p:cNvPr>
              <p:cNvSpPr txBox="1"/>
              <p:nvPr/>
            </p:nvSpPr>
            <p:spPr>
              <a:xfrm>
                <a:off x="9445487" y="3319514"/>
                <a:ext cx="116442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b="0"/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1.4</a:t>
                </a:r>
              </a:p>
              <a:p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 = 2</a:t>
                </a:r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877819-0EA5-4C15-AA63-AFD09667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87" y="3319514"/>
                <a:ext cx="1164421" cy="830997"/>
              </a:xfrm>
              <a:prstGeom prst="rect">
                <a:avLst/>
              </a:prstGeom>
              <a:blipFill>
                <a:blip r:embed="rId5"/>
                <a:stretch>
                  <a:fillRect l="-7527" r="-215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222076-F9E7-4CD3-92CE-59BCC6212AAC}"/>
              </a:ext>
            </a:extLst>
          </p:cNvPr>
          <p:cNvSpPr txBox="1"/>
          <p:nvPr/>
        </p:nvSpPr>
        <p:spPr>
          <a:xfrm>
            <a:off x="1198184" y="2315719"/>
            <a:ext cx="249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Fineness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0527B-5996-4555-8A58-D6B492237BAF}"/>
              </a:ext>
            </a:extLst>
          </p:cNvPr>
          <p:cNvSpPr txBox="1"/>
          <p:nvPr/>
        </p:nvSpPr>
        <p:spPr>
          <a:xfrm>
            <a:off x="6280645" y="2315719"/>
            <a:ext cx="403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Stagnation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1B39C-3045-44B7-8897-34E4C7C2BE3A}"/>
              </a:ext>
            </a:extLst>
          </p:cNvPr>
          <p:cNvSpPr txBox="1"/>
          <p:nvPr/>
        </p:nvSpPr>
        <p:spPr>
          <a:xfrm>
            <a:off x="5823440" y="4618728"/>
            <a:ext cx="49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1800"/>
              <a:t>Typical cure temperatures for carbon fiber pre-</a:t>
            </a:r>
            <a:r>
              <a:rPr lang="en-US" sz="1800" err="1"/>
              <a:t>pregs</a:t>
            </a:r>
            <a:r>
              <a:rPr lang="en-US" sz="1800"/>
              <a:t> ~ 250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1800"/>
              <a:t>F or 350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1800"/>
              <a:t>F, therefore a resin system that is cured at 350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1800"/>
              <a:t>F would be preferred</a:t>
            </a:r>
          </a:p>
        </p:txBody>
      </p:sp>
      <p:pic>
        <p:nvPicPr>
          <p:cNvPr id="11" name="Picture 10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0ABEEC43-3CCB-7430-2C10-7876E5FCA0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94"/>
          <a:stretch/>
        </p:blipFill>
        <p:spPr>
          <a:xfrm>
            <a:off x="587375" y="3112558"/>
            <a:ext cx="4112560" cy="7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 </a:t>
            </a:r>
            <a:r>
              <a:rPr lang="en-US" b="1" err="1">
                <a:solidFill>
                  <a:schemeClr val="bg1"/>
                </a:solidFill>
                <a:latin typeface="Arial"/>
                <a:cs typeface="Arial"/>
              </a:rPr>
              <a:t>Rocksim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 descr="A rectangle with a blue border&#10;&#10;Description automatically generated">
            <a:extLst>
              <a:ext uri="{FF2B5EF4-FFF2-40B4-BE49-F238E27FC236}">
                <a16:creationId xmlns:a16="http://schemas.microsoft.com/office/drawing/2014/main" id="{FA9A2F85-EFCC-59B1-2756-24E14442C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45" y="2522578"/>
            <a:ext cx="12192000" cy="104330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5BAE29B-0E65-C829-52F1-23120DCBA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" y="1535176"/>
            <a:ext cx="6010275" cy="981075"/>
          </a:xfrm>
          <a:prstGeom prst="rect">
            <a:avLst/>
          </a:prstGeom>
        </p:spPr>
      </p:pic>
      <p:pic>
        <p:nvPicPr>
          <p:cNvPr id="7" name="Picture 6" descr="A table with numbers and a number of miles&#10;&#10;Description automatically generated">
            <a:extLst>
              <a:ext uri="{FF2B5EF4-FFF2-40B4-BE49-F238E27FC236}">
                <a16:creationId xmlns:a16="http://schemas.microsoft.com/office/drawing/2014/main" id="{2661C175-B2B0-3E92-813D-922508FE9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13" y="3570932"/>
            <a:ext cx="11878429" cy="26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Engineering Calculations: Fin Drag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Koi 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058E4-4A0A-A8E0-A657-5148849B774F}"/>
              </a:ext>
            </a:extLst>
          </p:cNvPr>
          <p:cNvSpPr txBox="1"/>
          <p:nvPr/>
        </p:nvSpPr>
        <p:spPr>
          <a:xfrm>
            <a:off x="439531" y="1853096"/>
            <a:ext cx="7469808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Segoe UI"/>
              </a:rPr>
              <a:t>Used the Drag Force formula:​</a:t>
            </a: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Variables:​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err="1">
                <a:latin typeface="Calibri"/>
                <a:cs typeface="Segoe UI"/>
              </a:rPr>
              <a:t>C_d</a:t>
            </a:r>
            <a:r>
              <a:rPr lang="en-US">
                <a:latin typeface="Calibri"/>
                <a:cs typeface="Segoe UI"/>
              </a:rPr>
              <a:t> = 0.005​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V = Mach 2 = 1535 (mph) = 686 (m/s)​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 = 26 (in^2) = 0.103226 (m^2)​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i="1">
                <a:latin typeface="Calibri"/>
                <a:cs typeface="Segoe UI"/>
              </a:rPr>
              <a:t>P </a:t>
            </a:r>
            <a:r>
              <a:rPr lang="en-US">
                <a:latin typeface="Calibri"/>
                <a:cs typeface="Segoe UI"/>
              </a:rPr>
              <a:t>= 8.80349*10^-2 (kg/m^3) = 0.0880349 (kg/m^3)​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Answer:​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D = 10.7 N = 2.403 (</a:t>
            </a:r>
            <a:r>
              <a:rPr lang="en-US" err="1">
                <a:latin typeface="Calibri"/>
                <a:cs typeface="Segoe UI"/>
              </a:rPr>
              <a:t>lbf</a:t>
            </a:r>
            <a:r>
              <a:rPr lang="en-US">
                <a:latin typeface="Calibri"/>
                <a:cs typeface="Segoe UI"/>
              </a:rPr>
              <a:t>)                                     (Individual fin)​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 err="1">
                <a:latin typeface="Calibri"/>
                <a:cs typeface="Segoe UI"/>
              </a:rPr>
              <a:t>D_tot</a:t>
            </a:r>
            <a:r>
              <a:rPr lang="en-US">
                <a:latin typeface="Calibri"/>
                <a:cs typeface="Segoe UI"/>
              </a:rPr>
              <a:t> = 10.7 N * 8 = 85.53 (N) = 19.23 (</a:t>
            </a:r>
            <a:r>
              <a:rPr lang="en-US" err="1">
                <a:latin typeface="Calibri"/>
                <a:cs typeface="Segoe UI"/>
              </a:rPr>
              <a:t>lbf</a:t>
            </a:r>
            <a:r>
              <a:rPr lang="en-US">
                <a:latin typeface="Calibri"/>
                <a:cs typeface="Segoe UI"/>
              </a:rPr>
              <a:t>)     (total of all fins)​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  <a:endParaRPr lang="en-US">
              <a:latin typeface="Calibri"/>
              <a:ea typeface="Calibri"/>
              <a:cs typeface="Segoe UI"/>
            </a:endParaRPr>
          </a:p>
          <a:p>
            <a:r>
              <a:rPr lang="en-US">
                <a:latin typeface="Calibri"/>
                <a:cs typeface="Segoe UI"/>
              </a:rPr>
              <a:t>Assumptions: Coefficient is of a flat plate at turbulent flow, the density of air is at an elevation of 20,000ft, the area used is the planform area. Some error due to </a:t>
            </a:r>
            <a:r>
              <a:rPr lang="en-US" err="1">
                <a:latin typeface="Calibri"/>
                <a:cs typeface="Segoe UI"/>
              </a:rPr>
              <a:t>compressiblility</a:t>
            </a:r>
            <a:r>
              <a:rPr lang="en-US">
                <a:latin typeface="Calibri"/>
                <a:cs typeface="Segoe UI"/>
              </a:rPr>
              <a:t> at Mach 2.​</a:t>
            </a:r>
            <a:endParaRPr lang="en-US">
              <a:latin typeface="Calibri"/>
              <a:ea typeface="Calibri"/>
              <a:cs typeface="Segoe UI"/>
            </a:endParaRP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20168CF-09C8-28C4-9E2B-BAC8B980D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6" y="2245484"/>
            <a:ext cx="2314575" cy="600075"/>
          </a:xfrm>
          <a:prstGeom prst="rect">
            <a:avLst/>
          </a:prstGeom>
        </p:spPr>
      </p:pic>
      <p:pic>
        <p:nvPicPr>
          <p:cNvPr id="8" name="Picture 7" descr="A close-up of a black and grey fabric&#10;&#10;Description automatically generated">
            <a:extLst>
              <a:ext uri="{FF2B5EF4-FFF2-40B4-BE49-F238E27FC236}">
                <a16:creationId xmlns:a16="http://schemas.microsoft.com/office/drawing/2014/main" id="{FEF11E01-3107-85D2-52BB-7BB16DD9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268" y="1986860"/>
            <a:ext cx="6557203" cy="20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7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502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Failure Mode Element Analysis 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 Avery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E25542-2870-E990-9E46-56D1081B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80750"/>
              </p:ext>
            </p:extLst>
          </p:nvPr>
        </p:nvGraphicFramePr>
        <p:xfrm>
          <a:off x="993029" y="1838846"/>
          <a:ext cx="10360771" cy="45947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2082">
                  <a:extLst>
                    <a:ext uri="{9D8B030D-6E8A-4147-A177-3AD203B41FA5}">
                      <a16:colId xmlns:a16="http://schemas.microsoft.com/office/drawing/2014/main" val="3461343892"/>
                    </a:ext>
                  </a:extLst>
                </a:gridCol>
                <a:gridCol w="1019354">
                  <a:extLst>
                    <a:ext uri="{9D8B030D-6E8A-4147-A177-3AD203B41FA5}">
                      <a16:colId xmlns:a16="http://schemas.microsoft.com/office/drawing/2014/main" val="1207650478"/>
                    </a:ext>
                  </a:extLst>
                </a:gridCol>
                <a:gridCol w="960089">
                  <a:extLst>
                    <a:ext uri="{9D8B030D-6E8A-4147-A177-3AD203B41FA5}">
                      <a16:colId xmlns:a16="http://schemas.microsoft.com/office/drawing/2014/main" val="3761424664"/>
                    </a:ext>
                  </a:extLst>
                </a:gridCol>
                <a:gridCol w="1078620">
                  <a:extLst>
                    <a:ext uri="{9D8B030D-6E8A-4147-A177-3AD203B41FA5}">
                      <a16:colId xmlns:a16="http://schemas.microsoft.com/office/drawing/2014/main" val="2504930865"/>
                    </a:ext>
                  </a:extLst>
                </a:gridCol>
                <a:gridCol w="1114178">
                  <a:extLst>
                    <a:ext uri="{9D8B030D-6E8A-4147-A177-3AD203B41FA5}">
                      <a16:colId xmlns:a16="http://schemas.microsoft.com/office/drawing/2014/main" val="3525772117"/>
                    </a:ext>
                  </a:extLst>
                </a:gridCol>
                <a:gridCol w="971942">
                  <a:extLst>
                    <a:ext uri="{9D8B030D-6E8A-4147-A177-3AD203B41FA5}">
                      <a16:colId xmlns:a16="http://schemas.microsoft.com/office/drawing/2014/main" val="2619703303"/>
                    </a:ext>
                  </a:extLst>
                </a:gridCol>
                <a:gridCol w="1220854">
                  <a:extLst>
                    <a:ext uri="{9D8B030D-6E8A-4147-A177-3AD203B41FA5}">
                      <a16:colId xmlns:a16="http://schemas.microsoft.com/office/drawing/2014/main" val="1209652595"/>
                    </a:ext>
                  </a:extLst>
                </a:gridCol>
                <a:gridCol w="1351240">
                  <a:extLst>
                    <a:ext uri="{9D8B030D-6E8A-4147-A177-3AD203B41FA5}">
                      <a16:colId xmlns:a16="http://schemas.microsoft.com/office/drawing/2014/main" val="879993270"/>
                    </a:ext>
                  </a:extLst>
                </a:gridCol>
                <a:gridCol w="1054910">
                  <a:extLst>
                    <a:ext uri="{9D8B030D-6E8A-4147-A177-3AD203B41FA5}">
                      <a16:colId xmlns:a16="http://schemas.microsoft.com/office/drawing/2014/main" val="269119668"/>
                    </a:ext>
                  </a:extLst>
                </a:gridCol>
                <a:gridCol w="1007502">
                  <a:extLst>
                    <a:ext uri="{9D8B030D-6E8A-4147-A177-3AD203B41FA5}">
                      <a16:colId xmlns:a16="http://schemas.microsoft.com/office/drawing/2014/main" val="4043368435"/>
                    </a:ext>
                  </a:extLst>
                </a:gridCol>
              </a:tblGrid>
              <a:tr h="6097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Item #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Item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Failure 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Root Cause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Likelihood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Severity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Precaution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Performance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Schedule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Cost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= least 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= most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10972"/>
                  </a:ext>
                </a:extLst>
              </a:tr>
              <a:tr h="8856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Separation System (Staging)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Fails to Separate, buckling, thermal, 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Electrical Failure, Mechanical failure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Ground Testing before launch to certify system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  <a:latin typeface="Calibri"/>
                        </a:rPr>
                        <a:t>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92D05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14824"/>
                  </a:ext>
                </a:extLst>
              </a:tr>
              <a:tr h="88561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Separation System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Failure in flight of </a:t>
                      </a:r>
                      <a:r>
                        <a:rPr lang="en-US" sz="1100" b="0" i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sep.</a:t>
                      </a:r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system, impact, thermal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System detaches mid-flight/ aero forces exceed limits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/>
                        </a:rPr>
                        <a:t>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Ensure system is secured before flight.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92D050"/>
                          </a:highlight>
                          <a:latin typeface="Calibri"/>
                        </a:rPr>
                        <a:t>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92D05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03997"/>
                  </a:ext>
                </a:extLst>
              </a:tr>
              <a:tr h="56621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Body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Body bending, cracks, deformities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Forces during flight/temperature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Visual/NDT inspections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836704"/>
                  </a:ext>
                </a:extLst>
              </a:tr>
              <a:tr h="7750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Fins (Structural)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Bending, cracks, deformities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Material deformation, adhesive epoxy failure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Visual/ NDT inspections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28923"/>
                  </a:ext>
                </a:extLst>
              </a:tr>
              <a:tr h="77005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Avionics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Flight computers do not set off energetics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Battery failure, electrical short, match failure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C00000"/>
                          </a:highlight>
                          <a:latin typeface="Calibri"/>
                        </a:rPr>
                        <a:t>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C0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Ground testing with energetics 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/>
                        </a:rPr>
                        <a:t>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100" b="0" i="0">
                          <a:solidFill>
                            <a:schemeClr val="tx1"/>
                          </a:solidFill>
                          <a:effectLst/>
                          <a:highlight>
                            <a:srgbClr val="FFC000"/>
                          </a:highlight>
                          <a:latin typeface="Calibri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highlight>
                          <a:srgbClr val="FFC000"/>
                        </a:highlight>
                        <a:latin typeface="Calibri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6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3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Testing Procedures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 Austin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DEDBE-0735-341B-6AEA-75C6755B929A}"/>
              </a:ext>
            </a:extLst>
          </p:cNvPr>
          <p:cNvSpPr txBox="1"/>
          <p:nvPr/>
        </p:nvSpPr>
        <p:spPr>
          <a:xfrm>
            <a:off x="444757" y="1718179"/>
            <a:ext cx="11305081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Structural Component Testing: Composite material strength testing, Separation system, Fin assembly.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These components will be simulated and tested to ASME D638 and other applicable standards.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Meets our structural testing requirement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Functionality Test of Systems: Avionics deployment, Separation system deployment, Payload ground testing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All systems will be tested individually for this series of tests. 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Proves function of systems apart of the staging system and payload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Systems Test: Full dress rehearsal of the launch vehicle (Not including energetics)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Proves launch vehicle is ready for flight and functions as expected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Subscale Testing: Built and tested subscale launch vehicle</a:t>
            </a:r>
          </a:p>
          <a:p>
            <a:pPr marL="742950" lvl="1" indent="-285750">
              <a:buFont typeface="Arial"/>
              <a:buChar char="•"/>
            </a:pPr>
            <a:r>
              <a:rPr lang="en-US"/>
              <a:t>Further proves components and will be used for scale up data collection and improvements. This will be launched to collected data.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Full scale launch: Final launch vehicle will be constructed and ran through the testing procedures and complete a full flight. </a:t>
            </a:r>
          </a:p>
          <a:p>
            <a:pPr marL="742950" lvl="1" indent="-285750">
              <a:buFont typeface="Arial"/>
              <a:buChar char="•"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Project Description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F84C4-8B30-69F3-5659-D7C74AA9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27331"/>
            <a:ext cx="10515599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/>
              <a:t>Our team is building a two-stage supersonic rocket out of Carbon Fiber Materials. The goal is to meet a set of advanced requirements no other Capstone Team. These include an altitude of 40,000ft, a sustained speed of Mach 2, and hold a 10 lb. payload. The budget for this project is $7,000 and the team expects to use every dollar to achieve this goal. 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400"/>
              <a:t>Stakeholders</a:t>
            </a:r>
          </a:p>
          <a:p>
            <a:pPr lvl="1">
              <a:lnSpc>
                <a:spcPct val="150000"/>
              </a:lnSpc>
            </a:pPr>
            <a:r>
              <a:rPr lang="en-US"/>
              <a:t>Northrop Grumman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 Austin  9/26/24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E2E2D-A3E8-A851-29B2-4C3E2AC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Budget Plans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 4/1/24	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75C83-F2E0-54B4-A329-EABF8E4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29077-065A-3716-3B18-18A54A8D68DF}"/>
              </a:ext>
            </a:extLst>
          </p:cNvPr>
          <p:cNvSpPr txBox="1"/>
          <p:nvPr/>
        </p:nvSpPr>
        <p:spPr>
          <a:xfrm>
            <a:off x="494548" y="2039608"/>
            <a:ext cx="552219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Funding:</a:t>
            </a:r>
          </a:p>
          <a:p>
            <a:r>
              <a:rPr lang="en-US">
                <a:cs typeface="Calibri"/>
              </a:rPr>
              <a:t>1) Northrop Grumman - $7,000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2) Fundraising 10% - $700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cs typeface="Calibri"/>
              </a:rPr>
              <a:t>GoFundMe - $160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Friends/Family Donations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Potential fundraising collaboration w/Rocket Club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latin typeface="Arial"/>
                <a:ea typeface="Calibri"/>
                <a:cs typeface="Arial"/>
              </a:rPr>
              <a:t>In-contact with Nova Kinetics for material donations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latin typeface="Arial"/>
                <a:ea typeface="Calibri"/>
                <a:cs typeface="Arial"/>
              </a:rPr>
              <a:t>Lead with McMaster-Carr for hardware donations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>
                <a:latin typeface="Arial"/>
                <a:ea typeface="Calibri"/>
                <a:cs typeface="Arial"/>
              </a:rPr>
              <a:t>Donations from other organizations suggested by client</a:t>
            </a:r>
            <a:endParaRPr lang="en-US"/>
          </a:p>
          <a:p>
            <a:pPr lvl="1"/>
            <a:endParaRPr lang="en-US">
              <a:ea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D63248-BEDE-8180-F3CE-3759D7AE5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47712"/>
              </p:ext>
            </p:extLst>
          </p:nvPr>
        </p:nvGraphicFramePr>
        <p:xfrm>
          <a:off x="6597661" y="1567858"/>
          <a:ext cx="5131722" cy="483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574">
                  <a:extLst>
                    <a:ext uri="{9D8B030D-6E8A-4147-A177-3AD203B41FA5}">
                      <a16:colId xmlns:a16="http://schemas.microsoft.com/office/drawing/2014/main" val="1231518493"/>
                    </a:ext>
                  </a:extLst>
                </a:gridCol>
                <a:gridCol w="1710574">
                  <a:extLst>
                    <a:ext uri="{9D8B030D-6E8A-4147-A177-3AD203B41FA5}">
                      <a16:colId xmlns:a16="http://schemas.microsoft.com/office/drawing/2014/main" val="3074024704"/>
                    </a:ext>
                  </a:extLst>
                </a:gridCol>
                <a:gridCol w="1710574">
                  <a:extLst>
                    <a:ext uri="{9D8B030D-6E8A-4147-A177-3AD203B41FA5}">
                      <a16:colId xmlns:a16="http://schemas.microsoft.com/office/drawing/2014/main" val="2673907780"/>
                    </a:ext>
                  </a:extLst>
                </a:gridCol>
              </a:tblGrid>
              <a:tr h="41999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09967"/>
                  </a:ext>
                </a:extLst>
              </a:tr>
              <a:tr h="53453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Funding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Northrop Grumman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$7,000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77913"/>
                  </a:ext>
                </a:extLst>
              </a:tr>
              <a:tr h="104997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Pending Expenses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Sep system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~$60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75034"/>
                  </a:ext>
                </a:extLst>
              </a:tr>
              <a:tr h="1909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Anticipated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Avionics, </a:t>
                      </a:r>
                      <a:r>
                        <a:rPr lang="en-US" err="1"/>
                        <a:t>RockSim</a:t>
                      </a:r>
                      <a:r>
                        <a:rPr lang="en-US"/>
                        <a:t> Licenses, 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Rocket motor propellant,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Separation System parts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solidFill>
                            <a:schemeClr val="accent2"/>
                          </a:solidFill>
                        </a:rPr>
                        <a:t>~$3,000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18041"/>
                  </a:ext>
                </a:extLst>
              </a:tr>
              <a:tr h="43908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$6,040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1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7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Schedule (02/26-04/01)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4/1/24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6744BC67-A002-88DE-6903-856417F6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7" y="1831837"/>
            <a:ext cx="12035425" cy="46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0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Next Steps</a:t>
            </a: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Lindsey 4/1/24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AD295-F5E5-785E-8B80-A7365FA3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5609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E32D1-5CEF-710F-D74E-5554A7ED5564}"/>
              </a:ext>
            </a:extLst>
          </p:cNvPr>
          <p:cNvSpPr txBox="1"/>
          <p:nvPr/>
        </p:nvSpPr>
        <p:spPr>
          <a:xfrm>
            <a:off x="908209" y="2552355"/>
            <a:ext cx="556646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Website Update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Prototype 2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Analysis on designed components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Prototype revision and testing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Continuing</a:t>
            </a:r>
            <a:r>
              <a:rPr lang="en-US" sz="2400">
                <a:cs typeface="Calibri"/>
              </a:rPr>
              <a:t> fundraising and reaching out for sponsorship and donations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Planning for next semester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4378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oto (delete after photo placed)">
            <a:extLst>
              <a:ext uri="{FF2B5EF4-FFF2-40B4-BE49-F238E27FC236}">
                <a16:creationId xmlns:a16="http://schemas.microsoft.com/office/drawing/2014/main" id="{EBC4BCBF-FF46-DA34-F36E-667132B21E45}"/>
              </a:ext>
            </a:extLst>
          </p:cNvPr>
          <p:cNvSpPr txBox="1"/>
          <p:nvPr/>
        </p:nvSpPr>
        <p:spPr>
          <a:xfrm>
            <a:off x="9166058" y="3782120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5" name="Artifact">
            <a:extLst>
              <a:ext uri="{FF2B5EF4-FFF2-40B4-BE49-F238E27FC236}">
                <a16:creationId xmlns:a16="http://schemas.microsoft.com/office/drawing/2014/main" id="{BD85E4A8-2114-1793-9C69-E363E749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7" name="H1">
            <a:extLst>
              <a:ext uri="{FF2B5EF4-FFF2-40B4-BE49-F238E27FC236}">
                <a16:creationId xmlns:a16="http://schemas.microsoft.com/office/drawing/2014/main" id="{BDFAA06E-782B-1F6A-5F2F-DC46310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401433"/>
            <a:ext cx="10515600" cy="704918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3" name="P">
            <a:extLst>
              <a:ext uri="{FF2B5EF4-FFF2-40B4-BE49-F238E27FC236}">
                <a16:creationId xmlns:a16="http://schemas.microsoft.com/office/drawing/2014/main" id="{84031C50-3E43-ECFB-A27E-F8FFC57C2BF6}"/>
              </a:ext>
            </a:extLst>
          </p:cNvPr>
          <p:cNvSpPr txBox="1">
            <a:spLocks/>
          </p:cNvSpPr>
          <p:nvPr/>
        </p:nvSpPr>
        <p:spPr>
          <a:xfrm>
            <a:off x="833405" y="2419898"/>
            <a:ext cx="5842465" cy="129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4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rtifact">
            <a:extLst>
              <a:ext uri="{FF2B5EF4-FFF2-40B4-BE49-F238E27FC236}">
                <a16:creationId xmlns:a16="http://schemas.microsoft.com/office/drawing/2014/main" id="{0B3068FC-DEC9-2D84-1724-9BABA4D2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>
                <a:cs typeface="Calibri"/>
              </a:rPr>
              <a:t>		 NG Super Sonic Rocket</a:t>
            </a: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14DBD7-E00F-73B2-8983-1015103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113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C3A45-F132-0B32-1FC7-5D979D5A1A86}"/>
              </a:ext>
            </a:extLst>
          </p:cNvPr>
          <p:cNvSpPr txBox="1"/>
          <p:nvPr/>
        </p:nvSpPr>
        <p:spPr>
          <a:xfrm>
            <a:off x="755374" y="1994451"/>
            <a:ext cx="1067462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Thank you!</a:t>
            </a:r>
            <a:endParaRPr lang="en-US"/>
          </a:p>
          <a:p>
            <a:pPr algn="ctr"/>
            <a:endParaRPr lang="en-US" sz="3200">
              <a:cs typeface="Calibri"/>
            </a:endParaRPr>
          </a:p>
          <a:p>
            <a:pPr algn="ctr"/>
            <a:r>
              <a:rPr lang="en-US" sz="3200">
                <a:cs typeface="Calibri"/>
              </a:rPr>
              <a:t>Questions?</a:t>
            </a:r>
          </a:p>
        </p:txBody>
      </p:sp>
      <p:pic>
        <p:nvPicPr>
          <p:cNvPr id="8" name="Picture 7" descr="A close up of a tube&#10;&#10;Description automatically generated">
            <a:extLst>
              <a:ext uri="{FF2B5EF4-FFF2-40B4-BE49-F238E27FC236}">
                <a16:creationId xmlns:a16="http://schemas.microsoft.com/office/drawing/2014/main" id="{31290F83-FA95-ACAD-2C50-3391E3083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" y="4282883"/>
            <a:ext cx="12192000" cy="9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40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Booster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close up of a black object&#10;&#10;Description automatically generated">
            <a:extLst>
              <a:ext uri="{FF2B5EF4-FFF2-40B4-BE49-F238E27FC236}">
                <a16:creationId xmlns:a16="http://schemas.microsoft.com/office/drawing/2014/main" id="{950FF6EE-8B2F-D56D-B9BE-A564A8D60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234" y="1884291"/>
            <a:ext cx="1130715" cy="4497318"/>
          </a:xfrm>
          <a:prstGeom prst="rect">
            <a:avLst/>
          </a:prstGeom>
        </p:spPr>
      </p:pic>
      <p:pic>
        <p:nvPicPr>
          <p:cNvPr id="3" name="Picture 2" descr="A drawing of a rocket&#10;&#10;Description automatically generated">
            <a:extLst>
              <a:ext uri="{FF2B5EF4-FFF2-40B4-BE49-F238E27FC236}">
                <a16:creationId xmlns:a16="http://schemas.microsoft.com/office/drawing/2014/main" id="{3F59562B-97AE-4000-499F-63F163BC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07" y="1688757"/>
            <a:ext cx="7311618" cy="47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Nose Cone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Lindsey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608486-83A6-4A17-929E-8FB1415A1E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1178" y="1875770"/>
            <a:ext cx="2291581" cy="4292353"/>
          </a:xfrm>
          <a:prstGeom prst="rect">
            <a:avLst/>
          </a:prstGeom>
        </p:spPr>
      </p:pic>
      <p:pic>
        <p:nvPicPr>
          <p:cNvPr id="6" name="Picture 5" descr="A drawing of a rocket&#10;&#10;Description automatically generated">
            <a:extLst>
              <a:ext uri="{FF2B5EF4-FFF2-40B4-BE49-F238E27FC236}">
                <a16:creationId xmlns:a16="http://schemas.microsoft.com/office/drawing/2014/main" id="{1CC53B59-61D1-910E-B1E0-2A202CCF0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98" y="1882332"/>
            <a:ext cx="5710227" cy="43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Fins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Lindsey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blueprint of a triangle&#10;&#10;Description automatically generated">
            <a:extLst>
              <a:ext uri="{FF2B5EF4-FFF2-40B4-BE49-F238E27FC236}">
                <a16:creationId xmlns:a16="http://schemas.microsoft.com/office/drawing/2014/main" id="{BE983BF7-A6F5-4B4C-5301-C4486CEB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20" y="1719054"/>
            <a:ext cx="6358420" cy="4943889"/>
          </a:xfrm>
          <a:prstGeom prst="rect">
            <a:avLst/>
          </a:prstGeom>
        </p:spPr>
      </p:pic>
      <p:pic>
        <p:nvPicPr>
          <p:cNvPr id="9" name="Picture 8" descr="A black and grey carbon fiber material&#10;&#10;Description automatically generated">
            <a:extLst>
              <a:ext uri="{FF2B5EF4-FFF2-40B4-BE49-F238E27FC236}">
                <a16:creationId xmlns:a16="http://schemas.microsoft.com/office/drawing/2014/main" id="{E79E976E-E164-162C-F2DA-587927023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" t="4217" r="85" b="4819"/>
          <a:stretch/>
        </p:blipFill>
        <p:spPr>
          <a:xfrm>
            <a:off x="6637461" y="3043350"/>
            <a:ext cx="5542658" cy="15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2nd Stage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A black rectangular object with a brown stripe&#10;&#10;Description automatically generated">
            <a:extLst>
              <a:ext uri="{FF2B5EF4-FFF2-40B4-BE49-F238E27FC236}">
                <a16:creationId xmlns:a16="http://schemas.microsoft.com/office/drawing/2014/main" id="{927E45A0-9A61-25B1-F128-F5A46688B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032506" y="-859371"/>
            <a:ext cx="2120679" cy="95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2nd Stage Assembly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Koi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diagram of a rocket&#10;&#10;Description automatically generated">
            <a:extLst>
              <a:ext uri="{FF2B5EF4-FFF2-40B4-BE49-F238E27FC236}">
                <a16:creationId xmlns:a16="http://schemas.microsoft.com/office/drawing/2014/main" id="{3CDAC189-AE17-BBEB-BA67-7C78B142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7" y="1711738"/>
            <a:ext cx="7145600" cy="4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13026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Sep System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Avery   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A773D-F23F-FD93-5326-A02080E13445}"/>
              </a:ext>
            </a:extLst>
          </p:cNvPr>
          <p:cNvSpPr txBox="1"/>
          <p:nvPr/>
        </p:nvSpPr>
        <p:spPr>
          <a:xfrm>
            <a:off x="850477" y="2796949"/>
            <a:ext cx="1051058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Separation system is now a protected design under Northrop Grumman Space Systems, Launch Vehicles Division. </a:t>
            </a:r>
          </a:p>
          <a:p>
            <a:endParaRPr lang="en-US" sz="2800"/>
          </a:p>
          <a:p>
            <a:r>
              <a:rPr lang="en-US" sz="2800"/>
              <a:t>No technical data, visuals or prototypes will be displayed or discussed for the remainder of the project. </a:t>
            </a:r>
          </a:p>
        </p:txBody>
      </p:sp>
    </p:spTree>
    <p:extLst>
      <p:ext uri="{BB962C8B-B14F-4D97-AF65-F5344CB8AC3E}">
        <p14:creationId xmlns:p14="http://schemas.microsoft.com/office/powerpoint/2010/main" val="225736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Motor Mount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Austin 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black and silver rocket&#10;&#10;Description automatically generated">
            <a:extLst>
              <a:ext uri="{FF2B5EF4-FFF2-40B4-BE49-F238E27FC236}">
                <a16:creationId xmlns:a16="http://schemas.microsoft.com/office/drawing/2014/main" id="{A5F6AEE4-F620-169E-D010-2FCFD62E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783" y="2113472"/>
            <a:ext cx="1727830" cy="4025661"/>
          </a:xfrm>
          <a:prstGeom prst="rect">
            <a:avLst/>
          </a:prstGeom>
        </p:spPr>
      </p:pic>
      <p:pic>
        <p:nvPicPr>
          <p:cNvPr id="3" name="Picture 2" descr="A blueprint of a rocket&#10;&#10;Description automatically generated">
            <a:extLst>
              <a:ext uri="{FF2B5EF4-FFF2-40B4-BE49-F238E27FC236}">
                <a16:creationId xmlns:a16="http://schemas.microsoft.com/office/drawing/2014/main" id="{D52C68C0-5197-323E-EEAD-E7DA6D608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50" y="1994780"/>
            <a:ext cx="6794612" cy="43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E2EB509F-6094-17ED-E161-27FEB4EB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50" y="0"/>
            <a:ext cx="12179300" cy="1879600"/>
          </a:xfrm>
          <a:prstGeom prst="rect">
            <a:avLst/>
          </a:prstGeom>
        </p:spPr>
      </p:pic>
      <p:sp>
        <p:nvSpPr>
          <p:cNvPr id="16" name="H1">
            <a:extLst>
              <a:ext uri="{FF2B5EF4-FFF2-40B4-BE49-F238E27FC236}">
                <a16:creationId xmlns:a16="http://schemas.microsoft.com/office/drawing/2014/main" id="{6F640BF6-D186-94B0-4EE7-CC3027FC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CAD: Avionics</a:t>
            </a:r>
          </a:p>
        </p:txBody>
      </p:sp>
      <p:sp>
        <p:nvSpPr>
          <p:cNvPr id="4" name="Artifact">
            <a:extLst>
              <a:ext uri="{FF2B5EF4-FFF2-40B4-BE49-F238E27FC236}">
                <a16:creationId xmlns:a16="http://schemas.microsoft.com/office/drawing/2014/main" id="{67593667-2E50-2F49-EAF6-15341FBC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1056" y="6456567"/>
            <a:ext cx="4970944" cy="401433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 Austin  4/1/24	 NG Super Sonic Rocket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CB3BD-2A4F-8EEC-FC4F-EB28DB56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487" y="6475620"/>
            <a:ext cx="2743200" cy="365125"/>
          </a:xfrm>
        </p:spPr>
        <p:txBody>
          <a:bodyPr/>
          <a:lstStyle/>
          <a:p>
            <a:fld id="{175166F6-F931-CC42-835D-68601A0A43F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close-up of a cylinder&#10;&#10;Description automatically generated">
            <a:extLst>
              <a:ext uri="{FF2B5EF4-FFF2-40B4-BE49-F238E27FC236}">
                <a16:creationId xmlns:a16="http://schemas.microsoft.com/office/drawing/2014/main" id="{E73A6ABA-60AA-45C8-E03B-D43E4830D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725" y="1883434"/>
            <a:ext cx="1560778" cy="4341964"/>
          </a:xfrm>
          <a:prstGeom prst="rect">
            <a:avLst/>
          </a:prstGeom>
        </p:spPr>
      </p:pic>
      <p:pic>
        <p:nvPicPr>
          <p:cNvPr id="7" name="Picture 6" descr="A close-up of a tube&#10;&#10;Description automatically generated">
            <a:extLst>
              <a:ext uri="{FF2B5EF4-FFF2-40B4-BE49-F238E27FC236}">
                <a16:creationId xmlns:a16="http://schemas.microsoft.com/office/drawing/2014/main" id="{92B27C1F-4810-3C0E-810A-DB9981ACA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773882" y="1883434"/>
            <a:ext cx="1503787" cy="4284454"/>
          </a:xfrm>
          <a:prstGeom prst="rect">
            <a:avLst/>
          </a:prstGeom>
        </p:spPr>
      </p:pic>
      <p:pic>
        <p:nvPicPr>
          <p:cNvPr id="8" name="Picture 7" descr="A blueprint of a cylinder&#10;&#10;Description automatically generated">
            <a:extLst>
              <a:ext uri="{FF2B5EF4-FFF2-40B4-BE49-F238E27FC236}">
                <a16:creationId xmlns:a16="http://schemas.microsoft.com/office/drawing/2014/main" id="{D00A29DF-4A4A-E159-2C1D-669D58B3A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" y="1880872"/>
            <a:ext cx="6981948" cy="456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A294FAA464C47BE50DA13D622A3B4" ma:contentTypeVersion="11" ma:contentTypeDescription="Create a new document." ma:contentTypeScope="" ma:versionID="32c755e2f777f068b3b7f9bd24bc1766">
  <xsd:schema xmlns:xsd="http://www.w3.org/2001/XMLSchema" xmlns:xs="http://www.w3.org/2001/XMLSchema" xmlns:p="http://schemas.microsoft.com/office/2006/metadata/properties" xmlns:ns2="9e2af165-ec9c-4ad2-b335-315480fd5b02" xmlns:ns3="ee7af416-fd08-4c05-917f-587071341363" targetNamespace="http://schemas.microsoft.com/office/2006/metadata/properties" ma:root="true" ma:fieldsID="073c356a175919312c9eb0a5bb62857d" ns2:_="" ns3:_="">
    <xsd:import namespace="9e2af165-ec9c-4ad2-b335-315480fd5b02"/>
    <xsd:import namespace="ee7af416-fd08-4c05-917f-58707134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af165-ec9c-4ad2-b335-315480fd5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f416-fd08-4c05-917f-5870713413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a1084c-7a34-424e-87cd-20ddc2125908}" ma:internalName="TaxCatchAll" ma:showField="CatchAllData" ma:web="ee7af416-fd08-4c05-917f-5870713413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2af165-ec9c-4ad2-b335-315480fd5b02">
      <Terms xmlns="http://schemas.microsoft.com/office/infopath/2007/PartnerControls"/>
    </lcf76f155ced4ddcb4097134ff3c332f>
    <TaxCatchAll xmlns="ee7af416-fd08-4c05-917f-587071341363" xsi:nil="true"/>
  </documentManagement>
</p:properties>
</file>

<file path=customXml/itemProps1.xml><?xml version="1.0" encoding="utf-8"?>
<ds:datastoreItem xmlns:ds="http://schemas.openxmlformats.org/officeDocument/2006/customXml" ds:itemID="{E808C042-43B7-4E1D-8569-EFF492707E9E}">
  <ds:schemaRefs>
    <ds:schemaRef ds:uri="9e2af165-ec9c-4ad2-b335-315480fd5b02"/>
    <ds:schemaRef ds:uri="ee7af416-fd08-4c05-917f-5870713413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37B344-6E1B-4535-9963-4157F1F35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C0A813-4CC6-4E2C-9C57-D6A2D5650A5B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ee7af416-fd08-4c05-917f-587071341363"/>
    <ds:schemaRef ds:uri="9e2af165-ec9c-4ad2-b335-315480fd5b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1394</Words>
  <Application>Microsoft Office PowerPoint</Application>
  <PresentationFormat>Widescreen</PresentationFormat>
  <Paragraphs>312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NG Super Sonic Rocket</vt:lpstr>
      <vt:lpstr>Project Description</vt:lpstr>
      <vt:lpstr>CAD: Nose Cone</vt:lpstr>
      <vt:lpstr>CAD: Fins</vt:lpstr>
      <vt:lpstr>CAD: 2nd Stage Assembly</vt:lpstr>
      <vt:lpstr>CAD: 2nd Stage Assembly</vt:lpstr>
      <vt:lpstr>CAD: Sep System</vt:lpstr>
      <vt:lpstr>CAD: Motor Mount</vt:lpstr>
      <vt:lpstr>CAD: Avionics</vt:lpstr>
      <vt:lpstr>CAD: Full Launch Vehicle</vt:lpstr>
      <vt:lpstr>CAD: Full Launch Vehicle</vt:lpstr>
      <vt:lpstr>Design Requirements ER and CR</vt:lpstr>
      <vt:lpstr>Design Requirements QFD</vt:lpstr>
      <vt:lpstr>Engineering Calculations: Sep. System </vt:lpstr>
      <vt:lpstr>Engineering Calculations: Nosecone</vt:lpstr>
      <vt:lpstr>Engineering Calculations: Rocksim</vt:lpstr>
      <vt:lpstr>Engineering Calculations: Fin Drag</vt:lpstr>
      <vt:lpstr>Failure Mode Element Analysis </vt:lpstr>
      <vt:lpstr>Testing Procedures</vt:lpstr>
      <vt:lpstr>Budget Plans</vt:lpstr>
      <vt:lpstr>Schedule (02/26-04/01)</vt:lpstr>
      <vt:lpstr>Next Steps</vt:lpstr>
      <vt:lpstr>Conclusion</vt:lpstr>
      <vt:lpstr>CAD: Booster Assembly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Charley, Avery - (acharley)</cp:lastModifiedBy>
  <cp:revision>9</cp:revision>
  <dcterms:created xsi:type="dcterms:W3CDTF">2024-04-01T01:40:39Z</dcterms:created>
  <dcterms:modified xsi:type="dcterms:W3CDTF">2024-09-27T01:17:07Z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0x010100D3AA294FAA464C47BE50DA13D622A3B4</vt:lpwstr>
  </property>
  <property fmtid="{D5CDD505-2E9C-101B-9397-08002B2CF9AE}" pid="3" name="MediaServiceImageTags">
    <vt:lpwstr/>
  </property>
</Properties>
</file>