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64" r:id="rId5"/>
    <p:sldId id="271" r:id="rId6"/>
    <p:sldId id="293" r:id="rId7"/>
    <p:sldId id="292" r:id="rId8"/>
    <p:sldId id="288" r:id="rId9"/>
    <p:sldId id="294" r:id="rId10"/>
    <p:sldId id="261" r:id="rId11"/>
    <p:sldId id="258" r:id="rId12"/>
    <p:sldId id="272" r:id="rId13"/>
    <p:sldId id="295" r:id="rId14"/>
    <p:sldId id="284" r:id="rId15"/>
    <p:sldId id="296" r:id="rId16"/>
    <p:sldId id="285" r:id="rId17"/>
    <p:sldId id="297" r:id="rId18"/>
    <p:sldId id="286" r:id="rId19"/>
    <p:sldId id="276" r:id="rId20"/>
    <p:sldId id="289" r:id="rId21"/>
    <p:sldId id="290" r:id="rId22"/>
    <p:sldId id="283" r:id="rId23"/>
    <p:sldId id="2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004949-C96D-75E2-39B6-89542E032A5B}" name="Dylan B Boeholt" initials="DB" userId="S::dbb223@nau.edu::b76d770d-223d-46b2-9e5b-c8a863b328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65D"/>
    <a:srgbClr val="003466"/>
    <a:srgbClr val="002455"/>
    <a:srgbClr val="00ADB5"/>
    <a:srgbClr val="F8B700"/>
    <a:srgbClr val="FAC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9AEFE-552F-B4AD-5CA1-690B6C1F50E0}" v="1" dt="2024-03-15T22:54:21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/>
    <p:restoredTop sz="94775"/>
  </p:normalViewPr>
  <p:slideViewPr>
    <p:cSldViewPr snapToGrid="0">
      <p:cViewPr varScale="1">
        <p:scale>
          <a:sx n="154" d="100"/>
          <a:sy n="154" d="100"/>
        </p:scale>
        <p:origin x="23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Charles Grosse" userId="bf431b65-cbd1-4de7-b865-798c85a12478" providerId="ADAL" clId="{8D5D0FD4-74C9-4970-BE18-92879C56232F}"/>
    <pc:docChg chg="undo redo custSel addSld delSld modSld sldOrd">
      <pc:chgData name="Patrick Charles Grosse" userId="bf431b65-cbd1-4de7-b865-798c85a12478" providerId="ADAL" clId="{8D5D0FD4-74C9-4970-BE18-92879C56232F}" dt="2023-10-16T00:12:31.555" v="3365" actId="27636"/>
      <pc:docMkLst>
        <pc:docMk/>
      </pc:docMkLst>
      <pc:sldChg chg="delSp modSp mod">
        <pc:chgData name="Patrick Charles Grosse" userId="bf431b65-cbd1-4de7-b865-798c85a12478" providerId="ADAL" clId="{8D5D0FD4-74C9-4970-BE18-92879C56232F}" dt="2023-10-15T23:39:28.832" v="3282" actId="1076"/>
        <pc:sldMkLst>
          <pc:docMk/>
          <pc:sldMk cId="1514395425" sldId="258"/>
        </pc:sldMkLst>
        <pc:spChg chg="mod">
          <ac:chgData name="Patrick Charles Grosse" userId="bf431b65-cbd1-4de7-b865-798c85a12478" providerId="ADAL" clId="{8D5D0FD4-74C9-4970-BE18-92879C56232F}" dt="2023-10-13T20:36:50.897" v="2861" actId="1076"/>
          <ac:spMkLst>
            <pc:docMk/>
            <pc:sldMk cId="1514395425" sldId="258"/>
            <ac:spMk id="2" creationId="{53C5CD50-EA19-80CF-0DCC-EE9D0FE6E237}"/>
          </ac:spMkLst>
        </pc:spChg>
        <pc:spChg chg="mod">
          <ac:chgData name="Patrick Charles Grosse" userId="bf431b65-cbd1-4de7-b865-798c85a12478" providerId="ADAL" clId="{8D5D0FD4-74C9-4970-BE18-92879C56232F}" dt="2023-10-15T23:39:28.832" v="3282" actId="1076"/>
          <ac:spMkLst>
            <pc:docMk/>
            <pc:sldMk cId="1514395425" sldId="258"/>
            <ac:spMk id="3" creationId="{B41DCC61-9424-F003-9FF4-9438D2124775}"/>
          </ac:spMkLst>
        </pc:spChg>
        <pc:spChg chg="mod">
          <ac:chgData name="Patrick Charles Grosse" userId="bf431b65-cbd1-4de7-b865-798c85a12478" providerId="ADAL" clId="{8D5D0FD4-74C9-4970-BE18-92879C56232F}" dt="2023-10-13T20:36:54.474" v="2862" actId="1076"/>
          <ac:spMkLst>
            <pc:docMk/>
            <pc:sldMk cId="1514395425" sldId="258"/>
            <ac:spMk id="4" creationId="{AD434285-95BD-07C8-7CEF-C6504931B21D}"/>
          </ac:spMkLst>
        </pc:spChg>
        <pc:spChg chg="del mod">
          <ac:chgData name="Patrick Charles Grosse" userId="bf431b65-cbd1-4de7-b865-798c85a12478" providerId="ADAL" clId="{8D5D0FD4-74C9-4970-BE18-92879C56232F}" dt="2023-10-09T16:43:31.609" v="177"/>
          <ac:spMkLst>
            <pc:docMk/>
            <pc:sldMk cId="1514395425" sldId="258"/>
            <ac:spMk id="4" creationId="{E9444A6E-7E89-61B4-8A16-680015B23D92}"/>
          </ac:spMkLst>
        </pc:spChg>
        <pc:spChg chg="mod">
          <ac:chgData name="Patrick Charles Grosse" userId="bf431b65-cbd1-4de7-b865-798c85a12478" providerId="ADAL" clId="{8D5D0FD4-74C9-4970-BE18-92879C56232F}" dt="2023-10-09T16:38:15.087" v="11"/>
          <ac:spMkLst>
            <pc:docMk/>
            <pc:sldMk cId="1514395425" sldId="258"/>
            <ac:spMk id="6" creationId="{CC2367EF-5E84-C020-EE59-AA0F48393E59}"/>
          </ac:spMkLst>
        </pc:spChg>
        <pc:spChg chg="del">
          <ac:chgData name="Patrick Charles Grosse" userId="bf431b65-cbd1-4de7-b865-798c85a12478" providerId="ADAL" clId="{8D5D0FD4-74C9-4970-BE18-92879C56232F}" dt="2023-10-09T17:03:23.603" v="369" actId="478"/>
          <ac:spMkLst>
            <pc:docMk/>
            <pc:sldMk cId="1514395425" sldId="258"/>
            <ac:spMk id="7" creationId="{59B9210C-21B6-0022-0343-04C8753EB3E0}"/>
          </ac:spMkLst>
        </pc:spChg>
        <pc:spChg chg="mod">
          <ac:chgData name="Patrick Charles Grosse" userId="bf431b65-cbd1-4de7-b865-798c85a12478" providerId="ADAL" clId="{8D5D0FD4-74C9-4970-BE18-92879C56232F}" dt="2023-10-15T23:39:28.832" v="3282" actId="1076"/>
          <ac:spMkLst>
            <pc:docMk/>
            <pc:sldMk cId="1514395425" sldId="258"/>
            <ac:spMk id="7" creationId="{8B0FF38D-CC40-675D-B1ED-42921546EEB2}"/>
          </ac:spMkLst>
        </pc:spChg>
        <pc:spChg chg="mod">
          <ac:chgData name="Patrick Charles Grosse" userId="bf431b65-cbd1-4de7-b865-798c85a12478" providerId="ADAL" clId="{8D5D0FD4-74C9-4970-BE18-92879C56232F}" dt="2023-10-11T16:45:55.315" v="2525" actId="1076"/>
          <ac:spMkLst>
            <pc:docMk/>
            <pc:sldMk cId="1514395425" sldId="258"/>
            <ac:spMk id="9" creationId="{34FC59A3-47DB-5E5D-89F0-F10E2FF66B14}"/>
          </ac:spMkLst>
        </pc:spChg>
        <pc:spChg chg="mod">
          <ac:chgData name="Patrick Charles Grosse" userId="bf431b65-cbd1-4de7-b865-798c85a12478" providerId="ADAL" clId="{8D5D0FD4-74C9-4970-BE18-92879C56232F}" dt="2023-10-13T21:15:14.411" v="3039" actId="1076"/>
          <ac:spMkLst>
            <pc:docMk/>
            <pc:sldMk cId="1514395425" sldId="258"/>
            <ac:spMk id="10" creationId="{6B5D299F-2929-F4C5-AB1D-1030D81FA736}"/>
          </ac:spMkLst>
        </pc:spChg>
        <pc:spChg chg="mod">
          <ac:chgData name="Patrick Charles Grosse" userId="bf431b65-cbd1-4de7-b865-798c85a12478" providerId="ADAL" clId="{8D5D0FD4-74C9-4970-BE18-92879C56232F}" dt="2023-10-15T23:39:28.832" v="3282" actId="1076"/>
          <ac:spMkLst>
            <pc:docMk/>
            <pc:sldMk cId="1514395425" sldId="258"/>
            <ac:spMk id="11" creationId="{BA5A0415-BD6F-81C7-18F5-CE82B5B4FEB0}"/>
          </ac:spMkLst>
        </pc:spChg>
        <pc:spChg chg="del">
          <ac:chgData name="Patrick Charles Grosse" userId="bf431b65-cbd1-4de7-b865-798c85a12478" providerId="ADAL" clId="{8D5D0FD4-74C9-4970-BE18-92879C56232F}" dt="2023-10-09T17:03:25.360" v="370" actId="478"/>
          <ac:spMkLst>
            <pc:docMk/>
            <pc:sldMk cId="1514395425" sldId="258"/>
            <ac:spMk id="12" creationId="{1B59C030-AE14-3BA9-BC2F-01996C78A125}"/>
          </ac:spMkLst>
        </pc:spChg>
        <pc:spChg chg="del mod">
          <ac:chgData name="Patrick Charles Grosse" userId="bf431b65-cbd1-4de7-b865-798c85a12478" providerId="ADAL" clId="{8D5D0FD4-74C9-4970-BE18-92879C56232F}" dt="2023-10-09T17:03:27.590" v="371" actId="478"/>
          <ac:spMkLst>
            <pc:docMk/>
            <pc:sldMk cId="1514395425" sldId="258"/>
            <ac:spMk id="13" creationId="{5B89A84B-B1E4-DBE3-53A5-1D985A496B01}"/>
          </ac:spMkLst>
        </pc:spChg>
      </pc:sldChg>
      <pc:sldChg chg="addSp delSp modSp mod">
        <pc:chgData name="Patrick Charles Grosse" userId="bf431b65-cbd1-4de7-b865-798c85a12478" providerId="ADAL" clId="{8D5D0FD4-74C9-4970-BE18-92879C56232F}" dt="2023-10-13T21:15:20.626" v="3041" actId="1076"/>
        <pc:sldMkLst>
          <pc:docMk/>
          <pc:sldMk cId="3803442049" sldId="259"/>
        </pc:sldMkLst>
        <pc:spChg chg="mod">
          <ac:chgData name="Patrick Charles Grosse" userId="bf431b65-cbd1-4de7-b865-798c85a12478" providerId="ADAL" clId="{8D5D0FD4-74C9-4970-BE18-92879C56232F}" dt="2023-10-13T21:15:20.626" v="3041" actId="1076"/>
          <ac:spMkLst>
            <pc:docMk/>
            <pc:sldMk cId="3803442049" sldId="259"/>
            <ac:spMk id="2" creationId="{FBC2E1DF-64A9-DCA7-C3EA-6C27EF5F783D}"/>
          </ac:spMkLst>
        </pc:spChg>
        <pc:spChg chg="mod">
          <ac:chgData name="Patrick Charles Grosse" userId="bf431b65-cbd1-4de7-b865-798c85a12478" providerId="ADAL" clId="{8D5D0FD4-74C9-4970-BE18-92879C56232F}" dt="2023-10-09T17:03:13.057" v="368" actId="14100"/>
          <ac:spMkLst>
            <pc:docMk/>
            <pc:sldMk cId="3803442049" sldId="259"/>
            <ac:spMk id="4" creationId="{B295F121-9324-B418-B125-0CA290812671}"/>
          </ac:spMkLst>
        </pc:spChg>
        <pc:spChg chg="add mod">
          <ac:chgData name="Patrick Charles Grosse" userId="bf431b65-cbd1-4de7-b865-798c85a12478" providerId="ADAL" clId="{8D5D0FD4-74C9-4970-BE18-92879C56232F}" dt="2023-10-13T21:01:55.807" v="2969" actId="255"/>
          <ac:spMkLst>
            <pc:docMk/>
            <pc:sldMk cId="3803442049" sldId="259"/>
            <ac:spMk id="6" creationId="{511803BE-10B1-62E9-3449-28087E53E15A}"/>
          </ac:spMkLst>
        </pc:spChg>
        <pc:spChg chg="mod">
          <ac:chgData name="Patrick Charles Grosse" userId="bf431b65-cbd1-4de7-b865-798c85a12478" providerId="ADAL" clId="{8D5D0FD4-74C9-4970-BE18-92879C56232F}" dt="2023-10-09T16:38:54.730" v="36" actId="108"/>
          <ac:spMkLst>
            <pc:docMk/>
            <pc:sldMk cId="3803442049" sldId="259"/>
            <ac:spMk id="16" creationId="{6F640BF6-D186-94B0-4EE7-CC3027FC5BF5}"/>
          </ac:spMkLst>
        </pc:spChg>
        <pc:spChg chg="mod">
          <ac:chgData name="Patrick Charles Grosse" userId="bf431b65-cbd1-4de7-b865-798c85a12478" providerId="ADAL" clId="{8D5D0FD4-74C9-4970-BE18-92879C56232F}" dt="2023-10-13T21:01:11.080" v="2954" actId="21"/>
          <ac:spMkLst>
            <pc:docMk/>
            <pc:sldMk cId="3803442049" sldId="259"/>
            <ac:spMk id="17" creationId="{B48ABD7F-DFFC-29E8-C18D-2B4BB8B646F3}"/>
          </ac:spMkLst>
        </pc:spChg>
        <pc:spChg chg="del">
          <ac:chgData name="Patrick Charles Grosse" userId="bf431b65-cbd1-4de7-b865-798c85a12478" providerId="ADAL" clId="{8D5D0FD4-74C9-4970-BE18-92879C56232F}" dt="2023-10-09T16:37:54.863" v="6" actId="478"/>
          <ac:spMkLst>
            <pc:docMk/>
            <pc:sldMk cId="3803442049" sldId="259"/>
            <ac:spMk id="18" creationId="{8A3EE404-C369-C8BD-5096-54A6FDF42820}"/>
          </ac:spMkLst>
        </pc:spChg>
        <pc:spChg chg="del">
          <ac:chgData name="Patrick Charles Grosse" userId="bf431b65-cbd1-4de7-b865-798c85a12478" providerId="ADAL" clId="{8D5D0FD4-74C9-4970-BE18-92879C56232F}" dt="2023-10-09T16:37:55.933" v="7" actId="478"/>
          <ac:spMkLst>
            <pc:docMk/>
            <pc:sldMk cId="3803442049" sldId="259"/>
            <ac:spMk id="25" creationId="{58FF090B-AC40-3A6E-80A2-EC9EF82B20C3}"/>
          </ac:spMkLst>
        </pc:spChg>
        <pc:spChg chg="del">
          <ac:chgData name="Patrick Charles Grosse" userId="bf431b65-cbd1-4de7-b865-798c85a12478" providerId="ADAL" clId="{8D5D0FD4-74C9-4970-BE18-92879C56232F}" dt="2023-10-09T16:37:57.867" v="8" actId="478"/>
          <ac:spMkLst>
            <pc:docMk/>
            <pc:sldMk cId="3803442049" sldId="259"/>
            <ac:spMk id="26" creationId="{DDC9A682-0DD3-0B01-79D5-8353EEE1DF23}"/>
          </ac:spMkLst>
        </pc:spChg>
      </pc:sldChg>
      <pc:sldChg chg="addSp delSp modSp mod ord">
        <pc:chgData name="Patrick Charles Grosse" userId="bf431b65-cbd1-4de7-b865-798c85a12478" providerId="ADAL" clId="{8D5D0FD4-74C9-4970-BE18-92879C56232F}" dt="2023-10-15T23:37:28.432" v="3260"/>
        <pc:sldMkLst>
          <pc:docMk/>
          <pc:sldMk cId="1070346799" sldId="260"/>
        </pc:sldMkLst>
        <pc:spChg chg="mod">
          <ac:chgData name="Patrick Charles Grosse" userId="bf431b65-cbd1-4de7-b865-798c85a12478" providerId="ADAL" clId="{8D5D0FD4-74C9-4970-BE18-92879C56232F}" dt="2023-10-13T21:14:58.034" v="3037" actId="207"/>
          <ac:spMkLst>
            <pc:docMk/>
            <pc:sldMk cId="1070346799" sldId="260"/>
            <ac:spMk id="2" creationId="{08DA0B6C-9FB4-DBF3-FDEC-AAC7E334CCF3}"/>
          </ac:spMkLst>
        </pc:spChg>
        <pc:spChg chg="add del mod">
          <ac:chgData name="Patrick Charles Grosse" userId="bf431b65-cbd1-4de7-b865-798c85a12478" providerId="ADAL" clId="{8D5D0FD4-74C9-4970-BE18-92879C56232F}" dt="2023-10-10T00:05:23.707" v="1173" actId="478"/>
          <ac:spMkLst>
            <pc:docMk/>
            <pc:sldMk cId="1070346799" sldId="260"/>
            <ac:spMk id="6" creationId="{A9284822-CF8C-6B91-493F-F901CCFB6FE1}"/>
          </ac:spMkLst>
        </pc:spChg>
        <pc:spChg chg="mod">
          <ac:chgData name="Patrick Charles Grosse" userId="bf431b65-cbd1-4de7-b865-798c85a12478" providerId="ADAL" clId="{8D5D0FD4-74C9-4970-BE18-92879C56232F}" dt="2023-10-09T17:03:41.842" v="374" actId="14100"/>
          <ac:spMkLst>
            <pc:docMk/>
            <pc:sldMk cId="1070346799" sldId="260"/>
            <ac:spMk id="19" creationId="{1B78E4E1-2A06-100E-EA4F-02A9B9E0B1CC}"/>
          </ac:spMkLst>
        </pc:spChg>
        <pc:spChg chg="mod">
          <ac:chgData name="Patrick Charles Grosse" userId="bf431b65-cbd1-4de7-b865-798c85a12478" providerId="ADAL" clId="{8D5D0FD4-74C9-4970-BE18-92879C56232F}" dt="2023-10-11T18:02:19.606" v="2529" actId="20577"/>
          <ac:spMkLst>
            <pc:docMk/>
            <pc:sldMk cId="1070346799" sldId="260"/>
            <ac:spMk id="23" creationId="{0BE447C3-8926-3BC0-2A27-6315BE2C092A}"/>
          </ac:spMkLst>
        </pc:spChg>
        <pc:picChg chg="add del mod">
          <ac:chgData name="Patrick Charles Grosse" userId="bf431b65-cbd1-4de7-b865-798c85a12478" providerId="ADAL" clId="{8D5D0FD4-74C9-4970-BE18-92879C56232F}" dt="2023-10-10T00:05:47.672" v="1179" actId="1076"/>
          <ac:picMkLst>
            <pc:docMk/>
            <pc:sldMk cId="1070346799" sldId="260"/>
            <ac:picMk id="1026" creationId="{020C5B38-3136-48BE-D0F6-DFF3E1E529AB}"/>
          </ac:picMkLst>
        </pc:picChg>
      </pc:sldChg>
      <pc:sldChg chg="addSp delSp modSp mod modClrScheme chgLayout">
        <pc:chgData name="Patrick Charles Grosse" userId="bf431b65-cbd1-4de7-b865-798c85a12478" providerId="ADAL" clId="{8D5D0FD4-74C9-4970-BE18-92879C56232F}" dt="2023-10-15T23:44:33.450" v="3293" actId="20577"/>
        <pc:sldMkLst>
          <pc:docMk/>
          <pc:sldMk cId="98175723" sldId="261"/>
        </pc:sldMkLst>
        <pc:spChg chg="mod">
          <ac:chgData name="Patrick Charles Grosse" userId="bf431b65-cbd1-4de7-b865-798c85a12478" providerId="ADAL" clId="{8D5D0FD4-74C9-4970-BE18-92879C56232F}" dt="2023-10-15T23:44:33.450" v="3293" actId="20577"/>
          <ac:spMkLst>
            <pc:docMk/>
            <pc:sldMk cId="98175723" sldId="261"/>
            <ac:spMk id="2" creationId="{63F8214E-5B1E-25B0-74F6-E73FCE0DF5E6}"/>
          </ac:spMkLst>
        </pc:spChg>
        <pc:spChg chg="add del mod ord">
          <ac:chgData name="Patrick Charles Grosse" userId="bf431b65-cbd1-4de7-b865-798c85a12478" providerId="ADAL" clId="{8D5D0FD4-74C9-4970-BE18-92879C56232F}" dt="2023-10-09T16:40:57.853" v="46" actId="700"/>
          <ac:spMkLst>
            <pc:docMk/>
            <pc:sldMk cId="98175723" sldId="261"/>
            <ac:spMk id="4" creationId="{1195BA9D-82D8-8C5B-75B6-C78DADF36615}"/>
          </ac:spMkLst>
        </pc:spChg>
        <pc:spChg chg="add del mod">
          <ac:chgData name="Patrick Charles Grosse" userId="bf431b65-cbd1-4de7-b865-798c85a12478" providerId="ADAL" clId="{8D5D0FD4-74C9-4970-BE18-92879C56232F}" dt="2023-10-11T18:02:36.155" v="2531" actId="478"/>
          <ac:spMkLst>
            <pc:docMk/>
            <pc:sldMk cId="98175723" sldId="261"/>
            <ac:spMk id="4" creationId="{4DF49A62-98B2-3B5D-22AB-749E8FC6397A}"/>
          </ac:spMkLst>
        </pc:spChg>
        <pc:spChg chg="mod">
          <ac:chgData name="Patrick Charles Grosse" userId="bf431b65-cbd1-4de7-b865-798c85a12478" providerId="ADAL" clId="{8D5D0FD4-74C9-4970-BE18-92879C56232F}" dt="2023-10-13T16:59:36.094" v="2743" actId="207"/>
          <ac:spMkLst>
            <pc:docMk/>
            <pc:sldMk cId="98175723" sldId="261"/>
            <ac:spMk id="4" creationId="{993F5B6D-5C55-A62F-D6B8-6BB50F2CCE64}"/>
          </ac:spMkLst>
        </pc:spChg>
        <pc:spChg chg="del">
          <ac:chgData name="Patrick Charles Grosse" userId="bf431b65-cbd1-4de7-b865-798c85a12478" providerId="ADAL" clId="{8D5D0FD4-74C9-4970-BE18-92879C56232F}" dt="2023-10-09T16:41:23.847" v="51" actId="478"/>
          <ac:spMkLst>
            <pc:docMk/>
            <pc:sldMk cId="98175723" sldId="261"/>
            <ac:spMk id="5" creationId="{A0BFF587-BC4D-64E3-B67A-134C65EC3170}"/>
          </ac:spMkLst>
        </pc:spChg>
        <pc:spChg chg="mod ord">
          <ac:chgData name="Patrick Charles Grosse" userId="bf431b65-cbd1-4de7-b865-798c85a12478" providerId="ADAL" clId="{8D5D0FD4-74C9-4970-BE18-92879C56232F}" dt="2023-10-09T16:40:57.853" v="46" actId="700"/>
          <ac:spMkLst>
            <pc:docMk/>
            <pc:sldMk cId="98175723" sldId="261"/>
            <ac:spMk id="7" creationId="{F33FB444-29D0-11DC-190F-FD4F9C2A7EBB}"/>
          </ac:spMkLst>
        </pc:spChg>
        <pc:spChg chg="add del mod ord">
          <ac:chgData name="Patrick Charles Grosse" userId="bf431b65-cbd1-4de7-b865-798c85a12478" providerId="ADAL" clId="{8D5D0FD4-74C9-4970-BE18-92879C56232F}" dt="2023-10-09T16:40:57.853" v="46" actId="700"/>
          <ac:spMkLst>
            <pc:docMk/>
            <pc:sldMk cId="98175723" sldId="261"/>
            <ac:spMk id="8" creationId="{06809AF1-B087-E5E1-AC0D-C554BAD65CA7}"/>
          </ac:spMkLst>
        </pc:spChg>
        <pc:spChg chg="add mod">
          <ac:chgData name="Patrick Charles Grosse" userId="bf431b65-cbd1-4de7-b865-798c85a12478" providerId="ADAL" clId="{8D5D0FD4-74C9-4970-BE18-92879C56232F}" dt="2023-10-09T17:17:28.806" v="1152"/>
          <ac:spMkLst>
            <pc:docMk/>
            <pc:sldMk cId="98175723" sldId="261"/>
            <ac:spMk id="9" creationId="{DD453D58-6F6E-0560-606A-9FAAC7FB075A}"/>
          </ac:spMkLst>
        </pc:spChg>
        <pc:spChg chg="add mod">
          <ac:chgData name="Patrick Charles Grosse" userId="bf431b65-cbd1-4de7-b865-798c85a12478" providerId="ADAL" clId="{8D5D0FD4-74C9-4970-BE18-92879C56232F}" dt="2023-10-11T18:02:40.798" v="2533" actId="20577"/>
          <ac:spMkLst>
            <pc:docMk/>
            <pc:sldMk cId="98175723" sldId="261"/>
            <ac:spMk id="10" creationId="{622CCFEE-8497-EF83-0DD0-B74D98BF0C00}"/>
          </ac:spMkLst>
        </pc:spChg>
        <pc:graphicFrameChg chg="mod">
          <ac:chgData name="Patrick Charles Grosse" userId="bf431b65-cbd1-4de7-b865-798c85a12478" providerId="ADAL" clId="{8D5D0FD4-74C9-4970-BE18-92879C56232F}" dt="2023-10-09T16:41:26.263" v="52" actId="14100"/>
          <ac:graphicFrameMkLst>
            <pc:docMk/>
            <pc:sldMk cId="98175723" sldId="261"/>
            <ac:graphicFrameMk id="3" creationId="{917E29F5-1419-4953-4B23-226EDD1ADE97}"/>
          </ac:graphicFrameMkLst>
        </pc:graphicFrameChg>
        <pc:graphicFrameChg chg="del">
          <ac:chgData name="Patrick Charles Grosse" userId="bf431b65-cbd1-4de7-b865-798c85a12478" providerId="ADAL" clId="{8D5D0FD4-74C9-4970-BE18-92879C56232F}" dt="2023-10-09T16:41:03.280" v="47" actId="478"/>
          <ac:graphicFrameMkLst>
            <pc:docMk/>
            <pc:sldMk cId="98175723" sldId="261"/>
            <ac:graphicFrameMk id="16" creationId="{F6EE6FD5-4702-C84F-9919-4C4DCEA43DC7}"/>
          </ac:graphicFrameMkLst>
        </pc:graphicFrameChg>
        <pc:picChg chg="del">
          <ac:chgData name="Patrick Charles Grosse" userId="bf431b65-cbd1-4de7-b865-798c85a12478" providerId="ADAL" clId="{8D5D0FD4-74C9-4970-BE18-92879C56232F}" dt="2023-10-09T17:17:28.179" v="1151" actId="478"/>
          <ac:picMkLst>
            <pc:docMk/>
            <pc:sldMk cId="98175723" sldId="261"/>
            <ac:picMk id="12" creationId="{D902C15F-972B-4CD6-1A0B-E03A8C0C6190}"/>
          </ac:picMkLst>
        </pc:picChg>
      </pc:sldChg>
      <pc:sldChg chg="addSp delSp modSp mod">
        <pc:chgData name="Patrick Charles Grosse" userId="bf431b65-cbd1-4de7-b865-798c85a12478" providerId="ADAL" clId="{8D5D0FD4-74C9-4970-BE18-92879C56232F}" dt="2023-10-13T16:58:52.817" v="2739" actId="207"/>
        <pc:sldMkLst>
          <pc:docMk/>
          <pc:sldMk cId="1192679512" sldId="262"/>
        </pc:sldMkLst>
        <pc:spChg chg="mod">
          <ac:chgData name="Patrick Charles Grosse" userId="bf431b65-cbd1-4de7-b865-798c85a12478" providerId="ADAL" clId="{8D5D0FD4-74C9-4970-BE18-92879C56232F}" dt="2023-10-13T16:58:52.817" v="2739" actId="207"/>
          <ac:spMkLst>
            <pc:docMk/>
            <pc:sldMk cId="1192679512" sldId="262"/>
            <ac:spMk id="3" creationId="{698DEA1F-2382-C05A-BADB-F32E09F8BA95}"/>
          </ac:spMkLst>
        </pc:spChg>
        <pc:spChg chg="del">
          <ac:chgData name="Patrick Charles Grosse" userId="bf431b65-cbd1-4de7-b865-798c85a12478" providerId="ADAL" clId="{8D5D0FD4-74C9-4970-BE18-92879C56232F}" dt="2023-10-09T17:16:48.666" v="1122" actId="478"/>
          <ac:spMkLst>
            <pc:docMk/>
            <pc:sldMk cId="1192679512" sldId="262"/>
            <ac:spMk id="3" creationId="{CE9C4FAA-D19D-F3CB-A0E0-51C502A368F6}"/>
          </ac:spMkLst>
        </pc:spChg>
        <pc:spChg chg="del">
          <ac:chgData name="Patrick Charles Grosse" userId="bf431b65-cbd1-4de7-b865-798c85a12478" providerId="ADAL" clId="{8D5D0FD4-74C9-4970-BE18-92879C56232F}" dt="2023-10-09T16:51:01.857" v="241" actId="478"/>
          <ac:spMkLst>
            <pc:docMk/>
            <pc:sldMk cId="1192679512" sldId="262"/>
            <ac:spMk id="4" creationId="{EBC4BCBF-FF46-DA34-F36E-667132B21E45}"/>
          </ac:spMkLst>
        </pc:spChg>
        <pc:spChg chg="mod">
          <ac:chgData name="Patrick Charles Grosse" userId="bf431b65-cbd1-4de7-b865-798c85a12478" providerId="ADAL" clId="{8D5D0FD4-74C9-4970-BE18-92879C56232F}" dt="2023-10-11T18:02:51.309" v="2537" actId="20577"/>
          <ac:spMkLst>
            <pc:docMk/>
            <pc:sldMk cId="1192679512" sldId="262"/>
            <ac:spMk id="8" creationId="{59EDF174-5FE1-6ABB-1BCD-525C75840DCF}"/>
          </ac:spMkLst>
        </pc:spChg>
        <pc:spChg chg="mod">
          <ac:chgData name="Patrick Charles Grosse" userId="bf431b65-cbd1-4de7-b865-798c85a12478" providerId="ADAL" clId="{8D5D0FD4-74C9-4970-BE18-92879C56232F}" dt="2023-10-09T17:05:03.313" v="384" actId="20577"/>
          <ac:spMkLst>
            <pc:docMk/>
            <pc:sldMk cId="1192679512" sldId="262"/>
            <ac:spMk id="11" creationId="{F3595BDA-23D5-3356-471B-0A20D6B40A85}"/>
          </ac:spMkLst>
        </pc:spChg>
        <pc:spChg chg="del mod">
          <ac:chgData name="Patrick Charles Grosse" userId="bf431b65-cbd1-4de7-b865-798c85a12478" providerId="ADAL" clId="{8D5D0FD4-74C9-4970-BE18-92879C56232F}" dt="2023-10-09T17:05:56.507" v="486" actId="478"/>
          <ac:spMkLst>
            <pc:docMk/>
            <pc:sldMk cId="1192679512" sldId="262"/>
            <ac:spMk id="17" creationId="{ED0BAE1A-10C1-4505-D260-060811FF933C}"/>
          </ac:spMkLst>
        </pc:spChg>
        <pc:spChg chg="del">
          <ac:chgData name="Patrick Charles Grosse" userId="bf431b65-cbd1-4de7-b865-798c85a12478" providerId="ADAL" clId="{8D5D0FD4-74C9-4970-BE18-92879C56232F}" dt="2023-10-09T17:06:04.257" v="488" actId="478"/>
          <ac:spMkLst>
            <pc:docMk/>
            <pc:sldMk cId="1192679512" sldId="262"/>
            <ac:spMk id="18" creationId="{3E9F02ED-BDB0-539F-EB55-E3CDCFC6A327}"/>
          </ac:spMkLst>
        </pc:spChg>
        <pc:spChg chg="del">
          <ac:chgData name="Patrick Charles Grosse" userId="bf431b65-cbd1-4de7-b865-798c85a12478" providerId="ADAL" clId="{8D5D0FD4-74C9-4970-BE18-92879C56232F}" dt="2023-10-09T17:05:59.684" v="487" actId="478"/>
          <ac:spMkLst>
            <pc:docMk/>
            <pc:sldMk cId="1192679512" sldId="262"/>
            <ac:spMk id="22" creationId="{0325CA82-7D4D-FAB7-8F24-BB6B466D517C}"/>
          </ac:spMkLst>
        </pc:spChg>
        <pc:spChg chg="mod">
          <ac:chgData name="Patrick Charles Grosse" userId="bf431b65-cbd1-4de7-b865-798c85a12478" providerId="ADAL" clId="{8D5D0FD4-74C9-4970-BE18-92879C56232F}" dt="2023-10-10T00:20:47.870" v="1296" actId="12"/>
          <ac:spMkLst>
            <pc:docMk/>
            <pc:sldMk cId="1192679512" sldId="262"/>
            <ac:spMk id="23" creationId="{84031C50-3E43-ECFB-A27E-F8FFC57C2BF6}"/>
          </ac:spMkLst>
        </pc:spChg>
        <pc:picChg chg="add mod">
          <ac:chgData name="Patrick Charles Grosse" userId="bf431b65-cbd1-4de7-b865-798c85a12478" providerId="ADAL" clId="{8D5D0FD4-74C9-4970-BE18-92879C56232F}" dt="2023-10-09T16:51:06.049" v="243" actId="1076"/>
          <ac:picMkLst>
            <pc:docMk/>
            <pc:sldMk cId="1192679512" sldId="262"/>
            <ac:picMk id="2" creationId="{9603AE81-5D9E-514B-B1DA-F8AC7F667629}"/>
          </ac:picMkLst>
        </pc:picChg>
      </pc:sldChg>
      <pc:sldChg chg="addSp delSp modSp mod modClrScheme chgLayout">
        <pc:chgData name="Patrick Charles Grosse" userId="bf431b65-cbd1-4de7-b865-798c85a12478" providerId="ADAL" clId="{8D5D0FD4-74C9-4970-BE18-92879C56232F}" dt="2023-10-15T23:46:56.955" v="3294" actId="20577"/>
        <pc:sldMkLst>
          <pc:docMk/>
          <pc:sldMk cId="1297460242" sldId="266"/>
        </pc:sldMkLst>
        <pc:spChg chg="mod">
          <ac:chgData name="Patrick Charles Grosse" userId="bf431b65-cbd1-4de7-b865-798c85a12478" providerId="ADAL" clId="{8D5D0FD4-74C9-4970-BE18-92879C56232F}" dt="2023-10-13T16:59:22.512" v="2741" actId="207"/>
          <ac:spMkLst>
            <pc:docMk/>
            <pc:sldMk cId="1297460242" sldId="266"/>
            <ac:spMk id="2" creationId="{8218C530-06C0-D628-FA0B-F013AF83D425}"/>
          </ac:spMkLst>
        </pc:spChg>
        <pc:spChg chg="add del mod ord">
          <ac:chgData name="Patrick Charles Grosse" userId="bf431b65-cbd1-4de7-b865-798c85a12478" providerId="ADAL" clId="{8D5D0FD4-74C9-4970-BE18-92879C56232F}" dt="2023-10-09T16:43:05.795" v="155" actId="700"/>
          <ac:spMkLst>
            <pc:docMk/>
            <pc:sldMk cId="1297460242" sldId="266"/>
            <ac:spMk id="3" creationId="{AA5BE85F-E595-0F64-27A7-3BD2780A93EE}"/>
          </ac:spMkLst>
        </pc:spChg>
        <pc:spChg chg="mod">
          <ac:chgData name="Patrick Charles Grosse" userId="bf431b65-cbd1-4de7-b865-798c85a12478" providerId="ADAL" clId="{8D5D0FD4-74C9-4970-BE18-92879C56232F}" dt="2023-10-09T16:47:45.540" v="223"/>
          <ac:spMkLst>
            <pc:docMk/>
            <pc:sldMk cId="1297460242" sldId="266"/>
            <ac:spMk id="4" creationId="{828D3791-643E-2CD6-AED0-BE2946BCE0F5}"/>
          </ac:spMkLst>
        </pc:spChg>
        <pc:spChg chg="add del mod ord">
          <ac:chgData name="Patrick Charles Grosse" userId="bf431b65-cbd1-4de7-b865-798c85a12478" providerId="ADAL" clId="{8D5D0FD4-74C9-4970-BE18-92879C56232F}" dt="2023-10-09T16:43:05.795" v="155" actId="700"/>
          <ac:spMkLst>
            <pc:docMk/>
            <pc:sldMk cId="1297460242" sldId="266"/>
            <ac:spMk id="6" creationId="{5CDF5415-C1B0-046E-06BA-BE26F21C57EA}"/>
          </ac:spMkLst>
        </pc:spChg>
        <pc:spChg chg="mod ord">
          <ac:chgData name="Patrick Charles Grosse" userId="bf431b65-cbd1-4de7-b865-798c85a12478" providerId="ADAL" clId="{8D5D0FD4-74C9-4970-BE18-92879C56232F}" dt="2023-10-09T16:43:05.795" v="155" actId="700"/>
          <ac:spMkLst>
            <pc:docMk/>
            <pc:sldMk cId="1297460242" sldId="266"/>
            <ac:spMk id="7" creationId="{4377A575-BADD-4ACF-5E89-08A9F1042261}"/>
          </ac:spMkLst>
        </pc:spChg>
        <pc:spChg chg="add mod">
          <ac:chgData name="Patrick Charles Grosse" userId="bf431b65-cbd1-4de7-b865-798c85a12478" providerId="ADAL" clId="{8D5D0FD4-74C9-4970-BE18-92879C56232F}" dt="2023-10-09T17:17:03.396" v="1124"/>
          <ac:spMkLst>
            <pc:docMk/>
            <pc:sldMk cId="1297460242" sldId="266"/>
            <ac:spMk id="11" creationId="{2BFEACF7-78A1-F850-203B-B40431283315}"/>
          </ac:spMkLst>
        </pc:spChg>
        <pc:spChg chg="add mod">
          <ac:chgData name="Patrick Charles Grosse" userId="bf431b65-cbd1-4de7-b865-798c85a12478" providerId="ADAL" clId="{8D5D0FD4-74C9-4970-BE18-92879C56232F}" dt="2023-10-11T21:27:42.358" v="2643" actId="20577"/>
          <ac:spMkLst>
            <pc:docMk/>
            <pc:sldMk cId="1297460242" sldId="266"/>
            <ac:spMk id="12" creationId="{4F777CA9-9DF4-98C9-20B3-920C635515FE}"/>
          </ac:spMkLst>
        </pc:spChg>
        <pc:spChg chg="mod">
          <ac:chgData name="Patrick Charles Grosse" userId="bf431b65-cbd1-4de7-b865-798c85a12478" providerId="ADAL" clId="{8D5D0FD4-74C9-4970-BE18-92879C56232F}" dt="2023-10-15T23:46:56.955" v="3294" actId="20577"/>
          <ac:spMkLst>
            <pc:docMk/>
            <pc:sldMk cId="1297460242" sldId="266"/>
            <ac:spMk id="17" creationId="{753272C2-3AE6-6E0D-FB6E-F8EF300BD892}"/>
          </ac:spMkLst>
        </pc:spChg>
        <pc:graphicFrameChg chg="del">
          <ac:chgData name="Patrick Charles Grosse" userId="bf431b65-cbd1-4de7-b865-798c85a12478" providerId="ADAL" clId="{8D5D0FD4-74C9-4970-BE18-92879C56232F}" dt="2023-10-09T16:48:52.575" v="236" actId="478"/>
          <ac:graphicFrameMkLst>
            <pc:docMk/>
            <pc:sldMk cId="1297460242" sldId="266"/>
            <ac:graphicFrameMk id="2" creationId="{E13AB220-B8A7-24E9-C003-DD1DDA651DA8}"/>
          </ac:graphicFrameMkLst>
        </pc:graphicFrameChg>
        <pc:picChg chg="del">
          <ac:chgData name="Patrick Charles Grosse" userId="bf431b65-cbd1-4de7-b865-798c85a12478" providerId="ADAL" clId="{8D5D0FD4-74C9-4970-BE18-92879C56232F}" dt="2023-10-09T17:17:02.638" v="1123" actId="478"/>
          <ac:picMkLst>
            <pc:docMk/>
            <pc:sldMk cId="1297460242" sldId="266"/>
            <ac:picMk id="9" creationId="{F30ADB97-0164-D321-3173-C58886F6E911}"/>
          </ac:picMkLst>
        </pc:picChg>
        <pc:picChg chg="add mod">
          <ac:chgData name="Patrick Charles Grosse" userId="bf431b65-cbd1-4de7-b865-798c85a12478" providerId="ADAL" clId="{8D5D0FD4-74C9-4970-BE18-92879C56232F}" dt="2023-10-09T16:50:29.157" v="240" actId="1076"/>
          <ac:picMkLst>
            <pc:docMk/>
            <pc:sldMk cId="1297460242" sldId="266"/>
            <ac:picMk id="10" creationId="{6D1AF239-938B-2C6F-2D3A-49E86863FDD8}"/>
          </ac:picMkLst>
        </pc:picChg>
      </pc:sldChg>
      <pc:sldChg chg="new del">
        <pc:chgData name="Patrick Charles Grosse" userId="bf431b65-cbd1-4de7-b865-798c85a12478" providerId="ADAL" clId="{8D5D0FD4-74C9-4970-BE18-92879C56232F}" dt="2023-10-09T16:37:28.822" v="1" actId="47"/>
        <pc:sldMkLst>
          <pc:docMk/>
          <pc:sldMk cId="2566136870" sldId="267"/>
        </pc:sldMkLst>
      </pc:sldChg>
      <pc:sldChg chg="addSp delSp modSp add mod">
        <pc:chgData name="Patrick Charles Grosse" userId="bf431b65-cbd1-4de7-b865-798c85a12478" providerId="ADAL" clId="{8D5D0FD4-74C9-4970-BE18-92879C56232F}" dt="2023-10-13T17:00:02.060" v="2749" actId="404"/>
        <pc:sldMkLst>
          <pc:docMk/>
          <pc:sldMk cId="4194267802" sldId="267"/>
        </pc:sldMkLst>
        <pc:spChg chg="del">
          <ac:chgData name="Patrick Charles Grosse" userId="bf431b65-cbd1-4de7-b865-798c85a12478" providerId="ADAL" clId="{8D5D0FD4-74C9-4970-BE18-92879C56232F}" dt="2023-10-09T16:45:33.603" v="181" actId="478"/>
          <ac:spMkLst>
            <pc:docMk/>
            <pc:sldMk cId="4194267802" sldId="267"/>
            <ac:spMk id="2" creationId="{3A6F1928-729A-D688-E616-379BB0E4F967}"/>
          </ac:spMkLst>
        </pc:spChg>
        <pc:spChg chg="mod">
          <ac:chgData name="Patrick Charles Grosse" userId="bf431b65-cbd1-4de7-b865-798c85a12478" providerId="ADAL" clId="{8D5D0FD4-74C9-4970-BE18-92879C56232F}" dt="2023-10-13T17:00:02.060" v="2749" actId="404"/>
          <ac:spMkLst>
            <pc:docMk/>
            <pc:sldMk cId="4194267802" sldId="267"/>
            <ac:spMk id="2" creationId="{BC103045-5C51-4A35-13EF-6663153F9726}"/>
          </ac:spMkLst>
        </pc:spChg>
        <pc:spChg chg="del">
          <ac:chgData name="Patrick Charles Grosse" userId="bf431b65-cbd1-4de7-b865-798c85a12478" providerId="ADAL" clId="{8D5D0FD4-74C9-4970-BE18-92879C56232F}" dt="2023-10-09T16:45:44.426" v="187" actId="478"/>
          <ac:spMkLst>
            <pc:docMk/>
            <pc:sldMk cId="4194267802" sldId="267"/>
            <ac:spMk id="3" creationId="{116EAE49-FC54-0997-893A-4580D87F9763}"/>
          </ac:spMkLst>
        </pc:spChg>
        <pc:spChg chg="del">
          <ac:chgData name="Patrick Charles Grosse" userId="bf431b65-cbd1-4de7-b865-798c85a12478" providerId="ADAL" clId="{8D5D0FD4-74C9-4970-BE18-92879C56232F}" dt="2023-10-09T16:45:34.493" v="182" actId="478"/>
          <ac:spMkLst>
            <pc:docMk/>
            <pc:sldMk cId="4194267802" sldId="267"/>
            <ac:spMk id="6" creationId="{A9284822-CF8C-6B91-493F-F901CCFB6FE1}"/>
          </ac:spMkLst>
        </pc:spChg>
        <pc:spChg chg="del mod">
          <ac:chgData name="Patrick Charles Grosse" userId="bf431b65-cbd1-4de7-b865-798c85a12478" providerId="ADAL" clId="{8D5D0FD4-74C9-4970-BE18-92879C56232F}" dt="2023-10-09T16:45:51.019" v="191" actId="478"/>
          <ac:spMkLst>
            <pc:docMk/>
            <pc:sldMk cId="4194267802" sldId="267"/>
            <ac:spMk id="7" creationId="{8432EB33-1798-8277-93C0-4F4B7817C094}"/>
          </ac:spMkLst>
        </pc:spChg>
        <pc:spChg chg="add mod">
          <ac:chgData name="Patrick Charles Grosse" userId="bf431b65-cbd1-4de7-b865-798c85a12478" providerId="ADAL" clId="{8D5D0FD4-74C9-4970-BE18-92879C56232F}" dt="2023-10-09T16:46:17.977" v="194"/>
          <ac:spMkLst>
            <pc:docMk/>
            <pc:sldMk cId="4194267802" sldId="267"/>
            <ac:spMk id="8" creationId="{C77E4072-9B7F-97EA-A4A5-CCCB50E35E71}"/>
          </ac:spMkLst>
        </pc:spChg>
        <pc:spChg chg="mod">
          <ac:chgData name="Patrick Charles Grosse" userId="bf431b65-cbd1-4de7-b865-798c85a12478" providerId="ADAL" clId="{8D5D0FD4-74C9-4970-BE18-92879C56232F}" dt="2023-10-09T16:46:30.652" v="195"/>
          <ac:spMkLst>
            <pc:docMk/>
            <pc:sldMk cId="4194267802" sldId="267"/>
            <ac:spMk id="19" creationId="{1B78E4E1-2A06-100E-EA4F-02A9B9E0B1CC}"/>
          </ac:spMkLst>
        </pc:spChg>
        <pc:spChg chg="del">
          <ac:chgData name="Patrick Charles Grosse" userId="bf431b65-cbd1-4de7-b865-798c85a12478" providerId="ADAL" clId="{8D5D0FD4-74C9-4970-BE18-92879C56232F}" dt="2023-10-09T16:46:35.355" v="196" actId="478"/>
          <ac:spMkLst>
            <pc:docMk/>
            <pc:sldMk cId="4194267802" sldId="267"/>
            <ac:spMk id="22" creationId="{627046BE-CA4F-C78E-613E-1DEDC9592A02}"/>
          </ac:spMkLst>
        </pc:spChg>
        <pc:spChg chg="del">
          <ac:chgData name="Patrick Charles Grosse" userId="bf431b65-cbd1-4de7-b865-798c85a12478" providerId="ADAL" clId="{8D5D0FD4-74C9-4970-BE18-92879C56232F}" dt="2023-10-09T16:46:36.721" v="197" actId="478"/>
          <ac:spMkLst>
            <pc:docMk/>
            <pc:sldMk cId="4194267802" sldId="267"/>
            <ac:spMk id="23" creationId="{0BE447C3-8926-3BC0-2A27-6315BE2C092A}"/>
          </ac:spMkLst>
        </pc:spChg>
        <pc:picChg chg="add del mod">
          <ac:chgData name="Patrick Charles Grosse" userId="bf431b65-cbd1-4de7-b865-798c85a12478" providerId="ADAL" clId="{8D5D0FD4-74C9-4970-BE18-92879C56232F}" dt="2023-10-09T16:45:49.182" v="189"/>
          <ac:picMkLst>
            <pc:docMk/>
            <pc:sldMk cId="4194267802" sldId="267"/>
            <ac:picMk id="4" creationId="{F4860011-0ED4-7583-86DA-CF89D8243F23}"/>
          </ac:picMkLst>
        </pc:picChg>
        <pc:picChg chg="add mod">
          <ac:chgData name="Patrick Charles Grosse" userId="bf431b65-cbd1-4de7-b865-798c85a12478" providerId="ADAL" clId="{8D5D0FD4-74C9-4970-BE18-92879C56232F}" dt="2023-10-09T16:46:53.650" v="199" actId="1076"/>
          <ac:picMkLst>
            <pc:docMk/>
            <pc:sldMk cId="4194267802" sldId="267"/>
            <ac:picMk id="10" creationId="{17CBC323-6E7B-4897-1F06-8339DF1C5B92}"/>
          </ac:picMkLst>
        </pc:picChg>
      </pc:sldChg>
      <pc:sldChg chg="modSp add mod modNotesTx">
        <pc:chgData name="Patrick Charles Grosse" userId="bf431b65-cbd1-4de7-b865-798c85a12478" providerId="ADAL" clId="{8D5D0FD4-74C9-4970-BE18-92879C56232F}" dt="2023-10-13T21:14:49.939" v="3035" actId="207"/>
        <pc:sldMkLst>
          <pc:docMk/>
          <pc:sldMk cId="2423643970" sldId="268"/>
        </pc:sldMkLst>
        <pc:spChg chg="mod">
          <ac:chgData name="Patrick Charles Grosse" userId="bf431b65-cbd1-4de7-b865-798c85a12478" providerId="ADAL" clId="{8D5D0FD4-74C9-4970-BE18-92879C56232F}" dt="2023-10-13T21:14:49.939" v="3035" actId="207"/>
          <ac:spMkLst>
            <pc:docMk/>
            <pc:sldMk cId="2423643970" sldId="268"/>
            <ac:spMk id="2" creationId="{02304040-2CF1-B882-98E7-77EB6C6DACCB}"/>
          </ac:spMkLst>
        </pc:spChg>
        <pc:spChg chg="mod">
          <ac:chgData name="Patrick Charles Grosse" userId="bf431b65-cbd1-4de7-b865-798c85a12478" providerId="ADAL" clId="{8D5D0FD4-74C9-4970-BE18-92879C56232F}" dt="2023-10-09T16:40:00.745" v="41" actId="108"/>
          <ac:spMkLst>
            <pc:docMk/>
            <pc:sldMk cId="2423643970" sldId="268"/>
            <ac:spMk id="15" creationId="{4E622787-5874-4B81-9829-EDD6701EE531}"/>
          </ac:spMkLst>
        </pc:spChg>
      </pc:sldChg>
      <pc:sldChg chg="new del">
        <pc:chgData name="Patrick Charles Grosse" userId="bf431b65-cbd1-4de7-b865-798c85a12478" providerId="ADAL" clId="{8D5D0FD4-74C9-4970-BE18-92879C56232F}" dt="2023-10-09T16:44:11.437" v="179" actId="680"/>
        <pc:sldMkLst>
          <pc:docMk/>
          <pc:sldMk cId="1837581463" sldId="269"/>
        </pc:sldMkLst>
      </pc:sldChg>
      <pc:sldChg chg="addSp delSp modSp add mod">
        <pc:chgData name="Patrick Charles Grosse" userId="bf431b65-cbd1-4de7-b865-798c85a12478" providerId="ADAL" clId="{8D5D0FD4-74C9-4970-BE18-92879C56232F}" dt="2023-10-13T16:58:15.894" v="2735" actId="1076"/>
        <pc:sldMkLst>
          <pc:docMk/>
          <pc:sldMk cId="3934475370" sldId="269"/>
        </pc:sldMkLst>
        <pc:spChg chg="mod">
          <ac:chgData name="Patrick Charles Grosse" userId="bf431b65-cbd1-4de7-b865-798c85a12478" providerId="ADAL" clId="{8D5D0FD4-74C9-4970-BE18-92879C56232F}" dt="2023-10-13T16:58:15.894" v="2735" actId="1076"/>
          <ac:spMkLst>
            <pc:docMk/>
            <pc:sldMk cId="3934475370" sldId="269"/>
            <ac:spMk id="3" creationId="{6441C218-6C38-0117-A4C3-B4F88FBD1CE2}"/>
          </ac:spMkLst>
        </pc:spChg>
        <pc:spChg chg="del">
          <ac:chgData name="Patrick Charles Grosse" userId="bf431b65-cbd1-4de7-b865-798c85a12478" providerId="ADAL" clId="{8D5D0FD4-74C9-4970-BE18-92879C56232F}" dt="2023-10-09T17:08:01.706" v="707" actId="478"/>
          <ac:spMkLst>
            <pc:docMk/>
            <pc:sldMk cId="3934475370" sldId="269"/>
            <ac:spMk id="3" creationId="{CE9C4FAA-D19D-F3CB-A0E0-51C502A368F6}"/>
          </ac:spMkLst>
        </pc:spChg>
        <pc:spChg chg="mod">
          <ac:chgData name="Patrick Charles Grosse" userId="bf431b65-cbd1-4de7-b865-798c85a12478" providerId="ADAL" clId="{8D5D0FD4-74C9-4970-BE18-92879C56232F}" dt="2023-10-09T16:53:26.324" v="296" actId="20577"/>
          <ac:spMkLst>
            <pc:docMk/>
            <pc:sldMk cId="3934475370" sldId="269"/>
            <ac:spMk id="7" creationId="{BDFAA06E-782B-1F6A-5F2F-DC46310783F8}"/>
          </ac:spMkLst>
        </pc:spChg>
        <pc:spChg chg="mod">
          <ac:chgData name="Patrick Charles Grosse" userId="bf431b65-cbd1-4de7-b865-798c85a12478" providerId="ADAL" clId="{8D5D0FD4-74C9-4970-BE18-92879C56232F}" dt="2023-10-11T18:03:29.823" v="2576" actId="20577"/>
          <ac:spMkLst>
            <pc:docMk/>
            <pc:sldMk cId="3934475370" sldId="269"/>
            <ac:spMk id="8" creationId="{59EDF174-5FE1-6ABB-1BCD-525C75840DCF}"/>
          </ac:spMkLst>
        </pc:spChg>
        <pc:spChg chg="del mod">
          <ac:chgData name="Patrick Charles Grosse" userId="bf431b65-cbd1-4de7-b865-798c85a12478" providerId="ADAL" clId="{8D5D0FD4-74C9-4970-BE18-92879C56232F}" dt="2023-10-09T17:07:02.719" v="555"/>
          <ac:spMkLst>
            <pc:docMk/>
            <pc:sldMk cId="3934475370" sldId="269"/>
            <ac:spMk id="11" creationId="{F3595BDA-23D5-3356-471B-0A20D6B40A85}"/>
          </ac:spMkLst>
        </pc:spChg>
        <pc:spChg chg="del mod">
          <ac:chgData name="Patrick Charles Grosse" userId="bf431b65-cbd1-4de7-b865-798c85a12478" providerId="ADAL" clId="{8D5D0FD4-74C9-4970-BE18-92879C56232F}" dt="2023-10-09T16:54:40.569" v="303" actId="478"/>
          <ac:spMkLst>
            <pc:docMk/>
            <pc:sldMk cId="3934475370" sldId="269"/>
            <ac:spMk id="17" creationId="{ED0BAE1A-10C1-4505-D260-060811FF933C}"/>
          </ac:spMkLst>
        </pc:spChg>
        <pc:spChg chg="del mod">
          <ac:chgData name="Patrick Charles Grosse" userId="bf431b65-cbd1-4de7-b865-798c85a12478" providerId="ADAL" clId="{8D5D0FD4-74C9-4970-BE18-92879C56232F}" dt="2023-10-09T16:54:38.641" v="301" actId="478"/>
          <ac:spMkLst>
            <pc:docMk/>
            <pc:sldMk cId="3934475370" sldId="269"/>
            <ac:spMk id="18" creationId="{3E9F02ED-BDB0-539F-EB55-E3CDCFC6A327}"/>
          </ac:spMkLst>
        </pc:spChg>
        <pc:spChg chg="del">
          <ac:chgData name="Patrick Charles Grosse" userId="bf431b65-cbd1-4de7-b865-798c85a12478" providerId="ADAL" clId="{8D5D0FD4-74C9-4970-BE18-92879C56232F}" dt="2023-10-09T16:54:36.717" v="299" actId="478"/>
          <ac:spMkLst>
            <pc:docMk/>
            <pc:sldMk cId="3934475370" sldId="269"/>
            <ac:spMk id="22" creationId="{0325CA82-7D4D-FAB7-8F24-BB6B466D517C}"/>
          </ac:spMkLst>
        </pc:spChg>
        <pc:spChg chg="mod">
          <ac:chgData name="Patrick Charles Grosse" userId="bf431b65-cbd1-4de7-b865-798c85a12478" providerId="ADAL" clId="{8D5D0FD4-74C9-4970-BE18-92879C56232F}" dt="2023-10-13T16:34:19.919" v="2684" actId="27636"/>
          <ac:spMkLst>
            <pc:docMk/>
            <pc:sldMk cId="3934475370" sldId="269"/>
            <ac:spMk id="23" creationId="{84031C50-3E43-ECFB-A27E-F8FFC57C2BF6}"/>
          </ac:spMkLst>
        </pc:spChg>
        <pc:picChg chg="add mod">
          <ac:chgData name="Patrick Charles Grosse" userId="bf431b65-cbd1-4de7-b865-798c85a12478" providerId="ADAL" clId="{8D5D0FD4-74C9-4970-BE18-92879C56232F}" dt="2023-10-09T16:54:43.468" v="304" actId="1076"/>
          <ac:picMkLst>
            <pc:docMk/>
            <pc:sldMk cId="3934475370" sldId="269"/>
            <ac:picMk id="2" creationId="{4C6AAA39-855E-2141-5E32-353CB4D0DB67}"/>
          </ac:picMkLst>
        </pc:picChg>
      </pc:sldChg>
      <pc:sldChg chg="del ord">
        <pc:chgData name="Patrick Charles Grosse" userId="bf431b65-cbd1-4de7-b865-798c85a12478" providerId="ADAL" clId="{8D5D0FD4-74C9-4970-BE18-92879C56232F}" dt="2023-10-09T17:26:40.353" v="1167" actId="47"/>
        <pc:sldMkLst>
          <pc:docMk/>
          <pc:sldMk cId="3063287959" sldId="270"/>
        </pc:sldMkLst>
      </pc:sldChg>
      <pc:sldChg chg="delSp modSp add mod ord">
        <pc:chgData name="Patrick Charles Grosse" userId="bf431b65-cbd1-4de7-b865-798c85a12478" providerId="ADAL" clId="{8D5D0FD4-74C9-4970-BE18-92879C56232F}" dt="2023-10-09T17:06:55.637" v="552" actId="20577"/>
        <pc:sldMkLst>
          <pc:docMk/>
          <pc:sldMk cId="3456721241" sldId="270"/>
        </pc:sldMkLst>
        <pc:spChg chg="del">
          <ac:chgData name="Patrick Charles Grosse" userId="bf431b65-cbd1-4de7-b865-798c85a12478" providerId="ADAL" clId="{8D5D0FD4-74C9-4970-BE18-92879C56232F}" dt="2023-10-09T17:06:33.232" v="525" actId="478"/>
          <ac:spMkLst>
            <pc:docMk/>
            <pc:sldMk cId="3456721241" sldId="270"/>
            <ac:spMk id="3" creationId="{CE9C4FAA-D19D-F3CB-A0E0-51C502A368F6}"/>
          </ac:spMkLst>
        </pc:spChg>
        <pc:spChg chg="mod">
          <ac:chgData name="Patrick Charles Grosse" userId="bf431b65-cbd1-4de7-b865-798c85a12478" providerId="ADAL" clId="{8D5D0FD4-74C9-4970-BE18-92879C56232F}" dt="2023-10-09T17:06:29.220" v="523" actId="20577"/>
          <ac:spMkLst>
            <pc:docMk/>
            <pc:sldMk cId="3456721241" sldId="270"/>
            <ac:spMk id="7" creationId="{BDFAA06E-782B-1F6A-5F2F-DC46310783F8}"/>
          </ac:spMkLst>
        </pc:spChg>
        <pc:spChg chg="mod">
          <ac:chgData name="Patrick Charles Grosse" userId="bf431b65-cbd1-4de7-b865-798c85a12478" providerId="ADAL" clId="{8D5D0FD4-74C9-4970-BE18-92879C56232F}" dt="2023-10-09T17:06:55.637" v="552" actId="20577"/>
          <ac:spMkLst>
            <pc:docMk/>
            <pc:sldMk cId="3456721241" sldId="270"/>
            <ac:spMk id="11" creationId="{F3595BDA-23D5-3356-471B-0A20D6B40A85}"/>
          </ac:spMkLst>
        </pc:spChg>
        <pc:picChg chg="del">
          <ac:chgData name="Patrick Charles Grosse" userId="bf431b65-cbd1-4de7-b865-798c85a12478" providerId="ADAL" clId="{8D5D0FD4-74C9-4970-BE18-92879C56232F}" dt="2023-10-09T17:06:32.435" v="524" actId="478"/>
          <ac:picMkLst>
            <pc:docMk/>
            <pc:sldMk cId="3456721241" sldId="270"/>
            <ac:picMk id="2" creationId="{4C6AAA39-855E-2141-5E32-353CB4D0DB67}"/>
          </ac:picMkLst>
        </pc:picChg>
      </pc:sldChg>
      <pc:sldChg chg="addSp delSp modSp mod">
        <pc:chgData name="Patrick Charles Grosse" userId="bf431b65-cbd1-4de7-b865-798c85a12478" providerId="ADAL" clId="{8D5D0FD4-74C9-4970-BE18-92879C56232F}" dt="2023-10-16T00:00:07.157" v="3328" actId="20577"/>
        <pc:sldMkLst>
          <pc:docMk/>
          <pc:sldMk cId="23611709" sldId="271"/>
        </pc:sldMkLst>
        <pc:spChg chg="add del mod">
          <ac:chgData name="Patrick Charles Grosse" userId="bf431b65-cbd1-4de7-b865-798c85a12478" providerId="ADAL" clId="{8D5D0FD4-74C9-4970-BE18-92879C56232F}" dt="2023-10-10T00:18:44.807" v="1237"/>
          <ac:spMkLst>
            <pc:docMk/>
            <pc:sldMk cId="23611709" sldId="271"/>
            <ac:spMk id="2" creationId="{16A51802-9FE2-D56F-A7D5-80B2CB047FE2}"/>
          </ac:spMkLst>
        </pc:spChg>
        <pc:spChg chg="mod">
          <ac:chgData name="Patrick Charles Grosse" userId="bf431b65-cbd1-4de7-b865-798c85a12478" providerId="ADAL" clId="{8D5D0FD4-74C9-4970-BE18-92879C56232F}" dt="2023-10-13T21:15:28.104" v="3043" actId="1076"/>
          <ac:spMkLst>
            <pc:docMk/>
            <pc:sldMk cId="23611709" sldId="271"/>
            <ac:spMk id="2" creationId="{5EB310E1-851A-7606-C554-389939307A57}"/>
          </ac:spMkLst>
        </pc:spChg>
        <pc:spChg chg="mod">
          <ac:chgData name="Patrick Charles Grosse" userId="bf431b65-cbd1-4de7-b865-798c85a12478" providerId="ADAL" clId="{8D5D0FD4-74C9-4970-BE18-92879C56232F}" dt="2023-10-16T00:00:07.157" v="3328" actId="20577"/>
          <ac:spMkLst>
            <pc:docMk/>
            <pc:sldMk cId="23611709" sldId="271"/>
            <ac:spMk id="17" creationId="{B48ABD7F-DFFC-29E8-C18D-2B4BB8B646F3}"/>
          </ac:spMkLst>
        </pc:spChg>
      </pc:sldChg>
      <pc:sldChg chg="addSp modSp add mod ord">
        <pc:chgData name="Patrick Charles Grosse" userId="bf431b65-cbd1-4de7-b865-798c85a12478" providerId="ADAL" clId="{8D5D0FD4-74C9-4970-BE18-92879C56232F}" dt="2023-10-09T17:09:47.253" v="755" actId="20577"/>
        <pc:sldMkLst>
          <pc:docMk/>
          <pc:sldMk cId="4009218085" sldId="271"/>
        </pc:sldMkLst>
        <pc:spChg chg="add mod">
          <ac:chgData name="Patrick Charles Grosse" userId="bf431b65-cbd1-4de7-b865-798c85a12478" providerId="ADAL" clId="{8D5D0FD4-74C9-4970-BE18-92879C56232F}" dt="2023-10-09T17:09:28.353" v="742" actId="108"/>
          <ac:spMkLst>
            <pc:docMk/>
            <pc:sldMk cId="4009218085" sldId="271"/>
            <ac:spMk id="2" creationId="{3C4DFD41-7734-1E0F-8119-FA1D8A5E8DDB}"/>
          </ac:spMkLst>
        </pc:spChg>
        <pc:spChg chg="mod">
          <ac:chgData name="Patrick Charles Grosse" userId="bf431b65-cbd1-4de7-b865-798c85a12478" providerId="ADAL" clId="{8D5D0FD4-74C9-4970-BE18-92879C56232F}" dt="2023-10-09T17:09:47.253" v="755" actId="20577"/>
          <ac:spMkLst>
            <pc:docMk/>
            <pc:sldMk cId="4009218085" sldId="271"/>
            <ac:spMk id="7" creationId="{BDFAA06E-782B-1F6A-5F2F-DC46310783F8}"/>
          </ac:spMkLst>
        </pc:spChg>
        <pc:spChg chg="mod">
          <ac:chgData name="Patrick Charles Grosse" userId="bf431b65-cbd1-4de7-b865-798c85a12478" providerId="ADAL" clId="{8D5D0FD4-74C9-4970-BE18-92879C56232F}" dt="2023-10-09T17:08:39.895" v="717" actId="20577"/>
          <ac:spMkLst>
            <pc:docMk/>
            <pc:sldMk cId="4009218085" sldId="271"/>
            <ac:spMk id="11" creationId="{F3595BDA-23D5-3356-471B-0A20D6B40A85}"/>
          </ac:spMkLst>
        </pc:spChg>
      </pc:sldChg>
      <pc:sldChg chg="addSp modSp add mod">
        <pc:chgData name="Patrick Charles Grosse" userId="bf431b65-cbd1-4de7-b865-798c85a12478" providerId="ADAL" clId="{8D5D0FD4-74C9-4970-BE18-92879C56232F}" dt="2023-10-13T21:31:40.882" v="3160" actId="1076"/>
        <pc:sldMkLst>
          <pc:docMk/>
          <pc:sldMk cId="2870259139" sldId="272"/>
        </pc:sldMkLst>
        <pc:spChg chg="mod">
          <ac:chgData name="Patrick Charles Grosse" userId="bf431b65-cbd1-4de7-b865-798c85a12478" providerId="ADAL" clId="{8D5D0FD4-74C9-4970-BE18-92879C56232F}" dt="2023-10-10T02:09:33.168" v="2090" actId="20577"/>
          <ac:spMkLst>
            <pc:docMk/>
            <pc:sldMk cId="2870259139" sldId="272"/>
            <ac:spMk id="2" creationId="{3C4DFD41-7734-1E0F-8119-FA1D8A5E8DDB}"/>
          </ac:spMkLst>
        </pc:spChg>
        <pc:spChg chg="add mod">
          <ac:chgData name="Patrick Charles Grosse" userId="bf431b65-cbd1-4de7-b865-798c85a12478" providerId="ADAL" clId="{8D5D0FD4-74C9-4970-BE18-92879C56232F}" dt="2023-10-10T02:03:59.424" v="1965" actId="14100"/>
          <ac:spMkLst>
            <pc:docMk/>
            <pc:sldMk cId="2870259139" sldId="272"/>
            <ac:spMk id="3" creationId="{4C65D386-D4CB-CCDA-EAFB-FE5ABF024B8A}"/>
          </ac:spMkLst>
        </pc:spChg>
        <pc:spChg chg="add mod">
          <ac:chgData name="Patrick Charles Grosse" userId="bf431b65-cbd1-4de7-b865-798c85a12478" providerId="ADAL" clId="{8D5D0FD4-74C9-4970-BE18-92879C56232F}" dt="2023-10-10T02:10:16.045" v="2101" actId="20577"/>
          <ac:spMkLst>
            <pc:docMk/>
            <pc:sldMk cId="2870259139" sldId="272"/>
            <ac:spMk id="6" creationId="{8D7C003B-C918-4ADE-1109-9C52685E23CD}"/>
          </ac:spMkLst>
        </pc:spChg>
        <pc:spChg chg="mod">
          <ac:chgData name="Patrick Charles Grosse" userId="bf431b65-cbd1-4de7-b865-798c85a12478" providerId="ADAL" clId="{8D5D0FD4-74C9-4970-BE18-92879C56232F}" dt="2023-10-10T00:56:05.651" v="1655" actId="20577"/>
          <ac:spMkLst>
            <pc:docMk/>
            <pc:sldMk cId="2870259139" sldId="272"/>
            <ac:spMk id="7" creationId="{BDFAA06E-782B-1F6A-5F2F-DC46310783F8}"/>
          </ac:spMkLst>
        </pc:spChg>
        <pc:spChg chg="mod">
          <ac:chgData name="Patrick Charles Grosse" userId="bf431b65-cbd1-4de7-b865-798c85a12478" providerId="ADAL" clId="{8D5D0FD4-74C9-4970-BE18-92879C56232F}" dt="2023-10-13T21:31:40.882" v="3160" actId="1076"/>
          <ac:spMkLst>
            <pc:docMk/>
            <pc:sldMk cId="2870259139" sldId="272"/>
            <ac:spMk id="8" creationId="{59EDF174-5FE1-6ABB-1BCD-525C75840DCF}"/>
          </ac:spMkLst>
        </pc:spChg>
        <pc:spChg chg="add mod">
          <ac:chgData name="Patrick Charles Grosse" userId="bf431b65-cbd1-4de7-b865-798c85a12478" providerId="ADAL" clId="{8D5D0FD4-74C9-4970-BE18-92879C56232F}" dt="2023-10-10T02:04:02.125" v="1966" actId="14100"/>
          <ac:spMkLst>
            <pc:docMk/>
            <pc:sldMk cId="2870259139" sldId="272"/>
            <ac:spMk id="9" creationId="{17CA1B37-BA76-F2BF-FBB2-4C938E280B31}"/>
          </ac:spMkLst>
        </pc:spChg>
        <pc:spChg chg="mod">
          <ac:chgData name="Patrick Charles Grosse" userId="bf431b65-cbd1-4de7-b865-798c85a12478" providerId="ADAL" clId="{8D5D0FD4-74C9-4970-BE18-92879C56232F}" dt="2023-10-10T02:01:28.221" v="1919" actId="20577"/>
          <ac:spMkLst>
            <pc:docMk/>
            <pc:sldMk cId="2870259139" sldId="272"/>
            <ac:spMk id="11" creationId="{F3595BDA-23D5-3356-471B-0A20D6B40A85}"/>
          </ac:spMkLst>
        </pc:spChg>
        <pc:spChg chg="add mod">
          <ac:chgData name="Patrick Charles Grosse" userId="bf431b65-cbd1-4de7-b865-798c85a12478" providerId="ADAL" clId="{8D5D0FD4-74C9-4970-BE18-92879C56232F}" dt="2023-10-10T02:11:15.787" v="2145" actId="20577"/>
          <ac:spMkLst>
            <pc:docMk/>
            <pc:sldMk cId="2870259139" sldId="272"/>
            <ac:spMk id="12" creationId="{CF4D2474-43BC-9CA2-A6AF-2EED09E271AF}"/>
          </ac:spMkLst>
        </pc:spChg>
        <pc:spChg chg="mod">
          <ac:chgData name="Patrick Charles Grosse" userId="bf431b65-cbd1-4de7-b865-798c85a12478" providerId="ADAL" clId="{8D5D0FD4-74C9-4970-BE18-92879C56232F}" dt="2023-10-13T21:31:36.703" v="3159" actId="20577"/>
          <ac:spMkLst>
            <pc:docMk/>
            <pc:sldMk cId="2870259139" sldId="272"/>
            <ac:spMk id="13" creationId="{AAA1C319-0EA6-B72A-3D31-E65BD8EB1D77}"/>
          </ac:spMkLst>
        </pc:spChg>
        <pc:spChg chg="add mod">
          <ac:chgData name="Patrick Charles Grosse" userId="bf431b65-cbd1-4de7-b865-798c85a12478" providerId="ADAL" clId="{8D5D0FD4-74C9-4970-BE18-92879C56232F}" dt="2023-10-13T21:31:29.502" v="3144" actId="20577"/>
          <ac:spMkLst>
            <pc:docMk/>
            <pc:sldMk cId="2870259139" sldId="272"/>
            <ac:spMk id="15" creationId="{C0CF337E-D549-12DF-2DF9-C8C9522EC50D}"/>
          </ac:spMkLst>
        </pc:spChg>
        <pc:picChg chg="add mod">
          <ac:chgData name="Patrick Charles Grosse" userId="bf431b65-cbd1-4de7-b865-798c85a12478" providerId="ADAL" clId="{8D5D0FD4-74C9-4970-BE18-92879C56232F}" dt="2023-10-12T20:08:12.725" v="2650" actId="14100"/>
          <ac:picMkLst>
            <pc:docMk/>
            <pc:sldMk cId="2870259139" sldId="272"/>
            <ac:picMk id="14" creationId="{93295E8B-E1B9-17F9-1C85-3B2841BA25F7}"/>
          </ac:picMkLst>
        </pc:picChg>
      </pc:sldChg>
      <pc:sldChg chg="addSp modSp add mod">
        <pc:chgData name="Patrick Charles Grosse" userId="bf431b65-cbd1-4de7-b865-798c85a12478" providerId="ADAL" clId="{8D5D0FD4-74C9-4970-BE18-92879C56232F}" dt="2023-10-15T23:21:50.139" v="3257" actId="108"/>
        <pc:sldMkLst>
          <pc:docMk/>
          <pc:sldMk cId="3873885102" sldId="273"/>
        </pc:sldMkLst>
        <pc:spChg chg="mod">
          <ac:chgData name="Patrick Charles Grosse" userId="bf431b65-cbd1-4de7-b865-798c85a12478" providerId="ADAL" clId="{8D5D0FD4-74C9-4970-BE18-92879C56232F}" dt="2023-10-13T21:04:46.570" v="3023" actId="5793"/>
          <ac:spMkLst>
            <pc:docMk/>
            <pc:sldMk cId="3873885102" sldId="273"/>
            <ac:spMk id="2" creationId="{3C4DFD41-7734-1E0F-8119-FA1D8A5E8DDB}"/>
          </ac:spMkLst>
        </pc:spChg>
        <pc:spChg chg="mod">
          <ac:chgData name="Patrick Charles Grosse" userId="bf431b65-cbd1-4de7-b865-798c85a12478" providerId="ADAL" clId="{8D5D0FD4-74C9-4970-BE18-92879C56232F}" dt="2023-10-15T23:21:50.139" v="3257" actId="108"/>
          <ac:spMkLst>
            <pc:docMk/>
            <pc:sldMk cId="3873885102" sldId="273"/>
            <ac:spMk id="6" creationId="{A2C1BCC7-5A21-F2F9-DAA7-6587E9BE5309}"/>
          </ac:spMkLst>
        </pc:spChg>
        <pc:spChg chg="mod">
          <ac:chgData name="Patrick Charles Grosse" userId="bf431b65-cbd1-4de7-b865-798c85a12478" providerId="ADAL" clId="{8D5D0FD4-74C9-4970-BE18-92879C56232F}" dt="2023-10-13T21:32:01.391" v="3162" actId="1076"/>
          <ac:spMkLst>
            <pc:docMk/>
            <pc:sldMk cId="3873885102" sldId="273"/>
            <ac:spMk id="8" creationId="{59EDF174-5FE1-6ABB-1BCD-525C75840DCF}"/>
          </ac:spMkLst>
        </pc:spChg>
        <pc:spChg chg="add mod">
          <ac:chgData name="Patrick Charles Grosse" userId="bf431b65-cbd1-4de7-b865-798c85a12478" providerId="ADAL" clId="{8D5D0FD4-74C9-4970-BE18-92879C56232F}" dt="2023-10-13T21:33:14.208" v="3188" actId="14100"/>
          <ac:spMkLst>
            <pc:docMk/>
            <pc:sldMk cId="3873885102" sldId="273"/>
            <ac:spMk id="9" creationId="{CA832186-4A2D-6F6A-22DF-C6BA6F111081}"/>
          </ac:spMkLst>
        </pc:spChg>
        <pc:spChg chg="mod">
          <ac:chgData name="Patrick Charles Grosse" userId="bf431b65-cbd1-4de7-b865-798c85a12478" providerId="ADAL" clId="{8D5D0FD4-74C9-4970-BE18-92879C56232F}" dt="2023-10-13T21:31:55.866" v="3161" actId="1076"/>
          <ac:spMkLst>
            <pc:docMk/>
            <pc:sldMk cId="3873885102" sldId="273"/>
            <ac:spMk id="10" creationId="{0B3068FC-DEC9-2D84-1724-9BABA4D2E5FE}"/>
          </ac:spMkLst>
        </pc:spChg>
      </pc:sldChg>
      <pc:sldChg chg="addSp delSp modSp add mod">
        <pc:chgData name="Patrick Charles Grosse" userId="bf431b65-cbd1-4de7-b865-798c85a12478" providerId="ADAL" clId="{8D5D0FD4-74C9-4970-BE18-92879C56232F}" dt="2023-10-16T00:11:11.091" v="3336" actId="20577"/>
        <pc:sldMkLst>
          <pc:docMk/>
          <pc:sldMk cId="948786053" sldId="274"/>
        </pc:sldMkLst>
        <pc:spChg chg="mod">
          <ac:chgData name="Patrick Charles Grosse" userId="bf431b65-cbd1-4de7-b865-798c85a12478" providerId="ADAL" clId="{8D5D0FD4-74C9-4970-BE18-92879C56232F}" dt="2023-10-13T21:33:57.712" v="3219" actId="20577"/>
          <ac:spMkLst>
            <pc:docMk/>
            <pc:sldMk cId="948786053" sldId="274"/>
            <ac:spMk id="2" creationId="{2536C068-11ED-52EC-EC2B-D68F1B18F775}"/>
          </ac:spMkLst>
        </pc:spChg>
        <pc:spChg chg="mod">
          <ac:chgData name="Patrick Charles Grosse" userId="bf431b65-cbd1-4de7-b865-798c85a12478" providerId="ADAL" clId="{8D5D0FD4-74C9-4970-BE18-92879C56232F}" dt="2023-10-10T01:11:26.521" v="1881" actId="20577"/>
          <ac:spMkLst>
            <pc:docMk/>
            <pc:sldMk cId="948786053" sldId="274"/>
            <ac:spMk id="2" creationId="{3C4DFD41-7734-1E0F-8119-FA1D8A5E8DDB}"/>
          </ac:spMkLst>
        </pc:spChg>
        <pc:spChg chg="mod">
          <ac:chgData name="Patrick Charles Grosse" userId="bf431b65-cbd1-4de7-b865-798c85a12478" providerId="ADAL" clId="{8D5D0FD4-74C9-4970-BE18-92879C56232F}" dt="2023-10-16T00:11:11.091" v="3336" actId="20577"/>
          <ac:spMkLst>
            <pc:docMk/>
            <pc:sldMk cId="948786053" sldId="274"/>
            <ac:spMk id="3" creationId="{5097914E-E64A-85AF-8135-CBB08E662D6C}"/>
          </ac:spMkLst>
        </pc:spChg>
        <pc:spChg chg="mod">
          <ac:chgData name="Patrick Charles Grosse" userId="bf431b65-cbd1-4de7-b865-798c85a12478" providerId="ADAL" clId="{8D5D0FD4-74C9-4970-BE18-92879C56232F}" dt="2023-10-10T01:08:23.914" v="1868" actId="5793"/>
          <ac:spMkLst>
            <pc:docMk/>
            <pc:sldMk cId="948786053" sldId="274"/>
            <ac:spMk id="7" creationId="{BDFAA06E-782B-1F6A-5F2F-DC46310783F8}"/>
          </ac:spMkLst>
        </pc:spChg>
        <pc:spChg chg="add del mod">
          <ac:chgData name="Patrick Charles Grosse" userId="bf431b65-cbd1-4de7-b865-798c85a12478" providerId="ADAL" clId="{8D5D0FD4-74C9-4970-BE18-92879C56232F}" dt="2023-10-13T21:13:07.569" v="3029"/>
          <ac:spMkLst>
            <pc:docMk/>
            <pc:sldMk cId="948786053" sldId="274"/>
            <ac:spMk id="8" creationId="{59EDF174-5FE1-6ABB-1BCD-525C75840DCF}"/>
          </ac:spMkLst>
        </pc:spChg>
        <pc:spChg chg="add del">
          <ac:chgData name="Patrick Charles Grosse" userId="bf431b65-cbd1-4de7-b865-798c85a12478" providerId="ADAL" clId="{8D5D0FD4-74C9-4970-BE18-92879C56232F}" dt="2023-10-13T21:13:17.701" v="3033" actId="478"/>
          <ac:spMkLst>
            <pc:docMk/>
            <pc:sldMk cId="948786053" sldId="274"/>
            <ac:spMk id="10" creationId="{0B3068FC-DEC9-2D84-1724-9BABA4D2E5FE}"/>
          </ac:spMkLst>
        </pc:spChg>
        <pc:graphicFrameChg chg="mod">
          <ac:chgData name="Patrick Charles Grosse" userId="bf431b65-cbd1-4de7-b865-798c85a12478" providerId="ADAL" clId="{8D5D0FD4-74C9-4970-BE18-92879C56232F}" dt="2023-10-15T23:53:44.423" v="3323" actId="20577"/>
          <ac:graphicFrameMkLst>
            <pc:docMk/>
            <pc:sldMk cId="948786053" sldId="274"/>
            <ac:graphicFrameMk id="31" creationId="{92FE1FD3-0F22-C544-AFC6-57AECF212540}"/>
          </ac:graphicFrameMkLst>
        </pc:graphicFrameChg>
      </pc:sldChg>
      <pc:sldChg chg="addSp delSp modSp add del mod">
        <pc:chgData name="Patrick Charles Grosse" userId="bf431b65-cbd1-4de7-b865-798c85a12478" providerId="ADAL" clId="{8D5D0FD4-74C9-4970-BE18-92879C56232F}" dt="2023-10-13T16:17:22.086" v="2651" actId="2696"/>
        <pc:sldMkLst>
          <pc:docMk/>
          <pc:sldMk cId="1877772575" sldId="275"/>
        </pc:sldMkLst>
        <pc:spChg chg="add del mod">
          <ac:chgData name="Patrick Charles Grosse" userId="bf431b65-cbd1-4de7-b865-798c85a12478" providerId="ADAL" clId="{8D5D0FD4-74C9-4970-BE18-92879C56232F}" dt="2023-10-09T17:15:11.685" v="1068"/>
          <ac:spMkLst>
            <pc:docMk/>
            <pc:sldMk cId="1877772575" sldId="275"/>
            <ac:spMk id="8" creationId="{59EDF174-5FE1-6ABB-1BCD-525C75840DCF}"/>
          </ac:spMkLst>
        </pc:spChg>
      </pc:sldChg>
      <pc:sldChg chg="addSp modSp add mod">
        <pc:chgData name="Patrick Charles Grosse" userId="bf431b65-cbd1-4de7-b865-798c85a12478" providerId="ADAL" clId="{8D5D0FD4-74C9-4970-BE18-92879C56232F}" dt="2023-10-13T21:36:37.876" v="3256" actId="20577"/>
        <pc:sldMkLst>
          <pc:docMk/>
          <pc:sldMk cId="3169276152" sldId="276"/>
        </pc:sldMkLst>
        <pc:spChg chg="mod">
          <ac:chgData name="Patrick Charles Grosse" userId="bf431b65-cbd1-4de7-b865-798c85a12478" providerId="ADAL" clId="{8D5D0FD4-74C9-4970-BE18-92879C56232F}" dt="2023-10-09T17:12:15.745" v="879" actId="20577"/>
          <ac:spMkLst>
            <pc:docMk/>
            <pc:sldMk cId="3169276152" sldId="276"/>
            <ac:spMk id="2" creationId="{3C4DFD41-7734-1E0F-8119-FA1D8A5E8DDB}"/>
          </ac:spMkLst>
        </pc:spChg>
        <pc:spChg chg="add mod">
          <ac:chgData name="Patrick Charles Grosse" userId="bf431b65-cbd1-4de7-b865-798c85a12478" providerId="ADAL" clId="{8D5D0FD4-74C9-4970-BE18-92879C56232F}" dt="2023-10-09T17:12:35.485" v="897" actId="20577"/>
          <ac:spMkLst>
            <pc:docMk/>
            <pc:sldMk cId="3169276152" sldId="276"/>
            <ac:spMk id="3" creationId="{B3CF8E40-3DD0-0B41-9C28-1A5CFE308B80}"/>
          </ac:spMkLst>
        </pc:spChg>
        <pc:spChg chg="add mod">
          <ac:chgData name="Patrick Charles Grosse" userId="bf431b65-cbd1-4de7-b865-798c85a12478" providerId="ADAL" clId="{8D5D0FD4-74C9-4970-BE18-92879C56232F}" dt="2023-10-10T01:10:13.424" v="1873" actId="313"/>
          <ac:spMkLst>
            <pc:docMk/>
            <pc:sldMk cId="3169276152" sldId="276"/>
            <ac:spMk id="6" creationId="{ED901AE5-676C-7821-F5D8-7381CDB7EDC5}"/>
          </ac:spMkLst>
        </pc:spChg>
        <pc:spChg chg="mod">
          <ac:chgData name="Patrick Charles Grosse" userId="bf431b65-cbd1-4de7-b865-798c85a12478" providerId="ADAL" clId="{8D5D0FD4-74C9-4970-BE18-92879C56232F}" dt="2023-10-09T17:11:48.626" v="816" actId="20577"/>
          <ac:spMkLst>
            <pc:docMk/>
            <pc:sldMk cId="3169276152" sldId="276"/>
            <ac:spMk id="7" creationId="{BDFAA06E-782B-1F6A-5F2F-DC46310783F8}"/>
          </ac:spMkLst>
        </pc:spChg>
        <pc:spChg chg="mod">
          <ac:chgData name="Patrick Charles Grosse" userId="bf431b65-cbd1-4de7-b865-798c85a12478" providerId="ADAL" clId="{8D5D0FD4-74C9-4970-BE18-92879C56232F}" dt="2023-10-13T21:33:33.724" v="3204" actId="1076"/>
          <ac:spMkLst>
            <pc:docMk/>
            <pc:sldMk cId="3169276152" sldId="276"/>
            <ac:spMk id="8" creationId="{59EDF174-5FE1-6ABB-1BCD-525C75840DCF}"/>
          </ac:spMkLst>
        </pc:spChg>
        <pc:spChg chg="mod">
          <ac:chgData name="Patrick Charles Grosse" userId="bf431b65-cbd1-4de7-b865-798c85a12478" providerId="ADAL" clId="{8D5D0FD4-74C9-4970-BE18-92879C56232F}" dt="2023-10-13T16:57:19.461" v="2722" actId="14100"/>
          <ac:spMkLst>
            <pc:docMk/>
            <pc:sldMk cId="3169276152" sldId="276"/>
            <ac:spMk id="10" creationId="{0B3068FC-DEC9-2D84-1724-9BABA4D2E5FE}"/>
          </ac:spMkLst>
        </pc:spChg>
        <pc:spChg chg="mod">
          <ac:chgData name="Patrick Charles Grosse" userId="bf431b65-cbd1-4de7-b865-798c85a12478" providerId="ADAL" clId="{8D5D0FD4-74C9-4970-BE18-92879C56232F}" dt="2023-10-09T17:11:58.638" v="833" actId="20577"/>
          <ac:spMkLst>
            <pc:docMk/>
            <pc:sldMk cId="3169276152" sldId="276"/>
            <ac:spMk id="11" creationId="{F3595BDA-23D5-3356-471B-0A20D6B40A85}"/>
          </ac:spMkLst>
        </pc:spChg>
        <pc:spChg chg="mod">
          <ac:chgData name="Patrick Charles Grosse" userId="bf431b65-cbd1-4de7-b865-798c85a12478" providerId="ADAL" clId="{8D5D0FD4-74C9-4970-BE18-92879C56232F}" dt="2023-10-13T21:36:37.876" v="3256" actId="20577"/>
          <ac:spMkLst>
            <pc:docMk/>
            <pc:sldMk cId="3169276152" sldId="276"/>
            <ac:spMk id="12" creationId="{85D59C76-9735-55FE-8F35-EA4A025C6B55}"/>
          </ac:spMkLst>
        </pc:spChg>
        <pc:picChg chg="add mod">
          <ac:chgData name="Patrick Charles Grosse" userId="bf431b65-cbd1-4de7-b865-798c85a12478" providerId="ADAL" clId="{8D5D0FD4-74C9-4970-BE18-92879C56232F}" dt="2023-10-13T20:41:28.521" v="2937" actId="1076"/>
          <ac:picMkLst>
            <pc:docMk/>
            <pc:sldMk cId="3169276152" sldId="276"/>
            <ac:picMk id="9" creationId="{6B847C49-5946-C259-D61B-E82D2530E8F2}"/>
          </ac:picMkLst>
        </pc:picChg>
      </pc:sldChg>
      <pc:sldChg chg="addSp delSp modSp mod">
        <pc:chgData name="Patrick Charles Grosse" userId="bf431b65-cbd1-4de7-b865-798c85a12478" providerId="ADAL" clId="{8D5D0FD4-74C9-4970-BE18-92879C56232F}" dt="2023-10-13T16:58:45.111" v="2737" actId="207"/>
        <pc:sldMkLst>
          <pc:docMk/>
          <pc:sldMk cId="3456721241" sldId="277"/>
        </pc:sldMkLst>
        <pc:spChg chg="mod">
          <ac:chgData name="Patrick Charles Grosse" userId="bf431b65-cbd1-4de7-b865-798c85a12478" providerId="ADAL" clId="{8D5D0FD4-74C9-4970-BE18-92879C56232F}" dt="2023-10-13T16:58:45.111" v="2737" actId="207"/>
          <ac:spMkLst>
            <pc:docMk/>
            <pc:sldMk cId="3456721241" sldId="277"/>
            <ac:spMk id="2" creationId="{FCFE82F5-ED49-911F-22BB-2BE024BA7197}"/>
          </ac:spMkLst>
        </pc:spChg>
        <pc:spChg chg="mod">
          <ac:chgData name="Patrick Charles Grosse" userId="bf431b65-cbd1-4de7-b865-798c85a12478" providerId="ADAL" clId="{8D5D0FD4-74C9-4970-BE18-92879C56232F}" dt="2023-10-11T18:03:40.169" v="2586" actId="20577"/>
          <ac:spMkLst>
            <pc:docMk/>
            <pc:sldMk cId="3456721241" sldId="277"/>
            <ac:spMk id="8" creationId="{59EDF174-5FE1-6ABB-1BCD-525C75840DCF}"/>
          </ac:spMkLst>
        </pc:spChg>
        <pc:spChg chg="del mod">
          <ac:chgData name="Patrick Charles Grosse" userId="bf431b65-cbd1-4de7-b865-798c85a12478" providerId="ADAL" clId="{8D5D0FD4-74C9-4970-BE18-92879C56232F}" dt="2023-10-10T00:58:48.158" v="1678"/>
          <ac:spMkLst>
            <pc:docMk/>
            <pc:sldMk cId="3456721241" sldId="277"/>
            <ac:spMk id="11" creationId="{F3595BDA-23D5-3356-471B-0A20D6B40A85}"/>
          </ac:spMkLst>
        </pc:spChg>
        <pc:picChg chg="add mod">
          <ac:chgData name="Patrick Charles Grosse" userId="bf431b65-cbd1-4de7-b865-798c85a12478" providerId="ADAL" clId="{8D5D0FD4-74C9-4970-BE18-92879C56232F}" dt="2023-10-10T00:58:50.266" v="1679" actId="1076"/>
          <ac:picMkLst>
            <pc:docMk/>
            <pc:sldMk cId="3456721241" sldId="277"/>
            <ac:picMk id="2050" creationId="{4E83CFBC-5F26-1E4B-58EE-F43A1AD0E0A4}"/>
          </ac:picMkLst>
        </pc:picChg>
        <pc:picChg chg="add mod">
          <ac:chgData name="Patrick Charles Grosse" userId="bf431b65-cbd1-4de7-b865-798c85a12478" providerId="ADAL" clId="{8D5D0FD4-74C9-4970-BE18-92879C56232F}" dt="2023-10-10T01:00:06.323" v="1820" actId="1076"/>
          <ac:picMkLst>
            <pc:docMk/>
            <pc:sldMk cId="3456721241" sldId="277"/>
            <ac:picMk id="2051" creationId="{415034FA-00B7-17E3-B4CD-E28CBEC86EBE}"/>
          </ac:picMkLst>
        </pc:picChg>
        <pc:picChg chg="add mod">
          <ac:chgData name="Patrick Charles Grosse" userId="bf431b65-cbd1-4de7-b865-798c85a12478" providerId="ADAL" clId="{8D5D0FD4-74C9-4970-BE18-92879C56232F}" dt="2023-10-10T00:58:37.555" v="1673" actId="14100"/>
          <ac:picMkLst>
            <pc:docMk/>
            <pc:sldMk cId="3456721241" sldId="277"/>
            <ac:picMk id="2052" creationId="{0B1B4810-DEF7-FF4D-5ABE-6C5BE900489B}"/>
          </ac:picMkLst>
        </pc:picChg>
      </pc:sldChg>
      <pc:sldChg chg="modSp mod">
        <pc:chgData name="Patrick Charles Grosse" userId="bf431b65-cbd1-4de7-b865-798c85a12478" providerId="ADAL" clId="{8D5D0FD4-74C9-4970-BE18-92879C56232F}" dt="2023-10-15T23:22:30.217" v="3258" actId="1076"/>
        <pc:sldMkLst>
          <pc:docMk/>
          <pc:sldMk cId="4009218085" sldId="278"/>
        </pc:sldMkLst>
        <pc:spChg chg="mod">
          <ac:chgData name="Patrick Charles Grosse" userId="bf431b65-cbd1-4de7-b865-798c85a12478" providerId="ADAL" clId="{8D5D0FD4-74C9-4970-BE18-92879C56232F}" dt="2023-10-10T02:16:31.946" v="2353" actId="20577"/>
          <ac:spMkLst>
            <pc:docMk/>
            <pc:sldMk cId="4009218085" sldId="278"/>
            <ac:spMk id="2" creationId="{3C4DFD41-7734-1E0F-8119-FA1D8A5E8DDB}"/>
          </ac:spMkLst>
        </pc:spChg>
        <pc:spChg chg="mod">
          <ac:chgData name="Patrick Charles Grosse" userId="bf431b65-cbd1-4de7-b865-798c85a12478" providerId="ADAL" clId="{8D5D0FD4-74C9-4970-BE18-92879C56232F}" dt="2023-10-13T21:34:30.043" v="3238" actId="20577"/>
          <ac:spMkLst>
            <pc:docMk/>
            <pc:sldMk cId="4009218085" sldId="278"/>
            <ac:spMk id="3" creationId="{62E657EF-BD26-ED76-B811-D7445C45EFAC}"/>
          </ac:spMkLst>
        </pc:spChg>
        <pc:spChg chg="mod">
          <ac:chgData name="Patrick Charles Grosse" userId="bf431b65-cbd1-4de7-b865-798c85a12478" providerId="ADAL" clId="{8D5D0FD4-74C9-4970-BE18-92879C56232F}" dt="2023-10-13T21:34:34.684" v="3239" actId="1076"/>
          <ac:spMkLst>
            <pc:docMk/>
            <pc:sldMk cId="4009218085" sldId="278"/>
            <ac:spMk id="8" creationId="{59EDF174-5FE1-6ABB-1BCD-525C75840DCF}"/>
          </ac:spMkLst>
        </pc:spChg>
        <pc:spChg chg="mod">
          <ac:chgData name="Patrick Charles Grosse" userId="bf431b65-cbd1-4de7-b865-798c85a12478" providerId="ADAL" clId="{8D5D0FD4-74C9-4970-BE18-92879C56232F}" dt="2023-10-10T02:14:16.424" v="2231" actId="20577"/>
          <ac:spMkLst>
            <pc:docMk/>
            <pc:sldMk cId="4009218085" sldId="278"/>
            <ac:spMk id="11" creationId="{F3595BDA-23D5-3356-471B-0A20D6B40A85}"/>
          </ac:spMkLst>
        </pc:spChg>
        <pc:picChg chg="mod">
          <ac:chgData name="Patrick Charles Grosse" userId="bf431b65-cbd1-4de7-b865-798c85a12478" providerId="ADAL" clId="{8D5D0FD4-74C9-4970-BE18-92879C56232F}" dt="2023-10-10T02:16:13.509" v="2328" actId="14100"/>
          <ac:picMkLst>
            <pc:docMk/>
            <pc:sldMk cId="4009218085" sldId="278"/>
            <ac:picMk id="6" creationId="{2309C0CF-D78C-93BE-90C3-AD77C8D18C96}"/>
          </ac:picMkLst>
        </pc:picChg>
        <pc:picChg chg="mod">
          <ac:chgData name="Patrick Charles Grosse" userId="bf431b65-cbd1-4de7-b865-798c85a12478" providerId="ADAL" clId="{8D5D0FD4-74C9-4970-BE18-92879C56232F}" dt="2023-10-15T23:22:30.217" v="3258" actId="1076"/>
          <ac:picMkLst>
            <pc:docMk/>
            <pc:sldMk cId="4009218085" sldId="278"/>
            <ac:picMk id="12" creationId="{106A4C86-6E34-5B7C-2EC8-03AB5F70CFF4}"/>
          </ac:picMkLst>
        </pc:picChg>
      </pc:sldChg>
      <pc:sldChg chg="delSp modSp add mod ord">
        <pc:chgData name="Patrick Charles Grosse" userId="bf431b65-cbd1-4de7-b865-798c85a12478" providerId="ADAL" clId="{8D5D0FD4-74C9-4970-BE18-92879C56232F}" dt="2023-10-09T17:14:30.255" v="1039" actId="478"/>
        <pc:sldMkLst>
          <pc:docMk/>
          <pc:sldMk cId="2395602368" sldId="279"/>
        </pc:sldMkLst>
        <pc:spChg chg="del">
          <ac:chgData name="Patrick Charles Grosse" userId="bf431b65-cbd1-4de7-b865-798c85a12478" providerId="ADAL" clId="{8D5D0FD4-74C9-4970-BE18-92879C56232F}" dt="2023-10-09T17:13:13.660" v="951" actId="478"/>
          <ac:spMkLst>
            <pc:docMk/>
            <pc:sldMk cId="2395602368" sldId="279"/>
            <ac:spMk id="2" creationId="{3C4DFD41-7734-1E0F-8119-FA1D8A5E8DDB}"/>
          </ac:spMkLst>
        </pc:spChg>
        <pc:spChg chg="del">
          <ac:chgData name="Patrick Charles Grosse" userId="bf431b65-cbd1-4de7-b865-798c85a12478" providerId="ADAL" clId="{8D5D0FD4-74C9-4970-BE18-92879C56232F}" dt="2023-10-09T17:13:16.699" v="952" actId="478"/>
          <ac:spMkLst>
            <pc:docMk/>
            <pc:sldMk cId="2395602368" sldId="279"/>
            <ac:spMk id="3" creationId="{B3CF8E40-3DD0-0B41-9C28-1A5CFE308B80}"/>
          </ac:spMkLst>
        </pc:spChg>
        <pc:spChg chg="del">
          <ac:chgData name="Patrick Charles Grosse" userId="bf431b65-cbd1-4de7-b865-798c85a12478" providerId="ADAL" clId="{8D5D0FD4-74C9-4970-BE18-92879C56232F}" dt="2023-10-09T17:13:13.660" v="951" actId="478"/>
          <ac:spMkLst>
            <pc:docMk/>
            <pc:sldMk cId="2395602368" sldId="279"/>
            <ac:spMk id="6" creationId="{ED901AE5-676C-7821-F5D8-7381CDB7EDC5}"/>
          </ac:spMkLst>
        </pc:spChg>
        <pc:spChg chg="mod">
          <ac:chgData name="Patrick Charles Grosse" userId="bf431b65-cbd1-4de7-b865-798c85a12478" providerId="ADAL" clId="{8D5D0FD4-74C9-4970-BE18-92879C56232F}" dt="2023-10-09T17:13:08.249" v="950" actId="20577"/>
          <ac:spMkLst>
            <pc:docMk/>
            <pc:sldMk cId="2395602368" sldId="279"/>
            <ac:spMk id="7" creationId="{BDFAA06E-782B-1F6A-5F2F-DC46310783F8}"/>
          </ac:spMkLst>
        </pc:spChg>
        <pc:spChg chg="del">
          <ac:chgData name="Patrick Charles Grosse" userId="bf431b65-cbd1-4de7-b865-798c85a12478" providerId="ADAL" clId="{8D5D0FD4-74C9-4970-BE18-92879C56232F}" dt="2023-10-09T17:14:30.255" v="1039" actId="478"/>
          <ac:spMkLst>
            <pc:docMk/>
            <pc:sldMk cId="2395602368" sldId="279"/>
            <ac:spMk id="8" creationId="{59EDF174-5FE1-6ABB-1BCD-525C75840DCF}"/>
          </ac:spMkLst>
        </pc:spChg>
        <pc:spChg chg="del">
          <ac:chgData name="Patrick Charles Grosse" userId="bf431b65-cbd1-4de7-b865-798c85a12478" providerId="ADAL" clId="{8D5D0FD4-74C9-4970-BE18-92879C56232F}" dt="2023-10-09T17:13:16.699" v="952" actId="478"/>
          <ac:spMkLst>
            <pc:docMk/>
            <pc:sldMk cId="2395602368" sldId="279"/>
            <ac:spMk id="11" creationId="{F3595BDA-23D5-3356-471B-0A20D6B40A85}"/>
          </ac:spMkLst>
        </pc:spChg>
        <pc:spChg chg="del">
          <ac:chgData name="Patrick Charles Grosse" userId="bf431b65-cbd1-4de7-b865-798c85a12478" providerId="ADAL" clId="{8D5D0FD4-74C9-4970-BE18-92879C56232F}" dt="2023-10-09T17:13:16.699" v="952" actId="478"/>
          <ac:spMkLst>
            <pc:docMk/>
            <pc:sldMk cId="2395602368" sldId="279"/>
            <ac:spMk id="23" creationId="{84031C50-3E43-ECFB-A27E-F8FFC57C2BF6}"/>
          </ac:spMkLst>
        </pc:spChg>
      </pc:sldChg>
      <pc:sldChg chg="addSp delSp modSp add mod ord">
        <pc:chgData name="Patrick Charles Grosse" userId="bf431b65-cbd1-4de7-b865-798c85a12478" providerId="ADAL" clId="{8D5D0FD4-74C9-4970-BE18-92879C56232F}" dt="2023-10-13T21:29:00.411" v="3109" actId="20577"/>
        <pc:sldMkLst>
          <pc:docMk/>
          <pc:sldMk cId="1444767860" sldId="280"/>
        </pc:sldMkLst>
        <pc:spChg chg="add mod">
          <ac:chgData name="Patrick Charles Grosse" userId="bf431b65-cbd1-4de7-b865-798c85a12478" providerId="ADAL" clId="{8D5D0FD4-74C9-4970-BE18-92879C56232F}" dt="2023-10-13T21:29:00.411" v="3109" actId="20577"/>
          <ac:spMkLst>
            <pc:docMk/>
            <pc:sldMk cId="1444767860" sldId="280"/>
            <ac:spMk id="2" creationId="{EFA6863D-D965-442D-78E9-48FEF5499119}"/>
          </ac:spMkLst>
        </pc:spChg>
        <pc:spChg chg="mod">
          <ac:chgData name="Patrick Charles Grosse" userId="bf431b65-cbd1-4de7-b865-798c85a12478" providerId="ADAL" clId="{8D5D0FD4-74C9-4970-BE18-92879C56232F}" dt="2023-10-09T17:13:29.766" v="965" actId="20577"/>
          <ac:spMkLst>
            <pc:docMk/>
            <pc:sldMk cId="1444767860" sldId="280"/>
            <ac:spMk id="7" creationId="{BDFAA06E-782B-1F6A-5F2F-DC46310783F8}"/>
          </ac:spMkLst>
        </pc:spChg>
        <pc:spChg chg="del">
          <ac:chgData name="Patrick Charles Grosse" userId="bf431b65-cbd1-4de7-b865-798c85a12478" providerId="ADAL" clId="{8D5D0FD4-74C9-4970-BE18-92879C56232F}" dt="2023-10-09T17:14:26.991" v="1038" actId="478"/>
          <ac:spMkLst>
            <pc:docMk/>
            <pc:sldMk cId="1444767860" sldId="280"/>
            <ac:spMk id="8" creationId="{59EDF174-5FE1-6ABB-1BCD-525C75840DCF}"/>
          </ac:spMkLst>
        </pc:spChg>
        <pc:spChg chg="del mod">
          <ac:chgData name="Patrick Charles Grosse" userId="bf431b65-cbd1-4de7-b865-798c85a12478" providerId="ADAL" clId="{8D5D0FD4-74C9-4970-BE18-92879C56232F}" dt="2023-10-11T21:28:00.026" v="2645" actId="478"/>
          <ac:spMkLst>
            <pc:docMk/>
            <pc:sldMk cId="1444767860" sldId="280"/>
            <ac:spMk id="10" creationId="{0B3068FC-DEC9-2D84-1724-9BABA4D2E5FE}"/>
          </ac:spMkLst>
        </pc:spChg>
      </pc:sldChg>
      <pc:sldChg chg="modSp mod">
        <pc:chgData name="Patrick Charles Grosse" userId="bf431b65-cbd1-4de7-b865-798c85a12478" providerId="ADAL" clId="{8D5D0FD4-74C9-4970-BE18-92879C56232F}" dt="2023-10-16T00:12:31.555" v="3365" actId="27636"/>
        <pc:sldMkLst>
          <pc:docMk/>
          <pc:sldMk cId="218480153" sldId="281"/>
        </pc:sldMkLst>
        <pc:spChg chg="mod">
          <ac:chgData name="Patrick Charles Grosse" userId="bf431b65-cbd1-4de7-b865-798c85a12478" providerId="ADAL" clId="{8D5D0FD4-74C9-4970-BE18-92879C56232F}" dt="2023-10-16T00:12:31.555" v="3365" actId="27636"/>
          <ac:spMkLst>
            <pc:docMk/>
            <pc:sldMk cId="218480153" sldId="281"/>
            <ac:spMk id="4" creationId="{74EF9B66-2D34-35F1-B1BD-A0AB53E9E190}"/>
          </ac:spMkLst>
        </pc:spChg>
      </pc:sldChg>
      <pc:sldChg chg="modSp mod">
        <pc:chgData name="Patrick Charles Grosse" userId="bf431b65-cbd1-4de7-b865-798c85a12478" providerId="ADAL" clId="{8D5D0FD4-74C9-4970-BE18-92879C56232F}" dt="2023-10-13T21:26:45.832" v="3083" actId="20577"/>
        <pc:sldMkLst>
          <pc:docMk/>
          <pc:sldMk cId="3799370095" sldId="282"/>
        </pc:sldMkLst>
        <pc:spChg chg="mod">
          <ac:chgData name="Patrick Charles Grosse" userId="bf431b65-cbd1-4de7-b865-798c85a12478" providerId="ADAL" clId="{8D5D0FD4-74C9-4970-BE18-92879C56232F}" dt="2023-10-13T21:26:45.832" v="3083" actId="20577"/>
          <ac:spMkLst>
            <pc:docMk/>
            <pc:sldMk cId="3799370095" sldId="282"/>
            <ac:spMk id="7" creationId="{8B0FF38D-CC40-675D-B1ED-42921546EEB2}"/>
          </ac:spMkLst>
        </pc:spChg>
      </pc:sldChg>
      <pc:sldChg chg="modSp add mod">
        <pc:chgData name="Patrick Charles Grosse" userId="bf431b65-cbd1-4de7-b865-798c85a12478" providerId="ADAL" clId="{8D5D0FD4-74C9-4970-BE18-92879C56232F}" dt="2023-10-13T21:29:07.854" v="3114" actId="20577"/>
        <pc:sldMkLst>
          <pc:docMk/>
          <pc:sldMk cId="3254443489" sldId="283"/>
        </pc:sldMkLst>
        <pc:spChg chg="mod">
          <ac:chgData name="Patrick Charles Grosse" userId="bf431b65-cbd1-4de7-b865-798c85a12478" providerId="ADAL" clId="{8D5D0FD4-74C9-4970-BE18-92879C56232F}" dt="2023-10-13T21:29:07.854" v="3114" actId="20577"/>
          <ac:spMkLst>
            <pc:docMk/>
            <pc:sldMk cId="3254443489" sldId="283"/>
            <ac:spMk id="2" creationId="{EFA6863D-D965-442D-78E9-48FEF5499119}"/>
          </ac:spMkLst>
        </pc:spChg>
      </pc:sldChg>
    </pc:docChg>
  </pc:docChgLst>
  <pc:docChgLst>
    <pc:chgData name="Jeremy G Malmo" userId="S::jgm288@nau.edu::45594f7d-db40-4900-b5c5-ea1f3044aa78" providerId="AD" clId="Web-{70558173-FF84-455B-B58E-998329FEBDF0}"/>
    <pc:docChg chg="modSld">
      <pc:chgData name="Jeremy G Malmo" userId="S::jgm288@nau.edu::45594f7d-db40-4900-b5c5-ea1f3044aa78" providerId="AD" clId="Web-{70558173-FF84-455B-B58E-998329FEBDF0}" dt="2023-10-09T16:55:40.988" v="337"/>
      <pc:docMkLst>
        <pc:docMk/>
      </pc:docMkLst>
      <pc:sldChg chg="delSp modSp">
        <pc:chgData name="Jeremy G Malmo" userId="S::jgm288@nau.edu::45594f7d-db40-4900-b5c5-ea1f3044aa78" providerId="AD" clId="Web-{70558173-FF84-455B-B58E-998329FEBDF0}" dt="2023-10-09T16:55:40.988" v="337"/>
        <pc:sldMkLst>
          <pc:docMk/>
          <pc:sldMk cId="1070346799" sldId="260"/>
        </pc:sldMkLst>
        <pc:spChg chg="del">
          <ac:chgData name="Jeremy G Malmo" userId="S::jgm288@nau.edu::45594f7d-db40-4900-b5c5-ea1f3044aa78" providerId="AD" clId="Web-{70558173-FF84-455B-B58E-998329FEBDF0}" dt="2023-10-09T16:45:20.175" v="121"/>
          <ac:spMkLst>
            <pc:docMk/>
            <pc:sldMk cId="1070346799" sldId="260"/>
            <ac:spMk id="2" creationId="{3A6F1928-729A-D688-E616-379BB0E4F967}"/>
          </ac:spMkLst>
        </pc:spChg>
        <pc:spChg chg="mod">
          <ac:chgData name="Jeremy G Malmo" userId="S::jgm288@nau.edu::45594f7d-db40-4900-b5c5-ea1f3044aa78" providerId="AD" clId="Web-{70558173-FF84-455B-B58E-998329FEBDF0}" dt="2023-10-09T16:52:20.889" v="177" actId="20577"/>
          <ac:spMkLst>
            <pc:docMk/>
            <pc:sldMk cId="1070346799" sldId="260"/>
            <ac:spMk id="5" creationId="{95C674F0-4F70-13F1-AE83-2E85D5A979B0}"/>
          </ac:spMkLst>
        </pc:spChg>
        <pc:spChg chg="mod">
          <ac:chgData name="Jeremy G Malmo" userId="S::jgm288@nau.edu::45594f7d-db40-4900-b5c5-ea1f3044aa78" providerId="AD" clId="Web-{70558173-FF84-455B-B58E-998329FEBDF0}" dt="2023-10-09T16:45:30.003" v="125" actId="20577"/>
          <ac:spMkLst>
            <pc:docMk/>
            <pc:sldMk cId="1070346799" sldId="260"/>
            <ac:spMk id="7" creationId="{8432EB33-1798-8277-93C0-4F4B7817C094}"/>
          </ac:spMkLst>
        </pc:spChg>
        <pc:spChg chg="mod">
          <ac:chgData name="Jeremy G Malmo" userId="S::jgm288@nau.edu::45594f7d-db40-4900-b5c5-ea1f3044aa78" providerId="AD" clId="Web-{70558173-FF84-455B-B58E-998329FEBDF0}" dt="2023-10-09T16:39:33.807" v="15" actId="20577"/>
          <ac:spMkLst>
            <pc:docMk/>
            <pc:sldMk cId="1070346799" sldId="260"/>
            <ac:spMk id="15" creationId="{4E622787-5874-4B81-9829-EDD6701EE531}"/>
          </ac:spMkLst>
        </pc:spChg>
        <pc:spChg chg="mod">
          <ac:chgData name="Jeremy G Malmo" userId="S::jgm288@nau.edu::45594f7d-db40-4900-b5c5-ea1f3044aa78" providerId="AD" clId="Web-{70558173-FF84-455B-B58E-998329FEBDF0}" dt="2023-10-09T16:55:22.284" v="336" actId="14100"/>
          <ac:spMkLst>
            <pc:docMk/>
            <pc:sldMk cId="1070346799" sldId="260"/>
            <ac:spMk id="19" creationId="{1B78E4E1-2A06-100E-EA4F-02A9B9E0B1CC}"/>
          </ac:spMkLst>
        </pc:spChg>
        <pc:spChg chg="del">
          <ac:chgData name="Jeremy G Malmo" userId="S::jgm288@nau.edu::45594f7d-db40-4900-b5c5-ea1f3044aa78" providerId="AD" clId="Web-{70558173-FF84-455B-B58E-998329FEBDF0}" dt="2023-10-09T16:55:40.988" v="337"/>
          <ac:spMkLst>
            <pc:docMk/>
            <pc:sldMk cId="1070346799" sldId="260"/>
            <ac:spMk id="22" creationId="{627046BE-CA4F-C78E-613E-1DEDC9592A02}"/>
          </ac:spMkLst>
        </pc:spChg>
        <pc:spChg chg="mod">
          <ac:chgData name="Jeremy G Malmo" userId="S::jgm288@nau.edu::45594f7d-db40-4900-b5c5-ea1f3044aa78" providerId="AD" clId="Web-{70558173-FF84-455B-B58E-998329FEBDF0}" dt="2023-10-09T16:45:27.363" v="123" actId="20577"/>
          <ac:spMkLst>
            <pc:docMk/>
            <pc:sldMk cId="1070346799" sldId="260"/>
            <ac:spMk id="23" creationId="{0BE447C3-8926-3BC0-2A27-6315BE2C092A}"/>
          </ac:spMkLst>
        </pc:spChg>
      </pc:sldChg>
      <pc:sldChg chg="modSp">
        <pc:chgData name="Jeremy G Malmo" userId="S::jgm288@nau.edu::45594f7d-db40-4900-b5c5-ea1f3044aa78" providerId="AD" clId="Web-{70558173-FF84-455B-B58E-998329FEBDF0}" dt="2023-10-09T16:41:05.715" v="66" actId="20577"/>
        <pc:sldMkLst>
          <pc:docMk/>
          <pc:sldMk cId="1192679512" sldId="262"/>
        </pc:sldMkLst>
        <pc:spChg chg="mod">
          <ac:chgData name="Jeremy G Malmo" userId="S::jgm288@nau.edu::45594f7d-db40-4900-b5c5-ea1f3044aa78" providerId="AD" clId="Web-{70558173-FF84-455B-B58E-998329FEBDF0}" dt="2023-10-09T16:41:05.715" v="66" actId="20577"/>
          <ac:spMkLst>
            <pc:docMk/>
            <pc:sldMk cId="1192679512" sldId="262"/>
            <ac:spMk id="7" creationId="{BDFAA06E-782B-1F6A-5F2F-DC46310783F8}"/>
          </ac:spMkLst>
        </pc:spChg>
      </pc:sldChg>
      <pc:sldChg chg="modSp">
        <pc:chgData name="Jeremy G Malmo" userId="S::jgm288@nau.edu::45594f7d-db40-4900-b5c5-ea1f3044aa78" providerId="AD" clId="Web-{70558173-FF84-455B-B58E-998329FEBDF0}" dt="2023-10-09T16:40:58.403" v="56" actId="20577"/>
        <pc:sldMkLst>
          <pc:docMk/>
          <pc:sldMk cId="1297460242" sldId="266"/>
        </pc:sldMkLst>
        <pc:spChg chg="mod">
          <ac:chgData name="Jeremy G Malmo" userId="S::jgm288@nau.edu::45594f7d-db40-4900-b5c5-ea1f3044aa78" providerId="AD" clId="Web-{70558173-FF84-455B-B58E-998329FEBDF0}" dt="2023-10-09T16:40:58.403" v="56" actId="20577"/>
          <ac:spMkLst>
            <pc:docMk/>
            <pc:sldMk cId="1297460242" sldId="266"/>
            <ac:spMk id="7" creationId="{4377A575-BADD-4ACF-5E89-08A9F1042261}"/>
          </ac:spMkLst>
        </pc:spChg>
      </pc:sldChg>
      <pc:sldChg chg="modSp">
        <pc:chgData name="Jeremy G Malmo" userId="S::jgm288@nau.edu::45594f7d-db40-4900-b5c5-ea1f3044aa78" providerId="AD" clId="Web-{70558173-FF84-455B-B58E-998329FEBDF0}" dt="2023-10-09T16:40:14.323" v="36" actId="20577"/>
        <pc:sldMkLst>
          <pc:docMk/>
          <pc:sldMk cId="4194267802" sldId="267"/>
        </pc:sldMkLst>
        <pc:spChg chg="mod">
          <ac:chgData name="Jeremy G Malmo" userId="S::jgm288@nau.edu::45594f7d-db40-4900-b5c5-ea1f3044aa78" providerId="AD" clId="Web-{70558173-FF84-455B-B58E-998329FEBDF0}" dt="2023-10-09T16:40:14.323" v="36" actId="20577"/>
          <ac:spMkLst>
            <pc:docMk/>
            <pc:sldMk cId="4194267802" sldId="267"/>
            <ac:spMk id="15" creationId="{4E622787-5874-4B81-9829-EDD6701EE531}"/>
          </ac:spMkLst>
        </pc:spChg>
      </pc:sldChg>
      <pc:sldChg chg="delSp modSp">
        <pc:chgData name="Jeremy G Malmo" userId="S::jgm288@nau.edu::45594f7d-db40-4900-b5c5-ea1f3044aa78" providerId="AD" clId="Web-{70558173-FF84-455B-B58E-998329FEBDF0}" dt="2023-10-09T16:44:23.158" v="120" actId="20577"/>
        <pc:sldMkLst>
          <pc:docMk/>
          <pc:sldMk cId="2423643970" sldId="268"/>
        </pc:sldMkLst>
        <pc:spChg chg="del">
          <ac:chgData name="Jeremy G Malmo" userId="S::jgm288@nau.edu::45594f7d-db40-4900-b5c5-ea1f3044aa78" providerId="AD" clId="Web-{70558173-FF84-455B-B58E-998329FEBDF0}" dt="2023-10-09T16:42:46.827" v="67"/>
          <ac:spMkLst>
            <pc:docMk/>
            <pc:sldMk cId="2423643970" sldId="268"/>
            <ac:spMk id="2" creationId="{3A6F1928-729A-D688-E616-379BB0E4F967}"/>
          </ac:spMkLst>
        </pc:spChg>
        <pc:spChg chg="del">
          <ac:chgData name="Jeremy G Malmo" userId="S::jgm288@nau.edu::45594f7d-db40-4900-b5c5-ea1f3044aa78" providerId="AD" clId="Web-{70558173-FF84-455B-B58E-998329FEBDF0}" dt="2023-10-09T16:43:12.828" v="74"/>
          <ac:spMkLst>
            <pc:docMk/>
            <pc:sldMk cId="2423643970" sldId="268"/>
            <ac:spMk id="6" creationId="{A9284822-CF8C-6B91-493F-F901CCFB6FE1}"/>
          </ac:spMkLst>
        </pc:spChg>
        <pc:spChg chg="mod">
          <ac:chgData name="Jeremy G Malmo" userId="S::jgm288@nau.edu::45594f7d-db40-4900-b5c5-ea1f3044aa78" providerId="AD" clId="Web-{70558173-FF84-455B-B58E-998329FEBDF0}" dt="2023-10-09T16:43:11.062" v="73" actId="1076"/>
          <ac:spMkLst>
            <pc:docMk/>
            <pc:sldMk cId="2423643970" sldId="268"/>
            <ac:spMk id="22" creationId="{627046BE-CA4F-C78E-613E-1DEDC9592A02}"/>
          </ac:spMkLst>
        </pc:spChg>
        <pc:spChg chg="mod">
          <ac:chgData name="Jeremy G Malmo" userId="S::jgm288@nau.edu::45594f7d-db40-4900-b5c5-ea1f3044aa78" providerId="AD" clId="Web-{70558173-FF84-455B-B58E-998329FEBDF0}" dt="2023-10-09T16:44:23.158" v="120" actId="20577"/>
          <ac:spMkLst>
            <pc:docMk/>
            <pc:sldMk cId="2423643970" sldId="268"/>
            <ac:spMk id="23" creationId="{0BE447C3-8926-3BC0-2A27-6315BE2C092A}"/>
          </ac:spMkLst>
        </pc:spChg>
        <pc:picChg chg="mod">
          <ac:chgData name="Jeremy G Malmo" userId="S::jgm288@nau.edu::45594f7d-db40-4900-b5c5-ea1f3044aa78" providerId="AD" clId="Web-{70558173-FF84-455B-B58E-998329FEBDF0}" dt="2023-10-09T16:43:03.375" v="72" actId="1076"/>
          <ac:picMkLst>
            <pc:docMk/>
            <pc:sldMk cId="2423643970" sldId="268"/>
            <ac:picMk id="9" creationId="{B9E8E00B-0608-D318-3EA6-53D247B59F0A}"/>
          </ac:picMkLst>
        </pc:picChg>
      </pc:sldChg>
    </pc:docChg>
  </pc:docChgLst>
  <pc:docChgLst>
    <pc:chgData name="Lindsey B Dineyazhe" userId="S::ld533@nau.edu::3d8e2142-0bf0-4186-9bd8-a48c9dbaea65" providerId="AD" clId="Web-{2FB1784C-17F0-E5AC-2033-63E770EE8C74}"/>
    <pc:docChg chg="modSld">
      <pc:chgData name="Lindsey B Dineyazhe" userId="S::ld533@nau.edu::3d8e2142-0bf0-4186-9bd8-a48c9dbaea65" providerId="AD" clId="Web-{2FB1784C-17F0-E5AC-2033-63E770EE8C74}" dt="2024-02-06T00:02:08.157" v="1830" actId="1076"/>
      <pc:docMkLst>
        <pc:docMk/>
      </pc:docMkLst>
      <pc:sldChg chg="addSp delSp modSp">
        <pc:chgData name="Lindsey B Dineyazhe" userId="S::ld533@nau.edu::3d8e2142-0bf0-4186-9bd8-a48c9dbaea65" providerId="AD" clId="Web-{2FB1784C-17F0-E5AC-2033-63E770EE8C74}" dt="2024-02-05T20:49:35.795" v="535" actId="20577"/>
        <pc:sldMkLst>
          <pc:docMk/>
          <pc:sldMk cId="3169276152" sldId="276"/>
        </pc:sldMkLst>
        <pc:spChg chg="add mod">
          <ac:chgData name="Lindsey B Dineyazhe" userId="S::ld533@nau.edu::3d8e2142-0bf0-4186-9bd8-a48c9dbaea65" providerId="AD" clId="Web-{2FB1784C-17F0-E5AC-2033-63E770EE8C74}" dt="2024-02-05T20:31:07.242" v="533" actId="1076"/>
          <ac:spMkLst>
            <pc:docMk/>
            <pc:sldMk cId="3169276152" sldId="276"/>
            <ac:spMk id="3" creationId="{39929077-065A-3716-3B18-18A54A8D68DF}"/>
          </ac:spMkLst>
        </pc:spChg>
        <pc:spChg chg="mod">
          <ac:chgData name="Lindsey B Dineyazhe" userId="S::ld533@nau.edu::3d8e2142-0bf0-4186-9bd8-a48c9dbaea65" providerId="AD" clId="Web-{2FB1784C-17F0-E5AC-2033-63E770EE8C74}" dt="2024-02-05T20:49:35.795" v="535" actId="20577"/>
          <ac:spMkLst>
            <pc:docMk/>
            <pc:sldMk cId="3169276152" sldId="276"/>
            <ac:spMk id="10" creationId="{0B3068FC-DEC9-2D84-1724-9BABA4D2E5FE}"/>
          </ac:spMkLst>
        </pc:spChg>
        <pc:spChg chg="del">
          <ac:chgData name="Lindsey B Dineyazhe" userId="S::ld533@nau.edu::3d8e2142-0bf0-4186-9bd8-a48c9dbaea65" providerId="AD" clId="Web-{2FB1784C-17F0-E5AC-2033-63E770EE8C74}" dt="2024-02-05T19:59:48.632" v="0"/>
          <ac:spMkLst>
            <pc:docMk/>
            <pc:sldMk cId="3169276152" sldId="276"/>
            <ac:spMk id="23" creationId="{84031C50-3E43-ECFB-A27E-F8FFC57C2BF6}"/>
          </ac:spMkLst>
        </pc:spChg>
        <pc:graphicFrameChg chg="add mod modGraphic">
          <ac:chgData name="Lindsey B Dineyazhe" userId="S::ld533@nau.edu::3d8e2142-0bf0-4186-9bd8-a48c9dbaea65" providerId="AD" clId="Web-{2FB1784C-17F0-E5AC-2033-63E770EE8C74}" dt="2024-02-05T20:29:56.283" v="532" actId="1076"/>
          <ac:graphicFrameMkLst>
            <pc:docMk/>
            <pc:sldMk cId="3169276152" sldId="276"/>
            <ac:graphicFrameMk id="6" creationId="{86D63248-BEDE-8180-F3CE-3759D7AE5DA8}"/>
          </ac:graphicFrameMkLst>
        </pc:graphicFrameChg>
      </pc:sldChg>
      <pc:sldChg chg="addSp delSp modSp">
        <pc:chgData name="Lindsey B Dineyazhe" userId="S::ld533@nau.edu::3d8e2142-0bf0-4186-9bd8-a48c9dbaea65" providerId="AD" clId="Web-{2FB1784C-17F0-E5AC-2033-63E770EE8C74}" dt="2024-02-06T00:02:08.157" v="1830" actId="1076"/>
        <pc:sldMkLst>
          <pc:docMk/>
          <pc:sldMk cId="1721865657" sldId="286"/>
        </pc:sldMkLst>
        <pc:spChg chg="add del mod">
          <ac:chgData name="Lindsey B Dineyazhe" userId="S::ld533@nau.edu::3d8e2142-0bf0-4186-9bd8-a48c9dbaea65" providerId="AD" clId="Web-{2FB1784C-17F0-E5AC-2033-63E770EE8C74}" dt="2024-02-05T23:34:53.991" v="1679"/>
          <ac:spMkLst>
            <pc:docMk/>
            <pc:sldMk cId="1721865657" sldId="286"/>
            <ac:spMk id="3" creationId="{6BEF12CC-9215-6FEE-B68D-FF2ECD34DA44}"/>
          </ac:spMkLst>
        </pc:spChg>
        <pc:spChg chg="del">
          <ac:chgData name="Lindsey B Dineyazhe" userId="S::ld533@nau.edu::3d8e2142-0bf0-4186-9bd8-a48c9dbaea65" providerId="AD" clId="Web-{2FB1784C-17F0-E5AC-2033-63E770EE8C74}" dt="2024-02-05T23:47:46.151" v="1699"/>
          <ac:spMkLst>
            <pc:docMk/>
            <pc:sldMk cId="1721865657" sldId="286"/>
            <ac:spMk id="4" creationId="{EBC4BCBF-FF46-DA34-F36E-667132B21E45}"/>
          </ac:spMkLst>
        </pc:spChg>
        <pc:spChg chg="mod">
          <ac:chgData name="Lindsey B Dineyazhe" userId="S::ld533@nau.edu::3d8e2142-0bf0-4186-9bd8-a48c9dbaea65" providerId="AD" clId="Web-{2FB1784C-17F0-E5AC-2033-63E770EE8C74}" dt="2024-02-05T23:47:41.510" v="1698" actId="20577"/>
          <ac:spMkLst>
            <pc:docMk/>
            <pc:sldMk cId="1721865657" sldId="286"/>
            <ac:spMk id="7" creationId="{BDFAA06E-782B-1F6A-5F2F-DC46310783F8}"/>
          </ac:spMkLst>
        </pc:spChg>
        <pc:spChg chg="add mod">
          <ac:chgData name="Lindsey B Dineyazhe" userId="S::ld533@nau.edu::3d8e2142-0bf0-4186-9bd8-a48c9dbaea65" providerId="AD" clId="Web-{2FB1784C-17F0-E5AC-2033-63E770EE8C74}" dt="2024-02-06T00:02:08.157" v="1830" actId="1076"/>
          <ac:spMkLst>
            <pc:docMk/>
            <pc:sldMk cId="1721865657" sldId="286"/>
            <ac:spMk id="9" creationId="{6D77157A-CB1C-18EE-5F04-862B58851E73}"/>
          </ac:spMkLst>
        </pc:spChg>
        <pc:spChg chg="del">
          <ac:chgData name="Lindsey B Dineyazhe" userId="S::ld533@nau.edu::3d8e2142-0bf0-4186-9bd8-a48c9dbaea65" providerId="AD" clId="Web-{2FB1784C-17F0-E5AC-2033-63E770EE8C74}" dt="2024-02-05T23:26:50.572" v="1653"/>
          <ac:spMkLst>
            <pc:docMk/>
            <pc:sldMk cId="1721865657" sldId="286"/>
            <ac:spMk id="23" creationId="{84031C50-3E43-ECFB-A27E-F8FFC57C2BF6}"/>
          </ac:spMkLst>
        </pc:spChg>
        <pc:picChg chg="add mod">
          <ac:chgData name="Lindsey B Dineyazhe" userId="S::ld533@nau.edu::3d8e2142-0bf0-4186-9bd8-a48c9dbaea65" providerId="AD" clId="Web-{2FB1784C-17F0-E5AC-2033-63E770EE8C74}" dt="2024-02-06T00:02:00.578" v="1828" actId="1076"/>
          <ac:picMkLst>
            <pc:docMk/>
            <pc:sldMk cId="1721865657" sldId="286"/>
            <ac:picMk id="6" creationId="{D4E40957-6F0A-1642-4F46-77BFF23A2C70}"/>
          </ac:picMkLst>
        </pc:picChg>
        <pc:picChg chg="add mod">
          <ac:chgData name="Lindsey B Dineyazhe" userId="S::ld533@nau.edu::3d8e2142-0bf0-4186-9bd8-a48c9dbaea65" providerId="AD" clId="Web-{2FB1784C-17F0-E5AC-2033-63E770EE8C74}" dt="2024-02-06T00:02:03.766" v="1829" actId="1076"/>
          <ac:picMkLst>
            <pc:docMk/>
            <pc:sldMk cId="1721865657" sldId="286"/>
            <ac:picMk id="8" creationId="{C8261E49-C7D4-DC67-69EB-29DD47F73B58}"/>
          </ac:picMkLst>
        </pc:picChg>
      </pc:sldChg>
      <pc:sldChg chg="modSp">
        <pc:chgData name="Lindsey B Dineyazhe" userId="S::ld533@nau.edu::3d8e2142-0bf0-4186-9bd8-a48c9dbaea65" providerId="AD" clId="Web-{2FB1784C-17F0-E5AC-2033-63E770EE8C74}" dt="2024-02-05T20:49:47.624" v="538" actId="20577"/>
        <pc:sldMkLst>
          <pc:docMk/>
          <pc:sldMk cId="1529630872" sldId="289"/>
        </pc:sldMkLst>
        <pc:spChg chg="mod">
          <ac:chgData name="Lindsey B Dineyazhe" userId="S::ld533@nau.edu::3d8e2142-0bf0-4186-9bd8-a48c9dbaea65" providerId="AD" clId="Web-{2FB1784C-17F0-E5AC-2033-63E770EE8C74}" dt="2024-02-05T20:49:47.624" v="538" actId="20577"/>
          <ac:spMkLst>
            <pc:docMk/>
            <pc:sldMk cId="1529630872" sldId="289"/>
            <ac:spMk id="10" creationId="{0B3068FC-DEC9-2D84-1724-9BABA4D2E5FE}"/>
          </ac:spMkLst>
        </pc:spChg>
      </pc:sldChg>
      <pc:sldChg chg="addSp delSp modSp">
        <pc:chgData name="Lindsey B Dineyazhe" userId="S::ld533@nau.edu::3d8e2142-0bf0-4186-9bd8-a48c9dbaea65" providerId="AD" clId="Web-{2FB1784C-17F0-E5AC-2033-63E770EE8C74}" dt="2024-02-05T23:12:18.441" v="1638" actId="20577"/>
        <pc:sldMkLst>
          <pc:docMk/>
          <pc:sldMk cId="3857479806" sldId="297"/>
        </pc:sldMkLst>
        <pc:spChg chg="del mod">
          <ac:chgData name="Lindsey B Dineyazhe" userId="S::ld533@nau.edu::3d8e2142-0bf0-4186-9bd8-a48c9dbaea65" providerId="AD" clId="Web-{2FB1784C-17F0-E5AC-2033-63E770EE8C74}" dt="2024-02-05T23:08:50.967" v="1621"/>
          <ac:spMkLst>
            <pc:docMk/>
            <pc:sldMk cId="3857479806" sldId="297"/>
            <ac:spMk id="2" creationId="{44261BC0-51E9-7584-BDF3-0CD7E66FF713}"/>
          </ac:spMkLst>
        </pc:spChg>
        <pc:spChg chg="add mod">
          <ac:chgData name="Lindsey B Dineyazhe" userId="S::ld533@nau.edu::3d8e2142-0bf0-4186-9bd8-a48c9dbaea65" providerId="AD" clId="Web-{2FB1784C-17F0-E5AC-2033-63E770EE8C74}" dt="2024-02-05T23:12:18.441" v="1638" actId="20577"/>
          <ac:spMkLst>
            <pc:docMk/>
            <pc:sldMk cId="3857479806" sldId="297"/>
            <ac:spMk id="8" creationId="{2ECFD2F6-3115-67F0-7377-4179ECEF9E15}"/>
          </ac:spMkLst>
        </pc:spChg>
        <pc:spChg chg="add del mod">
          <ac:chgData name="Lindsey B Dineyazhe" userId="S::ld533@nau.edu::3d8e2142-0bf0-4186-9bd8-a48c9dbaea65" providerId="AD" clId="Web-{2FB1784C-17F0-E5AC-2033-63E770EE8C74}" dt="2024-02-05T23:09:01.389" v="1623"/>
          <ac:spMkLst>
            <pc:docMk/>
            <pc:sldMk cId="3857479806" sldId="297"/>
            <ac:spMk id="10" creationId="{C69E45F5-85B1-6E06-74F8-713AB398F725}"/>
          </ac:spMkLst>
        </pc:spChg>
      </pc:sldChg>
    </pc:docChg>
  </pc:docChgLst>
  <pc:docChgLst>
    <pc:chgData name="Jose Andre Bonillas" userId="S::jose.bonillas@nau.edu::4d791cdd-8d0e-4b0c-815d-11e852bf6569" providerId="AD" clId="Web-{C6FAEF9E-2390-4717-9669-3CEDE06CECC8}"/>
    <pc:docChg chg="modSld">
      <pc:chgData name="Jose Andre Bonillas" userId="S::jose.bonillas@nau.edu::4d791cdd-8d0e-4b0c-815d-11e852bf6569" providerId="AD" clId="Web-{C6FAEF9E-2390-4717-9669-3CEDE06CECC8}" dt="2023-10-11T16:45:24.947" v="15" actId="1076"/>
      <pc:docMkLst>
        <pc:docMk/>
      </pc:docMkLst>
      <pc:sldChg chg="modSp">
        <pc:chgData name="Jose Andre Bonillas" userId="S::jose.bonillas@nau.edu::4d791cdd-8d0e-4b0c-815d-11e852bf6569" providerId="AD" clId="Web-{C6FAEF9E-2390-4717-9669-3CEDE06CECC8}" dt="2023-10-11T16:45:24.947" v="15" actId="1076"/>
        <pc:sldMkLst>
          <pc:docMk/>
          <pc:sldMk cId="1514395425" sldId="258"/>
        </pc:sldMkLst>
        <pc:spChg chg="mod">
          <ac:chgData name="Jose Andre Bonillas" userId="S::jose.bonillas@nau.edu::4d791cdd-8d0e-4b0c-815d-11e852bf6569" providerId="AD" clId="Web-{C6FAEF9E-2390-4717-9669-3CEDE06CECC8}" dt="2023-10-11T16:45:24.947" v="15" actId="1076"/>
          <ac:spMkLst>
            <pc:docMk/>
            <pc:sldMk cId="1514395425" sldId="258"/>
            <ac:spMk id="2" creationId="{53C5CD50-EA19-80CF-0DCC-EE9D0FE6E237}"/>
          </ac:spMkLst>
        </pc:spChg>
        <pc:spChg chg="mod">
          <ac:chgData name="Jose Andre Bonillas" userId="S::jose.bonillas@nau.edu::4d791cdd-8d0e-4b0c-815d-11e852bf6569" providerId="AD" clId="Web-{C6FAEF9E-2390-4717-9669-3CEDE06CECC8}" dt="2023-10-11T16:44:41.696" v="13" actId="1076"/>
          <ac:spMkLst>
            <pc:docMk/>
            <pc:sldMk cId="1514395425" sldId="258"/>
            <ac:spMk id="4" creationId="{AD434285-95BD-07C8-7CEF-C6504931B21D}"/>
          </ac:spMkLst>
        </pc:spChg>
        <pc:spChg chg="mod">
          <ac:chgData name="Jose Andre Bonillas" userId="S::jose.bonillas@nau.edu::4d791cdd-8d0e-4b0c-815d-11e852bf6569" providerId="AD" clId="Web-{C6FAEF9E-2390-4717-9669-3CEDE06CECC8}" dt="2023-10-11T16:44:26.165" v="12" actId="1076"/>
          <ac:spMkLst>
            <pc:docMk/>
            <pc:sldMk cId="1514395425" sldId="258"/>
            <ac:spMk id="9" creationId="{34FC59A3-47DB-5E5D-89F0-F10E2FF66B14}"/>
          </ac:spMkLst>
        </pc:spChg>
        <pc:spChg chg="mod">
          <ac:chgData name="Jose Andre Bonillas" userId="S::jose.bonillas@nau.edu::4d791cdd-8d0e-4b0c-815d-11e852bf6569" providerId="AD" clId="Web-{C6FAEF9E-2390-4717-9669-3CEDE06CECC8}" dt="2023-10-11T16:44:14.071" v="11" actId="20577"/>
          <ac:spMkLst>
            <pc:docMk/>
            <pc:sldMk cId="1514395425" sldId="258"/>
            <ac:spMk id="11" creationId="{BA5A0415-BD6F-81C7-18F5-CE82B5B4FEB0}"/>
          </ac:spMkLst>
        </pc:spChg>
      </pc:sldChg>
    </pc:docChg>
  </pc:docChgLst>
  <pc:docChgLst>
    <pc:chgData name="Michael Sidney Zielinski" userId="S::michael.zielinski@nau.edu::9953421c-d045-4091-bdb1-f7f9acf3b801" providerId="AD" clId="Web-{9F93FF66-E768-4D41-9819-49D064AFA1AB}"/>
    <pc:docChg chg="modSld">
      <pc:chgData name="Michael Sidney Zielinski" userId="S::michael.zielinski@nau.edu::9953421c-d045-4091-bdb1-f7f9acf3b801" providerId="AD" clId="Web-{9F93FF66-E768-4D41-9819-49D064AFA1AB}" dt="2023-10-11T16:46:03.316" v="183" actId="20577"/>
      <pc:docMkLst>
        <pc:docMk/>
      </pc:docMkLst>
      <pc:sldChg chg="modSp">
        <pc:chgData name="Michael Sidney Zielinski" userId="S::michael.zielinski@nau.edu::9953421c-d045-4091-bdb1-f7f9acf3b801" providerId="AD" clId="Web-{9F93FF66-E768-4D41-9819-49D064AFA1AB}" dt="2023-10-11T16:46:03.316" v="183" actId="20577"/>
        <pc:sldMkLst>
          <pc:docMk/>
          <pc:sldMk cId="1514395425" sldId="258"/>
        </pc:sldMkLst>
        <pc:spChg chg="mod">
          <ac:chgData name="Michael Sidney Zielinski" userId="S::michael.zielinski@nau.edu::9953421c-d045-4091-bdb1-f7f9acf3b801" providerId="AD" clId="Web-{9F93FF66-E768-4D41-9819-49D064AFA1AB}" dt="2023-10-11T16:22:35.130" v="118" actId="20577"/>
          <ac:spMkLst>
            <pc:docMk/>
            <pc:sldMk cId="1514395425" sldId="258"/>
            <ac:spMk id="2" creationId="{53C5CD50-EA19-80CF-0DCC-EE9D0FE6E237}"/>
          </ac:spMkLst>
        </pc:spChg>
        <pc:spChg chg="mod">
          <ac:chgData name="Michael Sidney Zielinski" userId="S::michael.zielinski@nau.edu::9953421c-d045-4091-bdb1-f7f9acf3b801" providerId="AD" clId="Web-{9F93FF66-E768-4D41-9819-49D064AFA1AB}" dt="2023-10-11T16:22:20.098" v="105" actId="20577"/>
          <ac:spMkLst>
            <pc:docMk/>
            <pc:sldMk cId="1514395425" sldId="258"/>
            <ac:spMk id="3" creationId="{B41DCC61-9424-F003-9FF4-9438D2124775}"/>
          </ac:spMkLst>
        </pc:spChg>
        <pc:spChg chg="mod">
          <ac:chgData name="Michael Sidney Zielinski" userId="S::michael.zielinski@nau.edu::9953421c-d045-4091-bdb1-f7f9acf3b801" providerId="AD" clId="Web-{9F93FF66-E768-4D41-9819-49D064AFA1AB}" dt="2023-10-11T16:22:42.005" v="126" actId="20577"/>
          <ac:spMkLst>
            <pc:docMk/>
            <pc:sldMk cId="1514395425" sldId="258"/>
            <ac:spMk id="4" creationId="{AD434285-95BD-07C8-7CEF-C6504931B21D}"/>
          </ac:spMkLst>
        </pc:spChg>
        <pc:spChg chg="mod">
          <ac:chgData name="Michael Sidney Zielinski" userId="S::michael.zielinski@nau.edu::9953421c-d045-4091-bdb1-f7f9acf3b801" providerId="AD" clId="Web-{9F93FF66-E768-4D41-9819-49D064AFA1AB}" dt="2023-10-11T16:22:53.646" v="141" actId="20577"/>
          <ac:spMkLst>
            <pc:docMk/>
            <pc:sldMk cId="1514395425" sldId="258"/>
            <ac:spMk id="7" creationId="{8B0FF38D-CC40-675D-B1ED-42921546EEB2}"/>
          </ac:spMkLst>
        </pc:spChg>
        <pc:spChg chg="mod">
          <ac:chgData name="Michael Sidney Zielinski" userId="S::michael.zielinski@nau.edu::9953421c-d045-4091-bdb1-f7f9acf3b801" providerId="AD" clId="Web-{9F93FF66-E768-4D41-9819-49D064AFA1AB}" dt="2023-10-11T16:22:48.959" v="134" actId="20577"/>
          <ac:spMkLst>
            <pc:docMk/>
            <pc:sldMk cId="1514395425" sldId="258"/>
            <ac:spMk id="9" creationId="{34FC59A3-47DB-5E5D-89F0-F10E2FF66B14}"/>
          </ac:spMkLst>
        </pc:spChg>
        <pc:spChg chg="mod">
          <ac:chgData name="Michael Sidney Zielinski" userId="S::michael.zielinski@nau.edu::9953421c-d045-4091-bdb1-f7f9acf3b801" providerId="AD" clId="Web-{9F93FF66-E768-4D41-9819-49D064AFA1AB}" dt="2023-10-11T16:46:03.316" v="183" actId="20577"/>
          <ac:spMkLst>
            <pc:docMk/>
            <pc:sldMk cId="1514395425" sldId="258"/>
            <ac:spMk id="11" creationId="{BA5A0415-BD6F-81C7-18F5-CE82B5B4FEB0}"/>
          </ac:spMkLst>
        </pc:spChg>
      </pc:sldChg>
      <pc:sldChg chg="modSp">
        <pc:chgData name="Michael Sidney Zielinski" userId="S::michael.zielinski@nau.edu::9953421c-d045-4091-bdb1-f7f9acf3b801" providerId="AD" clId="Web-{9F93FF66-E768-4D41-9819-49D064AFA1AB}" dt="2023-10-11T16:30:48.052" v="179" actId="20577"/>
        <pc:sldMkLst>
          <pc:docMk/>
          <pc:sldMk cId="1444767860" sldId="280"/>
        </pc:sldMkLst>
        <pc:spChg chg="mod">
          <ac:chgData name="Michael Sidney Zielinski" userId="S::michael.zielinski@nau.edu::9953421c-d045-4091-bdb1-f7f9acf3b801" providerId="AD" clId="Web-{9F93FF66-E768-4D41-9819-49D064AFA1AB}" dt="2023-10-11T16:30:48.052" v="179" actId="20577"/>
          <ac:spMkLst>
            <pc:docMk/>
            <pc:sldMk cId="1444767860" sldId="280"/>
            <ac:spMk id="2" creationId="{EFA6863D-D965-442D-78E9-48FEF5499119}"/>
          </ac:spMkLst>
        </pc:spChg>
      </pc:sldChg>
    </pc:docChg>
  </pc:docChgLst>
  <pc:docChgLst>
    <pc:chgData name="Austin Paothatat" userId="S::ap2485@nau.edu::a5445df4-bc8f-451d-8461-216db52dec3c" providerId="AD" clId="Web-{5389AEFE-552F-B4AD-5CA1-690B6C1F50E0}"/>
    <pc:docChg chg="modSld">
      <pc:chgData name="Austin Paothatat" userId="S::ap2485@nau.edu::a5445df4-bc8f-451d-8461-216db52dec3c" providerId="AD" clId="Web-{5389AEFE-552F-B4AD-5CA1-690B6C1F50E0}" dt="2024-03-15T22:54:21.809" v="0" actId="1076"/>
      <pc:docMkLst>
        <pc:docMk/>
      </pc:docMkLst>
      <pc:sldChg chg="modSp">
        <pc:chgData name="Austin Paothatat" userId="S::ap2485@nau.edu::a5445df4-bc8f-451d-8461-216db52dec3c" providerId="AD" clId="Web-{5389AEFE-552F-B4AD-5CA1-690B6C1F50E0}" dt="2024-03-15T22:54:21.809" v="0" actId="1076"/>
        <pc:sldMkLst>
          <pc:docMk/>
          <pc:sldMk cId="3254443489" sldId="283"/>
        </pc:sldMkLst>
        <pc:spChg chg="mod">
          <ac:chgData name="Austin Paothatat" userId="S::ap2485@nau.edu::a5445df4-bc8f-451d-8461-216db52dec3c" providerId="AD" clId="Web-{5389AEFE-552F-B4AD-5CA1-690B6C1F50E0}" dt="2024-03-15T22:54:21.809" v="0" actId="1076"/>
          <ac:spMkLst>
            <pc:docMk/>
            <pc:sldMk cId="3254443489" sldId="283"/>
            <ac:spMk id="2" creationId="{878D1259-1974-4397-F2CA-64774309A632}"/>
          </ac:spMkLst>
        </pc:spChg>
      </pc:sldChg>
    </pc:docChg>
  </pc:docChgLst>
  <pc:docChgLst>
    <pc:chgData name="Koi Allen Quiver" userId="S::koi.quiver@nau.edu::7bb0c13d-cd8f-45f6-a2f8-0cd7f7a91a8f" providerId="AD" clId="Web-{4BFC531E-5616-4F73-847D-0B686523C79B}"/>
    <pc:docChg chg="modSld">
      <pc:chgData name="Koi Allen Quiver" userId="S::koi.quiver@nau.edu::7bb0c13d-cd8f-45f6-a2f8-0cd7f7a91a8f" providerId="AD" clId="Web-{4BFC531E-5616-4F73-847D-0B686523C79B}" dt="2024-02-05T21:17:16.580" v="734" actId="20577"/>
      <pc:docMkLst>
        <pc:docMk/>
      </pc:docMkLst>
      <pc:sldChg chg="addSp modSp">
        <pc:chgData name="Koi Allen Quiver" userId="S::koi.quiver@nau.edu::7bb0c13d-cd8f-45f6-a2f8-0cd7f7a91a8f" providerId="AD" clId="Web-{4BFC531E-5616-4F73-847D-0B686523C79B}" dt="2024-02-05T20:27:44.088" v="614" actId="14100"/>
        <pc:sldMkLst>
          <pc:docMk/>
          <pc:sldMk cId="98175723" sldId="261"/>
        </pc:sldMkLst>
        <pc:spChg chg="mod">
          <ac:chgData name="Koi Allen Quiver" userId="S::koi.quiver@nau.edu::7bb0c13d-cd8f-45f6-a2f8-0cd7f7a91a8f" providerId="AD" clId="Web-{4BFC531E-5616-4F73-847D-0B686523C79B}" dt="2024-02-05T20:26:38.381" v="611" actId="20577"/>
          <ac:spMkLst>
            <pc:docMk/>
            <pc:sldMk cId="98175723" sldId="261"/>
            <ac:spMk id="2" creationId="{DA769AD2-5CB6-F47F-F28D-7F6C3E50A7FB}"/>
          </ac:spMkLst>
        </pc:spChg>
        <pc:spChg chg="add mod">
          <ac:chgData name="Koi Allen Quiver" userId="S::koi.quiver@nau.edu::7bb0c13d-cd8f-45f6-a2f8-0cd7f7a91a8f" providerId="AD" clId="Web-{4BFC531E-5616-4F73-847D-0B686523C79B}" dt="2024-02-05T20:26:12.520" v="596" actId="20577"/>
          <ac:spMkLst>
            <pc:docMk/>
            <pc:sldMk cId="98175723" sldId="261"/>
            <ac:spMk id="5" creationId="{42EBF9D8-92CA-E02F-2EB3-0DCE7EE253DF}"/>
          </ac:spMkLst>
        </pc:spChg>
        <pc:picChg chg="add mod">
          <ac:chgData name="Koi Allen Quiver" userId="S::koi.quiver@nau.edu::7bb0c13d-cd8f-45f6-a2f8-0cd7f7a91a8f" providerId="AD" clId="Web-{4BFC531E-5616-4F73-847D-0B686523C79B}" dt="2024-02-05T20:27:44.088" v="614" actId="14100"/>
          <ac:picMkLst>
            <pc:docMk/>
            <pc:sldMk cId="98175723" sldId="261"/>
            <ac:picMk id="3" creationId="{DAB2136E-59D2-06FE-3964-8C6854E940B8}"/>
          </ac:picMkLst>
        </pc:picChg>
      </pc:sldChg>
      <pc:sldChg chg="modSp">
        <pc:chgData name="Koi Allen Quiver" userId="S::koi.quiver@nau.edu::7bb0c13d-cd8f-45f6-a2f8-0cd7f7a91a8f" providerId="AD" clId="Web-{4BFC531E-5616-4F73-847D-0B686523C79B}" dt="2024-02-05T21:17:16.580" v="734" actId="20577"/>
        <pc:sldMkLst>
          <pc:docMk/>
          <pc:sldMk cId="3092511015" sldId="296"/>
        </pc:sldMkLst>
        <pc:spChg chg="mod">
          <ac:chgData name="Koi Allen Quiver" userId="S::koi.quiver@nau.edu::7bb0c13d-cd8f-45f6-a2f8-0cd7f7a91a8f" providerId="AD" clId="Web-{4BFC531E-5616-4F73-847D-0B686523C79B}" dt="2024-02-05T21:17:16.580" v="734" actId="20577"/>
          <ac:spMkLst>
            <pc:docMk/>
            <pc:sldMk cId="3092511015" sldId="296"/>
            <ac:spMk id="2" creationId="{44261BC0-51E9-7584-BDF3-0CD7E66FF713}"/>
          </ac:spMkLst>
        </pc:spChg>
        <pc:spChg chg="mod">
          <ac:chgData name="Koi Allen Quiver" userId="S::koi.quiver@nau.edu::7bb0c13d-cd8f-45f6-a2f8-0cd7f7a91a8f" providerId="AD" clId="Web-{4BFC531E-5616-4F73-847D-0B686523C79B}" dt="2024-02-05T20:44:23.901" v="659" actId="14100"/>
          <ac:spMkLst>
            <pc:docMk/>
            <pc:sldMk cId="3092511015" sldId="296"/>
            <ac:spMk id="3" creationId="{FA8DBF0F-CB70-1F1F-36B8-F43ABB37BC69}"/>
          </ac:spMkLst>
        </pc:spChg>
      </pc:sldChg>
    </pc:docChg>
  </pc:docChgLst>
  <pc:docChgLst>
    <pc:chgData name="Dylan B Boeholt" userId="S::dbb223@nau.edu::b76d770d-223d-46b2-9e5b-c8a863b32845" providerId="AD" clId="Web-{4B84ED3C-EF6D-4C13-8A9C-0D83FC403A93}"/>
    <pc:docChg chg="addSld modSld sldOrd">
      <pc:chgData name="Dylan B Boeholt" userId="S::dbb223@nau.edu::b76d770d-223d-46b2-9e5b-c8a863b32845" providerId="AD" clId="Web-{4B84ED3C-EF6D-4C13-8A9C-0D83FC403A93}" dt="2023-10-09T16:57:19.796" v="31" actId="20577"/>
      <pc:docMkLst>
        <pc:docMk/>
      </pc:docMkLst>
      <pc:sldChg chg="delSp modSp add replId">
        <pc:chgData name="Dylan B Boeholt" userId="S::dbb223@nau.edu::b76d770d-223d-46b2-9e5b-c8a863b32845" providerId="AD" clId="Web-{4B84ED3C-EF6D-4C13-8A9C-0D83FC403A93}" dt="2023-10-09T16:56:48.278" v="20" actId="20577"/>
        <pc:sldMkLst>
          <pc:docMk/>
          <pc:sldMk cId="3063287959" sldId="270"/>
        </pc:sldMkLst>
        <pc:spChg chg="del">
          <ac:chgData name="Dylan B Boeholt" userId="S::dbb223@nau.edu::b76d770d-223d-46b2-9e5b-c8a863b32845" providerId="AD" clId="Web-{4B84ED3C-EF6D-4C13-8A9C-0D83FC403A93}" dt="2023-10-09T16:56:13.916" v="10"/>
          <ac:spMkLst>
            <pc:docMk/>
            <pc:sldMk cId="3063287959" sldId="270"/>
            <ac:spMk id="3" creationId="{CE9C4FAA-D19D-F3CB-A0E0-51C502A368F6}"/>
          </ac:spMkLst>
        </pc:spChg>
        <pc:spChg chg="mod">
          <ac:chgData name="Dylan B Boeholt" userId="S::dbb223@nau.edu::b76d770d-223d-46b2-9e5b-c8a863b32845" providerId="AD" clId="Web-{4B84ED3C-EF6D-4C13-8A9C-0D83FC403A93}" dt="2023-10-09T16:56:05.275" v="7" actId="20577"/>
          <ac:spMkLst>
            <pc:docMk/>
            <pc:sldMk cId="3063287959" sldId="270"/>
            <ac:spMk id="7" creationId="{BDFAA06E-782B-1F6A-5F2F-DC46310783F8}"/>
          </ac:spMkLst>
        </pc:spChg>
        <pc:spChg chg="del">
          <ac:chgData name="Dylan B Boeholt" userId="S::dbb223@nau.edu::b76d770d-223d-46b2-9e5b-c8a863b32845" providerId="AD" clId="Web-{4B84ED3C-EF6D-4C13-8A9C-0D83FC403A93}" dt="2023-10-09T16:56:12.416" v="9"/>
          <ac:spMkLst>
            <pc:docMk/>
            <pc:sldMk cId="3063287959" sldId="270"/>
            <ac:spMk id="10" creationId="{0B3068FC-DEC9-2D84-1724-9BABA4D2E5FE}"/>
          </ac:spMkLst>
        </pc:spChg>
        <pc:spChg chg="mod">
          <ac:chgData name="Dylan B Boeholt" userId="S::dbb223@nau.edu::b76d770d-223d-46b2-9e5b-c8a863b32845" providerId="AD" clId="Web-{4B84ED3C-EF6D-4C13-8A9C-0D83FC403A93}" dt="2023-10-09T16:56:48.278" v="20" actId="20577"/>
          <ac:spMkLst>
            <pc:docMk/>
            <pc:sldMk cId="3063287959" sldId="270"/>
            <ac:spMk id="11" creationId="{F3595BDA-23D5-3356-471B-0A20D6B40A85}"/>
          </ac:spMkLst>
        </pc:spChg>
        <pc:spChg chg="mod">
          <ac:chgData name="Dylan B Boeholt" userId="S::dbb223@nau.edu::b76d770d-223d-46b2-9e5b-c8a863b32845" providerId="AD" clId="Web-{4B84ED3C-EF6D-4C13-8A9C-0D83FC403A93}" dt="2023-10-09T16:56:41.855" v="18" actId="20577"/>
          <ac:spMkLst>
            <pc:docMk/>
            <pc:sldMk cId="3063287959" sldId="270"/>
            <ac:spMk id="23" creationId="{84031C50-3E43-ECFB-A27E-F8FFC57C2BF6}"/>
          </ac:spMkLst>
        </pc:spChg>
        <pc:picChg chg="del">
          <ac:chgData name="Dylan B Boeholt" userId="S::dbb223@nau.edu::b76d770d-223d-46b2-9e5b-c8a863b32845" providerId="AD" clId="Web-{4B84ED3C-EF6D-4C13-8A9C-0D83FC403A93}" dt="2023-10-09T16:56:08.103" v="8"/>
          <ac:picMkLst>
            <pc:docMk/>
            <pc:sldMk cId="3063287959" sldId="270"/>
            <ac:picMk id="2" creationId="{4C6AAA39-855E-2141-5E32-353CB4D0DB67}"/>
          </ac:picMkLst>
        </pc:picChg>
      </pc:sldChg>
      <pc:sldChg chg="modSp add ord replId">
        <pc:chgData name="Dylan B Boeholt" userId="S::dbb223@nau.edu::b76d770d-223d-46b2-9e5b-c8a863b32845" providerId="AD" clId="Web-{4B84ED3C-EF6D-4C13-8A9C-0D83FC403A93}" dt="2023-10-09T16:57:19.796" v="31" actId="20577"/>
        <pc:sldMkLst>
          <pc:docMk/>
          <pc:sldMk cId="23611709" sldId="271"/>
        </pc:sldMkLst>
        <pc:spChg chg="mod">
          <ac:chgData name="Dylan B Boeholt" userId="S::dbb223@nau.edu::b76d770d-223d-46b2-9e5b-c8a863b32845" providerId="AD" clId="Web-{4B84ED3C-EF6D-4C13-8A9C-0D83FC403A93}" dt="2023-10-09T16:57:12.780" v="29" actId="20577"/>
          <ac:spMkLst>
            <pc:docMk/>
            <pc:sldMk cId="23611709" sldId="271"/>
            <ac:spMk id="16" creationId="{6F640BF6-D186-94B0-4EE7-CC3027FC5BF5}"/>
          </ac:spMkLst>
        </pc:spChg>
        <pc:spChg chg="mod">
          <ac:chgData name="Dylan B Boeholt" userId="S::dbb223@nau.edu::b76d770d-223d-46b2-9e5b-c8a863b32845" providerId="AD" clId="Web-{4B84ED3C-EF6D-4C13-8A9C-0D83FC403A93}" dt="2023-10-09T16:57:19.796" v="31" actId="20577"/>
          <ac:spMkLst>
            <pc:docMk/>
            <pc:sldMk cId="23611709" sldId="271"/>
            <ac:spMk id="17" creationId="{B48ABD7F-DFFC-29E8-C18D-2B4BB8B646F3}"/>
          </ac:spMkLst>
        </pc:spChg>
      </pc:sldChg>
    </pc:docChg>
  </pc:docChgLst>
  <pc:docChgLst>
    <pc:chgData name="Dylan B Boeholt" userId="S::dbb223@nau.edu::b76d770d-223d-46b2-9e5b-c8a863b32845" providerId="AD" clId="Web-{3AC9F862-E48E-4887-87B0-21E86D90638C}"/>
    <pc:docChg chg="modSld">
      <pc:chgData name="Dylan B Boeholt" userId="S::dbb223@nau.edu::b76d770d-223d-46b2-9e5b-c8a863b32845" providerId="AD" clId="Web-{3AC9F862-E48E-4887-87B0-21E86D90638C}" dt="2023-10-15T23:21:30.946" v="33" actId="20577"/>
      <pc:docMkLst>
        <pc:docMk/>
      </pc:docMkLst>
      <pc:sldChg chg="modSp">
        <pc:chgData name="Dylan B Boeholt" userId="S::dbb223@nau.edu::b76d770d-223d-46b2-9e5b-c8a863b32845" providerId="AD" clId="Web-{3AC9F862-E48E-4887-87B0-21E86D90638C}" dt="2023-10-15T23:19:48.161" v="10" actId="20577"/>
        <pc:sldMkLst>
          <pc:docMk/>
          <pc:sldMk cId="98175723" sldId="261"/>
        </pc:sldMkLst>
        <pc:spChg chg="mod">
          <ac:chgData name="Dylan B Boeholt" userId="S::dbb223@nau.edu::b76d770d-223d-46b2-9e5b-c8a863b32845" providerId="AD" clId="Web-{3AC9F862-E48E-4887-87B0-21E86D90638C}" dt="2023-10-15T23:19:48.161" v="10" actId="20577"/>
          <ac:spMkLst>
            <pc:docMk/>
            <pc:sldMk cId="98175723" sldId="261"/>
            <ac:spMk id="4" creationId="{993F5B6D-5C55-A62F-D6B8-6BB50F2CCE64}"/>
          </ac:spMkLst>
        </pc:spChg>
      </pc:sldChg>
      <pc:sldChg chg="modSp">
        <pc:chgData name="Dylan B Boeholt" userId="S::dbb223@nau.edu::b76d770d-223d-46b2-9e5b-c8a863b32845" providerId="AD" clId="Web-{3AC9F862-E48E-4887-87B0-21E86D90638C}" dt="2023-10-15T23:21:20.805" v="32" actId="20577"/>
        <pc:sldMkLst>
          <pc:docMk/>
          <pc:sldMk cId="1192679512" sldId="262"/>
        </pc:sldMkLst>
        <pc:spChg chg="mod">
          <ac:chgData name="Dylan B Boeholt" userId="S::dbb223@nau.edu::b76d770d-223d-46b2-9e5b-c8a863b32845" providerId="AD" clId="Web-{3AC9F862-E48E-4887-87B0-21E86D90638C}" dt="2023-10-15T23:21:20.805" v="32" actId="20577"/>
          <ac:spMkLst>
            <pc:docMk/>
            <pc:sldMk cId="1192679512" sldId="262"/>
            <ac:spMk id="3" creationId="{698DEA1F-2382-C05A-BADB-F32E09F8BA95}"/>
          </ac:spMkLst>
        </pc:spChg>
      </pc:sldChg>
      <pc:sldChg chg="modSp">
        <pc:chgData name="Dylan B Boeholt" userId="S::dbb223@nau.edu::b76d770d-223d-46b2-9e5b-c8a863b32845" providerId="AD" clId="Web-{3AC9F862-E48E-4887-87B0-21E86D90638C}" dt="2023-10-15T23:21:02.445" v="31" actId="20577"/>
        <pc:sldMkLst>
          <pc:docMk/>
          <pc:sldMk cId="1297460242" sldId="266"/>
        </pc:sldMkLst>
        <pc:spChg chg="mod">
          <ac:chgData name="Dylan B Boeholt" userId="S::dbb223@nau.edu::b76d770d-223d-46b2-9e5b-c8a863b32845" providerId="AD" clId="Web-{3AC9F862-E48E-4887-87B0-21E86D90638C}" dt="2023-10-15T23:21:02.445" v="31" actId="20577"/>
          <ac:spMkLst>
            <pc:docMk/>
            <pc:sldMk cId="1297460242" sldId="266"/>
            <ac:spMk id="2" creationId="{8218C530-06C0-D628-FA0B-F013AF83D425}"/>
          </ac:spMkLst>
        </pc:spChg>
      </pc:sldChg>
      <pc:sldChg chg="modSp">
        <pc:chgData name="Dylan B Boeholt" userId="S::dbb223@nau.edu::b76d770d-223d-46b2-9e5b-c8a863b32845" providerId="AD" clId="Web-{3AC9F862-E48E-4887-87B0-21E86D90638C}" dt="2023-10-15T23:20:31.912" v="18" actId="20577"/>
        <pc:sldMkLst>
          <pc:docMk/>
          <pc:sldMk cId="4194267802" sldId="267"/>
        </pc:sldMkLst>
        <pc:spChg chg="mod">
          <ac:chgData name="Dylan B Boeholt" userId="S::dbb223@nau.edu::b76d770d-223d-46b2-9e5b-c8a863b32845" providerId="AD" clId="Web-{3AC9F862-E48E-4887-87B0-21E86D90638C}" dt="2023-10-15T23:20:31.912" v="18" actId="20577"/>
          <ac:spMkLst>
            <pc:docMk/>
            <pc:sldMk cId="4194267802" sldId="267"/>
            <ac:spMk id="2" creationId="{BC103045-5C51-4A35-13EF-6663153F9726}"/>
          </ac:spMkLst>
        </pc:spChg>
      </pc:sldChg>
      <pc:sldChg chg="modSp">
        <pc:chgData name="Dylan B Boeholt" userId="S::dbb223@nau.edu::b76d770d-223d-46b2-9e5b-c8a863b32845" providerId="AD" clId="Web-{3AC9F862-E48E-4887-87B0-21E86D90638C}" dt="2023-10-15T23:20:43.069" v="28" actId="20577"/>
        <pc:sldMkLst>
          <pc:docMk/>
          <pc:sldMk cId="2423643970" sldId="268"/>
        </pc:sldMkLst>
        <pc:spChg chg="mod">
          <ac:chgData name="Dylan B Boeholt" userId="S::dbb223@nau.edu::b76d770d-223d-46b2-9e5b-c8a863b32845" providerId="AD" clId="Web-{3AC9F862-E48E-4887-87B0-21E86D90638C}" dt="2023-10-15T23:20:43.069" v="28" actId="20577"/>
          <ac:spMkLst>
            <pc:docMk/>
            <pc:sldMk cId="2423643970" sldId="268"/>
            <ac:spMk id="2" creationId="{02304040-2CF1-B882-98E7-77EB6C6DACCB}"/>
          </ac:spMkLst>
        </pc:spChg>
      </pc:sldChg>
      <pc:sldChg chg="modSp">
        <pc:chgData name="Dylan B Boeholt" userId="S::dbb223@nau.edu::b76d770d-223d-46b2-9e5b-c8a863b32845" providerId="AD" clId="Web-{3AC9F862-E48E-4887-87B0-21E86D90638C}" dt="2023-10-15T23:21:30.946" v="33" actId="20577"/>
        <pc:sldMkLst>
          <pc:docMk/>
          <pc:sldMk cId="3456721241" sldId="277"/>
        </pc:sldMkLst>
        <pc:spChg chg="mod">
          <ac:chgData name="Dylan B Boeholt" userId="S::dbb223@nau.edu::b76d770d-223d-46b2-9e5b-c8a863b32845" providerId="AD" clId="Web-{3AC9F862-E48E-4887-87B0-21E86D90638C}" dt="2023-10-15T23:21:30.946" v="33" actId="20577"/>
          <ac:spMkLst>
            <pc:docMk/>
            <pc:sldMk cId="3456721241" sldId="277"/>
            <ac:spMk id="2" creationId="{FCFE82F5-ED49-911F-22BB-2BE024BA7197}"/>
          </ac:spMkLst>
        </pc:spChg>
      </pc:sldChg>
    </pc:docChg>
  </pc:docChgLst>
  <pc:docChgLst>
    <pc:chgData name="Austin Paothatat" userId="S::ap2485@nau.edu::a5445df4-bc8f-451d-8461-216db52dec3c" providerId="AD" clId="Web-{400BE2E3-A1ED-436A-B78D-E1AB48481B1B}"/>
    <pc:docChg chg="delSld modSld sldOrd modMainMaster">
      <pc:chgData name="Austin Paothatat" userId="S::ap2485@nau.edu::a5445df4-bc8f-451d-8461-216db52dec3c" providerId="AD" clId="Web-{400BE2E3-A1ED-436A-B78D-E1AB48481B1B}" dt="2024-02-05T05:19:51.125" v="986"/>
      <pc:docMkLst>
        <pc:docMk/>
      </pc:docMkLst>
      <pc:sldChg chg="del">
        <pc:chgData name="Austin Paothatat" userId="S::ap2485@nau.edu::a5445df4-bc8f-451d-8461-216db52dec3c" providerId="AD" clId="Web-{400BE2E3-A1ED-436A-B78D-E1AB48481B1B}" dt="2024-02-05T04:59:47.942" v="385"/>
        <pc:sldMkLst>
          <pc:docMk/>
          <pc:sldMk cId="486473580" sldId="257"/>
        </pc:sldMkLst>
      </pc:sldChg>
      <pc:sldChg chg="addSp modSp">
        <pc:chgData name="Austin Paothatat" userId="S::ap2485@nau.edu::a5445df4-bc8f-451d-8461-216db52dec3c" providerId="AD" clId="Web-{400BE2E3-A1ED-436A-B78D-E1AB48481B1B}" dt="2024-02-05T04:42:58.045" v="90" actId="1076"/>
        <pc:sldMkLst>
          <pc:docMk/>
          <pc:sldMk cId="1514395425" sldId="258"/>
        </pc:sldMkLst>
        <pc:spChg chg="add mod">
          <ac:chgData name="Austin Paothatat" userId="S::ap2485@nau.edu::a5445df4-bc8f-451d-8461-216db52dec3c" providerId="AD" clId="Web-{400BE2E3-A1ED-436A-B78D-E1AB48481B1B}" dt="2024-02-05T04:42:58.045" v="90" actId="1076"/>
          <ac:spMkLst>
            <pc:docMk/>
            <pc:sldMk cId="1514395425" sldId="258"/>
            <ac:spMk id="7" creationId="{B5D7F169-D1B3-4B64-6022-84315856B2B7}"/>
          </ac:spMkLst>
        </pc:spChg>
      </pc:sldChg>
      <pc:sldChg chg="modSp">
        <pc:chgData name="Austin Paothatat" userId="S::ap2485@nau.edu::a5445df4-bc8f-451d-8461-216db52dec3c" providerId="AD" clId="Web-{400BE2E3-A1ED-436A-B78D-E1AB48481B1B}" dt="2024-02-05T04:46:44.764" v="109" actId="20577"/>
        <pc:sldMkLst>
          <pc:docMk/>
          <pc:sldMk cId="98175723" sldId="261"/>
        </pc:sldMkLst>
        <pc:spChg chg="mod ord">
          <ac:chgData name="Austin Paothatat" userId="S::ap2485@nau.edu::a5445df4-bc8f-451d-8461-216db52dec3c" providerId="AD" clId="Web-{400BE2E3-A1ED-436A-B78D-E1AB48481B1B}" dt="2024-02-05T04:42:47.107" v="87" actId="1076"/>
          <ac:spMkLst>
            <pc:docMk/>
            <pc:sldMk cId="98175723" sldId="261"/>
            <ac:spMk id="2" creationId="{DA769AD2-5CB6-F47F-F28D-7F6C3E50A7FB}"/>
          </ac:spMkLst>
        </pc:spChg>
        <pc:spChg chg="mod">
          <ac:chgData name="Austin Paothatat" userId="S::ap2485@nau.edu::a5445df4-bc8f-451d-8461-216db52dec3c" providerId="AD" clId="Web-{400BE2E3-A1ED-436A-B78D-E1AB48481B1B}" dt="2024-02-05T04:46:44.764" v="109" actId="20577"/>
          <ac:spMkLst>
            <pc:docMk/>
            <pc:sldMk cId="98175723" sldId="261"/>
            <ac:spMk id="4" creationId="{993F5B6D-5C55-A62F-D6B8-6BB50F2CCE64}"/>
          </ac:spMkLst>
        </pc:spChg>
      </pc:sldChg>
      <pc:sldChg chg="modSp">
        <pc:chgData name="Austin Paothatat" userId="S::ap2485@nau.edu::a5445df4-bc8f-451d-8461-216db52dec3c" providerId="AD" clId="Web-{400BE2E3-A1ED-436A-B78D-E1AB48481B1B}" dt="2024-02-05T04:46:59.218" v="113" actId="20577"/>
        <pc:sldMkLst>
          <pc:docMk/>
          <pc:sldMk cId="4014885047" sldId="264"/>
        </pc:sldMkLst>
        <pc:spChg chg="mod">
          <ac:chgData name="Austin Paothatat" userId="S::ap2485@nau.edu::a5445df4-bc8f-451d-8461-216db52dec3c" providerId="AD" clId="Web-{400BE2E3-A1ED-436A-B78D-E1AB48481B1B}" dt="2024-02-05T04:46:59.218" v="113" actId="20577"/>
          <ac:spMkLst>
            <pc:docMk/>
            <pc:sldMk cId="4014885047" sldId="264"/>
            <ac:spMk id="7" creationId="{C3077629-45D0-AADF-6C0D-10855F8128BE}"/>
          </ac:spMkLst>
        </pc:spChg>
      </pc:sldChg>
      <pc:sldChg chg="addSp modSp">
        <pc:chgData name="Austin Paothatat" userId="S::ap2485@nau.edu::a5445df4-bc8f-451d-8461-216db52dec3c" providerId="AD" clId="Web-{400BE2E3-A1ED-436A-B78D-E1AB48481B1B}" dt="2024-02-05T04:41:50.462" v="72" actId="1076"/>
        <pc:sldMkLst>
          <pc:docMk/>
          <pc:sldMk cId="23611709" sldId="271"/>
        </pc:sldMkLst>
        <pc:spChg chg="add mod">
          <ac:chgData name="Austin Paothatat" userId="S::ap2485@nau.edu::a5445df4-bc8f-451d-8461-216db52dec3c" providerId="AD" clId="Web-{400BE2E3-A1ED-436A-B78D-E1AB48481B1B}" dt="2024-02-05T04:41:50.462" v="72" actId="1076"/>
          <ac:spMkLst>
            <pc:docMk/>
            <pc:sldMk cId="23611709" sldId="271"/>
            <ac:spMk id="2" creationId="{57FE2E2D-A3E8-A851-29B2-4C3E2AC2724B}"/>
          </ac:spMkLst>
        </pc:spChg>
      </pc:sldChg>
      <pc:sldChg chg="modSp">
        <pc:chgData name="Austin Paothatat" userId="S::ap2485@nau.edu::a5445df4-bc8f-451d-8461-216db52dec3c" providerId="AD" clId="Web-{400BE2E3-A1ED-436A-B78D-E1AB48481B1B}" dt="2024-02-05T04:46:11.855" v="102" actId="20577"/>
        <pc:sldMkLst>
          <pc:docMk/>
          <pc:sldMk cId="3169276152" sldId="276"/>
        </pc:sldMkLst>
        <pc:spChg chg="mod">
          <ac:chgData name="Austin Paothatat" userId="S::ap2485@nau.edu::a5445df4-bc8f-451d-8461-216db52dec3c" providerId="AD" clId="Web-{400BE2E3-A1ED-436A-B78D-E1AB48481B1B}" dt="2024-02-05T04:40:46.969" v="60" actId="1076"/>
          <ac:spMkLst>
            <pc:docMk/>
            <pc:sldMk cId="3169276152" sldId="276"/>
            <ac:spMk id="2" creationId="{E4375C83-F2E0-54B4-A329-EABF8E440424}"/>
          </ac:spMkLst>
        </pc:spChg>
        <pc:spChg chg="mod">
          <ac:chgData name="Austin Paothatat" userId="S::ap2485@nau.edu::a5445df4-bc8f-451d-8461-216db52dec3c" providerId="AD" clId="Web-{400BE2E3-A1ED-436A-B78D-E1AB48481B1B}" dt="2024-02-05T04:46:11.855" v="102" actId="20577"/>
          <ac:spMkLst>
            <pc:docMk/>
            <pc:sldMk cId="3169276152" sldId="276"/>
            <ac:spMk id="10" creationId="{0B3068FC-DEC9-2D84-1724-9BABA4D2E5FE}"/>
          </ac:spMkLst>
        </pc:spChg>
      </pc:sldChg>
      <pc:sldChg chg="del ord">
        <pc:chgData name="Austin Paothatat" userId="S::ap2485@nau.edu::a5445df4-bc8f-451d-8461-216db52dec3c" providerId="AD" clId="Web-{400BE2E3-A1ED-436A-B78D-E1AB48481B1B}" dt="2024-02-05T04:59:49.645" v="386"/>
        <pc:sldMkLst>
          <pc:docMk/>
          <pc:sldMk cId="218480153" sldId="281"/>
        </pc:sldMkLst>
      </pc:sldChg>
      <pc:sldChg chg="modSp ord">
        <pc:chgData name="Austin Paothatat" userId="S::ap2485@nau.edu::a5445df4-bc8f-451d-8461-216db52dec3c" providerId="AD" clId="Web-{400BE2E3-A1ED-436A-B78D-E1AB48481B1B}" dt="2024-02-05T04:43:40.329" v="94"/>
        <pc:sldMkLst>
          <pc:docMk/>
          <pc:sldMk cId="3254443489" sldId="283"/>
        </pc:sldMkLst>
        <pc:spChg chg="mod">
          <ac:chgData name="Austin Paothatat" userId="S::ap2485@nau.edu::a5445df4-bc8f-451d-8461-216db52dec3c" providerId="AD" clId="Web-{400BE2E3-A1ED-436A-B78D-E1AB48481B1B}" dt="2024-02-05T04:34:15.380" v="43" actId="1076"/>
          <ac:spMkLst>
            <pc:docMk/>
            <pc:sldMk cId="3254443489" sldId="283"/>
            <ac:spMk id="2" creationId="{878D1259-1974-4397-F2CA-64774309A632}"/>
          </ac:spMkLst>
        </pc:spChg>
      </pc:sldChg>
      <pc:sldChg chg="modSp">
        <pc:chgData name="Austin Paothatat" userId="S::ap2485@nau.edu::a5445df4-bc8f-451d-8461-216db52dec3c" providerId="AD" clId="Web-{400BE2E3-A1ED-436A-B78D-E1AB48481B1B}" dt="2024-02-05T05:05:57.920" v="436" actId="20577"/>
        <pc:sldMkLst>
          <pc:docMk/>
          <pc:sldMk cId="2953643758" sldId="285"/>
        </pc:sldMkLst>
        <pc:spChg chg="mod">
          <ac:chgData name="Austin Paothatat" userId="S::ap2485@nau.edu::a5445df4-bc8f-451d-8461-216db52dec3c" providerId="AD" clId="Web-{400BE2E3-A1ED-436A-B78D-E1AB48481B1B}" dt="2024-02-05T04:45:46.041" v="98" actId="1076"/>
          <ac:spMkLst>
            <pc:docMk/>
            <pc:sldMk cId="2953643758" sldId="285"/>
            <ac:spMk id="2" creationId="{7B800AF1-EE26-3A9D-AABE-2EB1A8CDB9EA}"/>
          </ac:spMkLst>
        </pc:spChg>
        <pc:spChg chg="mod">
          <ac:chgData name="Austin Paothatat" userId="S::ap2485@nau.edu::a5445df4-bc8f-451d-8461-216db52dec3c" providerId="AD" clId="Web-{400BE2E3-A1ED-436A-B78D-E1AB48481B1B}" dt="2024-02-05T05:05:57.920" v="436" actId="20577"/>
          <ac:spMkLst>
            <pc:docMk/>
            <pc:sldMk cId="2953643758" sldId="285"/>
            <ac:spMk id="10" creationId="{0B3068FC-DEC9-2D84-1724-9BABA4D2E5FE}"/>
          </ac:spMkLst>
        </pc:spChg>
      </pc:sldChg>
      <pc:sldChg chg="modSp">
        <pc:chgData name="Austin Paothatat" userId="S::ap2485@nau.edu::a5445df4-bc8f-451d-8461-216db52dec3c" providerId="AD" clId="Web-{400BE2E3-A1ED-436A-B78D-E1AB48481B1B}" dt="2024-02-05T05:06:08.061" v="442" actId="20577"/>
        <pc:sldMkLst>
          <pc:docMk/>
          <pc:sldMk cId="1721865657" sldId="286"/>
        </pc:sldMkLst>
        <pc:spChg chg="mod">
          <ac:chgData name="Austin Paothatat" userId="S::ap2485@nau.edu::a5445df4-bc8f-451d-8461-216db52dec3c" providerId="AD" clId="Web-{400BE2E3-A1ED-436A-B78D-E1AB48481B1B}" dt="2024-02-05T04:40:50.703" v="61" actId="1076"/>
          <ac:spMkLst>
            <pc:docMk/>
            <pc:sldMk cId="1721865657" sldId="286"/>
            <ac:spMk id="2" creationId="{C336C029-A200-7D04-2E93-13882F4C64CB}"/>
          </ac:spMkLst>
        </pc:spChg>
        <pc:spChg chg="mod">
          <ac:chgData name="Austin Paothatat" userId="S::ap2485@nau.edu::a5445df4-bc8f-451d-8461-216db52dec3c" providerId="AD" clId="Web-{400BE2E3-A1ED-436A-B78D-E1AB48481B1B}" dt="2024-02-05T05:06:08.061" v="442" actId="20577"/>
          <ac:spMkLst>
            <pc:docMk/>
            <pc:sldMk cId="1721865657" sldId="286"/>
            <ac:spMk id="10" creationId="{0B3068FC-DEC9-2D84-1724-9BABA4D2E5FE}"/>
          </ac:spMkLst>
        </pc:spChg>
      </pc:sldChg>
      <pc:sldChg chg="modSp">
        <pc:chgData name="Austin Paothatat" userId="S::ap2485@nau.edu::a5445df4-bc8f-451d-8461-216db52dec3c" providerId="AD" clId="Web-{400BE2E3-A1ED-436A-B78D-E1AB48481B1B}" dt="2024-02-05T04:42:14.995" v="78" actId="1076"/>
        <pc:sldMkLst>
          <pc:docMk/>
          <pc:sldMk cId="3251272157" sldId="288"/>
        </pc:sldMkLst>
        <pc:spChg chg="mod">
          <ac:chgData name="Austin Paothatat" userId="S::ap2485@nau.edu::a5445df4-bc8f-451d-8461-216db52dec3c" providerId="AD" clId="Web-{400BE2E3-A1ED-436A-B78D-E1AB48481B1B}" dt="2024-02-05T04:38:20.990" v="57" actId="20577"/>
          <ac:spMkLst>
            <pc:docMk/>
            <pc:sldMk cId="3251272157" sldId="288"/>
            <ac:spMk id="2" creationId="{21804AE6-23BC-52B0-FF20-F751B5DFF224}"/>
          </ac:spMkLst>
        </pc:spChg>
        <pc:spChg chg="mod ord">
          <ac:chgData name="Austin Paothatat" userId="S::ap2485@nau.edu::a5445df4-bc8f-451d-8461-216db52dec3c" providerId="AD" clId="Web-{400BE2E3-A1ED-436A-B78D-E1AB48481B1B}" dt="2024-02-05T04:42:11.995" v="77" actId="1076"/>
          <ac:spMkLst>
            <pc:docMk/>
            <pc:sldMk cId="3251272157" sldId="288"/>
            <ac:spMk id="3" creationId="{8C8322F3-FBD1-388D-80BE-387D902215C4}"/>
          </ac:spMkLst>
        </pc:spChg>
        <pc:spChg chg="mod">
          <ac:chgData name="Austin Paothatat" userId="S::ap2485@nau.edu::a5445df4-bc8f-451d-8461-216db52dec3c" providerId="AD" clId="Web-{400BE2E3-A1ED-436A-B78D-E1AB48481B1B}" dt="2024-02-05T04:42:14.995" v="78" actId="1076"/>
          <ac:spMkLst>
            <pc:docMk/>
            <pc:sldMk cId="3251272157" sldId="288"/>
            <ac:spMk id="4" creationId="{24311F60-D479-7383-8714-AA9D876C5E1B}"/>
          </ac:spMkLst>
        </pc:spChg>
      </pc:sldChg>
      <pc:sldChg chg="addSp modSp">
        <pc:chgData name="Austin Paothatat" userId="S::ap2485@nau.edu::a5445df4-bc8f-451d-8461-216db52dec3c" providerId="AD" clId="Web-{400BE2E3-A1ED-436A-B78D-E1AB48481B1B}" dt="2024-02-05T05:19:51.125" v="986"/>
        <pc:sldMkLst>
          <pc:docMk/>
          <pc:sldMk cId="1529630872" sldId="289"/>
        </pc:sldMkLst>
        <pc:spChg chg="mod">
          <ac:chgData name="Austin Paothatat" userId="S::ap2485@nau.edu::a5445df4-bc8f-451d-8461-216db52dec3c" providerId="AD" clId="Web-{400BE2E3-A1ED-436A-B78D-E1AB48481B1B}" dt="2024-02-05T04:40:42.953" v="59" actId="1076"/>
          <ac:spMkLst>
            <pc:docMk/>
            <pc:sldMk cId="1529630872" sldId="289"/>
            <ac:spMk id="2" creationId="{36FAD295-F5E5-785E-8B80-A7365FA3A02A}"/>
          </ac:spMkLst>
        </pc:spChg>
        <pc:spChg chg="mod">
          <ac:chgData name="Austin Paothatat" userId="S::ap2485@nau.edu::a5445df4-bc8f-451d-8461-216db52dec3c" providerId="AD" clId="Web-{400BE2E3-A1ED-436A-B78D-E1AB48481B1B}" dt="2024-02-05T05:08:38.556" v="449" actId="20577"/>
          <ac:spMkLst>
            <pc:docMk/>
            <pc:sldMk cId="1529630872" sldId="289"/>
            <ac:spMk id="10" creationId="{0B3068FC-DEC9-2D84-1724-9BABA4D2E5FE}"/>
          </ac:spMkLst>
        </pc:spChg>
        <pc:graphicFrameChg chg="add mod modGraphic">
          <ac:chgData name="Austin Paothatat" userId="S::ap2485@nau.edu::a5445df4-bc8f-451d-8461-216db52dec3c" providerId="AD" clId="Web-{400BE2E3-A1ED-436A-B78D-E1AB48481B1B}" dt="2024-02-05T05:19:51.125" v="986"/>
          <ac:graphicFrameMkLst>
            <pc:docMk/>
            <pc:sldMk cId="1529630872" sldId="289"/>
            <ac:graphicFrameMk id="3" creationId="{1D1FBF9A-50CD-5DD5-8963-5C01C456F0D0}"/>
          </ac:graphicFrameMkLst>
        </pc:graphicFrameChg>
      </pc:sldChg>
      <pc:sldChg chg="addSp modSp">
        <pc:chgData name="Austin Paothatat" userId="S::ap2485@nau.edu::a5445df4-bc8f-451d-8461-216db52dec3c" providerId="AD" clId="Web-{400BE2E3-A1ED-436A-B78D-E1AB48481B1B}" dt="2024-02-05T05:00:43.258" v="421" actId="1076"/>
        <pc:sldMkLst>
          <pc:docMk/>
          <pc:sldMk cId="3766840692" sldId="290"/>
        </pc:sldMkLst>
        <pc:spChg chg="mod">
          <ac:chgData name="Austin Paothatat" userId="S::ap2485@nau.edu::a5445df4-bc8f-451d-8461-216db52dec3c" providerId="AD" clId="Web-{400BE2E3-A1ED-436A-B78D-E1AB48481B1B}" dt="2024-02-05T04:40:36.265" v="58" actId="1076"/>
          <ac:spMkLst>
            <pc:docMk/>
            <pc:sldMk cId="3766840692" sldId="290"/>
            <ac:spMk id="2" creationId="{5C14DBD7-E00F-73B2-8983-1015103E4608}"/>
          </ac:spMkLst>
        </pc:spChg>
        <pc:spChg chg="add mod">
          <ac:chgData name="Austin Paothatat" userId="S::ap2485@nau.edu::a5445df4-bc8f-451d-8461-216db52dec3c" providerId="AD" clId="Web-{400BE2E3-A1ED-436A-B78D-E1AB48481B1B}" dt="2024-02-05T05:00:26.460" v="420" actId="1076"/>
          <ac:spMkLst>
            <pc:docMk/>
            <pc:sldMk cId="3766840692" sldId="290"/>
            <ac:spMk id="6" creationId="{DA3C3A45-F132-0B32-1FC7-5D979D5A1A86}"/>
          </ac:spMkLst>
        </pc:spChg>
        <pc:spChg chg="mod">
          <ac:chgData name="Austin Paothatat" userId="S::ap2485@nau.edu::a5445df4-bc8f-451d-8461-216db52dec3c" providerId="AD" clId="Web-{400BE2E3-A1ED-436A-B78D-E1AB48481B1B}" dt="2024-02-05T04:46:22.450" v="106" actId="20577"/>
          <ac:spMkLst>
            <pc:docMk/>
            <pc:sldMk cId="3766840692" sldId="290"/>
            <ac:spMk id="10" creationId="{0B3068FC-DEC9-2D84-1724-9BABA4D2E5FE}"/>
          </ac:spMkLst>
        </pc:spChg>
        <pc:picChg chg="add mod">
          <ac:chgData name="Austin Paothatat" userId="S::ap2485@nau.edu::a5445df4-bc8f-451d-8461-216db52dec3c" providerId="AD" clId="Web-{400BE2E3-A1ED-436A-B78D-E1AB48481B1B}" dt="2024-02-05T05:00:43.258" v="421" actId="1076"/>
          <ac:picMkLst>
            <pc:docMk/>
            <pc:sldMk cId="3766840692" sldId="290"/>
            <ac:picMk id="3" creationId="{479CC500-6294-3953-5065-0560D2BC57DC}"/>
          </ac:picMkLst>
        </pc:picChg>
      </pc:sldChg>
      <pc:sldChg chg="addSp modSp">
        <pc:chgData name="Austin Paothatat" userId="S::ap2485@nau.edu::a5445df4-bc8f-451d-8461-216db52dec3c" providerId="AD" clId="Web-{400BE2E3-A1ED-436A-B78D-E1AB48481B1B}" dt="2024-02-05T04:41:59.291" v="74" actId="1076"/>
        <pc:sldMkLst>
          <pc:docMk/>
          <pc:sldMk cId="1059714799" sldId="292"/>
        </pc:sldMkLst>
        <pc:spChg chg="add mod">
          <ac:chgData name="Austin Paothatat" userId="S::ap2485@nau.edu::a5445df4-bc8f-451d-8461-216db52dec3c" providerId="AD" clId="Web-{400BE2E3-A1ED-436A-B78D-E1AB48481B1B}" dt="2024-02-05T04:41:59.291" v="74" actId="1076"/>
          <ac:spMkLst>
            <pc:docMk/>
            <pc:sldMk cId="1059714799" sldId="292"/>
            <ac:spMk id="3" creationId="{4418D7A6-0CEA-6878-AAEF-ECC9F5E5B912}"/>
          </ac:spMkLst>
        </pc:spChg>
      </pc:sldChg>
      <pc:sldChg chg="addSp modSp">
        <pc:chgData name="Austin Paothatat" userId="S::ap2485@nau.edu::a5445df4-bc8f-451d-8461-216db52dec3c" providerId="AD" clId="Web-{400BE2E3-A1ED-436A-B78D-E1AB48481B1B}" dt="2024-02-05T04:41:54.791" v="73" actId="1076"/>
        <pc:sldMkLst>
          <pc:docMk/>
          <pc:sldMk cId="320863619" sldId="293"/>
        </pc:sldMkLst>
        <pc:spChg chg="add mod">
          <ac:chgData name="Austin Paothatat" userId="S::ap2485@nau.edu::a5445df4-bc8f-451d-8461-216db52dec3c" providerId="AD" clId="Web-{400BE2E3-A1ED-436A-B78D-E1AB48481B1B}" dt="2024-02-05T04:41:54.791" v="73" actId="1076"/>
          <ac:spMkLst>
            <pc:docMk/>
            <pc:sldMk cId="320863619" sldId="293"/>
            <ac:spMk id="2" creationId="{EA7CB3BD-2A4F-8EEC-FC4F-EB28DB56CF0A}"/>
          </ac:spMkLst>
        </pc:spChg>
      </pc:sldChg>
      <pc:sldChg chg="modSp">
        <pc:chgData name="Austin Paothatat" userId="S::ap2485@nau.edu::a5445df4-bc8f-451d-8461-216db52dec3c" providerId="AD" clId="Web-{400BE2E3-A1ED-436A-B78D-E1AB48481B1B}" dt="2024-02-05T04:42:30.590" v="82" actId="1076"/>
        <pc:sldMkLst>
          <pc:docMk/>
          <pc:sldMk cId="2935015135" sldId="294"/>
        </pc:sldMkLst>
        <pc:spChg chg="mod ord">
          <ac:chgData name="Austin Paothatat" userId="S::ap2485@nau.edu::a5445df4-bc8f-451d-8461-216db52dec3c" providerId="AD" clId="Web-{400BE2E3-A1ED-436A-B78D-E1AB48481B1B}" dt="2024-02-05T04:42:30.590" v="82" actId="1076"/>
          <ac:spMkLst>
            <pc:docMk/>
            <pc:sldMk cId="2935015135" sldId="294"/>
            <ac:spMk id="3" creationId="{8C8322F3-FBD1-388D-80BE-387D902215C4}"/>
          </ac:spMkLst>
        </pc:spChg>
        <pc:spChg chg="mod">
          <ac:chgData name="Austin Paothatat" userId="S::ap2485@nau.edu::a5445df4-bc8f-451d-8461-216db52dec3c" providerId="AD" clId="Web-{400BE2E3-A1ED-436A-B78D-E1AB48481B1B}" dt="2024-02-05T04:42:26.668" v="81" actId="1076"/>
          <ac:spMkLst>
            <pc:docMk/>
            <pc:sldMk cId="2935015135" sldId="294"/>
            <ac:spMk id="4" creationId="{24311F60-D479-7383-8714-AA9D876C5E1B}"/>
          </ac:spMkLst>
        </pc:spChg>
      </pc:sldChg>
      <pc:sldChg chg="addSp modSp">
        <pc:chgData name="Austin Paothatat" userId="S::ap2485@nau.edu::a5445df4-bc8f-451d-8461-216db52dec3c" providerId="AD" clId="Web-{400BE2E3-A1ED-436A-B78D-E1AB48481B1B}" dt="2024-02-05T04:56:44.085" v="380" actId="20577"/>
        <pc:sldMkLst>
          <pc:docMk/>
          <pc:sldMk cId="4256736623" sldId="295"/>
        </pc:sldMkLst>
        <pc:spChg chg="mod">
          <ac:chgData name="Austin Paothatat" userId="S::ap2485@nau.edu::a5445df4-bc8f-451d-8461-216db52dec3c" providerId="AD" clId="Web-{400BE2E3-A1ED-436A-B78D-E1AB48481B1B}" dt="2024-02-05T04:56:44.085" v="380" actId="20577"/>
          <ac:spMkLst>
            <pc:docMk/>
            <pc:sldMk cId="4256736623" sldId="295"/>
            <ac:spMk id="2" creationId="{44261BC0-51E9-7584-BDF3-0CD7E66FF713}"/>
          </ac:spMkLst>
        </pc:spChg>
        <pc:spChg chg="mod">
          <ac:chgData name="Austin Paothatat" userId="S::ap2485@nau.edu::a5445df4-bc8f-451d-8461-216db52dec3c" providerId="AD" clId="Web-{400BE2E3-A1ED-436A-B78D-E1AB48481B1B}" dt="2024-02-05T04:41:30.930" v="68" actId="1076"/>
          <ac:spMkLst>
            <pc:docMk/>
            <pc:sldMk cId="4256736623" sldId="295"/>
            <ac:spMk id="4" creationId="{83400777-56E4-F90C-1A86-499F8A894022}"/>
          </ac:spMkLst>
        </pc:spChg>
        <pc:spChg chg="add mod">
          <ac:chgData name="Austin Paothatat" userId="S::ap2485@nau.edu::a5445df4-bc8f-451d-8461-216db52dec3c" providerId="AD" clId="Web-{400BE2E3-A1ED-436A-B78D-E1AB48481B1B}" dt="2024-02-05T04:41:43.337" v="71" actId="1076"/>
          <ac:spMkLst>
            <pc:docMk/>
            <pc:sldMk cId="4256736623" sldId="295"/>
            <ac:spMk id="7" creationId="{1C2BC444-5487-31AB-9E7C-610103B2C74B}"/>
          </ac:spMkLst>
        </pc:spChg>
      </pc:sldChg>
      <pc:sldChg chg="addSp modSp">
        <pc:chgData name="Austin Paothatat" userId="S::ap2485@nau.edu::a5445df4-bc8f-451d-8461-216db52dec3c" providerId="AD" clId="Web-{400BE2E3-A1ED-436A-B78D-E1AB48481B1B}" dt="2024-02-05T05:05:47.138" v="426" actId="20577"/>
        <pc:sldMkLst>
          <pc:docMk/>
          <pc:sldMk cId="3092511015" sldId="296"/>
        </pc:sldMkLst>
        <pc:spChg chg="mod">
          <ac:chgData name="Austin Paothatat" userId="S::ap2485@nau.edu::a5445df4-bc8f-451d-8461-216db52dec3c" providerId="AD" clId="Web-{400BE2E3-A1ED-436A-B78D-E1AB48481B1B}" dt="2024-02-05T05:05:47.138" v="426" actId="20577"/>
          <ac:spMkLst>
            <pc:docMk/>
            <pc:sldMk cId="3092511015" sldId="296"/>
            <ac:spMk id="4" creationId="{83400777-56E4-F90C-1A86-499F8A894022}"/>
          </ac:spMkLst>
        </pc:spChg>
        <pc:spChg chg="add mod">
          <ac:chgData name="Austin Paothatat" userId="S::ap2485@nau.edu::a5445df4-bc8f-451d-8461-216db52dec3c" providerId="AD" clId="Web-{400BE2E3-A1ED-436A-B78D-E1AB48481B1B}" dt="2024-02-05T04:43:09.296" v="91" actId="1076"/>
          <ac:spMkLst>
            <pc:docMk/>
            <pc:sldMk cId="3092511015" sldId="296"/>
            <ac:spMk id="7" creationId="{C9948442-B316-2D1B-2B41-5EFEFA080212}"/>
          </ac:spMkLst>
        </pc:spChg>
      </pc:sldChg>
      <pc:sldChg chg="addSp modSp">
        <pc:chgData name="Austin Paothatat" userId="S::ap2485@nau.edu::a5445df4-bc8f-451d-8461-216db52dec3c" providerId="AD" clId="Web-{400BE2E3-A1ED-436A-B78D-E1AB48481B1B}" dt="2024-02-05T05:06:03.405" v="439" actId="20577"/>
        <pc:sldMkLst>
          <pc:docMk/>
          <pc:sldMk cId="3857479806" sldId="297"/>
        </pc:sldMkLst>
        <pc:spChg chg="mod">
          <ac:chgData name="Austin Paothatat" userId="S::ap2485@nau.edu::a5445df4-bc8f-451d-8461-216db52dec3c" providerId="AD" clId="Web-{400BE2E3-A1ED-436A-B78D-E1AB48481B1B}" dt="2024-02-05T04:41:00.657" v="62" actId="14100"/>
          <ac:spMkLst>
            <pc:docMk/>
            <pc:sldMk cId="3857479806" sldId="297"/>
            <ac:spMk id="2" creationId="{44261BC0-51E9-7584-BDF3-0CD7E66FF713}"/>
          </ac:spMkLst>
        </pc:spChg>
        <pc:spChg chg="mod">
          <ac:chgData name="Austin Paothatat" userId="S::ap2485@nau.edu::a5445df4-bc8f-451d-8461-216db52dec3c" providerId="AD" clId="Web-{400BE2E3-A1ED-436A-B78D-E1AB48481B1B}" dt="2024-02-05T05:06:03.405" v="439" actId="20577"/>
          <ac:spMkLst>
            <pc:docMk/>
            <pc:sldMk cId="3857479806" sldId="297"/>
            <ac:spMk id="4" creationId="{83400777-56E4-F90C-1A86-499F8A894022}"/>
          </ac:spMkLst>
        </pc:spChg>
        <pc:spChg chg="add mod">
          <ac:chgData name="Austin Paothatat" userId="S::ap2485@nau.edu::a5445df4-bc8f-451d-8461-216db52dec3c" providerId="AD" clId="Web-{400BE2E3-A1ED-436A-B78D-E1AB48481B1B}" dt="2024-02-05T04:43:13.843" v="92" actId="1076"/>
          <ac:spMkLst>
            <pc:docMk/>
            <pc:sldMk cId="3857479806" sldId="297"/>
            <ac:spMk id="7" creationId="{4B40DA79-90A9-12D3-27BF-D1D9A2263E6F}"/>
          </ac:spMkLst>
        </pc:spChg>
      </pc:sldChg>
      <pc:sldMasterChg chg="mod modSldLayout">
        <pc:chgData name="Austin Paothatat" userId="S::ap2485@nau.edu::a5445df4-bc8f-451d-8461-216db52dec3c" providerId="AD" clId="Web-{400BE2E3-A1ED-436A-B78D-E1AB48481B1B}" dt="2024-02-05T04:41:39.618" v="70"/>
        <pc:sldMasterMkLst>
          <pc:docMk/>
          <pc:sldMasterMk cId="93747007" sldId="2147483648"/>
        </pc:sldMasterMkLst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3262107815" sldId="2147483649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3199989808" sldId="2147483650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58349421" sldId="2147483651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3807449163" sldId="2147483652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3731187705" sldId="2147483653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1346781725" sldId="2147483654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3495949994" sldId="2147483655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4285750412" sldId="2147483656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2759602520" sldId="2147483657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3186530730" sldId="2147483658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746753207" sldId="2147483659"/>
          </pc:sldLayoutMkLst>
        </pc:sldLayoutChg>
      </pc:sldMasterChg>
    </pc:docChg>
  </pc:docChgLst>
  <pc:docChgLst>
    <pc:chgData name="Jose Andre Bonillas" userId="S::jose.bonillas@nau.edu::4d791cdd-8d0e-4b0c-815d-11e852bf6569" providerId="AD" clId="Web-{D1A41F72-6D8B-4747-9AD0-1124CD45FC1F}"/>
    <pc:docChg chg="modSld">
      <pc:chgData name="Jose Andre Bonillas" userId="S::jose.bonillas@nau.edu::4d791cdd-8d0e-4b0c-815d-11e852bf6569" providerId="AD" clId="Web-{D1A41F72-6D8B-4747-9AD0-1124CD45FC1F}" dt="2023-12-04T05:08:25.843" v="9" actId="20577"/>
      <pc:docMkLst>
        <pc:docMk/>
      </pc:docMkLst>
      <pc:sldChg chg="modSp">
        <pc:chgData name="Jose Andre Bonillas" userId="S::jose.bonillas@nau.edu::4d791cdd-8d0e-4b0c-815d-11e852bf6569" providerId="AD" clId="Web-{D1A41F72-6D8B-4747-9AD0-1124CD45FC1F}" dt="2023-12-04T05:08:25.843" v="9" actId="20577"/>
        <pc:sldMkLst>
          <pc:docMk/>
          <pc:sldMk cId="3169276152" sldId="276"/>
        </pc:sldMkLst>
        <pc:spChg chg="mod">
          <ac:chgData name="Jose Andre Bonillas" userId="S::jose.bonillas@nau.edu::4d791cdd-8d0e-4b0c-815d-11e852bf6569" providerId="AD" clId="Web-{D1A41F72-6D8B-4747-9AD0-1124CD45FC1F}" dt="2023-12-04T05:08:25.843" v="9" actId="20577"/>
          <ac:spMkLst>
            <pc:docMk/>
            <pc:sldMk cId="3169276152" sldId="276"/>
            <ac:spMk id="2" creationId="{3C4DFD41-7734-1E0F-8119-FA1D8A5E8DDB}"/>
          </ac:spMkLst>
        </pc:spChg>
      </pc:sldChg>
    </pc:docChg>
  </pc:docChgLst>
  <pc:docChgLst>
    <pc:chgData name="Jeremy G Malmo" userId="S::jgm288@nau.edu::45594f7d-db40-4900-b5c5-ea1f3044aa78" providerId="AD" clId="Web-{256E83DB-A55B-0775-D542-DA2C999711A0}"/>
    <pc:docChg chg="modSld">
      <pc:chgData name="Jeremy G Malmo" userId="S::jgm288@nau.edu::45594f7d-db40-4900-b5c5-ea1f3044aa78" providerId="AD" clId="Web-{256E83DB-A55B-0775-D542-DA2C999711A0}" dt="2023-10-14T02:06:53.976" v="346" actId="1076"/>
      <pc:docMkLst>
        <pc:docMk/>
      </pc:docMkLst>
      <pc:sldChg chg="modSp">
        <pc:chgData name="Jeremy G Malmo" userId="S::jgm288@nau.edu::45594f7d-db40-4900-b5c5-ea1f3044aa78" providerId="AD" clId="Web-{256E83DB-A55B-0775-D542-DA2C999711A0}" dt="2023-10-13T16:36:56.303" v="97" actId="20577"/>
        <pc:sldMkLst>
          <pc:docMk/>
          <pc:sldMk cId="1514395425" sldId="258"/>
        </pc:sldMkLst>
        <pc:spChg chg="mod">
          <ac:chgData name="Jeremy G Malmo" userId="S::jgm288@nau.edu::45594f7d-db40-4900-b5c5-ea1f3044aa78" providerId="AD" clId="Web-{256E83DB-A55B-0775-D542-DA2C999711A0}" dt="2023-10-13T16:36:56.303" v="97" actId="20577"/>
          <ac:spMkLst>
            <pc:docMk/>
            <pc:sldMk cId="1514395425" sldId="258"/>
            <ac:spMk id="2" creationId="{53C5CD50-EA19-80CF-0DCC-EE9D0FE6E237}"/>
          </ac:spMkLst>
        </pc:spChg>
      </pc:sldChg>
      <pc:sldChg chg="addSp modSp">
        <pc:chgData name="Jeremy G Malmo" userId="S::jgm288@nau.edu::45594f7d-db40-4900-b5c5-ea1f3044aa78" providerId="AD" clId="Web-{256E83DB-A55B-0775-D542-DA2C999711A0}" dt="2023-10-14T02:06:53.976" v="346" actId="1076"/>
        <pc:sldMkLst>
          <pc:docMk/>
          <pc:sldMk cId="3873885102" sldId="273"/>
        </pc:sldMkLst>
        <pc:spChg chg="mod">
          <ac:chgData name="Jeremy G Malmo" userId="S::jgm288@nau.edu::45594f7d-db40-4900-b5c5-ea1f3044aa78" providerId="AD" clId="Web-{256E83DB-A55B-0775-D542-DA2C999711A0}" dt="2023-10-14T02:06:06.818" v="336" actId="1076"/>
          <ac:spMkLst>
            <pc:docMk/>
            <pc:sldMk cId="3873885102" sldId="273"/>
            <ac:spMk id="2" creationId="{3C4DFD41-7734-1E0F-8119-FA1D8A5E8DDB}"/>
          </ac:spMkLst>
        </pc:spChg>
        <pc:spChg chg="mod">
          <ac:chgData name="Jeremy G Malmo" userId="S::jgm288@nau.edu::45594f7d-db40-4900-b5c5-ea1f3044aa78" providerId="AD" clId="Web-{256E83DB-A55B-0775-D542-DA2C999711A0}" dt="2023-10-14T02:06:53.976" v="346" actId="1076"/>
          <ac:spMkLst>
            <pc:docMk/>
            <pc:sldMk cId="3873885102" sldId="273"/>
            <ac:spMk id="11" creationId="{F3595BDA-23D5-3356-471B-0A20D6B40A85}"/>
          </ac:spMkLst>
        </pc:spChg>
        <pc:picChg chg="mod">
          <ac:chgData name="Jeremy G Malmo" userId="S::jgm288@nau.edu::45594f7d-db40-4900-b5c5-ea1f3044aa78" providerId="AD" clId="Web-{256E83DB-A55B-0775-D542-DA2C999711A0}" dt="2023-10-14T02:06:28.647" v="339" actId="1076"/>
          <ac:picMkLst>
            <pc:docMk/>
            <pc:sldMk cId="3873885102" sldId="273"/>
            <ac:picMk id="3" creationId="{AE31B57F-F0E5-0E4B-E207-ECCAF1FD776F}"/>
          </ac:picMkLst>
        </pc:picChg>
        <pc:picChg chg="add mod">
          <ac:chgData name="Jeremy G Malmo" userId="S::jgm288@nau.edu::45594f7d-db40-4900-b5c5-ea1f3044aa78" providerId="AD" clId="Web-{256E83DB-A55B-0775-D542-DA2C999711A0}" dt="2023-10-14T01:47:50.515" v="153" actId="1076"/>
          <ac:picMkLst>
            <pc:docMk/>
            <pc:sldMk cId="3873885102" sldId="273"/>
            <ac:picMk id="12" creationId="{6B5DAD65-09E7-CE55-53C2-8A6947DFAE19}"/>
          </ac:picMkLst>
        </pc:picChg>
      </pc:sldChg>
      <pc:sldChg chg="modSp">
        <pc:chgData name="Jeremy G Malmo" userId="S::jgm288@nau.edu::45594f7d-db40-4900-b5c5-ea1f3044aa78" providerId="AD" clId="Web-{256E83DB-A55B-0775-D542-DA2C999711A0}" dt="2023-10-13T16:46:26.608" v="102" actId="20577"/>
        <pc:sldMkLst>
          <pc:docMk/>
          <pc:sldMk cId="1444767860" sldId="280"/>
        </pc:sldMkLst>
        <pc:spChg chg="mod">
          <ac:chgData name="Jeremy G Malmo" userId="S::jgm288@nau.edu::45594f7d-db40-4900-b5c5-ea1f3044aa78" providerId="AD" clId="Web-{256E83DB-A55B-0775-D542-DA2C999711A0}" dt="2023-10-13T16:46:26.608" v="102" actId="20577"/>
          <ac:spMkLst>
            <pc:docMk/>
            <pc:sldMk cId="1444767860" sldId="280"/>
            <ac:spMk id="2" creationId="{EFA6863D-D965-442D-78E9-48FEF5499119}"/>
          </ac:spMkLst>
        </pc:spChg>
      </pc:sldChg>
    </pc:docChg>
  </pc:docChgLst>
  <pc:docChgLst>
    <pc:chgData name="Avery K Charley" userId="ebcb5d02-b95c-4204-8bcd-d9ffd357532f" providerId="ADAL" clId="{83923D94-E7DF-1741-9FCE-5054FC4FD2E0}"/>
    <pc:docChg chg="undo custSel modSld">
      <pc:chgData name="Avery K Charley" userId="ebcb5d02-b95c-4204-8bcd-d9ffd357532f" providerId="ADAL" clId="{83923D94-E7DF-1741-9FCE-5054FC4FD2E0}" dt="2023-10-16T16:22:24.916" v="1199" actId="2711"/>
      <pc:docMkLst>
        <pc:docMk/>
      </pc:docMkLst>
      <pc:sldChg chg="modSp mod">
        <pc:chgData name="Avery K Charley" userId="ebcb5d02-b95c-4204-8bcd-d9ffd357532f" providerId="ADAL" clId="{83923D94-E7DF-1741-9FCE-5054FC4FD2E0}" dt="2023-10-13T21:37:44.669" v="1182" actId="2711"/>
        <pc:sldMkLst>
          <pc:docMk/>
          <pc:sldMk cId="1514395425" sldId="258"/>
        </pc:sldMkLst>
        <pc:spChg chg="mod">
          <ac:chgData name="Avery K Charley" userId="ebcb5d02-b95c-4204-8bcd-d9ffd357532f" providerId="ADAL" clId="{83923D94-E7DF-1741-9FCE-5054FC4FD2E0}" dt="2023-10-13T21:37:44.669" v="1182" actId="2711"/>
          <ac:spMkLst>
            <pc:docMk/>
            <pc:sldMk cId="1514395425" sldId="258"/>
            <ac:spMk id="9" creationId="{34FC59A3-47DB-5E5D-89F0-F10E2FF66B14}"/>
          </ac:spMkLst>
        </pc:spChg>
      </pc:sldChg>
      <pc:sldChg chg="addSp delSp modSp mod chgLayout">
        <pc:chgData name="Avery K Charley" userId="ebcb5d02-b95c-4204-8bcd-d9ffd357532f" providerId="ADAL" clId="{83923D94-E7DF-1741-9FCE-5054FC4FD2E0}" dt="2023-10-16T16:22:24.916" v="1199" actId="2711"/>
        <pc:sldMkLst>
          <pc:docMk/>
          <pc:sldMk cId="948786053" sldId="274"/>
        </pc:sldMkLst>
        <pc:spChg chg="add del mod">
          <ac:chgData name="Avery K Charley" userId="ebcb5d02-b95c-4204-8bcd-d9ffd357532f" providerId="ADAL" clId="{83923D94-E7DF-1741-9FCE-5054FC4FD2E0}" dt="2023-10-12T04:45:53.607" v="739" actId="26606"/>
          <ac:spMkLst>
            <pc:docMk/>
            <pc:sldMk cId="948786053" sldId="274"/>
            <ac:spMk id="2" creationId="{3C4DFD41-7734-1E0F-8119-FA1D8A5E8DDB}"/>
          </ac:spMkLst>
        </pc:spChg>
        <pc:spChg chg="add mod">
          <ac:chgData name="Avery K Charley" userId="ebcb5d02-b95c-4204-8bcd-d9ffd357532f" providerId="ADAL" clId="{83923D94-E7DF-1741-9FCE-5054FC4FD2E0}" dt="2023-10-16T16:19:58.254" v="1198" actId="20577"/>
          <ac:spMkLst>
            <pc:docMk/>
            <pc:sldMk cId="948786053" sldId="274"/>
            <ac:spMk id="3" creationId="{5097914E-E64A-85AF-8135-CBB08E662D6C}"/>
          </ac:spMkLst>
        </pc:spChg>
        <pc:spChg chg="mod ord">
          <ac:chgData name="Avery K Charley" userId="ebcb5d02-b95c-4204-8bcd-d9ffd357532f" providerId="ADAL" clId="{83923D94-E7DF-1741-9FCE-5054FC4FD2E0}" dt="2023-10-12T04:54:17.111" v="851" actId="700"/>
          <ac:spMkLst>
            <pc:docMk/>
            <pc:sldMk cId="948786053" sldId="274"/>
            <ac:spMk id="7" creationId="{BDFAA06E-782B-1F6A-5F2F-DC46310783F8}"/>
          </ac:spMkLst>
        </pc:spChg>
        <pc:spChg chg="mod">
          <ac:chgData name="Avery K Charley" userId="ebcb5d02-b95c-4204-8bcd-d9ffd357532f" providerId="ADAL" clId="{83923D94-E7DF-1741-9FCE-5054FC4FD2E0}" dt="2023-10-12T03:58:59.141" v="59" actId="20577"/>
          <ac:spMkLst>
            <pc:docMk/>
            <pc:sldMk cId="948786053" sldId="274"/>
            <ac:spMk id="11" creationId="{F3595BDA-23D5-3356-471B-0A20D6B40A85}"/>
          </ac:spMkLst>
        </pc:spChg>
        <pc:spChg chg="add del mod ord">
          <ac:chgData name="Avery K Charley" userId="ebcb5d02-b95c-4204-8bcd-d9ffd357532f" providerId="ADAL" clId="{83923D94-E7DF-1741-9FCE-5054FC4FD2E0}" dt="2023-10-12T04:54:17.111" v="851" actId="700"/>
          <ac:spMkLst>
            <pc:docMk/>
            <pc:sldMk cId="948786053" sldId="274"/>
            <ac:spMk id="12" creationId="{CA090CD1-74D2-3FA7-C4D8-B55AB09D63F2}"/>
          </ac:spMkLst>
        </pc:spChg>
        <pc:spChg chg="add del mod ord">
          <ac:chgData name="Avery K Charley" userId="ebcb5d02-b95c-4204-8bcd-d9ffd357532f" providerId="ADAL" clId="{83923D94-E7DF-1741-9FCE-5054FC4FD2E0}" dt="2023-10-12T04:54:17.111" v="851" actId="700"/>
          <ac:spMkLst>
            <pc:docMk/>
            <pc:sldMk cId="948786053" sldId="274"/>
            <ac:spMk id="13" creationId="{F253FE0C-C722-0123-0075-67E2A6F67A49}"/>
          </ac:spMkLst>
        </pc:spChg>
        <pc:graphicFrameChg chg="add del">
          <ac:chgData name="Avery K Charley" userId="ebcb5d02-b95c-4204-8bcd-d9ffd357532f" providerId="ADAL" clId="{83923D94-E7DF-1741-9FCE-5054FC4FD2E0}" dt="2023-10-12T04:45:39.578" v="734" actId="26606"/>
          <ac:graphicFrameMkLst>
            <pc:docMk/>
            <pc:sldMk cId="948786053" sldId="274"/>
            <ac:graphicFrameMk id="25" creationId="{70242198-86A3-6E0F-5F20-6ADA8CF4EE85}"/>
          </ac:graphicFrameMkLst>
        </pc:graphicFrameChg>
        <pc:graphicFrameChg chg="add del">
          <ac:chgData name="Avery K Charley" userId="ebcb5d02-b95c-4204-8bcd-d9ffd357532f" providerId="ADAL" clId="{83923D94-E7DF-1741-9FCE-5054FC4FD2E0}" dt="2023-10-12T04:45:51.910" v="736" actId="26606"/>
          <ac:graphicFrameMkLst>
            <pc:docMk/>
            <pc:sldMk cId="948786053" sldId="274"/>
            <ac:graphicFrameMk id="27" creationId="{92FE1FD3-0F22-C544-AFC6-57AECF212540}"/>
          </ac:graphicFrameMkLst>
        </pc:graphicFrameChg>
        <pc:graphicFrameChg chg="add del">
          <ac:chgData name="Avery K Charley" userId="ebcb5d02-b95c-4204-8bcd-d9ffd357532f" providerId="ADAL" clId="{83923D94-E7DF-1741-9FCE-5054FC4FD2E0}" dt="2023-10-12T04:45:53.505" v="738" actId="26606"/>
          <ac:graphicFrameMkLst>
            <pc:docMk/>
            <pc:sldMk cId="948786053" sldId="274"/>
            <ac:graphicFrameMk id="29" creationId="{97F1AA09-EB3E-64C1-6799-4E63FB26322B}"/>
          </ac:graphicFrameMkLst>
        </pc:graphicFrameChg>
        <pc:graphicFrameChg chg="add mod modGraphic">
          <ac:chgData name="Avery K Charley" userId="ebcb5d02-b95c-4204-8bcd-d9ffd357532f" providerId="ADAL" clId="{83923D94-E7DF-1741-9FCE-5054FC4FD2E0}" dt="2023-10-16T16:22:24.916" v="1199" actId="2711"/>
          <ac:graphicFrameMkLst>
            <pc:docMk/>
            <pc:sldMk cId="948786053" sldId="274"/>
            <ac:graphicFrameMk id="31" creationId="{92FE1FD3-0F22-C544-AFC6-57AECF212540}"/>
          </ac:graphicFrameMkLst>
        </pc:graphicFrameChg>
        <pc:picChg chg="add del mod">
          <ac:chgData name="Avery K Charley" userId="ebcb5d02-b95c-4204-8bcd-d9ffd357532f" providerId="ADAL" clId="{83923D94-E7DF-1741-9FCE-5054FC4FD2E0}" dt="2023-10-12T04:51:23.190" v="834" actId="931"/>
          <ac:picMkLst>
            <pc:docMk/>
            <pc:sldMk cId="948786053" sldId="274"/>
            <ac:picMk id="9" creationId="{8F99E8D3-D385-69D9-D790-A9372D12C987}"/>
          </ac:picMkLst>
        </pc:picChg>
      </pc:sldChg>
      <pc:sldChg chg="addSp modSp mod">
        <pc:chgData name="Avery K Charley" userId="ebcb5d02-b95c-4204-8bcd-d9ffd357532f" providerId="ADAL" clId="{83923D94-E7DF-1741-9FCE-5054FC4FD2E0}" dt="2023-10-10T01:10:34.733" v="8" actId="1076"/>
        <pc:sldMkLst>
          <pc:docMk/>
          <pc:sldMk cId="4009218085" sldId="278"/>
        </pc:sldMkLst>
        <pc:picChg chg="add mod">
          <ac:chgData name="Avery K Charley" userId="ebcb5d02-b95c-4204-8bcd-d9ffd357532f" providerId="ADAL" clId="{83923D94-E7DF-1741-9FCE-5054FC4FD2E0}" dt="2023-10-10T01:10:31.442" v="7" actId="14100"/>
          <ac:picMkLst>
            <pc:docMk/>
            <pc:sldMk cId="4009218085" sldId="278"/>
            <ac:picMk id="6" creationId="{2309C0CF-D78C-93BE-90C3-AD77C8D18C96}"/>
          </ac:picMkLst>
        </pc:picChg>
        <pc:picChg chg="add mod">
          <ac:chgData name="Avery K Charley" userId="ebcb5d02-b95c-4204-8bcd-d9ffd357532f" providerId="ADAL" clId="{83923D94-E7DF-1741-9FCE-5054FC4FD2E0}" dt="2023-10-10T01:10:34.733" v="8" actId="1076"/>
          <ac:picMkLst>
            <pc:docMk/>
            <pc:sldMk cId="4009218085" sldId="278"/>
            <ac:picMk id="12" creationId="{106A4C86-6E34-5B7C-2EC8-03AB5F70CFF4}"/>
          </ac:picMkLst>
        </pc:picChg>
      </pc:sldChg>
      <pc:sldChg chg="modSp mod">
        <pc:chgData name="Avery K Charley" userId="ebcb5d02-b95c-4204-8bcd-d9ffd357532f" providerId="ADAL" clId="{83923D94-E7DF-1741-9FCE-5054FC4FD2E0}" dt="2023-10-13T21:38:28.326" v="1184" actId="207"/>
        <pc:sldMkLst>
          <pc:docMk/>
          <pc:sldMk cId="3254443489" sldId="283"/>
        </pc:sldMkLst>
        <pc:spChg chg="mod">
          <ac:chgData name="Avery K Charley" userId="ebcb5d02-b95c-4204-8bcd-d9ffd357532f" providerId="ADAL" clId="{83923D94-E7DF-1741-9FCE-5054FC4FD2E0}" dt="2023-10-13T21:38:28.326" v="1184" actId="207"/>
          <ac:spMkLst>
            <pc:docMk/>
            <pc:sldMk cId="3254443489" sldId="283"/>
            <ac:spMk id="2" creationId="{EFA6863D-D965-442D-78E9-48FEF5499119}"/>
          </ac:spMkLst>
        </pc:spChg>
      </pc:sldChg>
    </pc:docChg>
  </pc:docChgLst>
  <pc:docChgLst>
    <pc:chgData name="Austin Paothatat" userId="S::ap2485@nau.edu::a5445df4-bc8f-451d-8461-216db52dec3c" providerId="AD" clId="Web-{3C15F63D-EE0F-437B-A593-A602332EAF0D}"/>
    <pc:docChg chg="mod addSld delSld modSld sldOrd modMainMaster">
      <pc:chgData name="Austin Paothatat" userId="S::ap2485@nau.edu::a5445df4-bc8f-451d-8461-216db52dec3c" providerId="AD" clId="Web-{3C15F63D-EE0F-437B-A593-A602332EAF0D}" dt="2024-02-05T04:32:15.355" v="1997" actId="20577"/>
      <pc:docMkLst>
        <pc:docMk/>
      </pc:docMkLst>
      <pc:sldChg chg="addSp modSp">
        <pc:chgData name="Austin Paothatat" userId="S::ap2485@nau.edu::a5445df4-bc8f-451d-8461-216db52dec3c" providerId="AD" clId="Web-{3C15F63D-EE0F-437B-A593-A602332EAF0D}" dt="2024-02-04T23:39:11.674" v="1080"/>
        <pc:sldMkLst>
          <pc:docMk/>
          <pc:sldMk cId="486473580" sldId="257"/>
        </pc:sldMkLst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486473580" sldId="257"/>
            <ac:spMk id="2" creationId="{C63CE52D-0ACB-9E2F-BD13-6E1B77CBF681}"/>
          </ac:spMkLst>
        </pc:spChg>
      </pc:sldChg>
      <pc:sldChg chg="addSp modSp ord">
        <pc:chgData name="Austin Paothatat" userId="S::ap2485@nau.edu::a5445df4-bc8f-451d-8461-216db52dec3c" providerId="AD" clId="Web-{3C15F63D-EE0F-437B-A593-A602332EAF0D}" dt="2024-02-05T03:23:50.911" v="1790" actId="20577"/>
        <pc:sldMkLst>
          <pc:docMk/>
          <pc:sldMk cId="1514395425" sldId="258"/>
        </pc:sldMkLst>
        <pc:spChg chg="mod">
          <ac:chgData name="Austin Paothatat" userId="S::ap2485@nau.edu::a5445df4-bc8f-451d-8461-216db52dec3c" providerId="AD" clId="Web-{3C15F63D-EE0F-437B-A593-A602332EAF0D}" dt="2024-02-05T02:52:14.224" v="1672" actId="1076"/>
          <ac:spMkLst>
            <pc:docMk/>
            <pc:sldMk cId="1514395425" sldId="258"/>
            <ac:spMk id="2" creationId="{44261BC0-51E9-7584-BDF3-0CD7E66FF713}"/>
          </ac:spMkLst>
        </pc:spChg>
        <pc:spChg chg="add mod">
          <ac:chgData name="Austin Paothatat" userId="S::ap2485@nau.edu::a5445df4-bc8f-451d-8461-216db52dec3c" providerId="AD" clId="Web-{3C15F63D-EE0F-437B-A593-A602332EAF0D}" dt="2024-02-05T02:52:40.818" v="1697" actId="20577"/>
          <ac:spMkLst>
            <pc:docMk/>
            <pc:sldMk cId="1514395425" sldId="258"/>
            <ac:spMk id="3" creationId="{FA8DBF0F-CB70-1F1F-36B8-F43ABB37BC69}"/>
          </ac:spMkLst>
        </pc:spChg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1514395425" sldId="258"/>
            <ac:spMk id="3" creationId="{FED72664-B299-30A0-4D77-3041FECE173E}"/>
          </ac:spMkLst>
        </pc:spChg>
        <pc:spChg chg="mod">
          <ac:chgData name="Austin Paothatat" userId="S::ap2485@nau.edu::a5445df4-bc8f-451d-8461-216db52dec3c" providerId="AD" clId="Web-{3C15F63D-EE0F-437B-A593-A602332EAF0D}" dt="2024-02-05T03:23:50.911" v="1790" actId="20577"/>
          <ac:spMkLst>
            <pc:docMk/>
            <pc:sldMk cId="1514395425" sldId="258"/>
            <ac:spMk id="6" creationId="{CC2367EF-5E84-C020-EE59-AA0F48393E59}"/>
          </ac:spMkLst>
        </pc:spChg>
      </pc:sldChg>
      <pc:sldChg chg="modSp">
        <pc:chgData name="Austin Paothatat" userId="S::ap2485@nau.edu::a5445df4-bc8f-451d-8461-216db52dec3c" providerId="AD" clId="Web-{3C15F63D-EE0F-437B-A593-A602332EAF0D}" dt="2024-02-05T01:07:01.519" v="1206" actId="1076"/>
        <pc:sldMkLst>
          <pc:docMk/>
          <pc:sldMk cId="98175723" sldId="261"/>
        </pc:sldMkLst>
        <pc:spChg chg="mod">
          <ac:chgData name="Austin Paothatat" userId="S::ap2485@nau.edu::a5445df4-bc8f-451d-8461-216db52dec3c" providerId="AD" clId="Web-{3C15F63D-EE0F-437B-A593-A602332EAF0D}" dt="2024-02-05T01:07:01.519" v="1206" actId="1076"/>
          <ac:spMkLst>
            <pc:docMk/>
            <pc:sldMk cId="98175723" sldId="261"/>
            <ac:spMk id="2" creationId="{DA769AD2-5CB6-F47F-F28D-7F6C3E50A7FB}"/>
          </ac:spMkLst>
        </pc:spChg>
      </pc:sldChg>
      <pc:sldChg chg="addSp delSp modSp">
        <pc:chgData name="Austin Paothatat" userId="S::ap2485@nau.edu::a5445df4-bc8f-451d-8461-216db52dec3c" providerId="AD" clId="Web-{3C15F63D-EE0F-437B-A593-A602332EAF0D}" dt="2024-02-05T00:32:43.810" v="1130" actId="20577"/>
        <pc:sldMkLst>
          <pc:docMk/>
          <pc:sldMk cId="4014885047" sldId="264"/>
        </pc:sldMkLst>
        <pc:spChg chg="mod">
          <ac:chgData name="Austin Paothatat" userId="S::ap2485@nau.edu::a5445df4-bc8f-451d-8461-216db52dec3c" providerId="AD" clId="Web-{3C15F63D-EE0F-437B-A593-A602332EAF0D}" dt="2024-02-05T00:21:59.257" v="1085" actId="1076"/>
          <ac:spMkLst>
            <pc:docMk/>
            <pc:sldMk cId="4014885047" sldId="264"/>
            <ac:spMk id="2" creationId="{9B50D50C-EE1C-F542-BF61-736210620F87}"/>
          </ac:spMkLst>
        </pc:spChg>
        <pc:spChg chg="add mod">
          <ac:chgData name="Austin Paothatat" userId="S::ap2485@nau.edu::a5445df4-bc8f-451d-8461-216db52dec3c" providerId="AD" clId="Web-{3C15F63D-EE0F-437B-A593-A602332EAF0D}" dt="2024-02-04T23:39:06.580" v="1079"/>
          <ac:spMkLst>
            <pc:docMk/>
            <pc:sldMk cId="4014885047" sldId="264"/>
            <ac:spMk id="3" creationId="{7CC24D8E-03BE-F5B2-F618-37E6FF4653D9}"/>
          </ac:spMkLst>
        </pc:spChg>
        <pc:spChg chg="add del mod">
          <ac:chgData name="Austin Paothatat" userId="S::ap2485@nau.edu::a5445df4-bc8f-451d-8461-216db52dec3c" providerId="AD" clId="Web-{3C15F63D-EE0F-437B-A593-A602332EAF0D}" dt="2024-02-04T23:39:13.143" v="1082"/>
          <ac:spMkLst>
            <pc:docMk/>
            <pc:sldMk cId="4014885047" sldId="264"/>
            <ac:spMk id="5" creationId="{AF7045A8-3BD3-D822-3446-F921A691A37B}"/>
          </ac:spMkLst>
        </pc:spChg>
        <pc:spChg chg="add mod">
          <ac:chgData name="Austin Paothatat" userId="S::ap2485@nau.edu::a5445df4-bc8f-451d-8461-216db52dec3c" providerId="AD" clId="Web-{3C15F63D-EE0F-437B-A593-A602332EAF0D}" dt="2024-02-05T00:32:43.810" v="1130" actId="20577"/>
          <ac:spMkLst>
            <pc:docMk/>
            <pc:sldMk cId="4014885047" sldId="264"/>
            <ac:spMk id="7" creationId="{C3077629-45D0-AADF-6C0D-10855F8128BE}"/>
          </ac:spMkLst>
        </pc:spChg>
        <pc:spChg chg="mod">
          <ac:chgData name="Austin Paothatat" userId="S::ap2485@nau.edu::a5445df4-bc8f-451d-8461-216db52dec3c" providerId="AD" clId="Web-{3C15F63D-EE0F-437B-A593-A602332EAF0D}" dt="2024-02-05T00:21:56.101" v="1084" actId="1076"/>
          <ac:spMkLst>
            <pc:docMk/>
            <pc:sldMk cId="4014885047" sldId="264"/>
            <ac:spMk id="8" creationId="{2FDCA0FB-5B06-797A-EF83-958F4F71832A}"/>
          </ac:spMkLst>
        </pc:spChg>
        <pc:picChg chg="add del mod">
          <ac:chgData name="Austin Paothatat" userId="S::ap2485@nau.edu::a5445df4-bc8f-451d-8461-216db52dec3c" providerId="AD" clId="Web-{3C15F63D-EE0F-437B-A593-A602332EAF0D}" dt="2024-02-05T00:22:11.273" v="1088"/>
          <ac:picMkLst>
            <pc:docMk/>
            <pc:sldMk cId="4014885047" sldId="264"/>
            <ac:picMk id="5" creationId="{DAA43A97-D3AD-E0D3-520C-210494228638}"/>
          </ac:picMkLst>
        </pc:picChg>
        <pc:picChg chg="add mod">
          <ac:chgData name="Austin Paothatat" userId="S::ap2485@nau.edu::a5445df4-bc8f-451d-8461-216db52dec3c" providerId="AD" clId="Web-{3C15F63D-EE0F-437B-A593-A602332EAF0D}" dt="2024-02-05T00:30:23.024" v="1093" actId="1076"/>
          <ac:picMkLst>
            <pc:docMk/>
            <pc:sldMk cId="4014885047" sldId="264"/>
            <ac:picMk id="6" creationId="{2D91689D-3C0C-7D13-869F-C1DB7AE56327}"/>
          </ac:picMkLst>
        </pc:picChg>
        <pc:picChg chg="add del mod">
          <ac:chgData name="Austin Paothatat" userId="S::ap2485@nau.edu::a5445df4-bc8f-451d-8461-216db52dec3c" providerId="AD" clId="Web-{3C15F63D-EE0F-437B-A593-A602332EAF0D}" dt="2024-02-05T00:32:31.622" v="1124"/>
          <ac:picMkLst>
            <pc:docMk/>
            <pc:sldMk cId="4014885047" sldId="264"/>
            <ac:picMk id="9" creationId="{D58502AD-1E57-0FD0-FDC9-CFE5FA0E48A9}"/>
          </ac:picMkLst>
        </pc:picChg>
      </pc:sldChg>
      <pc:sldChg chg="addSp modSp">
        <pc:chgData name="Austin Paothatat" userId="S::ap2485@nau.edu::a5445df4-bc8f-451d-8461-216db52dec3c" providerId="AD" clId="Web-{3C15F63D-EE0F-437B-A593-A602332EAF0D}" dt="2024-02-04T23:39:11.674" v="1080"/>
        <pc:sldMkLst>
          <pc:docMk/>
          <pc:sldMk cId="23611709" sldId="271"/>
        </pc:sldMkLst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23611709" sldId="271"/>
            <ac:spMk id="2" creationId="{51C52937-2DD7-3763-866A-069235BEB4E0}"/>
          </ac:spMkLst>
        </pc:spChg>
        <pc:spChg chg="mod">
          <ac:chgData name="Austin Paothatat" userId="S::ap2485@nau.edu::a5445df4-bc8f-451d-8461-216db52dec3c" providerId="AD" clId="Web-{3C15F63D-EE0F-437B-A593-A602332EAF0D}" dt="2024-02-04T21:07:37.716" v="1" actId="20577"/>
          <ac:spMkLst>
            <pc:docMk/>
            <pc:sldMk cId="23611709" sldId="271"/>
            <ac:spMk id="16" creationId="{6F640BF6-D186-94B0-4EE7-CC3027FC5BF5}"/>
          </ac:spMkLst>
        </pc:spChg>
      </pc:sldChg>
      <pc:sldChg chg="addSp modSp">
        <pc:chgData name="Austin Paothatat" userId="S::ap2485@nau.edu::a5445df4-bc8f-451d-8461-216db52dec3c" providerId="AD" clId="Web-{3C15F63D-EE0F-437B-A593-A602332EAF0D}" dt="2024-02-05T01:06:52.582" v="1204"/>
        <pc:sldMkLst>
          <pc:docMk/>
          <pc:sldMk cId="2870259139" sldId="272"/>
        </pc:sldMkLst>
        <pc:spChg chg="add mod ord">
          <ac:chgData name="Austin Paothatat" userId="S::ap2485@nau.edu::a5445df4-bc8f-451d-8461-216db52dec3c" providerId="AD" clId="Web-{3C15F63D-EE0F-437B-A593-A602332EAF0D}" dt="2024-02-05T01:06:52.582" v="1204"/>
          <ac:spMkLst>
            <pc:docMk/>
            <pc:sldMk cId="2870259139" sldId="272"/>
            <ac:spMk id="2" creationId="{249F0721-9663-6342-C520-60BF491E18DB}"/>
          </ac:spMkLst>
        </pc:spChg>
      </pc:sldChg>
      <pc:sldChg chg="addSp modSp">
        <pc:chgData name="Austin Paothatat" userId="S::ap2485@nau.edu::a5445df4-bc8f-451d-8461-216db52dec3c" providerId="AD" clId="Web-{3C15F63D-EE0F-437B-A593-A602332EAF0D}" dt="2024-02-04T23:39:11.674" v="1080"/>
        <pc:sldMkLst>
          <pc:docMk/>
          <pc:sldMk cId="3169276152" sldId="276"/>
        </pc:sldMkLst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3169276152" sldId="276"/>
            <ac:spMk id="2" creationId="{E4375C83-F2E0-54B4-A329-EABF8E440424}"/>
          </ac:spMkLst>
        </pc:spChg>
      </pc:sldChg>
      <pc:sldChg chg="addSp modSp">
        <pc:chgData name="Austin Paothatat" userId="S::ap2485@nau.edu::a5445df4-bc8f-451d-8461-216db52dec3c" providerId="AD" clId="Web-{3C15F63D-EE0F-437B-A593-A602332EAF0D}" dt="2024-02-04T23:39:11.674" v="1080"/>
        <pc:sldMkLst>
          <pc:docMk/>
          <pc:sldMk cId="218480153" sldId="281"/>
        </pc:sldMkLst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218480153" sldId="281"/>
            <ac:spMk id="2" creationId="{CB2AD1DB-DFC4-A379-00F5-79AA11CC8B5E}"/>
          </ac:spMkLst>
        </pc:spChg>
      </pc:sldChg>
      <pc:sldChg chg="addSp modSp">
        <pc:chgData name="Austin Paothatat" userId="S::ap2485@nau.edu::a5445df4-bc8f-451d-8461-216db52dec3c" providerId="AD" clId="Web-{3C15F63D-EE0F-437B-A593-A602332EAF0D}" dt="2024-02-05T04:32:15.355" v="1997" actId="20577"/>
        <pc:sldMkLst>
          <pc:docMk/>
          <pc:sldMk cId="3254443489" sldId="283"/>
        </pc:sldMkLst>
        <pc:spChg chg="add mod">
          <ac:chgData name="Austin Paothatat" userId="S::ap2485@nau.edu::a5445df4-bc8f-451d-8461-216db52dec3c" providerId="AD" clId="Web-{3C15F63D-EE0F-437B-A593-A602332EAF0D}" dt="2024-02-05T04:32:15.355" v="1997" actId="20577"/>
          <ac:spMkLst>
            <pc:docMk/>
            <pc:sldMk cId="3254443489" sldId="283"/>
            <ac:spMk id="2" creationId="{878D1259-1974-4397-F2CA-64774309A632}"/>
          </ac:spMkLst>
        </pc:spChg>
      </pc:sldChg>
      <pc:sldChg chg="addSp modSp">
        <pc:chgData name="Austin Paothatat" userId="S::ap2485@nau.edu::a5445df4-bc8f-451d-8461-216db52dec3c" providerId="AD" clId="Web-{3C15F63D-EE0F-437B-A593-A602332EAF0D}" dt="2024-02-05T04:14:31.126" v="1985" actId="20577"/>
        <pc:sldMkLst>
          <pc:docMk/>
          <pc:sldMk cId="1278249476" sldId="284"/>
        </pc:sldMkLst>
        <pc:spChg chg="add mod">
          <ac:chgData name="Austin Paothatat" userId="S::ap2485@nau.edu::a5445df4-bc8f-451d-8461-216db52dec3c" providerId="AD" clId="Web-{3C15F63D-EE0F-437B-A593-A602332EAF0D}" dt="2024-02-05T01:06:43.644" v="1202" actId="1076"/>
          <ac:spMkLst>
            <pc:docMk/>
            <pc:sldMk cId="1278249476" sldId="284"/>
            <ac:spMk id="2" creationId="{9299BE43-1424-3DBF-E6B9-558C25095197}"/>
          </ac:spMkLst>
        </pc:spChg>
        <pc:spChg chg="mod">
          <ac:chgData name="Austin Paothatat" userId="S::ap2485@nau.edu::a5445df4-bc8f-451d-8461-216db52dec3c" providerId="AD" clId="Web-{3C15F63D-EE0F-437B-A593-A602332EAF0D}" dt="2024-02-05T04:12:37.858" v="1972" actId="20577"/>
          <ac:spMkLst>
            <pc:docMk/>
            <pc:sldMk cId="1278249476" sldId="284"/>
            <ac:spMk id="7" creationId="{BDFAA06E-782B-1F6A-5F2F-DC46310783F8}"/>
          </ac:spMkLst>
        </pc:spChg>
        <pc:spChg chg="add mod">
          <ac:chgData name="Austin Paothatat" userId="S::ap2485@nau.edu::a5445df4-bc8f-451d-8461-216db52dec3c" providerId="AD" clId="Web-{3C15F63D-EE0F-437B-A593-A602332EAF0D}" dt="2024-02-05T04:14:31.126" v="1985" actId="20577"/>
          <ac:spMkLst>
            <pc:docMk/>
            <pc:sldMk cId="1278249476" sldId="284"/>
            <ac:spMk id="8" creationId="{9DF2A839-E3DA-9F67-3FE0-E5C817B90550}"/>
          </ac:spMkLst>
        </pc:spChg>
        <pc:spChg chg="mod">
          <ac:chgData name="Austin Paothatat" userId="S::ap2485@nau.edu::a5445df4-bc8f-451d-8461-216db52dec3c" providerId="AD" clId="Web-{3C15F63D-EE0F-437B-A593-A602332EAF0D}" dt="2024-02-05T01:06:39.878" v="1201" actId="20577"/>
          <ac:spMkLst>
            <pc:docMk/>
            <pc:sldMk cId="1278249476" sldId="284"/>
            <ac:spMk id="10" creationId="{0B3068FC-DEC9-2D84-1724-9BABA4D2E5FE}"/>
          </ac:spMkLst>
        </pc:spChg>
        <pc:picChg chg="add mod">
          <ac:chgData name="Austin Paothatat" userId="S::ap2485@nau.edu::a5445df4-bc8f-451d-8461-216db52dec3c" providerId="AD" clId="Web-{3C15F63D-EE0F-437B-A593-A602332EAF0D}" dt="2024-02-05T04:12:06.951" v="1954" actId="1076"/>
          <ac:picMkLst>
            <pc:docMk/>
            <pc:sldMk cId="1278249476" sldId="284"/>
            <ac:picMk id="3" creationId="{408EC342-A727-0F12-F115-1AAFB3E69737}"/>
          </ac:picMkLst>
        </pc:picChg>
        <pc:picChg chg="add mod">
          <ac:chgData name="Austin Paothatat" userId="S::ap2485@nau.edu::a5445df4-bc8f-451d-8461-216db52dec3c" providerId="AD" clId="Web-{3C15F63D-EE0F-437B-A593-A602332EAF0D}" dt="2024-02-05T04:12:01.638" v="1952" actId="1076"/>
          <ac:picMkLst>
            <pc:docMk/>
            <pc:sldMk cId="1278249476" sldId="284"/>
            <ac:picMk id="6" creationId="{8BF74AA5-8A70-66E5-C203-8F74BA9C96CD}"/>
          </ac:picMkLst>
        </pc:picChg>
      </pc:sldChg>
      <pc:sldChg chg="addSp modSp">
        <pc:chgData name="Austin Paothatat" userId="S::ap2485@nau.edu::a5445df4-bc8f-451d-8461-216db52dec3c" providerId="AD" clId="Web-{3C15F63D-EE0F-437B-A593-A602332EAF0D}" dt="2024-02-04T23:39:11.674" v="1080"/>
        <pc:sldMkLst>
          <pc:docMk/>
          <pc:sldMk cId="2953643758" sldId="285"/>
        </pc:sldMkLst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2953643758" sldId="285"/>
            <ac:spMk id="2" creationId="{7B800AF1-EE26-3A9D-AABE-2EB1A8CDB9EA}"/>
          </ac:spMkLst>
        </pc:spChg>
      </pc:sldChg>
      <pc:sldChg chg="addSp modSp">
        <pc:chgData name="Austin Paothatat" userId="S::ap2485@nau.edu::a5445df4-bc8f-451d-8461-216db52dec3c" providerId="AD" clId="Web-{3C15F63D-EE0F-437B-A593-A602332EAF0D}" dt="2024-02-04T23:39:11.674" v="1080"/>
        <pc:sldMkLst>
          <pc:docMk/>
          <pc:sldMk cId="1721865657" sldId="286"/>
        </pc:sldMkLst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1721865657" sldId="286"/>
            <ac:spMk id="2" creationId="{C336C029-A200-7D04-2E93-13882F4C64CB}"/>
          </ac:spMkLst>
        </pc:spChg>
      </pc:sldChg>
      <pc:sldChg chg="new del">
        <pc:chgData name="Austin Paothatat" userId="S::ap2485@nau.edu::a5445df4-bc8f-451d-8461-216db52dec3c" providerId="AD" clId="Web-{3C15F63D-EE0F-437B-A593-A602332EAF0D}" dt="2024-02-04T22:39:51.519" v="69"/>
        <pc:sldMkLst>
          <pc:docMk/>
          <pc:sldMk cId="3091363914" sldId="287"/>
        </pc:sldMkLst>
      </pc:sldChg>
      <pc:sldChg chg="addSp modSp add replId">
        <pc:chgData name="Austin Paothatat" userId="S::ap2485@nau.edu::a5445df4-bc8f-451d-8461-216db52dec3c" providerId="AD" clId="Web-{3C15F63D-EE0F-437B-A593-A602332EAF0D}" dt="2024-02-05T04:07:36.377" v="1949" actId="20577"/>
        <pc:sldMkLst>
          <pc:docMk/>
          <pc:sldMk cId="3251272157" sldId="288"/>
        </pc:sldMkLst>
        <pc:spChg chg="add mod">
          <ac:chgData name="Austin Paothatat" userId="S::ap2485@nau.edu::a5445df4-bc8f-451d-8461-216db52dec3c" providerId="AD" clId="Web-{3C15F63D-EE0F-437B-A593-A602332EAF0D}" dt="2024-02-05T01:02:09.463" v="1151" actId="20577"/>
          <ac:spMkLst>
            <pc:docMk/>
            <pc:sldMk cId="3251272157" sldId="288"/>
            <ac:spMk id="2" creationId="{21804AE6-23BC-52B0-FF20-F751B5DFF224}"/>
          </ac:spMkLst>
        </pc:spChg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3251272157" sldId="288"/>
            <ac:spMk id="3" creationId="{8C8322F3-FBD1-388D-80BE-387D902215C4}"/>
          </ac:spMkLst>
        </pc:spChg>
        <pc:spChg chg="mod">
          <ac:chgData name="Austin Paothatat" userId="S::ap2485@nau.edu::a5445df4-bc8f-451d-8461-216db52dec3c" providerId="AD" clId="Web-{3C15F63D-EE0F-437B-A593-A602332EAF0D}" dt="2024-02-04T22:57:38.810" v="489" actId="20577"/>
          <ac:spMkLst>
            <pc:docMk/>
            <pc:sldMk cId="3251272157" sldId="288"/>
            <ac:spMk id="6" creationId="{CC2367EF-5E84-C020-EE59-AA0F48393E59}"/>
          </ac:spMkLst>
        </pc:spChg>
        <pc:spChg chg="add mod">
          <ac:chgData name="Austin Paothatat" userId="S::ap2485@nau.edu::a5445df4-bc8f-451d-8461-216db52dec3c" providerId="AD" clId="Web-{3C15F63D-EE0F-437B-A593-A602332EAF0D}" dt="2024-02-05T04:07:36.377" v="1949" actId="20577"/>
          <ac:spMkLst>
            <pc:docMk/>
            <pc:sldMk cId="3251272157" sldId="288"/>
            <ac:spMk id="9" creationId="{0370B11A-D2FD-3FBB-2631-247FDF9B9250}"/>
          </ac:spMkLst>
        </pc:spChg>
        <pc:picChg chg="add mod">
          <ac:chgData name="Austin Paothatat" userId="S::ap2485@nau.edu::a5445df4-bc8f-451d-8461-216db52dec3c" providerId="AD" clId="Web-{3C15F63D-EE0F-437B-A593-A602332EAF0D}" dt="2024-02-05T01:02:27.729" v="1156" actId="1076"/>
          <ac:picMkLst>
            <pc:docMk/>
            <pc:sldMk cId="3251272157" sldId="288"/>
            <ac:picMk id="7" creationId="{C372765B-8031-C84E-3F2C-623E23B89095}"/>
          </ac:picMkLst>
        </pc:picChg>
      </pc:sldChg>
      <pc:sldChg chg="addSp modSp">
        <pc:chgData name="Austin Paothatat" userId="S::ap2485@nau.edu::a5445df4-bc8f-451d-8461-216db52dec3c" providerId="AD" clId="Web-{3C15F63D-EE0F-437B-A593-A602332EAF0D}" dt="2024-02-04T23:39:11.674" v="1080"/>
        <pc:sldMkLst>
          <pc:docMk/>
          <pc:sldMk cId="1529630872" sldId="289"/>
        </pc:sldMkLst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1529630872" sldId="289"/>
            <ac:spMk id="2" creationId="{36FAD295-F5E5-785E-8B80-A7365FA3A02A}"/>
          </ac:spMkLst>
        </pc:spChg>
      </pc:sldChg>
      <pc:sldChg chg="addSp modSp">
        <pc:chgData name="Austin Paothatat" userId="S::ap2485@nau.edu::a5445df4-bc8f-451d-8461-216db52dec3c" providerId="AD" clId="Web-{3C15F63D-EE0F-437B-A593-A602332EAF0D}" dt="2024-02-04T23:39:11.674" v="1080"/>
        <pc:sldMkLst>
          <pc:docMk/>
          <pc:sldMk cId="3766840692" sldId="290"/>
        </pc:sldMkLst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3766840692" sldId="290"/>
            <ac:spMk id="2" creationId="{5C14DBD7-E00F-73B2-8983-1015103E4608}"/>
          </ac:spMkLst>
        </pc:spChg>
      </pc:sldChg>
      <pc:sldChg chg="new del">
        <pc:chgData name="Austin Paothatat" userId="S::ap2485@nau.edu::a5445df4-bc8f-451d-8461-216db52dec3c" providerId="AD" clId="Web-{3C15F63D-EE0F-437B-A593-A602332EAF0D}" dt="2024-02-05T00:34:13.922" v="1133"/>
        <pc:sldMkLst>
          <pc:docMk/>
          <pc:sldMk cId="2099945182" sldId="291"/>
        </pc:sldMkLst>
      </pc:sldChg>
      <pc:sldChg chg="addSp delSp modSp add replId">
        <pc:chgData name="Austin Paothatat" userId="S::ap2485@nau.edu::a5445df4-bc8f-451d-8461-216db52dec3c" providerId="AD" clId="Web-{3C15F63D-EE0F-437B-A593-A602332EAF0D}" dt="2024-02-05T04:07:30.736" v="1947" actId="20577"/>
        <pc:sldMkLst>
          <pc:docMk/>
          <pc:sldMk cId="1059714799" sldId="292"/>
        </pc:sldMkLst>
        <pc:spChg chg="add del">
          <ac:chgData name="Austin Paothatat" userId="S::ap2485@nau.edu::a5445df4-bc8f-451d-8461-216db52dec3c" providerId="AD" clId="Web-{3C15F63D-EE0F-437B-A593-A602332EAF0D}" dt="2024-02-05T01:17:04.086" v="1211"/>
          <ac:spMkLst>
            <pc:docMk/>
            <pc:sldMk cId="1059714799" sldId="292"/>
            <ac:spMk id="3" creationId="{71418381-9D01-AB77-40F8-3666731635F5}"/>
          </ac:spMkLst>
        </pc:spChg>
        <pc:spChg chg="mod">
          <ac:chgData name="Austin Paothatat" userId="S::ap2485@nau.edu::a5445df4-bc8f-451d-8461-216db52dec3c" providerId="AD" clId="Web-{3C15F63D-EE0F-437B-A593-A602332EAF0D}" dt="2024-02-05T04:06:25.532" v="1935" actId="20577"/>
          <ac:spMkLst>
            <pc:docMk/>
            <pc:sldMk cId="1059714799" sldId="292"/>
            <ac:spMk id="4" creationId="{67593667-2E50-2F49-EAF6-15341FBCE503}"/>
          </ac:spMkLst>
        </pc:spChg>
        <pc:spChg chg="del mod">
          <ac:chgData name="Austin Paothatat" userId="S::ap2485@nau.edu::a5445df4-bc8f-451d-8461-216db52dec3c" providerId="AD" clId="Web-{3C15F63D-EE0F-437B-A593-A602332EAF0D}" dt="2024-02-05T01:17:17.728" v="1214"/>
          <ac:spMkLst>
            <pc:docMk/>
            <pc:sldMk cId="1059714799" sldId="292"/>
            <ac:spMk id="7" creationId="{CA4F84C4-8B30-69F3-5659-D7C74AA947F4}"/>
          </ac:spMkLst>
        </pc:spChg>
        <pc:spChg chg="add del mod">
          <ac:chgData name="Austin Paothatat" userId="S::ap2485@nau.edu::a5445df4-bc8f-451d-8461-216db52dec3c" providerId="AD" clId="Web-{3C15F63D-EE0F-437B-A593-A602332EAF0D}" dt="2024-02-05T01:17:28.900" v="1219"/>
          <ac:spMkLst>
            <pc:docMk/>
            <pc:sldMk cId="1059714799" sldId="292"/>
            <ac:spMk id="8" creationId="{E6DB6CDA-CA36-6B52-A872-668FA2EA89D2}"/>
          </ac:spMkLst>
        </pc:spChg>
        <pc:spChg chg="add del mod">
          <ac:chgData name="Austin Paothatat" userId="S::ap2485@nau.edu::a5445df4-bc8f-451d-8461-216db52dec3c" providerId="AD" clId="Web-{3C15F63D-EE0F-437B-A593-A602332EAF0D}" dt="2024-02-05T01:17:26.790" v="1218"/>
          <ac:spMkLst>
            <pc:docMk/>
            <pc:sldMk cId="1059714799" sldId="292"/>
            <ac:spMk id="9" creationId="{9716425F-2F69-05DB-FE4A-84D0273536C4}"/>
          </ac:spMkLst>
        </pc:spChg>
        <pc:spChg chg="add mod">
          <ac:chgData name="Austin Paothatat" userId="S::ap2485@nau.edu::a5445df4-bc8f-451d-8461-216db52dec3c" providerId="AD" clId="Web-{3C15F63D-EE0F-437B-A593-A602332EAF0D}" dt="2024-02-05T01:28:10.344" v="1428" actId="20577"/>
          <ac:spMkLst>
            <pc:docMk/>
            <pc:sldMk cId="1059714799" sldId="292"/>
            <ac:spMk id="10" creationId="{4DBA1119-A7C7-5FEF-A5C4-FC8DB2E7BB52}"/>
          </ac:spMkLst>
        </pc:spChg>
        <pc:spChg chg="add del">
          <ac:chgData name="Austin Paothatat" userId="S::ap2485@nau.edu::a5445df4-bc8f-451d-8461-216db52dec3c" providerId="AD" clId="Web-{3C15F63D-EE0F-437B-A593-A602332EAF0D}" dt="2024-02-05T01:25:07.354" v="1301"/>
          <ac:spMkLst>
            <pc:docMk/>
            <pc:sldMk cId="1059714799" sldId="292"/>
            <ac:spMk id="12" creationId="{FD94E9E9-21AA-4337-8F18-8C0B69FE0827}"/>
          </ac:spMkLst>
        </pc:spChg>
        <pc:spChg chg="add mod">
          <ac:chgData name="Austin Paothatat" userId="S::ap2485@nau.edu::a5445df4-bc8f-451d-8461-216db52dec3c" providerId="AD" clId="Web-{3C15F63D-EE0F-437B-A593-A602332EAF0D}" dt="2024-02-05T01:27:36.984" v="1416" actId="1076"/>
          <ac:spMkLst>
            <pc:docMk/>
            <pc:sldMk cId="1059714799" sldId="292"/>
            <ac:spMk id="13" creationId="{FDD6D37D-B150-3B2E-28ED-AB524E56D209}"/>
          </ac:spMkLst>
        </pc:spChg>
        <pc:spChg chg="add mod">
          <ac:chgData name="Austin Paothatat" userId="S::ap2485@nau.edu::a5445df4-bc8f-451d-8461-216db52dec3c" providerId="AD" clId="Web-{3C15F63D-EE0F-437B-A593-A602332EAF0D}" dt="2024-02-05T04:07:26.799" v="1944" actId="20577"/>
          <ac:spMkLst>
            <pc:docMk/>
            <pc:sldMk cId="1059714799" sldId="292"/>
            <ac:spMk id="14" creationId="{C4F75F7F-3A92-60AA-CD41-DACCE8F0C1DE}"/>
          </ac:spMkLst>
        </pc:spChg>
        <pc:spChg chg="add mod">
          <ac:chgData name="Austin Paothatat" userId="S::ap2485@nau.edu::a5445df4-bc8f-451d-8461-216db52dec3c" providerId="AD" clId="Web-{3C15F63D-EE0F-437B-A593-A602332EAF0D}" dt="2024-02-05T04:07:30.736" v="1947" actId="20577"/>
          <ac:spMkLst>
            <pc:docMk/>
            <pc:sldMk cId="1059714799" sldId="292"/>
            <ac:spMk id="15" creationId="{93186F09-3E0D-6BF8-2957-0E629B2A3037}"/>
          </ac:spMkLst>
        </pc:spChg>
        <pc:spChg chg="mod">
          <ac:chgData name="Austin Paothatat" userId="S::ap2485@nau.edu::a5445df4-bc8f-451d-8461-216db52dec3c" providerId="AD" clId="Web-{3C15F63D-EE0F-437B-A593-A602332EAF0D}" dt="2024-02-05T00:34:28.345" v="1145" actId="20577"/>
          <ac:spMkLst>
            <pc:docMk/>
            <pc:sldMk cId="1059714799" sldId="292"/>
            <ac:spMk id="16" creationId="{6F640BF6-D186-94B0-4EE7-CC3027FC5BF5}"/>
          </ac:spMkLst>
        </pc:spChg>
        <pc:picChg chg="add mod">
          <ac:chgData name="Austin Paothatat" userId="S::ap2485@nau.edu::a5445df4-bc8f-451d-8461-216db52dec3c" providerId="AD" clId="Web-{3C15F63D-EE0F-437B-A593-A602332EAF0D}" dt="2024-02-05T01:20:15.952" v="1294" actId="1076"/>
          <ac:picMkLst>
            <pc:docMk/>
            <pc:sldMk cId="1059714799" sldId="292"/>
            <ac:picMk id="2" creationId="{839BDFE0-895E-30D6-C92A-56EF2DDD1457}"/>
          </ac:picMkLst>
        </pc:picChg>
        <pc:picChg chg="mod">
          <ac:chgData name="Austin Paothatat" userId="S::ap2485@nau.edu::a5445df4-bc8f-451d-8461-216db52dec3c" providerId="AD" clId="Web-{3C15F63D-EE0F-437B-A593-A602332EAF0D}" dt="2024-02-05T01:24:56.228" v="1298" actId="1076"/>
          <ac:picMkLst>
            <pc:docMk/>
            <pc:sldMk cId="1059714799" sldId="292"/>
            <ac:picMk id="5" creationId="{E2EB509F-6094-17ED-E161-27FEB4EB353F}"/>
          </ac:picMkLst>
        </pc:picChg>
        <pc:picChg chg="add mod">
          <ac:chgData name="Austin Paothatat" userId="S::ap2485@nau.edu::a5445df4-bc8f-451d-8461-216db52dec3c" providerId="AD" clId="Web-{3C15F63D-EE0F-437B-A593-A602332EAF0D}" dt="2024-02-05T01:24:49.790" v="1297" actId="1076"/>
          <ac:picMkLst>
            <pc:docMk/>
            <pc:sldMk cId="1059714799" sldId="292"/>
            <ac:picMk id="11" creationId="{92607C96-D7F0-F727-F103-3167544564D1}"/>
          </ac:picMkLst>
        </pc:picChg>
      </pc:sldChg>
      <pc:sldChg chg="addSp delSp modSp add replId">
        <pc:chgData name="Austin Paothatat" userId="S::ap2485@nau.edu::a5445df4-bc8f-451d-8461-216db52dec3c" providerId="AD" clId="Web-{3C15F63D-EE0F-437B-A593-A602332EAF0D}" dt="2024-02-05T01:36:36.298" v="1624" actId="20577"/>
        <pc:sldMkLst>
          <pc:docMk/>
          <pc:sldMk cId="320863619" sldId="293"/>
        </pc:sldMkLst>
        <pc:spChg chg="add del">
          <ac:chgData name="Austin Paothatat" userId="S::ap2485@nau.edu::a5445df4-bc8f-451d-8461-216db52dec3c" providerId="AD" clId="Web-{3C15F63D-EE0F-437B-A593-A602332EAF0D}" dt="2024-02-05T01:34:16.872" v="1487"/>
          <ac:spMkLst>
            <pc:docMk/>
            <pc:sldMk cId="320863619" sldId="293"/>
            <ac:spMk id="2" creationId="{168A3652-E024-93AD-6923-F7C1CF5CF350}"/>
          </ac:spMkLst>
        </pc:spChg>
        <pc:spChg chg="mod">
          <ac:chgData name="Austin Paothatat" userId="S::ap2485@nau.edu::a5445df4-bc8f-451d-8461-216db52dec3c" providerId="AD" clId="Web-{3C15F63D-EE0F-437B-A593-A602332EAF0D}" dt="2024-02-05T01:36:36.298" v="1624" actId="20577"/>
          <ac:spMkLst>
            <pc:docMk/>
            <pc:sldMk cId="320863619" sldId="293"/>
            <ac:spMk id="7" creationId="{CA4F84C4-8B30-69F3-5659-D7C74AA947F4}"/>
          </ac:spMkLst>
        </pc:spChg>
        <pc:spChg chg="mod">
          <ac:chgData name="Austin Paothatat" userId="S::ap2485@nau.edu::a5445df4-bc8f-451d-8461-216db52dec3c" providerId="AD" clId="Web-{3C15F63D-EE0F-437B-A593-A602332EAF0D}" dt="2024-02-05T01:34:00.481" v="1485" actId="20577"/>
          <ac:spMkLst>
            <pc:docMk/>
            <pc:sldMk cId="320863619" sldId="293"/>
            <ac:spMk id="16" creationId="{6F640BF6-D186-94B0-4EE7-CC3027FC5BF5}"/>
          </ac:spMkLst>
        </pc:spChg>
      </pc:sldChg>
      <pc:sldChg chg="addSp delSp modSp add replId">
        <pc:chgData name="Austin Paothatat" userId="S::ap2485@nau.edu::a5445df4-bc8f-451d-8461-216db52dec3c" providerId="AD" clId="Web-{3C15F63D-EE0F-437B-A593-A602332EAF0D}" dt="2024-02-05T04:07:41.002" v="1951" actId="20577"/>
        <pc:sldMkLst>
          <pc:docMk/>
          <pc:sldMk cId="2935015135" sldId="294"/>
        </pc:sldMkLst>
        <pc:spChg chg="mod">
          <ac:chgData name="Austin Paothatat" userId="S::ap2485@nau.edu::a5445df4-bc8f-451d-8461-216db52dec3c" providerId="AD" clId="Web-{3C15F63D-EE0F-437B-A593-A602332EAF0D}" dt="2024-02-05T01:48:14.275" v="1666" actId="20577"/>
          <ac:spMkLst>
            <pc:docMk/>
            <pc:sldMk cId="2935015135" sldId="294"/>
            <ac:spMk id="2" creationId="{21804AE6-23BC-52B0-FF20-F751B5DFF224}"/>
          </ac:spMkLst>
        </pc:spChg>
        <pc:spChg chg="mod">
          <ac:chgData name="Austin Paothatat" userId="S::ap2485@nau.edu::a5445df4-bc8f-451d-8461-216db52dec3c" providerId="AD" clId="Web-{3C15F63D-EE0F-437B-A593-A602332EAF0D}" dt="2024-02-05T01:42:03.340" v="1632" actId="20577"/>
          <ac:spMkLst>
            <pc:docMk/>
            <pc:sldMk cId="2935015135" sldId="294"/>
            <ac:spMk id="6" creationId="{CC2367EF-5E84-C020-EE59-AA0F48393E59}"/>
          </ac:spMkLst>
        </pc:spChg>
        <pc:spChg chg="mod">
          <ac:chgData name="Austin Paothatat" userId="S::ap2485@nau.edu::a5445df4-bc8f-451d-8461-216db52dec3c" providerId="AD" clId="Web-{3C15F63D-EE0F-437B-A593-A602332EAF0D}" dt="2024-02-05T04:07:41.002" v="1951" actId="20577"/>
          <ac:spMkLst>
            <pc:docMk/>
            <pc:sldMk cId="2935015135" sldId="294"/>
            <ac:spMk id="9" creationId="{0370B11A-D2FD-3FBB-2631-247FDF9B9250}"/>
          </ac:spMkLst>
        </pc:spChg>
        <pc:picChg chg="del">
          <ac:chgData name="Austin Paothatat" userId="S::ap2485@nau.edu::a5445df4-bc8f-451d-8461-216db52dec3c" providerId="AD" clId="Web-{3C15F63D-EE0F-437B-A593-A602332EAF0D}" dt="2024-02-05T02:38:51.230" v="1667"/>
          <ac:picMkLst>
            <pc:docMk/>
            <pc:sldMk cId="2935015135" sldId="294"/>
            <ac:picMk id="7" creationId="{C372765B-8031-C84E-3F2C-623E23B89095}"/>
          </ac:picMkLst>
        </pc:picChg>
        <pc:picChg chg="add mod">
          <ac:chgData name="Austin Paothatat" userId="S::ap2485@nau.edu::a5445df4-bc8f-451d-8461-216db52dec3c" providerId="AD" clId="Web-{3C15F63D-EE0F-437B-A593-A602332EAF0D}" dt="2024-02-05T02:39:04.449" v="1671" actId="1076"/>
          <ac:picMkLst>
            <pc:docMk/>
            <pc:sldMk cId="2935015135" sldId="294"/>
            <ac:picMk id="8" creationId="{C317D31E-FAD1-D58E-7093-2A26B6CCBF0A}"/>
          </ac:picMkLst>
        </pc:picChg>
      </pc:sldChg>
      <pc:sldChg chg="modSp add replId">
        <pc:chgData name="Austin Paothatat" userId="S::ap2485@nau.edu::a5445df4-bc8f-451d-8461-216db52dec3c" providerId="AD" clId="Web-{3C15F63D-EE0F-437B-A593-A602332EAF0D}" dt="2024-02-05T03:37:42.374" v="1914" actId="20577"/>
        <pc:sldMkLst>
          <pc:docMk/>
          <pc:sldMk cId="4256736623" sldId="295"/>
        </pc:sldMkLst>
        <pc:spChg chg="mod">
          <ac:chgData name="Austin Paothatat" userId="S::ap2485@nau.edu::a5445df4-bc8f-451d-8461-216db52dec3c" providerId="AD" clId="Web-{3C15F63D-EE0F-437B-A593-A602332EAF0D}" dt="2024-02-05T03:37:42.374" v="1914" actId="20577"/>
          <ac:spMkLst>
            <pc:docMk/>
            <pc:sldMk cId="4256736623" sldId="295"/>
            <ac:spMk id="2" creationId="{44261BC0-51E9-7584-BDF3-0CD7E66FF713}"/>
          </ac:spMkLst>
        </pc:spChg>
        <pc:spChg chg="mod">
          <ac:chgData name="Austin Paothatat" userId="S::ap2485@nau.edu::a5445df4-bc8f-451d-8461-216db52dec3c" providerId="AD" clId="Web-{3C15F63D-EE0F-437B-A593-A602332EAF0D}" dt="2024-02-05T03:36:05.183" v="1880" actId="20577"/>
          <ac:spMkLst>
            <pc:docMk/>
            <pc:sldMk cId="4256736623" sldId="295"/>
            <ac:spMk id="3" creationId="{FA8DBF0F-CB70-1F1F-36B8-F43ABB37BC69}"/>
          </ac:spMkLst>
        </pc:spChg>
        <pc:spChg chg="mod">
          <ac:chgData name="Austin Paothatat" userId="S::ap2485@nau.edu::a5445df4-bc8f-451d-8461-216db52dec3c" providerId="AD" clId="Web-{3C15F63D-EE0F-437B-A593-A602332EAF0D}" dt="2024-02-05T02:57:48" v="1703" actId="20577"/>
          <ac:spMkLst>
            <pc:docMk/>
            <pc:sldMk cId="4256736623" sldId="295"/>
            <ac:spMk id="4" creationId="{83400777-56E4-F90C-1A86-499F8A894022}"/>
          </ac:spMkLst>
        </pc:spChg>
        <pc:spChg chg="mod">
          <ac:chgData name="Austin Paothatat" userId="S::ap2485@nau.edu::a5445df4-bc8f-451d-8461-216db52dec3c" providerId="AD" clId="Web-{3C15F63D-EE0F-437B-A593-A602332EAF0D}" dt="2024-02-05T03:23:00.972" v="1776" actId="14100"/>
          <ac:spMkLst>
            <pc:docMk/>
            <pc:sldMk cId="4256736623" sldId="295"/>
            <ac:spMk id="6" creationId="{CC2367EF-5E84-C020-EE59-AA0F48393E59}"/>
          </ac:spMkLst>
        </pc:spChg>
      </pc:sldChg>
      <pc:sldChg chg="modSp add replId">
        <pc:chgData name="Austin Paothatat" userId="S::ap2485@nau.edu::a5445df4-bc8f-451d-8461-216db52dec3c" providerId="AD" clId="Web-{3C15F63D-EE0F-437B-A593-A602332EAF0D}" dt="2024-02-05T03:24:06.442" v="1795" actId="1076"/>
        <pc:sldMkLst>
          <pc:docMk/>
          <pc:sldMk cId="3092511015" sldId="296"/>
        </pc:sldMkLst>
        <pc:spChg chg="mod">
          <ac:chgData name="Austin Paothatat" userId="S::ap2485@nau.edu::a5445df4-bc8f-451d-8461-216db52dec3c" providerId="AD" clId="Web-{3C15F63D-EE0F-437B-A593-A602332EAF0D}" dt="2024-02-05T02:59:03.799" v="1707" actId="20577"/>
          <ac:spMkLst>
            <pc:docMk/>
            <pc:sldMk cId="3092511015" sldId="296"/>
            <ac:spMk id="4" creationId="{83400777-56E4-F90C-1A86-499F8A894022}"/>
          </ac:spMkLst>
        </pc:spChg>
        <pc:spChg chg="mod">
          <ac:chgData name="Austin Paothatat" userId="S::ap2485@nau.edu::a5445df4-bc8f-451d-8461-216db52dec3c" providerId="AD" clId="Web-{3C15F63D-EE0F-437B-A593-A602332EAF0D}" dt="2024-02-05T03:24:06.442" v="1795" actId="1076"/>
          <ac:spMkLst>
            <pc:docMk/>
            <pc:sldMk cId="3092511015" sldId="296"/>
            <ac:spMk id="6" creationId="{CC2367EF-5E84-C020-EE59-AA0F48393E59}"/>
          </ac:spMkLst>
        </pc:spChg>
      </pc:sldChg>
      <pc:sldChg chg="modSp add ord replId">
        <pc:chgData name="Austin Paothatat" userId="S::ap2485@nau.edu::a5445df4-bc8f-451d-8461-216db52dec3c" providerId="AD" clId="Web-{3C15F63D-EE0F-437B-A593-A602332EAF0D}" dt="2024-02-05T03:24:15.286" v="1798" actId="1076"/>
        <pc:sldMkLst>
          <pc:docMk/>
          <pc:sldMk cId="3857479806" sldId="297"/>
        </pc:sldMkLst>
        <pc:spChg chg="mod">
          <ac:chgData name="Austin Paothatat" userId="S::ap2485@nau.edu::a5445df4-bc8f-451d-8461-216db52dec3c" providerId="AD" clId="Web-{3C15F63D-EE0F-437B-A593-A602332EAF0D}" dt="2024-02-05T02:59:25.050" v="1709" actId="20577"/>
          <ac:spMkLst>
            <pc:docMk/>
            <pc:sldMk cId="3857479806" sldId="297"/>
            <ac:spMk id="4" creationId="{83400777-56E4-F90C-1A86-499F8A894022}"/>
          </ac:spMkLst>
        </pc:spChg>
        <pc:spChg chg="mod">
          <ac:chgData name="Austin Paothatat" userId="S::ap2485@nau.edu::a5445df4-bc8f-451d-8461-216db52dec3c" providerId="AD" clId="Web-{3C15F63D-EE0F-437B-A593-A602332EAF0D}" dt="2024-02-05T03:24:15.286" v="1798" actId="1076"/>
          <ac:spMkLst>
            <pc:docMk/>
            <pc:sldMk cId="3857479806" sldId="297"/>
            <ac:spMk id="6" creationId="{CC2367EF-5E84-C020-EE59-AA0F48393E59}"/>
          </ac:spMkLst>
        </pc:spChg>
      </pc:sldChg>
      <pc:sldMasterChg chg="mod modSldLayout">
        <pc:chgData name="Austin Paothatat" userId="S::ap2485@nau.edu::a5445df4-bc8f-451d-8461-216db52dec3c" providerId="AD" clId="Web-{3C15F63D-EE0F-437B-A593-A602332EAF0D}" dt="2024-02-04T23:39:11.674" v="1080"/>
        <pc:sldMasterMkLst>
          <pc:docMk/>
          <pc:sldMasterMk cId="93747007" sldId="2147483648"/>
        </pc:sldMasterMkLst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3262107815" sldId="2147483649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3199989808" sldId="2147483650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58349421" sldId="2147483651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3807449163" sldId="2147483652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3731187705" sldId="2147483653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1346781725" sldId="2147483654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3495949994" sldId="2147483655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4285750412" sldId="2147483656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2759602520" sldId="2147483657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3186530730" sldId="2147483658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746753207" sldId="2147483659"/>
          </pc:sldLayoutMkLst>
        </pc:sldLayoutChg>
      </pc:sldMasterChg>
    </pc:docChg>
  </pc:docChgLst>
  <pc:docChgLst>
    <pc:chgData name="Lindsey B Dineyazhe" userId="S::ld533@nau.edu::3d8e2142-0bf0-4186-9bd8-a48c9dbaea65" providerId="AD" clId="Web-{47CD40FB-8C96-4EF2-CA9D-0EC73BC956E6}"/>
    <pc:docChg chg="modSld">
      <pc:chgData name="Lindsey B Dineyazhe" userId="S::ld533@nau.edu::3d8e2142-0bf0-4186-9bd8-a48c9dbaea65" providerId="AD" clId="Web-{47CD40FB-8C96-4EF2-CA9D-0EC73BC956E6}" dt="2024-02-05T16:14:50.794" v="9" actId="20577"/>
      <pc:docMkLst>
        <pc:docMk/>
      </pc:docMkLst>
      <pc:sldChg chg="modSp">
        <pc:chgData name="Lindsey B Dineyazhe" userId="S::ld533@nau.edu::3d8e2142-0bf0-4186-9bd8-a48c9dbaea65" providerId="AD" clId="Web-{47CD40FB-8C96-4EF2-CA9D-0EC73BC956E6}" dt="2024-02-05T16:14:50.794" v="9" actId="20577"/>
        <pc:sldMkLst>
          <pc:docMk/>
          <pc:sldMk cId="3857479806" sldId="297"/>
        </pc:sldMkLst>
        <pc:spChg chg="mod">
          <ac:chgData name="Lindsey B Dineyazhe" userId="S::ld533@nau.edu::3d8e2142-0bf0-4186-9bd8-a48c9dbaea65" providerId="AD" clId="Web-{47CD40FB-8C96-4EF2-CA9D-0EC73BC956E6}" dt="2024-02-05T16:14:50.794" v="9" actId="20577"/>
          <ac:spMkLst>
            <pc:docMk/>
            <pc:sldMk cId="3857479806" sldId="297"/>
            <ac:spMk id="3" creationId="{FA8DBF0F-CB70-1F1F-36B8-F43ABB37BC69}"/>
          </ac:spMkLst>
        </pc:spChg>
      </pc:sldChg>
    </pc:docChg>
  </pc:docChgLst>
  <pc:docChgLst>
    <pc:chgData name="Patrick Charles Grosse" userId="S::pcg36@nau.edu::bf431b65-cbd1-4de7-b865-798c85a12478" providerId="AD" clId="Web-{A8D3DC7A-C1FB-4D20-B264-CA5463E5F831}"/>
    <pc:docChg chg="modSld">
      <pc:chgData name="Patrick Charles Grosse" userId="S::pcg36@nau.edu::bf431b65-cbd1-4de7-b865-798c85a12478" providerId="AD" clId="Web-{A8D3DC7A-C1FB-4D20-B264-CA5463E5F831}" dt="2023-10-13T20:29:45.925" v="19" actId="20577"/>
      <pc:docMkLst>
        <pc:docMk/>
      </pc:docMkLst>
      <pc:sldChg chg="modSp">
        <pc:chgData name="Patrick Charles Grosse" userId="S::pcg36@nau.edu::bf431b65-cbd1-4de7-b865-798c85a12478" providerId="AD" clId="Web-{A8D3DC7A-C1FB-4D20-B264-CA5463E5F831}" dt="2023-10-13T20:26:41.889" v="15" actId="14100"/>
        <pc:sldMkLst>
          <pc:docMk/>
          <pc:sldMk cId="2870259139" sldId="272"/>
        </pc:sldMkLst>
        <pc:spChg chg="mod">
          <ac:chgData name="Patrick Charles Grosse" userId="S::pcg36@nau.edu::bf431b65-cbd1-4de7-b865-798c85a12478" providerId="AD" clId="Web-{A8D3DC7A-C1FB-4D20-B264-CA5463E5F831}" dt="2023-10-13T20:26:41.889" v="15" actId="14100"/>
          <ac:spMkLst>
            <pc:docMk/>
            <pc:sldMk cId="2870259139" sldId="272"/>
            <ac:spMk id="15" creationId="{C0CF337E-D549-12DF-2DF9-C8C9522EC50D}"/>
          </ac:spMkLst>
        </pc:spChg>
      </pc:sldChg>
      <pc:sldChg chg="modSp">
        <pc:chgData name="Patrick Charles Grosse" userId="S::pcg36@nau.edu::bf431b65-cbd1-4de7-b865-798c85a12478" providerId="AD" clId="Web-{A8D3DC7A-C1FB-4D20-B264-CA5463E5F831}" dt="2023-10-13T20:29:45.925" v="19" actId="20577"/>
        <pc:sldMkLst>
          <pc:docMk/>
          <pc:sldMk cId="1444767860" sldId="280"/>
        </pc:sldMkLst>
        <pc:spChg chg="mod">
          <ac:chgData name="Patrick Charles Grosse" userId="S::pcg36@nau.edu::bf431b65-cbd1-4de7-b865-798c85a12478" providerId="AD" clId="Web-{A8D3DC7A-C1FB-4D20-B264-CA5463E5F831}" dt="2023-10-13T20:29:45.925" v="19" actId="20577"/>
          <ac:spMkLst>
            <pc:docMk/>
            <pc:sldMk cId="1444767860" sldId="280"/>
            <ac:spMk id="2" creationId="{EFA6863D-D965-442D-78E9-48FEF5499119}"/>
          </ac:spMkLst>
        </pc:spChg>
      </pc:sldChg>
    </pc:docChg>
  </pc:docChgLst>
  <pc:docChgLst>
    <pc:chgData name="Austin Paothatat" userId="S::ap2485@nau.edu::a5445df4-bc8f-451d-8461-216db52dec3c" providerId="AD" clId="Web-{7AABC1B6-B09B-4AE4-8A7B-01366564E661}"/>
    <pc:docChg chg="modSld">
      <pc:chgData name="Austin Paothatat" userId="S::ap2485@nau.edu::a5445df4-bc8f-451d-8461-216db52dec3c" providerId="AD" clId="Web-{7AABC1B6-B09B-4AE4-8A7B-01366564E661}" dt="2024-02-05T04:32:43.150" v="9" actId="20577"/>
      <pc:docMkLst>
        <pc:docMk/>
      </pc:docMkLst>
      <pc:sldChg chg="modSp">
        <pc:chgData name="Austin Paothatat" userId="S::ap2485@nau.edu::a5445df4-bc8f-451d-8461-216db52dec3c" providerId="AD" clId="Web-{7AABC1B6-B09B-4AE4-8A7B-01366564E661}" dt="2024-02-05T04:32:43.150" v="9" actId="20577"/>
        <pc:sldMkLst>
          <pc:docMk/>
          <pc:sldMk cId="3254443489" sldId="283"/>
        </pc:sldMkLst>
        <pc:spChg chg="mod">
          <ac:chgData name="Austin Paothatat" userId="S::ap2485@nau.edu::a5445df4-bc8f-451d-8461-216db52dec3c" providerId="AD" clId="Web-{7AABC1B6-B09B-4AE4-8A7B-01366564E661}" dt="2024-02-05T04:32:43.150" v="9" actId="20577"/>
          <ac:spMkLst>
            <pc:docMk/>
            <pc:sldMk cId="3254443489" sldId="283"/>
            <ac:spMk id="2" creationId="{878D1259-1974-4397-F2CA-64774309A632}"/>
          </ac:spMkLst>
        </pc:spChg>
      </pc:sldChg>
    </pc:docChg>
  </pc:docChgLst>
  <pc:docChgLst>
    <pc:chgData name="Michael Sidney Zielinski" userId="9953421c-d045-4091-bdb1-f7f9acf3b801" providerId="ADAL" clId="{07A7BAA5-B420-564F-8E39-F398B5C07C63}"/>
    <pc:docChg chg="custSel addSld modSld">
      <pc:chgData name="Michael Sidney Zielinski" userId="9953421c-d045-4091-bdb1-f7f9acf3b801" providerId="ADAL" clId="{07A7BAA5-B420-564F-8E39-F398B5C07C63}" dt="2023-10-14T03:05:22.803" v="348" actId="20577"/>
      <pc:docMkLst>
        <pc:docMk/>
      </pc:docMkLst>
      <pc:sldChg chg="modSp mod">
        <pc:chgData name="Michael Sidney Zielinski" userId="9953421c-d045-4091-bdb1-f7f9acf3b801" providerId="ADAL" clId="{07A7BAA5-B420-564F-8E39-F398B5C07C63}" dt="2023-10-14T03:05:22.803" v="348" actId="20577"/>
        <pc:sldMkLst>
          <pc:docMk/>
          <pc:sldMk cId="1514395425" sldId="258"/>
        </pc:sldMkLst>
        <pc:spChg chg="mod">
          <ac:chgData name="Michael Sidney Zielinski" userId="9953421c-d045-4091-bdb1-f7f9acf3b801" providerId="ADAL" clId="{07A7BAA5-B420-564F-8E39-F398B5C07C63}" dt="2023-10-14T03:05:22.803" v="348" actId="20577"/>
          <ac:spMkLst>
            <pc:docMk/>
            <pc:sldMk cId="1514395425" sldId="258"/>
            <ac:spMk id="4" creationId="{AD434285-95BD-07C8-7CEF-C6504931B21D}"/>
          </ac:spMkLst>
        </pc:spChg>
        <pc:spChg chg="mod">
          <ac:chgData name="Michael Sidney Zielinski" userId="9953421c-d045-4091-bdb1-f7f9acf3b801" providerId="ADAL" clId="{07A7BAA5-B420-564F-8E39-F398B5C07C63}" dt="2023-10-13T21:27:38.640" v="120" actId="20577"/>
          <ac:spMkLst>
            <pc:docMk/>
            <pc:sldMk cId="1514395425" sldId="258"/>
            <ac:spMk id="10" creationId="{6B5D299F-2929-F4C5-AB1D-1030D81FA736}"/>
          </ac:spMkLst>
        </pc:spChg>
        <pc:spChg chg="mod">
          <ac:chgData name="Michael Sidney Zielinski" userId="9953421c-d045-4091-bdb1-f7f9acf3b801" providerId="ADAL" clId="{07A7BAA5-B420-564F-8E39-F398B5C07C63}" dt="2023-10-13T16:53:13.073" v="0" actId="1076"/>
          <ac:spMkLst>
            <pc:docMk/>
            <pc:sldMk cId="1514395425" sldId="258"/>
            <ac:spMk id="11" creationId="{BA5A0415-BD6F-81C7-18F5-CE82B5B4FEB0}"/>
          </ac:spMkLst>
        </pc:spChg>
      </pc:sldChg>
      <pc:sldChg chg="addSp delSp modSp mod">
        <pc:chgData name="Michael Sidney Zielinski" userId="9953421c-d045-4091-bdb1-f7f9acf3b801" providerId="ADAL" clId="{07A7BAA5-B420-564F-8E39-F398B5C07C63}" dt="2023-10-13T21:28:41.322" v="123" actId="20577"/>
        <pc:sldMkLst>
          <pc:docMk/>
          <pc:sldMk cId="3803442049" sldId="259"/>
        </pc:sldMkLst>
        <pc:spChg chg="mod">
          <ac:chgData name="Michael Sidney Zielinski" userId="9953421c-d045-4091-bdb1-f7f9acf3b801" providerId="ADAL" clId="{07A7BAA5-B420-564F-8E39-F398B5C07C63}" dt="2023-10-13T21:27:07.285" v="61" actId="20577"/>
          <ac:spMkLst>
            <pc:docMk/>
            <pc:sldMk cId="3803442049" sldId="259"/>
            <ac:spMk id="2" creationId="{FBC2E1DF-64A9-DCA7-C3EA-6C27EF5F783D}"/>
          </ac:spMkLst>
        </pc:spChg>
        <pc:spChg chg="add del mod">
          <ac:chgData name="Michael Sidney Zielinski" userId="9953421c-d045-4091-bdb1-f7f9acf3b801" providerId="ADAL" clId="{07A7BAA5-B420-564F-8E39-F398B5C07C63}" dt="2023-10-13T21:27:10.521" v="63"/>
          <ac:spMkLst>
            <pc:docMk/>
            <pc:sldMk cId="3803442049" sldId="259"/>
            <ac:spMk id="7" creationId="{44ADBDC5-7F4A-92F8-AAA6-7ED1308976FA}"/>
          </ac:spMkLst>
        </pc:spChg>
        <pc:spChg chg="mod">
          <ac:chgData name="Michael Sidney Zielinski" userId="9953421c-d045-4091-bdb1-f7f9acf3b801" providerId="ADAL" clId="{07A7BAA5-B420-564F-8E39-F398B5C07C63}" dt="2023-10-13T21:28:41.322" v="123" actId="20577"/>
          <ac:spMkLst>
            <pc:docMk/>
            <pc:sldMk cId="3803442049" sldId="259"/>
            <ac:spMk id="17" creationId="{B48ABD7F-DFFC-29E8-C18D-2B4BB8B646F3}"/>
          </ac:spMkLst>
        </pc:spChg>
      </pc:sldChg>
      <pc:sldChg chg="addSp delSp modSp mod">
        <pc:chgData name="Michael Sidney Zielinski" userId="9953421c-d045-4091-bdb1-f7f9acf3b801" providerId="ADAL" clId="{07A7BAA5-B420-564F-8E39-F398B5C07C63}" dt="2023-10-13T21:27:33.301" v="108"/>
        <pc:sldMkLst>
          <pc:docMk/>
          <pc:sldMk cId="1070346799" sldId="260"/>
        </pc:sldMkLst>
        <pc:spChg chg="mod">
          <ac:chgData name="Michael Sidney Zielinski" userId="9953421c-d045-4091-bdb1-f7f9acf3b801" providerId="ADAL" clId="{07A7BAA5-B420-564F-8E39-F398B5C07C63}" dt="2023-10-13T21:27:19.596" v="82" actId="20577"/>
          <ac:spMkLst>
            <pc:docMk/>
            <pc:sldMk cId="1070346799" sldId="260"/>
            <ac:spMk id="2" creationId="{08DA0B6C-9FB4-DBF3-FDEC-AAC7E334CCF3}"/>
          </ac:spMkLst>
        </pc:spChg>
        <pc:spChg chg="add del mod">
          <ac:chgData name="Michael Sidney Zielinski" userId="9953421c-d045-4091-bdb1-f7f9acf3b801" providerId="ADAL" clId="{07A7BAA5-B420-564F-8E39-F398B5C07C63}" dt="2023-10-13T21:27:33.301" v="108"/>
          <ac:spMkLst>
            <pc:docMk/>
            <pc:sldMk cId="1070346799" sldId="260"/>
            <ac:spMk id="3" creationId="{E4BFD27A-D53B-FB64-0FC3-2964D6C6A197}"/>
          </ac:spMkLst>
        </pc:spChg>
      </pc:sldChg>
      <pc:sldChg chg="modSp mod">
        <pc:chgData name="Michael Sidney Zielinski" userId="9953421c-d045-4091-bdb1-f7f9acf3b801" providerId="ADAL" clId="{07A7BAA5-B420-564F-8E39-F398B5C07C63}" dt="2023-10-13T21:33:26.271" v="180" actId="1035"/>
        <pc:sldMkLst>
          <pc:docMk/>
          <pc:sldMk cId="98175723" sldId="261"/>
        </pc:sldMkLst>
        <pc:spChg chg="mod">
          <ac:chgData name="Michael Sidney Zielinski" userId="9953421c-d045-4091-bdb1-f7f9acf3b801" providerId="ADAL" clId="{07A7BAA5-B420-564F-8E39-F398B5C07C63}" dt="2023-10-13T21:33:26.271" v="180" actId="1035"/>
          <ac:spMkLst>
            <pc:docMk/>
            <pc:sldMk cId="98175723" sldId="261"/>
            <ac:spMk id="2" creationId="{63F8214E-5B1E-25B0-74F6-E73FCE0DF5E6}"/>
          </ac:spMkLst>
        </pc:spChg>
        <pc:spChg chg="mod">
          <ac:chgData name="Michael Sidney Zielinski" userId="9953421c-d045-4091-bdb1-f7f9acf3b801" providerId="ADAL" clId="{07A7BAA5-B420-564F-8E39-F398B5C07C63}" dt="2023-10-13T21:33:17.511" v="176" actId="20577"/>
          <ac:spMkLst>
            <pc:docMk/>
            <pc:sldMk cId="98175723" sldId="261"/>
            <ac:spMk id="4" creationId="{993F5B6D-5C55-A62F-D6B8-6BB50F2CCE64}"/>
          </ac:spMkLst>
        </pc:spChg>
        <pc:spChg chg="mod">
          <ac:chgData name="Michael Sidney Zielinski" userId="9953421c-d045-4091-bdb1-f7f9acf3b801" providerId="ADAL" clId="{07A7BAA5-B420-564F-8E39-F398B5C07C63}" dt="2023-10-13T21:33:23.256" v="178" actId="1076"/>
          <ac:spMkLst>
            <pc:docMk/>
            <pc:sldMk cId="98175723" sldId="261"/>
            <ac:spMk id="10" creationId="{622CCFEE-8497-EF83-0DD0-B74D98BF0C00}"/>
          </ac:spMkLst>
        </pc:spChg>
      </pc:sldChg>
      <pc:sldChg chg="modSp mod">
        <pc:chgData name="Michael Sidney Zielinski" userId="9953421c-d045-4091-bdb1-f7f9acf3b801" providerId="ADAL" clId="{07A7BAA5-B420-564F-8E39-F398B5C07C63}" dt="2023-10-13T21:34:06.189" v="210" actId="1076"/>
        <pc:sldMkLst>
          <pc:docMk/>
          <pc:sldMk cId="1192679512" sldId="262"/>
        </pc:sldMkLst>
        <pc:spChg chg="mod">
          <ac:chgData name="Michael Sidney Zielinski" userId="9953421c-d045-4091-bdb1-f7f9acf3b801" providerId="ADAL" clId="{07A7BAA5-B420-564F-8E39-F398B5C07C63}" dt="2023-10-13T21:34:01.302" v="209" actId="20577"/>
          <ac:spMkLst>
            <pc:docMk/>
            <pc:sldMk cId="1192679512" sldId="262"/>
            <ac:spMk id="3" creationId="{698DEA1F-2382-C05A-BADB-F32E09F8BA95}"/>
          </ac:spMkLst>
        </pc:spChg>
        <pc:spChg chg="mod">
          <ac:chgData name="Michael Sidney Zielinski" userId="9953421c-d045-4091-bdb1-f7f9acf3b801" providerId="ADAL" clId="{07A7BAA5-B420-564F-8E39-F398B5C07C63}" dt="2023-10-13T21:34:06.189" v="210" actId="1076"/>
          <ac:spMkLst>
            <pc:docMk/>
            <pc:sldMk cId="1192679512" sldId="262"/>
            <ac:spMk id="8" creationId="{59EDF174-5FE1-6ABB-1BCD-525C75840DCF}"/>
          </ac:spMkLst>
        </pc:spChg>
      </pc:sldChg>
      <pc:sldChg chg="modSp mod">
        <pc:chgData name="Michael Sidney Zielinski" userId="9953421c-d045-4091-bdb1-f7f9acf3b801" providerId="ADAL" clId="{07A7BAA5-B420-564F-8E39-F398B5C07C63}" dt="2023-10-13T21:33:49.725" v="195" actId="1076"/>
        <pc:sldMkLst>
          <pc:docMk/>
          <pc:sldMk cId="1297460242" sldId="266"/>
        </pc:sldMkLst>
        <pc:spChg chg="mod">
          <ac:chgData name="Michael Sidney Zielinski" userId="9953421c-d045-4091-bdb1-f7f9acf3b801" providerId="ADAL" clId="{07A7BAA5-B420-564F-8E39-F398B5C07C63}" dt="2023-10-13T21:33:43.113" v="194" actId="20577"/>
          <ac:spMkLst>
            <pc:docMk/>
            <pc:sldMk cId="1297460242" sldId="266"/>
            <ac:spMk id="2" creationId="{8218C530-06C0-D628-FA0B-F013AF83D425}"/>
          </ac:spMkLst>
        </pc:spChg>
        <pc:spChg chg="mod">
          <ac:chgData name="Michael Sidney Zielinski" userId="9953421c-d045-4091-bdb1-f7f9acf3b801" providerId="ADAL" clId="{07A7BAA5-B420-564F-8E39-F398B5C07C63}" dt="2023-10-13T21:33:49.725" v="195" actId="1076"/>
          <ac:spMkLst>
            <pc:docMk/>
            <pc:sldMk cId="1297460242" sldId="266"/>
            <ac:spMk id="12" creationId="{4F777CA9-9DF4-98C9-20B3-920C635515FE}"/>
          </ac:spMkLst>
        </pc:spChg>
      </pc:sldChg>
      <pc:sldChg chg="addSp delSp modSp mod">
        <pc:chgData name="Michael Sidney Zielinski" userId="9953421c-d045-4091-bdb1-f7f9acf3b801" providerId="ADAL" clId="{07A7BAA5-B420-564F-8E39-F398B5C07C63}" dt="2023-10-13T21:33:02.702" v="161"/>
        <pc:sldMkLst>
          <pc:docMk/>
          <pc:sldMk cId="4194267802" sldId="267"/>
        </pc:sldMkLst>
        <pc:spChg chg="mod">
          <ac:chgData name="Michael Sidney Zielinski" userId="9953421c-d045-4091-bdb1-f7f9acf3b801" providerId="ADAL" clId="{07A7BAA5-B420-564F-8E39-F398B5C07C63}" dt="2023-10-13T21:33:00.675" v="157" actId="20577"/>
          <ac:spMkLst>
            <pc:docMk/>
            <pc:sldMk cId="4194267802" sldId="267"/>
            <ac:spMk id="2" creationId="{BC103045-5C51-4A35-13EF-6663153F9726}"/>
          </ac:spMkLst>
        </pc:spChg>
        <pc:spChg chg="add del mod">
          <ac:chgData name="Michael Sidney Zielinski" userId="9953421c-d045-4091-bdb1-f7f9acf3b801" providerId="ADAL" clId="{07A7BAA5-B420-564F-8E39-F398B5C07C63}" dt="2023-10-13T21:33:01.964" v="159"/>
          <ac:spMkLst>
            <pc:docMk/>
            <pc:sldMk cId="4194267802" sldId="267"/>
            <ac:spMk id="3" creationId="{B7CD4241-D800-7EEC-57E3-9D52AF6FA431}"/>
          </ac:spMkLst>
        </pc:spChg>
        <pc:spChg chg="add del mod">
          <ac:chgData name="Michael Sidney Zielinski" userId="9953421c-d045-4091-bdb1-f7f9acf3b801" providerId="ADAL" clId="{07A7BAA5-B420-564F-8E39-F398B5C07C63}" dt="2023-10-13T21:33:02.702" v="161"/>
          <ac:spMkLst>
            <pc:docMk/>
            <pc:sldMk cId="4194267802" sldId="267"/>
            <ac:spMk id="4" creationId="{307367EB-FA9C-5B7C-5751-8BF8D90F94DD}"/>
          </ac:spMkLst>
        </pc:spChg>
      </pc:sldChg>
      <pc:sldChg chg="modSp mod">
        <pc:chgData name="Michael Sidney Zielinski" userId="9953421c-d045-4091-bdb1-f7f9acf3b801" providerId="ADAL" clId="{07A7BAA5-B420-564F-8E39-F398B5C07C63}" dt="2023-10-13T21:32:42.617" v="140" actId="20577"/>
        <pc:sldMkLst>
          <pc:docMk/>
          <pc:sldMk cId="2423643970" sldId="268"/>
        </pc:sldMkLst>
        <pc:spChg chg="mod">
          <ac:chgData name="Michael Sidney Zielinski" userId="9953421c-d045-4091-bdb1-f7f9acf3b801" providerId="ADAL" clId="{07A7BAA5-B420-564F-8E39-F398B5C07C63}" dt="2023-10-13T21:32:42.617" v="140" actId="20577"/>
          <ac:spMkLst>
            <pc:docMk/>
            <pc:sldMk cId="2423643970" sldId="268"/>
            <ac:spMk id="2" creationId="{02304040-2CF1-B882-98E7-77EB6C6DACCB}"/>
          </ac:spMkLst>
        </pc:spChg>
      </pc:sldChg>
      <pc:sldChg chg="modSp mod">
        <pc:chgData name="Michael Sidney Zielinski" userId="9953421c-d045-4091-bdb1-f7f9acf3b801" providerId="ADAL" clId="{07A7BAA5-B420-564F-8E39-F398B5C07C63}" dt="2023-10-13T21:34:56.490" v="239" actId="1076"/>
        <pc:sldMkLst>
          <pc:docMk/>
          <pc:sldMk cId="3934475370" sldId="269"/>
        </pc:sldMkLst>
        <pc:spChg chg="mod">
          <ac:chgData name="Michael Sidney Zielinski" userId="9953421c-d045-4091-bdb1-f7f9acf3b801" providerId="ADAL" clId="{07A7BAA5-B420-564F-8E39-F398B5C07C63}" dt="2023-10-13T21:34:51.283" v="238" actId="20577"/>
          <ac:spMkLst>
            <pc:docMk/>
            <pc:sldMk cId="3934475370" sldId="269"/>
            <ac:spMk id="3" creationId="{6441C218-6C38-0117-A4C3-B4F88FBD1CE2}"/>
          </ac:spMkLst>
        </pc:spChg>
        <pc:spChg chg="mod">
          <ac:chgData name="Michael Sidney Zielinski" userId="9953421c-d045-4091-bdb1-f7f9acf3b801" providerId="ADAL" clId="{07A7BAA5-B420-564F-8E39-F398B5C07C63}" dt="2023-10-13T21:34:56.490" v="239" actId="1076"/>
          <ac:spMkLst>
            <pc:docMk/>
            <pc:sldMk cId="3934475370" sldId="269"/>
            <ac:spMk id="8" creationId="{59EDF174-5FE1-6ABB-1BCD-525C75840DCF}"/>
          </ac:spMkLst>
        </pc:spChg>
      </pc:sldChg>
      <pc:sldChg chg="modSp mod">
        <pc:chgData name="Michael Sidney Zielinski" userId="9953421c-d045-4091-bdb1-f7f9acf3b801" providerId="ADAL" clId="{07A7BAA5-B420-564F-8E39-F398B5C07C63}" dt="2023-10-13T21:26:57.324" v="42" actId="20577"/>
        <pc:sldMkLst>
          <pc:docMk/>
          <pc:sldMk cId="23611709" sldId="271"/>
        </pc:sldMkLst>
        <pc:spChg chg="mod">
          <ac:chgData name="Michael Sidney Zielinski" userId="9953421c-d045-4091-bdb1-f7f9acf3b801" providerId="ADAL" clId="{07A7BAA5-B420-564F-8E39-F398B5C07C63}" dt="2023-10-13T21:26:57.324" v="42" actId="20577"/>
          <ac:spMkLst>
            <pc:docMk/>
            <pc:sldMk cId="23611709" sldId="271"/>
            <ac:spMk id="2" creationId="{5EB310E1-851A-7606-C554-389939307A57}"/>
          </ac:spMkLst>
        </pc:spChg>
      </pc:sldChg>
      <pc:sldChg chg="modSp mod">
        <pc:chgData name="Michael Sidney Zielinski" userId="9953421c-d045-4091-bdb1-f7f9acf3b801" providerId="ADAL" clId="{07A7BAA5-B420-564F-8E39-F398B5C07C63}" dt="2023-10-13T21:32:07.523" v="124" actId="20577"/>
        <pc:sldMkLst>
          <pc:docMk/>
          <pc:sldMk cId="2870259139" sldId="272"/>
        </pc:sldMkLst>
        <pc:spChg chg="mod">
          <ac:chgData name="Michael Sidney Zielinski" userId="9953421c-d045-4091-bdb1-f7f9acf3b801" providerId="ADAL" clId="{07A7BAA5-B420-564F-8E39-F398B5C07C63}" dt="2023-10-13T21:32:07.523" v="124" actId="20577"/>
          <ac:spMkLst>
            <pc:docMk/>
            <pc:sldMk cId="2870259139" sldId="272"/>
            <ac:spMk id="13" creationId="{AAA1C319-0EA6-B72A-3D31-E65BD8EB1D77}"/>
          </ac:spMkLst>
        </pc:spChg>
      </pc:sldChg>
      <pc:sldChg chg="modSp mod">
        <pc:chgData name="Michael Sidney Zielinski" userId="9953421c-d045-4091-bdb1-f7f9acf3b801" providerId="ADAL" clId="{07A7BAA5-B420-564F-8E39-F398B5C07C63}" dt="2023-10-13T21:34:25.886" v="225" actId="20577"/>
        <pc:sldMkLst>
          <pc:docMk/>
          <pc:sldMk cId="3456721241" sldId="277"/>
        </pc:sldMkLst>
        <pc:spChg chg="mod">
          <ac:chgData name="Michael Sidney Zielinski" userId="9953421c-d045-4091-bdb1-f7f9acf3b801" providerId="ADAL" clId="{07A7BAA5-B420-564F-8E39-F398B5C07C63}" dt="2023-10-13T21:34:25.886" v="225" actId="20577"/>
          <ac:spMkLst>
            <pc:docMk/>
            <pc:sldMk cId="3456721241" sldId="277"/>
            <ac:spMk id="2" creationId="{FCFE82F5-ED49-911F-22BB-2BE024BA7197}"/>
          </ac:spMkLst>
        </pc:spChg>
        <pc:spChg chg="mod">
          <ac:chgData name="Michael Sidney Zielinski" userId="9953421c-d045-4091-bdb1-f7f9acf3b801" providerId="ADAL" clId="{07A7BAA5-B420-564F-8E39-F398B5C07C63}" dt="2023-10-13T21:34:14.941" v="211" actId="1076"/>
          <ac:spMkLst>
            <pc:docMk/>
            <pc:sldMk cId="3456721241" sldId="277"/>
            <ac:spMk id="8" creationId="{59EDF174-5FE1-6ABB-1BCD-525C75840DCF}"/>
          </ac:spMkLst>
        </pc:spChg>
      </pc:sldChg>
      <pc:sldChg chg="modSp mod">
        <pc:chgData name="Michael Sidney Zielinski" userId="9953421c-d045-4091-bdb1-f7f9acf3b801" providerId="ADAL" clId="{07A7BAA5-B420-564F-8E39-F398B5C07C63}" dt="2023-10-13T21:05:19.779" v="10" actId="20577"/>
        <pc:sldMkLst>
          <pc:docMk/>
          <pc:sldMk cId="1444767860" sldId="280"/>
        </pc:sldMkLst>
        <pc:spChg chg="mod">
          <ac:chgData name="Michael Sidney Zielinski" userId="9953421c-d045-4091-bdb1-f7f9acf3b801" providerId="ADAL" clId="{07A7BAA5-B420-564F-8E39-F398B5C07C63}" dt="2023-10-13T21:05:19.779" v="10" actId="20577"/>
          <ac:spMkLst>
            <pc:docMk/>
            <pc:sldMk cId="1444767860" sldId="280"/>
            <ac:spMk id="2" creationId="{EFA6863D-D965-442D-78E9-48FEF5499119}"/>
          </ac:spMkLst>
        </pc:spChg>
      </pc:sldChg>
      <pc:sldChg chg="delSp modSp add mod">
        <pc:chgData name="Michael Sidney Zielinski" userId="9953421c-d045-4091-bdb1-f7f9acf3b801" providerId="ADAL" clId="{07A7BAA5-B420-564F-8E39-F398B5C07C63}" dt="2023-10-14T02:58:42.334" v="240" actId="1076"/>
        <pc:sldMkLst>
          <pc:docMk/>
          <pc:sldMk cId="3799370095" sldId="282"/>
        </pc:sldMkLst>
        <pc:spChg chg="del">
          <ac:chgData name="Michael Sidney Zielinski" userId="9953421c-d045-4091-bdb1-f7f9acf3b801" providerId="ADAL" clId="{07A7BAA5-B420-564F-8E39-F398B5C07C63}" dt="2023-10-13T21:26:23.082" v="13" actId="478"/>
          <ac:spMkLst>
            <pc:docMk/>
            <pc:sldMk cId="3799370095" sldId="282"/>
            <ac:spMk id="2" creationId="{53C5CD50-EA19-80CF-0DCC-EE9D0FE6E237}"/>
          </ac:spMkLst>
        </pc:spChg>
        <pc:spChg chg="del">
          <ac:chgData name="Michael Sidney Zielinski" userId="9953421c-d045-4091-bdb1-f7f9acf3b801" providerId="ADAL" clId="{07A7BAA5-B420-564F-8E39-F398B5C07C63}" dt="2023-10-13T21:26:27.543" v="15" actId="478"/>
          <ac:spMkLst>
            <pc:docMk/>
            <pc:sldMk cId="3799370095" sldId="282"/>
            <ac:spMk id="3" creationId="{B41DCC61-9424-F003-9FF4-9438D2124775}"/>
          </ac:spMkLst>
        </pc:spChg>
        <pc:spChg chg="del">
          <ac:chgData name="Michael Sidney Zielinski" userId="9953421c-d045-4091-bdb1-f7f9acf3b801" providerId="ADAL" clId="{07A7BAA5-B420-564F-8E39-F398B5C07C63}" dt="2023-10-13T21:26:21.196" v="12" actId="478"/>
          <ac:spMkLst>
            <pc:docMk/>
            <pc:sldMk cId="3799370095" sldId="282"/>
            <ac:spMk id="4" creationId="{AD434285-95BD-07C8-7CEF-C6504931B21D}"/>
          </ac:spMkLst>
        </pc:spChg>
        <pc:spChg chg="mod">
          <ac:chgData name="Michael Sidney Zielinski" userId="9953421c-d045-4091-bdb1-f7f9acf3b801" providerId="ADAL" clId="{07A7BAA5-B420-564F-8E39-F398B5C07C63}" dt="2023-10-14T02:58:42.334" v="240" actId="1076"/>
          <ac:spMkLst>
            <pc:docMk/>
            <pc:sldMk cId="3799370095" sldId="282"/>
            <ac:spMk id="9" creationId="{34FC59A3-47DB-5E5D-89F0-F10E2FF66B14}"/>
          </ac:spMkLst>
        </pc:spChg>
        <pc:spChg chg="mod">
          <ac:chgData name="Michael Sidney Zielinski" userId="9953421c-d045-4091-bdb1-f7f9acf3b801" providerId="ADAL" clId="{07A7BAA5-B420-564F-8E39-F398B5C07C63}" dt="2023-10-13T21:27:30.028" v="106" actId="20577"/>
          <ac:spMkLst>
            <pc:docMk/>
            <pc:sldMk cId="3799370095" sldId="282"/>
            <ac:spMk id="10" creationId="{6B5D299F-2929-F4C5-AB1D-1030D81FA736}"/>
          </ac:spMkLst>
        </pc:spChg>
        <pc:spChg chg="del">
          <ac:chgData name="Michael Sidney Zielinski" userId="9953421c-d045-4091-bdb1-f7f9acf3b801" providerId="ADAL" clId="{07A7BAA5-B420-564F-8E39-F398B5C07C63}" dt="2023-10-13T21:26:24.894" v="14" actId="478"/>
          <ac:spMkLst>
            <pc:docMk/>
            <pc:sldMk cId="3799370095" sldId="282"/>
            <ac:spMk id="11" creationId="{BA5A0415-BD6F-81C7-18F5-CE82B5B4FEB0}"/>
          </ac:spMkLst>
        </pc:spChg>
      </pc:sldChg>
    </pc:docChg>
  </pc:docChgLst>
  <pc:docChgLst>
    <pc:chgData name="Dylan B Boeholt" userId="S::dbb223@nau.edu::b76d770d-223d-46b2-9e5b-c8a863b32845" providerId="AD" clId="Web-{EE2FDA06-CC12-429D-BE4B-D2BFE3E7ACC5}"/>
    <pc:docChg chg="modSld">
      <pc:chgData name="Dylan B Boeholt" userId="S::dbb223@nau.edu::b76d770d-223d-46b2-9e5b-c8a863b32845" providerId="AD" clId="Web-{EE2FDA06-CC12-429D-BE4B-D2BFE3E7ACC5}" dt="2023-10-13T22:28:08.041" v="326" actId="1076"/>
      <pc:docMkLst>
        <pc:docMk/>
      </pc:docMkLst>
      <pc:sldChg chg="modSp">
        <pc:chgData name="Dylan B Boeholt" userId="S::dbb223@nau.edu::b76d770d-223d-46b2-9e5b-c8a863b32845" providerId="AD" clId="Web-{EE2FDA06-CC12-429D-BE4B-D2BFE3E7ACC5}" dt="2023-10-13T22:17:05.445" v="30" actId="1076"/>
        <pc:sldMkLst>
          <pc:docMk/>
          <pc:sldMk cId="1514395425" sldId="258"/>
        </pc:sldMkLst>
        <pc:spChg chg="mod">
          <ac:chgData name="Dylan B Boeholt" userId="S::dbb223@nau.edu::b76d770d-223d-46b2-9e5b-c8a863b32845" providerId="AD" clId="Web-{EE2FDA06-CC12-429D-BE4B-D2BFE3E7ACC5}" dt="2023-10-13T22:14:20.847" v="1" actId="20577"/>
          <ac:spMkLst>
            <pc:docMk/>
            <pc:sldMk cId="1514395425" sldId="258"/>
            <ac:spMk id="2" creationId="{53C5CD50-EA19-80CF-0DCC-EE9D0FE6E237}"/>
          </ac:spMkLst>
        </pc:spChg>
        <pc:spChg chg="mod">
          <ac:chgData name="Dylan B Boeholt" userId="S::dbb223@nau.edu::b76d770d-223d-46b2-9e5b-c8a863b32845" providerId="AD" clId="Web-{EE2FDA06-CC12-429D-BE4B-D2BFE3E7ACC5}" dt="2023-10-13T22:16:57.101" v="28"/>
          <ac:spMkLst>
            <pc:docMk/>
            <pc:sldMk cId="1514395425" sldId="258"/>
            <ac:spMk id="3" creationId="{B41DCC61-9424-F003-9FF4-9438D2124775}"/>
          </ac:spMkLst>
        </pc:spChg>
        <pc:spChg chg="mod">
          <ac:chgData name="Dylan B Boeholt" userId="S::dbb223@nau.edu::b76d770d-223d-46b2-9e5b-c8a863b32845" providerId="AD" clId="Web-{EE2FDA06-CC12-429D-BE4B-D2BFE3E7ACC5}" dt="2023-10-13T22:17:05.445" v="30" actId="1076"/>
          <ac:spMkLst>
            <pc:docMk/>
            <pc:sldMk cId="1514395425" sldId="258"/>
            <ac:spMk id="11" creationId="{BA5A0415-BD6F-81C7-18F5-CE82B5B4FEB0}"/>
          </ac:spMkLst>
        </pc:spChg>
      </pc:sldChg>
      <pc:sldChg chg="modSp">
        <pc:chgData name="Dylan B Boeholt" userId="S::dbb223@nau.edu::b76d770d-223d-46b2-9e5b-c8a863b32845" providerId="AD" clId="Web-{EE2FDA06-CC12-429D-BE4B-D2BFE3E7ACC5}" dt="2023-10-13T22:26:00.772" v="305" actId="14100"/>
        <pc:sldMkLst>
          <pc:docMk/>
          <pc:sldMk cId="3803442049" sldId="259"/>
        </pc:sldMkLst>
        <pc:spChg chg="mod">
          <ac:chgData name="Dylan B Boeholt" userId="S::dbb223@nau.edu::b76d770d-223d-46b2-9e5b-c8a863b32845" providerId="AD" clId="Web-{EE2FDA06-CC12-429D-BE4B-D2BFE3E7ACC5}" dt="2023-10-13T22:26:00.772" v="305" actId="14100"/>
          <ac:spMkLst>
            <pc:docMk/>
            <pc:sldMk cId="3803442049" sldId="259"/>
            <ac:spMk id="6" creationId="{511803BE-10B1-62E9-3449-28087E53E15A}"/>
          </ac:spMkLst>
        </pc:spChg>
      </pc:sldChg>
      <pc:sldChg chg="modSp">
        <pc:chgData name="Dylan B Boeholt" userId="S::dbb223@nau.edu::b76d770d-223d-46b2-9e5b-c8a863b32845" providerId="AD" clId="Web-{EE2FDA06-CC12-429D-BE4B-D2BFE3E7ACC5}" dt="2023-10-13T22:21:56.859" v="199" actId="20577"/>
        <pc:sldMkLst>
          <pc:docMk/>
          <pc:sldMk cId="23611709" sldId="271"/>
        </pc:sldMkLst>
        <pc:spChg chg="mod">
          <ac:chgData name="Dylan B Boeholt" userId="S::dbb223@nau.edu::b76d770d-223d-46b2-9e5b-c8a863b32845" providerId="AD" clId="Web-{EE2FDA06-CC12-429D-BE4B-D2BFE3E7ACC5}" dt="2023-10-13T22:21:56.859" v="199" actId="20577"/>
          <ac:spMkLst>
            <pc:docMk/>
            <pc:sldMk cId="23611709" sldId="271"/>
            <ac:spMk id="17" creationId="{B48ABD7F-DFFC-29E8-C18D-2B4BB8B646F3}"/>
          </ac:spMkLst>
        </pc:spChg>
      </pc:sldChg>
      <pc:sldChg chg="modSp">
        <pc:chgData name="Dylan B Boeholt" userId="S::dbb223@nau.edu::b76d770d-223d-46b2-9e5b-c8a863b32845" providerId="AD" clId="Web-{EE2FDA06-CC12-429D-BE4B-D2BFE3E7ACC5}" dt="2023-10-13T22:27:21.415" v="313" actId="14100"/>
        <pc:sldMkLst>
          <pc:docMk/>
          <pc:sldMk cId="2870259139" sldId="272"/>
        </pc:sldMkLst>
        <pc:spChg chg="mod">
          <ac:chgData name="Dylan B Boeholt" userId="S::dbb223@nau.edu::b76d770d-223d-46b2-9e5b-c8a863b32845" providerId="AD" clId="Web-{EE2FDA06-CC12-429D-BE4B-D2BFE3E7ACC5}" dt="2023-10-13T22:27:21.415" v="313" actId="14100"/>
          <ac:spMkLst>
            <pc:docMk/>
            <pc:sldMk cId="2870259139" sldId="272"/>
            <ac:spMk id="15" creationId="{C0CF337E-D549-12DF-2DF9-C8C9522EC50D}"/>
          </ac:spMkLst>
        </pc:spChg>
      </pc:sldChg>
      <pc:sldChg chg="modSp">
        <pc:chgData name="Dylan B Boeholt" userId="S::dbb223@nau.edu::b76d770d-223d-46b2-9e5b-c8a863b32845" providerId="AD" clId="Web-{EE2FDA06-CC12-429D-BE4B-D2BFE3E7ACC5}" dt="2023-10-13T22:28:08.041" v="326" actId="1076"/>
        <pc:sldMkLst>
          <pc:docMk/>
          <pc:sldMk cId="3873885102" sldId="273"/>
        </pc:sldMkLst>
        <pc:spChg chg="mod">
          <ac:chgData name="Dylan B Boeholt" userId="S::dbb223@nau.edu::b76d770d-223d-46b2-9e5b-c8a863b32845" providerId="AD" clId="Web-{EE2FDA06-CC12-429D-BE4B-D2BFE3E7ACC5}" dt="2023-10-13T22:28:08.041" v="326" actId="1076"/>
          <ac:spMkLst>
            <pc:docMk/>
            <pc:sldMk cId="3873885102" sldId="273"/>
            <ac:spMk id="9" creationId="{CA832186-4A2D-6F6A-22DF-C6BA6F111081}"/>
          </ac:spMkLst>
        </pc:spChg>
      </pc:sldChg>
      <pc:sldChg chg="modSp">
        <pc:chgData name="Dylan B Boeholt" userId="S::dbb223@nau.edu::b76d770d-223d-46b2-9e5b-c8a863b32845" providerId="AD" clId="Web-{EE2FDA06-CC12-429D-BE4B-D2BFE3E7ACC5}" dt="2023-10-13T22:24:40.348" v="297" actId="20577"/>
        <pc:sldMkLst>
          <pc:docMk/>
          <pc:sldMk cId="3799370095" sldId="282"/>
        </pc:sldMkLst>
        <pc:spChg chg="mod">
          <ac:chgData name="Dylan B Boeholt" userId="S::dbb223@nau.edu::b76d770d-223d-46b2-9e5b-c8a863b32845" providerId="AD" clId="Web-{EE2FDA06-CC12-429D-BE4B-D2BFE3E7ACC5}" dt="2023-10-13T22:22:30.798" v="206"/>
          <ac:spMkLst>
            <pc:docMk/>
            <pc:sldMk cId="3799370095" sldId="282"/>
            <ac:spMk id="7" creationId="{8B0FF38D-CC40-675D-B1ED-42921546EEB2}"/>
          </ac:spMkLst>
        </pc:spChg>
        <pc:spChg chg="mod">
          <ac:chgData name="Dylan B Boeholt" userId="S::dbb223@nau.edu::b76d770d-223d-46b2-9e5b-c8a863b32845" providerId="AD" clId="Web-{EE2FDA06-CC12-429D-BE4B-D2BFE3E7ACC5}" dt="2023-10-13T22:24:40.348" v="297" actId="20577"/>
          <ac:spMkLst>
            <pc:docMk/>
            <pc:sldMk cId="3799370095" sldId="282"/>
            <ac:spMk id="9" creationId="{34FC59A3-47DB-5E5D-89F0-F10E2FF66B14}"/>
          </ac:spMkLst>
        </pc:spChg>
      </pc:sldChg>
      <pc:sldChg chg="modSp">
        <pc:chgData name="Dylan B Boeholt" userId="S::dbb223@nau.edu::b76d770d-223d-46b2-9e5b-c8a863b32845" providerId="AD" clId="Web-{EE2FDA06-CC12-429D-BE4B-D2BFE3E7ACC5}" dt="2023-10-13T22:21:29.483" v="178" actId="20577"/>
        <pc:sldMkLst>
          <pc:docMk/>
          <pc:sldMk cId="3254443489" sldId="283"/>
        </pc:sldMkLst>
        <pc:spChg chg="mod">
          <ac:chgData name="Dylan B Boeholt" userId="S::dbb223@nau.edu::b76d770d-223d-46b2-9e5b-c8a863b32845" providerId="AD" clId="Web-{EE2FDA06-CC12-429D-BE4B-D2BFE3E7ACC5}" dt="2023-10-13T22:21:29.483" v="178" actId="20577"/>
          <ac:spMkLst>
            <pc:docMk/>
            <pc:sldMk cId="3254443489" sldId="283"/>
            <ac:spMk id="2" creationId="{EFA6863D-D965-442D-78E9-48FEF5499119}"/>
          </ac:spMkLst>
        </pc:spChg>
      </pc:sldChg>
    </pc:docChg>
  </pc:docChgLst>
  <pc:docChgLst>
    <pc:chgData name="Austin Paothatat" userId="S::ap2485@nau.edu::a5445df4-bc8f-451d-8461-216db52dec3c" providerId="AD" clId="Web-{CCEBDB36-7EEB-4642-95C4-1CF91652C529}"/>
    <pc:docChg chg="modSld">
      <pc:chgData name="Austin Paothatat" userId="S::ap2485@nau.edu::a5445df4-bc8f-451d-8461-216db52dec3c" providerId="AD" clId="Web-{CCEBDB36-7EEB-4642-95C4-1CF91652C529}" dt="2024-02-05T21:23:37.108" v="51"/>
      <pc:docMkLst>
        <pc:docMk/>
      </pc:docMkLst>
      <pc:sldChg chg="modSp">
        <pc:chgData name="Austin Paothatat" userId="S::ap2485@nau.edu::a5445df4-bc8f-451d-8461-216db52dec3c" providerId="AD" clId="Web-{CCEBDB36-7EEB-4642-95C4-1CF91652C529}" dt="2024-02-05T21:22:35.777" v="5" actId="20577"/>
        <pc:sldMkLst>
          <pc:docMk/>
          <pc:sldMk cId="23611709" sldId="271"/>
        </pc:sldMkLst>
        <pc:spChg chg="mod">
          <ac:chgData name="Austin Paothatat" userId="S::ap2485@nau.edu::a5445df4-bc8f-451d-8461-216db52dec3c" providerId="AD" clId="Web-{CCEBDB36-7EEB-4642-95C4-1CF91652C529}" dt="2024-02-05T21:22:35.777" v="5" actId="20577"/>
          <ac:spMkLst>
            <pc:docMk/>
            <pc:sldMk cId="23611709" sldId="271"/>
            <ac:spMk id="4" creationId="{67593667-2E50-2F49-EAF6-15341FBCE503}"/>
          </ac:spMkLst>
        </pc:spChg>
      </pc:sldChg>
      <pc:sldChg chg="modSp">
        <pc:chgData name="Austin Paothatat" userId="S::ap2485@nau.edu::a5445df4-bc8f-451d-8461-216db52dec3c" providerId="AD" clId="Web-{CCEBDB36-7EEB-4642-95C4-1CF91652C529}" dt="2024-02-05T21:23:37.108" v="51"/>
        <pc:sldMkLst>
          <pc:docMk/>
          <pc:sldMk cId="3169276152" sldId="276"/>
        </pc:sldMkLst>
        <pc:graphicFrameChg chg="mod modGraphic">
          <ac:chgData name="Austin Paothatat" userId="S::ap2485@nau.edu::a5445df4-bc8f-451d-8461-216db52dec3c" providerId="AD" clId="Web-{CCEBDB36-7EEB-4642-95C4-1CF91652C529}" dt="2024-02-05T21:23:37.108" v="51"/>
          <ac:graphicFrameMkLst>
            <pc:docMk/>
            <pc:sldMk cId="3169276152" sldId="276"/>
            <ac:graphicFrameMk id="6" creationId="{86D63248-BEDE-8180-F3CE-3759D7AE5DA8}"/>
          </ac:graphicFrameMkLst>
        </pc:graphicFrameChg>
      </pc:sldChg>
      <pc:sldChg chg="modSp">
        <pc:chgData name="Austin Paothatat" userId="S::ap2485@nau.edu::a5445df4-bc8f-451d-8461-216db52dec3c" providerId="AD" clId="Web-{CCEBDB36-7EEB-4642-95C4-1CF91652C529}" dt="2024-02-05T21:22:48.278" v="17" actId="20577"/>
        <pc:sldMkLst>
          <pc:docMk/>
          <pc:sldMk cId="3251272157" sldId="288"/>
        </pc:sldMkLst>
        <pc:spChg chg="mod">
          <ac:chgData name="Austin Paothatat" userId="S::ap2485@nau.edu::a5445df4-bc8f-451d-8461-216db52dec3c" providerId="AD" clId="Web-{CCEBDB36-7EEB-4642-95C4-1CF91652C529}" dt="2024-02-05T21:22:48.278" v="17" actId="20577"/>
          <ac:spMkLst>
            <pc:docMk/>
            <pc:sldMk cId="3251272157" sldId="288"/>
            <ac:spMk id="4" creationId="{24311F60-D479-7383-8714-AA9D876C5E1B}"/>
          </ac:spMkLst>
        </pc:spChg>
      </pc:sldChg>
      <pc:sldChg chg="modSp">
        <pc:chgData name="Austin Paothatat" userId="S::ap2485@nau.edu::a5445df4-bc8f-451d-8461-216db52dec3c" providerId="AD" clId="Web-{CCEBDB36-7EEB-4642-95C4-1CF91652C529}" dt="2024-02-05T21:22:41.980" v="12" actId="20577"/>
        <pc:sldMkLst>
          <pc:docMk/>
          <pc:sldMk cId="320863619" sldId="293"/>
        </pc:sldMkLst>
        <pc:spChg chg="mod">
          <ac:chgData name="Austin Paothatat" userId="S::ap2485@nau.edu::a5445df4-bc8f-451d-8461-216db52dec3c" providerId="AD" clId="Web-{CCEBDB36-7EEB-4642-95C4-1CF91652C529}" dt="2024-02-05T21:22:41.980" v="12" actId="20577"/>
          <ac:spMkLst>
            <pc:docMk/>
            <pc:sldMk cId="320863619" sldId="293"/>
            <ac:spMk id="4" creationId="{67593667-2E50-2F49-EAF6-15341FBCE503}"/>
          </ac:spMkLst>
        </pc:spChg>
      </pc:sldChg>
      <pc:sldChg chg="modSp">
        <pc:chgData name="Austin Paothatat" userId="S::ap2485@nau.edu::a5445df4-bc8f-451d-8461-216db52dec3c" providerId="AD" clId="Web-{CCEBDB36-7EEB-4642-95C4-1CF91652C529}" dt="2024-02-05T21:22:54.778" v="19" actId="20577"/>
        <pc:sldMkLst>
          <pc:docMk/>
          <pc:sldMk cId="2935015135" sldId="294"/>
        </pc:sldMkLst>
        <pc:spChg chg="mod">
          <ac:chgData name="Austin Paothatat" userId="S::ap2485@nau.edu::a5445df4-bc8f-451d-8461-216db52dec3c" providerId="AD" clId="Web-{CCEBDB36-7EEB-4642-95C4-1CF91652C529}" dt="2024-02-05T21:22:54.778" v="19" actId="20577"/>
          <ac:spMkLst>
            <pc:docMk/>
            <pc:sldMk cId="2935015135" sldId="294"/>
            <ac:spMk id="4" creationId="{24311F60-D479-7383-8714-AA9D876C5E1B}"/>
          </ac:spMkLst>
        </pc:spChg>
      </pc:sldChg>
    </pc:docChg>
  </pc:docChgLst>
  <pc:docChgLst>
    <pc:chgData name="Avery K Charley" userId="ebcb5d02-b95c-4204-8bcd-d9ffd357532f" providerId="ADAL" clId="{463698D7-1A2D-4840-9E60-A818EA231A3B}"/>
    <pc:docChg chg="undo redo custSel addSld delSld modSld">
      <pc:chgData name="Avery K Charley" userId="ebcb5d02-b95c-4204-8bcd-d9ffd357532f" providerId="ADAL" clId="{463698D7-1A2D-4840-9E60-A818EA231A3B}" dt="2024-01-30T22:03:34.728" v="162" actId="20577"/>
      <pc:docMkLst>
        <pc:docMk/>
      </pc:docMkLst>
      <pc:sldChg chg="addSp delSp modSp mod">
        <pc:chgData name="Avery K Charley" userId="ebcb5d02-b95c-4204-8bcd-d9ffd357532f" providerId="ADAL" clId="{463698D7-1A2D-4840-9E60-A818EA231A3B}" dt="2024-01-30T22:00:17.920" v="72" actId="478"/>
        <pc:sldMkLst>
          <pc:docMk/>
          <pc:sldMk cId="1514395425" sldId="258"/>
        </pc:sldMkLst>
        <pc:spChg chg="del">
          <ac:chgData name="Avery K Charley" userId="ebcb5d02-b95c-4204-8bcd-d9ffd357532f" providerId="ADAL" clId="{463698D7-1A2D-4840-9E60-A818EA231A3B}" dt="2024-01-30T22:00:10.523" v="68" actId="478"/>
          <ac:spMkLst>
            <pc:docMk/>
            <pc:sldMk cId="1514395425" sldId="258"/>
            <ac:spMk id="2" creationId="{53C5CD50-EA19-80CF-0DCC-EE9D0FE6E237}"/>
          </ac:spMkLst>
        </pc:spChg>
        <pc:spChg chg="del mod">
          <ac:chgData name="Avery K Charley" userId="ebcb5d02-b95c-4204-8bcd-d9ffd357532f" providerId="ADAL" clId="{463698D7-1A2D-4840-9E60-A818EA231A3B}" dt="2024-01-30T22:00:09.035" v="67" actId="478"/>
          <ac:spMkLst>
            <pc:docMk/>
            <pc:sldMk cId="1514395425" sldId="258"/>
            <ac:spMk id="3" creationId="{B41DCC61-9424-F003-9FF4-9438D2124775}"/>
          </ac:spMkLst>
        </pc:spChg>
        <pc:spChg chg="del">
          <ac:chgData name="Avery K Charley" userId="ebcb5d02-b95c-4204-8bcd-d9ffd357532f" providerId="ADAL" clId="{463698D7-1A2D-4840-9E60-A818EA231A3B}" dt="2024-01-30T22:00:11.485" v="69" actId="478"/>
          <ac:spMkLst>
            <pc:docMk/>
            <pc:sldMk cId="1514395425" sldId="258"/>
            <ac:spMk id="4" creationId="{AD434285-95BD-07C8-7CEF-C6504931B21D}"/>
          </ac:spMkLst>
        </pc:spChg>
        <pc:spChg chg="del">
          <ac:chgData name="Avery K Charley" userId="ebcb5d02-b95c-4204-8bcd-d9ffd357532f" providerId="ADAL" clId="{463698D7-1A2D-4840-9E60-A818EA231A3B}" dt="2024-01-30T22:00:06.249" v="66" actId="478"/>
          <ac:spMkLst>
            <pc:docMk/>
            <pc:sldMk cId="1514395425" sldId="258"/>
            <ac:spMk id="7" creationId="{8B0FF38D-CC40-675D-B1ED-42921546EEB2}"/>
          </ac:spMkLst>
        </pc:spChg>
        <pc:spChg chg="del mod">
          <ac:chgData name="Avery K Charley" userId="ebcb5d02-b95c-4204-8bcd-d9ffd357532f" providerId="ADAL" clId="{463698D7-1A2D-4840-9E60-A818EA231A3B}" dt="2024-01-30T22:00:13.988" v="71" actId="478"/>
          <ac:spMkLst>
            <pc:docMk/>
            <pc:sldMk cId="1514395425" sldId="258"/>
            <ac:spMk id="9" creationId="{34FC59A3-47DB-5E5D-89F0-F10E2FF66B14}"/>
          </ac:spMkLst>
        </pc:spChg>
        <pc:spChg chg="del">
          <ac:chgData name="Avery K Charley" userId="ebcb5d02-b95c-4204-8bcd-d9ffd357532f" providerId="ADAL" clId="{463698D7-1A2D-4840-9E60-A818EA231A3B}" dt="2024-01-30T22:00:17.920" v="72" actId="478"/>
          <ac:spMkLst>
            <pc:docMk/>
            <pc:sldMk cId="1514395425" sldId="258"/>
            <ac:spMk id="10" creationId="{6B5D299F-2929-F4C5-AB1D-1030D81FA736}"/>
          </ac:spMkLst>
        </pc:spChg>
        <pc:spChg chg="del mod">
          <ac:chgData name="Avery K Charley" userId="ebcb5d02-b95c-4204-8bcd-d9ffd357532f" providerId="ADAL" clId="{463698D7-1A2D-4840-9E60-A818EA231A3B}" dt="2024-01-30T21:59:39.049" v="59" actId="478"/>
          <ac:spMkLst>
            <pc:docMk/>
            <pc:sldMk cId="1514395425" sldId="258"/>
            <ac:spMk id="11" creationId="{BA5A0415-BD6F-81C7-18F5-CE82B5B4FEB0}"/>
          </ac:spMkLst>
        </pc:spChg>
        <pc:spChg chg="add del mod">
          <ac:chgData name="Avery K Charley" userId="ebcb5d02-b95c-4204-8bcd-d9ffd357532f" providerId="ADAL" clId="{463698D7-1A2D-4840-9E60-A818EA231A3B}" dt="2024-01-30T21:59:59.104" v="65"/>
          <ac:spMkLst>
            <pc:docMk/>
            <pc:sldMk cId="1514395425" sldId="258"/>
            <ac:spMk id="12" creationId="{A8599140-B9E6-DEFF-7433-BDBE43E9BAFF}"/>
          </ac:spMkLst>
        </pc:spChg>
        <pc:spChg chg="add del mod">
          <ac:chgData name="Avery K Charley" userId="ebcb5d02-b95c-4204-8bcd-d9ffd357532f" providerId="ADAL" clId="{463698D7-1A2D-4840-9E60-A818EA231A3B}" dt="2024-01-30T21:59:44.141" v="62" actId="478"/>
          <ac:spMkLst>
            <pc:docMk/>
            <pc:sldMk cId="1514395425" sldId="258"/>
            <ac:spMk id="13" creationId="{E3ED2DCC-D253-1228-99CC-BBC05556D328}"/>
          </ac:spMkLst>
        </pc:spChg>
      </pc:sldChg>
      <pc:sldChg chg="addSp delSp mod delCm">
        <pc:chgData name="Avery K Charley" userId="ebcb5d02-b95c-4204-8bcd-d9ffd357532f" providerId="ADAL" clId="{463698D7-1A2D-4840-9E60-A818EA231A3B}" dt="2024-01-30T22:00:35.658" v="78" actId="478"/>
        <pc:sldMkLst>
          <pc:docMk/>
          <pc:sldMk cId="3803442049" sldId="259"/>
        </pc:sldMkLst>
        <pc:spChg chg="del">
          <ac:chgData name="Avery K Charley" userId="ebcb5d02-b95c-4204-8bcd-d9ffd357532f" providerId="ADAL" clId="{463698D7-1A2D-4840-9E60-A818EA231A3B}" dt="2024-01-30T22:00:35.658" v="78" actId="478"/>
          <ac:spMkLst>
            <pc:docMk/>
            <pc:sldMk cId="3803442049" sldId="259"/>
            <ac:spMk id="2" creationId="{FBC2E1DF-64A9-DCA7-C3EA-6C27EF5F783D}"/>
          </ac:spMkLst>
        </pc:spChg>
        <pc:spChg chg="del">
          <ac:chgData name="Avery K Charley" userId="ebcb5d02-b95c-4204-8bcd-d9ffd357532f" providerId="ADAL" clId="{463698D7-1A2D-4840-9E60-A818EA231A3B}" dt="2024-01-30T22:00:28.146" v="75" actId="478"/>
          <ac:spMkLst>
            <pc:docMk/>
            <pc:sldMk cId="3803442049" sldId="259"/>
            <ac:spMk id="4" creationId="{B295F121-9324-B418-B125-0CA290812671}"/>
          </ac:spMkLst>
        </pc:spChg>
        <pc:spChg chg="del">
          <ac:chgData name="Avery K Charley" userId="ebcb5d02-b95c-4204-8bcd-d9ffd357532f" providerId="ADAL" clId="{463698D7-1A2D-4840-9E60-A818EA231A3B}" dt="2024-01-30T22:00:33.115" v="77" actId="478"/>
          <ac:spMkLst>
            <pc:docMk/>
            <pc:sldMk cId="3803442049" sldId="259"/>
            <ac:spMk id="6" creationId="{511803BE-10B1-62E9-3449-28087E53E15A}"/>
          </ac:spMkLst>
        </pc:spChg>
        <pc:spChg chg="del">
          <ac:chgData name="Avery K Charley" userId="ebcb5d02-b95c-4204-8bcd-d9ffd357532f" providerId="ADAL" clId="{463698D7-1A2D-4840-9E60-A818EA231A3B}" dt="2024-01-30T22:00:29.971" v="76" actId="478"/>
          <ac:spMkLst>
            <pc:docMk/>
            <pc:sldMk cId="3803442049" sldId="259"/>
            <ac:spMk id="17" creationId="{B48ABD7F-DFFC-29E8-C18D-2B4BB8B646F3}"/>
          </ac:spMkLst>
        </pc:spChg>
        <pc:picChg chg="add del">
          <ac:chgData name="Avery K Charley" userId="ebcb5d02-b95c-4204-8bcd-d9ffd357532f" providerId="ADAL" clId="{463698D7-1A2D-4840-9E60-A818EA231A3B}" dt="2024-01-30T22:00:23.702" v="74" actId="478"/>
          <ac:picMkLst>
            <pc:docMk/>
            <pc:sldMk cId="3803442049" sldId="259"/>
            <ac:picMk id="5" creationId="{E2EB509F-6094-17ED-E161-27FEB4EB353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very K Charley" userId="ebcb5d02-b95c-4204-8bcd-d9ffd357532f" providerId="ADAL" clId="{463698D7-1A2D-4840-9E60-A818EA231A3B}" dt="2024-01-30T21:59:06.748" v="49"/>
              <pc2:cmMkLst xmlns:pc2="http://schemas.microsoft.com/office/powerpoint/2019/9/main/command">
                <pc:docMk/>
                <pc:sldMk cId="3803442049" sldId="259"/>
                <pc2:cmMk id="{481E9874-F778-4DB9-B4FF-F35893373337}"/>
              </pc2:cmMkLst>
            </pc226:cmChg>
          </p:ext>
        </pc:extLst>
      </pc:sldChg>
      <pc:sldChg chg="delSp modSp mod">
        <pc:chgData name="Avery K Charley" userId="ebcb5d02-b95c-4204-8bcd-d9ffd357532f" providerId="ADAL" clId="{463698D7-1A2D-4840-9E60-A818EA231A3B}" dt="2024-01-30T21:59:28.652" v="56" actId="478"/>
        <pc:sldMkLst>
          <pc:docMk/>
          <pc:sldMk cId="1070346799" sldId="260"/>
        </pc:sldMkLst>
        <pc:spChg chg="del">
          <ac:chgData name="Avery K Charley" userId="ebcb5d02-b95c-4204-8bcd-d9ffd357532f" providerId="ADAL" clId="{463698D7-1A2D-4840-9E60-A818EA231A3B}" dt="2024-01-30T21:59:28.652" v="56" actId="478"/>
          <ac:spMkLst>
            <pc:docMk/>
            <pc:sldMk cId="1070346799" sldId="260"/>
            <ac:spMk id="2" creationId="{08DA0B6C-9FB4-DBF3-FDEC-AAC7E334CCF3}"/>
          </ac:spMkLst>
        </pc:spChg>
        <pc:spChg chg="del mod">
          <ac:chgData name="Avery K Charley" userId="ebcb5d02-b95c-4204-8bcd-d9ffd357532f" providerId="ADAL" clId="{463698D7-1A2D-4840-9E60-A818EA231A3B}" dt="2024-01-30T21:59:15.326" v="52" actId="478"/>
          <ac:spMkLst>
            <pc:docMk/>
            <pc:sldMk cId="1070346799" sldId="260"/>
            <ac:spMk id="5" creationId="{95C674F0-4F70-13F1-AE83-2E85D5A979B0}"/>
          </ac:spMkLst>
        </pc:spChg>
        <pc:spChg chg="mod">
          <ac:chgData name="Avery K Charley" userId="ebcb5d02-b95c-4204-8bcd-d9ffd357532f" providerId="ADAL" clId="{463698D7-1A2D-4840-9E60-A818EA231A3B}" dt="2024-01-30T21:59:11.772" v="50" actId="20577"/>
          <ac:spMkLst>
            <pc:docMk/>
            <pc:sldMk cId="1070346799" sldId="260"/>
            <ac:spMk id="19" creationId="{1B78E4E1-2A06-100E-EA4F-02A9B9E0B1CC}"/>
          </ac:spMkLst>
        </pc:spChg>
        <pc:spChg chg="del mod">
          <ac:chgData name="Avery K Charley" userId="ebcb5d02-b95c-4204-8bcd-d9ffd357532f" providerId="ADAL" clId="{463698D7-1A2D-4840-9E60-A818EA231A3B}" dt="2024-01-30T21:59:22.772" v="55" actId="478"/>
          <ac:spMkLst>
            <pc:docMk/>
            <pc:sldMk cId="1070346799" sldId="260"/>
            <ac:spMk id="23" creationId="{0BE447C3-8926-3BC0-2A27-6315BE2C092A}"/>
          </ac:spMkLst>
        </pc:spChg>
        <pc:picChg chg="del">
          <ac:chgData name="Avery K Charley" userId="ebcb5d02-b95c-4204-8bcd-d9ffd357532f" providerId="ADAL" clId="{463698D7-1A2D-4840-9E60-A818EA231A3B}" dt="2024-01-30T21:59:19.482" v="53" actId="478"/>
          <ac:picMkLst>
            <pc:docMk/>
            <pc:sldMk cId="1070346799" sldId="260"/>
            <ac:picMk id="1026" creationId="{020C5B38-3136-48BE-D0F6-DFF3E1E529AB}"/>
          </ac:picMkLst>
        </pc:picChg>
      </pc:sldChg>
      <pc:sldChg chg="delSp modSp add del mod">
        <pc:chgData name="Avery K Charley" userId="ebcb5d02-b95c-4204-8bcd-d9ffd357532f" providerId="ADAL" clId="{463698D7-1A2D-4840-9E60-A818EA231A3B}" dt="2024-01-30T22:01:14.763" v="95" actId="478"/>
        <pc:sldMkLst>
          <pc:docMk/>
          <pc:sldMk cId="98175723" sldId="261"/>
        </pc:sldMkLst>
        <pc:spChg chg="del">
          <ac:chgData name="Avery K Charley" userId="ebcb5d02-b95c-4204-8bcd-d9ffd357532f" providerId="ADAL" clId="{463698D7-1A2D-4840-9E60-A818EA231A3B}" dt="2024-01-30T22:01:06.126" v="93" actId="478"/>
          <ac:spMkLst>
            <pc:docMk/>
            <pc:sldMk cId="98175723" sldId="261"/>
            <ac:spMk id="2" creationId="{63F8214E-5B1E-25B0-74F6-E73FCE0DF5E6}"/>
          </ac:spMkLst>
        </pc:spChg>
        <pc:spChg chg="del">
          <ac:chgData name="Avery K Charley" userId="ebcb5d02-b95c-4204-8bcd-d9ffd357532f" providerId="ADAL" clId="{463698D7-1A2D-4840-9E60-A818EA231A3B}" dt="2024-01-30T22:01:14.763" v="95" actId="478"/>
          <ac:spMkLst>
            <pc:docMk/>
            <pc:sldMk cId="98175723" sldId="261"/>
            <ac:spMk id="9" creationId="{DD453D58-6F6E-0560-606A-9FAAC7FB075A}"/>
          </ac:spMkLst>
        </pc:spChg>
        <pc:spChg chg="del">
          <ac:chgData name="Avery K Charley" userId="ebcb5d02-b95c-4204-8bcd-d9ffd357532f" providerId="ADAL" clId="{463698D7-1A2D-4840-9E60-A818EA231A3B}" dt="2024-01-30T22:01:12.581" v="94" actId="478"/>
          <ac:spMkLst>
            <pc:docMk/>
            <pc:sldMk cId="98175723" sldId="261"/>
            <ac:spMk id="10" creationId="{622CCFEE-8497-EF83-0DD0-B74D98BF0C00}"/>
          </ac:spMkLst>
        </pc:spChg>
        <pc:graphicFrameChg chg="del mod">
          <ac:chgData name="Avery K Charley" userId="ebcb5d02-b95c-4204-8bcd-d9ffd357532f" providerId="ADAL" clId="{463698D7-1A2D-4840-9E60-A818EA231A3B}" dt="2024-01-30T22:01:04.758" v="92" actId="478"/>
          <ac:graphicFrameMkLst>
            <pc:docMk/>
            <pc:sldMk cId="98175723" sldId="261"/>
            <ac:graphicFrameMk id="3" creationId="{917E29F5-1419-4953-4B23-226EDD1ADE97}"/>
          </ac:graphicFrameMkLst>
        </pc:graphicFrameChg>
      </pc:sldChg>
      <pc:sldChg chg="delSp modSp add del mod">
        <pc:chgData name="Avery K Charley" userId="ebcb5d02-b95c-4204-8bcd-d9ffd357532f" providerId="ADAL" clId="{463698D7-1A2D-4840-9E60-A818EA231A3B}" dt="2024-01-30T22:01:42.422" v="108" actId="478"/>
        <pc:sldMkLst>
          <pc:docMk/>
          <pc:sldMk cId="1192679512" sldId="262"/>
        </pc:sldMkLst>
        <pc:spChg chg="del">
          <ac:chgData name="Avery K Charley" userId="ebcb5d02-b95c-4204-8bcd-d9ffd357532f" providerId="ADAL" clId="{463698D7-1A2D-4840-9E60-A818EA231A3B}" dt="2024-01-30T22:01:42.422" v="108" actId="478"/>
          <ac:spMkLst>
            <pc:docMk/>
            <pc:sldMk cId="1192679512" sldId="262"/>
            <ac:spMk id="3" creationId="{698DEA1F-2382-C05A-BADB-F32E09F8BA95}"/>
          </ac:spMkLst>
        </pc:spChg>
        <pc:spChg chg="del">
          <ac:chgData name="Avery K Charley" userId="ebcb5d02-b95c-4204-8bcd-d9ffd357532f" providerId="ADAL" clId="{463698D7-1A2D-4840-9E60-A818EA231A3B}" dt="2024-01-30T22:01:40.524" v="107" actId="478"/>
          <ac:spMkLst>
            <pc:docMk/>
            <pc:sldMk cId="1192679512" sldId="262"/>
            <ac:spMk id="8" creationId="{59EDF174-5FE1-6ABB-1BCD-525C75840DCF}"/>
          </ac:spMkLst>
        </pc:spChg>
        <pc:spChg chg="del mod">
          <ac:chgData name="Avery K Charley" userId="ebcb5d02-b95c-4204-8bcd-d9ffd357532f" providerId="ADAL" clId="{463698D7-1A2D-4840-9E60-A818EA231A3B}" dt="2024-01-30T22:01:34.629" v="104" actId="478"/>
          <ac:spMkLst>
            <pc:docMk/>
            <pc:sldMk cId="1192679512" sldId="262"/>
            <ac:spMk id="11" creationId="{F3595BDA-23D5-3356-471B-0A20D6B40A85}"/>
          </ac:spMkLst>
        </pc:spChg>
        <pc:spChg chg="del">
          <ac:chgData name="Avery K Charley" userId="ebcb5d02-b95c-4204-8bcd-d9ffd357532f" providerId="ADAL" clId="{463698D7-1A2D-4840-9E60-A818EA231A3B}" dt="2024-01-30T22:01:36.372" v="105" actId="478"/>
          <ac:spMkLst>
            <pc:docMk/>
            <pc:sldMk cId="1192679512" sldId="262"/>
            <ac:spMk id="23" creationId="{84031C50-3E43-ECFB-A27E-F8FFC57C2BF6}"/>
          </ac:spMkLst>
        </pc:spChg>
        <pc:picChg chg="del">
          <ac:chgData name="Avery K Charley" userId="ebcb5d02-b95c-4204-8bcd-d9ffd357532f" providerId="ADAL" clId="{463698D7-1A2D-4840-9E60-A818EA231A3B}" dt="2024-01-30T22:01:37.070" v="106" actId="478"/>
          <ac:picMkLst>
            <pc:docMk/>
            <pc:sldMk cId="1192679512" sldId="262"/>
            <ac:picMk id="2" creationId="{9603AE81-5D9E-514B-B1DA-F8AC7F667629}"/>
          </ac:picMkLst>
        </pc:picChg>
      </pc:sldChg>
      <pc:sldChg chg="addSp delSp modSp mod chgLayout">
        <pc:chgData name="Avery K Charley" userId="ebcb5d02-b95c-4204-8bcd-d9ffd357532f" providerId="ADAL" clId="{463698D7-1A2D-4840-9E60-A818EA231A3B}" dt="2024-01-30T21:57:18.677" v="6" actId="20577"/>
        <pc:sldMkLst>
          <pc:docMk/>
          <pc:sldMk cId="4014885047" sldId="264"/>
        </pc:sldMkLst>
        <pc:spChg chg="mod ord">
          <ac:chgData name="Avery K Charley" userId="ebcb5d02-b95c-4204-8bcd-d9ffd357532f" providerId="ADAL" clId="{463698D7-1A2D-4840-9E60-A818EA231A3B}" dt="2024-01-30T21:57:18.677" v="6" actId="20577"/>
          <ac:spMkLst>
            <pc:docMk/>
            <pc:sldMk cId="4014885047" sldId="264"/>
            <ac:spMk id="2" creationId="{9B50D50C-EE1C-F542-BF61-736210620F87}"/>
          </ac:spMkLst>
        </pc:spChg>
        <pc:spChg chg="add del mod">
          <ac:chgData name="Avery K Charley" userId="ebcb5d02-b95c-4204-8bcd-d9ffd357532f" providerId="ADAL" clId="{463698D7-1A2D-4840-9E60-A818EA231A3B}" dt="2024-01-30T21:56:34.263" v="3" actId="6264"/>
          <ac:spMkLst>
            <pc:docMk/>
            <pc:sldMk cId="4014885047" sldId="264"/>
            <ac:spMk id="3" creationId="{0FF7DFC2-6B92-2F9B-1AED-C847F4C8D84E}"/>
          </ac:spMkLst>
        </pc:spChg>
        <pc:spChg chg="add del mod ord">
          <ac:chgData name="Avery K Charley" userId="ebcb5d02-b95c-4204-8bcd-d9ffd357532f" providerId="ADAL" clId="{463698D7-1A2D-4840-9E60-A818EA231A3B}" dt="2024-01-30T21:56:34.263" v="3" actId="6264"/>
          <ac:spMkLst>
            <pc:docMk/>
            <pc:sldMk cId="4014885047" sldId="264"/>
            <ac:spMk id="5" creationId="{0F8437BD-BDB3-B6B6-8494-07EF23D618CE}"/>
          </ac:spMkLst>
        </pc:spChg>
        <pc:spChg chg="add del mod">
          <ac:chgData name="Avery K Charley" userId="ebcb5d02-b95c-4204-8bcd-d9ffd357532f" providerId="ADAL" clId="{463698D7-1A2D-4840-9E60-A818EA231A3B}" dt="2024-01-30T21:57:09.680" v="4" actId="6264"/>
          <ac:spMkLst>
            <pc:docMk/>
            <pc:sldMk cId="4014885047" sldId="264"/>
            <ac:spMk id="6" creationId="{897A0F63-801A-D84A-1038-27D9FE3F17AD}"/>
          </ac:spMkLst>
        </pc:spChg>
        <pc:spChg chg="del">
          <ac:chgData name="Avery K Charley" userId="ebcb5d02-b95c-4204-8bcd-d9ffd357532f" providerId="ADAL" clId="{463698D7-1A2D-4840-9E60-A818EA231A3B}" dt="2024-01-30T21:57:13.922" v="5" actId="478"/>
          <ac:spMkLst>
            <pc:docMk/>
            <pc:sldMk cId="4014885047" sldId="264"/>
            <ac:spMk id="7" creationId="{D15E5935-7826-A781-7B22-8B808BEB773B}"/>
          </ac:spMkLst>
        </pc:spChg>
        <pc:spChg chg="add mod ord">
          <ac:chgData name="Avery K Charley" userId="ebcb5d02-b95c-4204-8bcd-d9ffd357532f" providerId="ADAL" clId="{463698D7-1A2D-4840-9E60-A818EA231A3B}" dt="2024-01-30T21:57:09.680" v="4" actId="6264"/>
          <ac:spMkLst>
            <pc:docMk/>
            <pc:sldMk cId="4014885047" sldId="264"/>
            <ac:spMk id="8" creationId="{2FDCA0FB-5B06-797A-EF83-958F4F71832A}"/>
          </ac:spMkLst>
        </pc:spChg>
      </pc:sldChg>
      <pc:sldChg chg="addSp delSp add del mod">
        <pc:chgData name="Avery K Charley" userId="ebcb5d02-b95c-4204-8bcd-d9ffd357532f" providerId="ADAL" clId="{463698D7-1A2D-4840-9E60-A818EA231A3B}" dt="2024-01-30T22:01:31.255" v="102" actId="478"/>
        <pc:sldMkLst>
          <pc:docMk/>
          <pc:sldMk cId="1297460242" sldId="266"/>
        </pc:sldMkLst>
        <pc:spChg chg="del">
          <ac:chgData name="Avery K Charley" userId="ebcb5d02-b95c-4204-8bcd-d9ffd357532f" providerId="ADAL" clId="{463698D7-1A2D-4840-9E60-A818EA231A3B}" dt="2024-01-30T22:01:31.255" v="102" actId="478"/>
          <ac:spMkLst>
            <pc:docMk/>
            <pc:sldMk cId="1297460242" sldId="266"/>
            <ac:spMk id="2" creationId="{8218C530-06C0-D628-FA0B-F013AF83D425}"/>
          </ac:spMkLst>
        </pc:spChg>
        <pc:spChg chg="del">
          <ac:chgData name="Avery K Charley" userId="ebcb5d02-b95c-4204-8bcd-d9ffd357532f" providerId="ADAL" clId="{463698D7-1A2D-4840-9E60-A818EA231A3B}" dt="2024-01-30T22:01:19.805" v="96" actId="478"/>
          <ac:spMkLst>
            <pc:docMk/>
            <pc:sldMk cId="1297460242" sldId="266"/>
            <ac:spMk id="4" creationId="{828D3791-643E-2CD6-AED0-BE2946BCE0F5}"/>
          </ac:spMkLst>
        </pc:spChg>
        <pc:spChg chg="add del">
          <ac:chgData name="Avery K Charley" userId="ebcb5d02-b95c-4204-8bcd-d9ffd357532f" providerId="ADAL" clId="{463698D7-1A2D-4840-9E60-A818EA231A3B}" dt="2024-01-30T22:01:25.858" v="100" actId="478"/>
          <ac:spMkLst>
            <pc:docMk/>
            <pc:sldMk cId="1297460242" sldId="266"/>
            <ac:spMk id="11" creationId="{2BFEACF7-78A1-F850-203B-B40431283315}"/>
          </ac:spMkLst>
        </pc:spChg>
        <pc:spChg chg="del">
          <ac:chgData name="Avery K Charley" userId="ebcb5d02-b95c-4204-8bcd-d9ffd357532f" providerId="ADAL" clId="{463698D7-1A2D-4840-9E60-A818EA231A3B}" dt="2024-01-30T22:01:28.064" v="101" actId="478"/>
          <ac:spMkLst>
            <pc:docMk/>
            <pc:sldMk cId="1297460242" sldId="266"/>
            <ac:spMk id="12" creationId="{4F777CA9-9DF4-98C9-20B3-920C635515FE}"/>
          </ac:spMkLst>
        </pc:spChg>
        <pc:spChg chg="del">
          <ac:chgData name="Avery K Charley" userId="ebcb5d02-b95c-4204-8bcd-d9ffd357532f" providerId="ADAL" clId="{463698D7-1A2D-4840-9E60-A818EA231A3B}" dt="2024-01-30T22:01:20.522" v="97" actId="478"/>
          <ac:spMkLst>
            <pc:docMk/>
            <pc:sldMk cId="1297460242" sldId="266"/>
            <ac:spMk id="17" creationId="{753272C2-3AE6-6E0D-FB6E-F8EF300BD892}"/>
          </ac:spMkLst>
        </pc:spChg>
        <pc:picChg chg="del">
          <ac:chgData name="Avery K Charley" userId="ebcb5d02-b95c-4204-8bcd-d9ffd357532f" providerId="ADAL" clId="{463698D7-1A2D-4840-9E60-A818EA231A3B}" dt="2024-01-30T22:01:21.578" v="98" actId="478"/>
          <ac:picMkLst>
            <pc:docMk/>
            <pc:sldMk cId="1297460242" sldId="266"/>
            <ac:picMk id="10" creationId="{6D1AF239-938B-2C6F-2D3A-49E86863FDD8}"/>
          </ac:picMkLst>
        </pc:picChg>
      </pc:sldChg>
      <pc:sldChg chg="delSp add del mod">
        <pc:chgData name="Avery K Charley" userId="ebcb5d02-b95c-4204-8bcd-d9ffd357532f" providerId="ADAL" clId="{463698D7-1A2D-4840-9E60-A818EA231A3B}" dt="2024-01-30T22:01:00.240" v="90" actId="478"/>
        <pc:sldMkLst>
          <pc:docMk/>
          <pc:sldMk cId="4194267802" sldId="267"/>
        </pc:sldMkLst>
        <pc:spChg chg="del">
          <ac:chgData name="Avery K Charley" userId="ebcb5d02-b95c-4204-8bcd-d9ffd357532f" providerId="ADAL" clId="{463698D7-1A2D-4840-9E60-A818EA231A3B}" dt="2024-01-30T22:01:00.240" v="90" actId="478"/>
          <ac:spMkLst>
            <pc:docMk/>
            <pc:sldMk cId="4194267802" sldId="267"/>
            <ac:spMk id="2" creationId="{BC103045-5C51-4A35-13EF-6663153F9726}"/>
          </ac:spMkLst>
        </pc:spChg>
        <pc:spChg chg="del">
          <ac:chgData name="Avery K Charley" userId="ebcb5d02-b95c-4204-8bcd-d9ffd357532f" providerId="ADAL" clId="{463698D7-1A2D-4840-9E60-A818EA231A3B}" dt="2024-01-30T22:00:53.448" v="85" actId="478"/>
          <ac:spMkLst>
            <pc:docMk/>
            <pc:sldMk cId="4194267802" sldId="267"/>
            <ac:spMk id="5" creationId="{95C674F0-4F70-13F1-AE83-2E85D5A979B0}"/>
          </ac:spMkLst>
        </pc:spChg>
        <pc:spChg chg="del">
          <ac:chgData name="Avery K Charley" userId="ebcb5d02-b95c-4204-8bcd-d9ffd357532f" providerId="ADAL" clId="{463698D7-1A2D-4840-9E60-A818EA231A3B}" dt="2024-01-30T22:00:56.184" v="87" actId="478"/>
          <ac:spMkLst>
            <pc:docMk/>
            <pc:sldMk cId="4194267802" sldId="267"/>
            <ac:spMk id="8" creationId="{C77E4072-9B7F-97EA-A4A5-CCCB50E35E71}"/>
          </ac:spMkLst>
        </pc:spChg>
        <pc:spChg chg="del">
          <ac:chgData name="Avery K Charley" userId="ebcb5d02-b95c-4204-8bcd-d9ffd357532f" providerId="ADAL" clId="{463698D7-1A2D-4840-9E60-A818EA231A3B}" dt="2024-01-30T22:00:54.887" v="86" actId="478"/>
          <ac:spMkLst>
            <pc:docMk/>
            <pc:sldMk cId="4194267802" sldId="267"/>
            <ac:spMk id="11" creationId="{C9BC77E4-539A-C738-38FC-C6F479A16C4E}"/>
          </ac:spMkLst>
        </pc:spChg>
        <pc:spChg chg="del">
          <ac:chgData name="Avery K Charley" userId="ebcb5d02-b95c-4204-8bcd-d9ffd357532f" providerId="ADAL" clId="{463698D7-1A2D-4840-9E60-A818EA231A3B}" dt="2024-01-30T22:00:57.670" v="88" actId="478"/>
          <ac:spMkLst>
            <pc:docMk/>
            <pc:sldMk cId="4194267802" sldId="267"/>
            <ac:spMk id="19" creationId="{1B78E4E1-2A06-100E-EA4F-02A9B9E0B1CC}"/>
          </ac:spMkLst>
        </pc:spChg>
        <pc:picChg chg="del">
          <ac:chgData name="Avery K Charley" userId="ebcb5d02-b95c-4204-8bcd-d9ffd357532f" providerId="ADAL" clId="{463698D7-1A2D-4840-9E60-A818EA231A3B}" dt="2024-01-30T22:00:58.632" v="89" actId="478"/>
          <ac:picMkLst>
            <pc:docMk/>
            <pc:sldMk cId="4194267802" sldId="267"/>
            <ac:picMk id="10" creationId="{17CBC323-6E7B-4897-1F06-8339DF1C5B92}"/>
          </ac:picMkLst>
        </pc:picChg>
      </pc:sldChg>
      <pc:sldChg chg="delSp add del mod">
        <pc:chgData name="Avery K Charley" userId="ebcb5d02-b95c-4204-8bcd-d9ffd357532f" providerId="ADAL" clId="{463698D7-1A2D-4840-9E60-A818EA231A3B}" dt="2024-01-30T22:00:49.200" v="84" actId="478"/>
        <pc:sldMkLst>
          <pc:docMk/>
          <pc:sldMk cId="2423643970" sldId="268"/>
        </pc:sldMkLst>
        <pc:spChg chg="del">
          <ac:chgData name="Avery K Charley" userId="ebcb5d02-b95c-4204-8bcd-d9ffd357532f" providerId="ADAL" clId="{463698D7-1A2D-4840-9E60-A818EA231A3B}" dt="2024-01-30T22:00:49.200" v="84" actId="478"/>
          <ac:spMkLst>
            <pc:docMk/>
            <pc:sldMk cId="2423643970" sldId="268"/>
            <ac:spMk id="2" creationId="{02304040-2CF1-B882-98E7-77EB6C6DACCB}"/>
          </ac:spMkLst>
        </pc:spChg>
        <pc:spChg chg="del">
          <ac:chgData name="Avery K Charley" userId="ebcb5d02-b95c-4204-8bcd-d9ffd357532f" providerId="ADAL" clId="{463698D7-1A2D-4840-9E60-A818EA231A3B}" dt="2024-01-30T22:00:44.707" v="81" actId="478"/>
          <ac:spMkLst>
            <pc:docMk/>
            <pc:sldMk cId="2423643970" sldId="268"/>
            <ac:spMk id="4" creationId="{84A8B3DE-4622-F9EB-48A9-B6F9DE2917BC}"/>
          </ac:spMkLst>
        </pc:spChg>
        <pc:spChg chg="del">
          <ac:chgData name="Avery K Charley" userId="ebcb5d02-b95c-4204-8bcd-d9ffd357532f" providerId="ADAL" clId="{463698D7-1A2D-4840-9E60-A818EA231A3B}" dt="2024-01-30T22:00:43.579" v="80" actId="478"/>
          <ac:spMkLst>
            <pc:docMk/>
            <pc:sldMk cId="2423643970" sldId="268"/>
            <ac:spMk id="5" creationId="{95C674F0-4F70-13F1-AE83-2E85D5A979B0}"/>
          </ac:spMkLst>
        </pc:spChg>
        <pc:spChg chg="del">
          <ac:chgData name="Avery K Charley" userId="ebcb5d02-b95c-4204-8bcd-d9ffd357532f" providerId="ADAL" clId="{463698D7-1A2D-4840-9E60-A818EA231A3B}" dt="2024-01-30T22:00:47.805" v="83" actId="478"/>
          <ac:spMkLst>
            <pc:docMk/>
            <pc:sldMk cId="2423643970" sldId="268"/>
            <ac:spMk id="22" creationId="{627046BE-CA4F-C78E-613E-1DEDC9592A02}"/>
          </ac:spMkLst>
        </pc:spChg>
        <pc:spChg chg="del">
          <ac:chgData name="Avery K Charley" userId="ebcb5d02-b95c-4204-8bcd-d9ffd357532f" providerId="ADAL" clId="{463698D7-1A2D-4840-9E60-A818EA231A3B}" dt="2024-01-30T22:00:46.532" v="82" actId="478"/>
          <ac:spMkLst>
            <pc:docMk/>
            <pc:sldMk cId="2423643970" sldId="268"/>
            <ac:spMk id="23" creationId="{0BE447C3-8926-3BC0-2A27-6315BE2C092A}"/>
          </ac:spMkLst>
        </pc:spChg>
      </pc:sldChg>
      <pc:sldChg chg="delSp modSp add del mod">
        <pc:chgData name="Avery K Charley" userId="ebcb5d02-b95c-4204-8bcd-d9ffd357532f" providerId="ADAL" clId="{463698D7-1A2D-4840-9E60-A818EA231A3B}" dt="2024-01-30T22:02:03.482" v="118" actId="478"/>
        <pc:sldMkLst>
          <pc:docMk/>
          <pc:sldMk cId="3934475370" sldId="269"/>
        </pc:sldMkLst>
        <pc:spChg chg="del">
          <ac:chgData name="Avery K Charley" userId="ebcb5d02-b95c-4204-8bcd-d9ffd357532f" providerId="ADAL" clId="{463698D7-1A2D-4840-9E60-A818EA231A3B}" dt="2024-01-30T22:02:03.482" v="118" actId="478"/>
          <ac:spMkLst>
            <pc:docMk/>
            <pc:sldMk cId="3934475370" sldId="269"/>
            <ac:spMk id="3" creationId="{6441C218-6C38-0117-A4C3-B4F88FBD1CE2}"/>
          </ac:spMkLst>
        </pc:spChg>
        <pc:spChg chg="del">
          <ac:chgData name="Avery K Charley" userId="ebcb5d02-b95c-4204-8bcd-d9ffd357532f" providerId="ADAL" clId="{463698D7-1A2D-4840-9E60-A818EA231A3B}" dt="2024-01-30T22:02:01.897" v="117" actId="478"/>
          <ac:spMkLst>
            <pc:docMk/>
            <pc:sldMk cId="3934475370" sldId="269"/>
            <ac:spMk id="8" creationId="{59EDF174-5FE1-6ABB-1BCD-525C75840DCF}"/>
          </ac:spMkLst>
        </pc:spChg>
        <pc:spChg chg="del mod">
          <ac:chgData name="Avery K Charley" userId="ebcb5d02-b95c-4204-8bcd-d9ffd357532f" providerId="ADAL" clId="{463698D7-1A2D-4840-9E60-A818EA231A3B}" dt="2024-01-30T22:01:58.393" v="115" actId="478"/>
          <ac:spMkLst>
            <pc:docMk/>
            <pc:sldMk cId="3934475370" sldId="269"/>
            <ac:spMk id="23" creationId="{84031C50-3E43-ECFB-A27E-F8FFC57C2BF6}"/>
          </ac:spMkLst>
        </pc:spChg>
        <pc:picChg chg="del">
          <ac:chgData name="Avery K Charley" userId="ebcb5d02-b95c-4204-8bcd-d9ffd357532f" providerId="ADAL" clId="{463698D7-1A2D-4840-9E60-A818EA231A3B}" dt="2024-01-30T22:01:59.210" v="116" actId="478"/>
          <ac:picMkLst>
            <pc:docMk/>
            <pc:sldMk cId="3934475370" sldId="269"/>
            <ac:picMk id="2" creationId="{4C6AAA39-855E-2141-5E32-353CB4D0DB67}"/>
          </ac:picMkLst>
        </pc:picChg>
      </pc:sldChg>
      <pc:sldChg chg="addSp delSp modSp mod chgLayout">
        <pc:chgData name="Avery K Charley" userId="ebcb5d02-b95c-4204-8bcd-d9ffd357532f" providerId="ADAL" clId="{463698D7-1A2D-4840-9E60-A818EA231A3B}" dt="2024-01-30T22:03:34.728" v="162" actId="20577"/>
        <pc:sldMkLst>
          <pc:docMk/>
          <pc:sldMk cId="23611709" sldId="271"/>
        </pc:sldMkLst>
        <pc:spChg chg="del mod ord">
          <ac:chgData name="Avery K Charley" userId="ebcb5d02-b95c-4204-8bcd-d9ffd357532f" providerId="ADAL" clId="{463698D7-1A2D-4840-9E60-A818EA231A3B}" dt="2024-01-30T21:57:54.632" v="11" actId="478"/>
          <ac:spMkLst>
            <pc:docMk/>
            <pc:sldMk cId="23611709" sldId="271"/>
            <ac:spMk id="2" creationId="{5EB310E1-851A-7606-C554-389939307A57}"/>
          </ac:spMkLst>
        </pc:spChg>
        <pc:spChg chg="add del mod">
          <ac:chgData name="Avery K Charley" userId="ebcb5d02-b95c-4204-8bcd-d9ffd357532f" providerId="ADAL" clId="{463698D7-1A2D-4840-9E60-A818EA231A3B}" dt="2024-01-30T21:57:37.758" v="7" actId="6264"/>
          <ac:spMkLst>
            <pc:docMk/>
            <pc:sldMk cId="23611709" sldId="271"/>
            <ac:spMk id="4" creationId="{C76719FE-5029-9C36-2067-B787895D119A}"/>
          </ac:spMkLst>
        </pc:spChg>
        <pc:spChg chg="add del mod">
          <ac:chgData name="Avery K Charley" userId="ebcb5d02-b95c-4204-8bcd-d9ffd357532f" providerId="ADAL" clId="{463698D7-1A2D-4840-9E60-A818EA231A3B}" dt="2024-01-30T21:57:37.758" v="7" actId="6264"/>
          <ac:spMkLst>
            <pc:docMk/>
            <pc:sldMk cId="23611709" sldId="271"/>
            <ac:spMk id="6" creationId="{CA9A49A1-965F-BA17-E36F-7ABC9772D10D}"/>
          </ac:spMkLst>
        </pc:spChg>
        <pc:spChg chg="add mod ord">
          <ac:chgData name="Avery K Charley" userId="ebcb5d02-b95c-4204-8bcd-d9ffd357532f" providerId="ADAL" clId="{463698D7-1A2D-4840-9E60-A818EA231A3B}" dt="2024-01-30T21:57:37.758" v="7" actId="6264"/>
          <ac:spMkLst>
            <pc:docMk/>
            <pc:sldMk cId="23611709" sldId="271"/>
            <ac:spMk id="7" creationId="{CA4F84C4-8B30-69F3-5659-D7C74AA947F4}"/>
          </ac:spMkLst>
        </pc:spChg>
        <pc:spChg chg="mod ord">
          <ac:chgData name="Avery K Charley" userId="ebcb5d02-b95c-4204-8bcd-d9ffd357532f" providerId="ADAL" clId="{463698D7-1A2D-4840-9E60-A818EA231A3B}" dt="2024-01-30T22:03:34.728" v="162" actId="20577"/>
          <ac:spMkLst>
            <pc:docMk/>
            <pc:sldMk cId="23611709" sldId="271"/>
            <ac:spMk id="16" creationId="{6F640BF6-D186-94B0-4EE7-CC3027FC5BF5}"/>
          </ac:spMkLst>
        </pc:spChg>
        <pc:spChg chg="del mod">
          <ac:chgData name="Avery K Charley" userId="ebcb5d02-b95c-4204-8bcd-d9ffd357532f" providerId="ADAL" clId="{463698D7-1A2D-4840-9E60-A818EA231A3B}" dt="2024-01-30T21:57:53" v="10" actId="478"/>
          <ac:spMkLst>
            <pc:docMk/>
            <pc:sldMk cId="23611709" sldId="271"/>
            <ac:spMk id="17" creationId="{B48ABD7F-DFFC-29E8-C18D-2B4BB8B646F3}"/>
          </ac:spMkLst>
        </pc:spChg>
        <pc:picChg chg="add del">
          <ac:chgData name="Avery K Charley" userId="ebcb5d02-b95c-4204-8bcd-d9ffd357532f" providerId="ADAL" clId="{463698D7-1A2D-4840-9E60-A818EA231A3B}" dt="2024-01-30T21:57:58.834" v="13" actId="478"/>
          <ac:picMkLst>
            <pc:docMk/>
            <pc:sldMk cId="23611709" sldId="271"/>
            <ac:picMk id="5" creationId="{E2EB509F-6094-17ED-E161-27FEB4EB353F}"/>
          </ac:picMkLst>
        </pc:picChg>
      </pc:sldChg>
      <pc:sldChg chg="addSp delSp add del mod">
        <pc:chgData name="Avery K Charley" userId="ebcb5d02-b95c-4204-8bcd-d9ffd357532f" providerId="ADAL" clId="{463698D7-1A2D-4840-9E60-A818EA231A3B}" dt="2024-01-30T22:02:43.499" v="138" actId="478"/>
        <pc:sldMkLst>
          <pc:docMk/>
          <pc:sldMk cId="2870259139" sldId="272"/>
        </pc:sldMkLst>
        <pc:spChg chg="del">
          <ac:chgData name="Avery K Charley" userId="ebcb5d02-b95c-4204-8bcd-d9ffd357532f" providerId="ADAL" clId="{463698D7-1A2D-4840-9E60-A818EA231A3B}" dt="2024-01-30T22:02:35.622" v="133" actId="478"/>
          <ac:spMkLst>
            <pc:docMk/>
            <pc:sldMk cId="2870259139" sldId="272"/>
            <ac:spMk id="2" creationId="{3C4DFD41-7734-1E0F-8119-FA1D8A5E8DDB}"/>
          </ac:spMkLst>
        </pc:spChg>
        <pc:spChg chg="del">
          <ac:chgData name="Avery K Charley" userId="ebcb5d02-b95c-4204-8bcd-d9ffd357532f" providerId="ADAL" clId="{463698D7-1A2D-4840-9E60-A818EA231A3B}" dt="2024-01-30T22:02:27.439" v="129" actId="478"/>
          <ac:spMkLst>
            <pc:docMk/>
            <pc:sldMk cId="2870259139" sldId="272"/>
            <ac:spMk id="3" creationId="{4C65D386-D4CB-CCDA-EAFB-FE5ABF024B8A}"/>
          </ac:spMkLst>
        </pc:spChg>
        <pc:spChg chg="del">
          <ac:chgData name="Avery K Charley" userId="ebcb5d02-b95c-4204-8bcd-d9ffd357532f" providerId="ADAL" clId="{463698D7-1A2D-4840-9E60-A818EA231A3B}" dt="2024-01-30T22:02:32.863" v="131" actId="478"/>
          <ac:spMkLst>
            <pc:docMk/>
            <pc:sldMk cId="2870259139" sldId="272"/>
            <ac:spMk id="6" creationId="{8D7C003B-C918-4ADE-1109-9C52685E23CD}"/>
          </ac:spMkLst>
        </pc:spChg>
        <pc:spChg chg="del">
          <ac:chgData name="Avery K Charley" userId="ebcb5d02-b95c-4204-8bcd-d9ffd357532f" providerId="ADAL" clId="{463698D7-1A2D-4840-9E60-A818EA231A3B}" dt="2024-01-30T22:02:38.363" v="135" actId="478"/>
          <ac:spMkLst>
            <pc:docMk/>
            <pc:sldMk cId="2870259139" sldId="272"/>
            <ac:spMk id="8" creationId="{59EDF174-5FE1-6ABB-1BCD-525C75840DCF}"/>
          </ac:spMkLst>
        </pc:spChg>
        <pc:spChg chg="del">
          <ac:chgData name="Avery K Charley" userId="ebcb5d02-b95c-4204-8bcd-d9ffd357532f" providerId="ADAL" clId="{463698D7-1A2D-4840-9E60-A818EA231A3B}" dt="2024-01-30T22:02:30.559" v="130" actId="478"/>
          <ac:spMkLst>
            <pc:docMk/>
            <pc:sldMk cId="2870259139" sldId="272"/>
            <ac:spMk id="9" creationId="{17CA1B37-BA76-F2BF-FBB2-4C938E280B31}"/>
          </ac:spMkLst>
        </pc:spChg>
        <pc:spChg chg="add del">
          <ac:chgData name="Avery K Charley" userId="ebcb5d02-b95c-4204-8bcd-d9ffd357532f" providerId="ADAL" clId="{463698D7-1A2D-4840-9E60-A818EA231A3B}" dt="2024-01-30T22:02:41.173" v="137" actId="478"/>
          <ac:spMkLst>
            <pc:docMk/>
            <pc:sldMk cId="2870259139" sldId="272"/>
            <ac:spMk id="10" creationId="{0B3068FC-DEC9-2D84-1724-9BABA4D2E5FE}"/>
          </ac:spMkLst>
        </pc:spChg>
        <pc:spChg chg="del">
          <ac:chgData name="Avery K Charley" userId="ebcb5d02-b95c-4204-8bcd-d9ffd357532f" providerId="ADAL" clId="{463698D7-1A2D-4840-9E60-A818EA231A3B}" dt="2024-01-30T22:02:22.279" v="126" actId="478"/>
          <ac:spMkLst>
            <pc:docMk/>
            <pc:sldMk cId="2870259139" sldId="272"/>
            <ac:spMk id="11" creationId="{F3595BDA-23D5-3356-471B-0A20D6B40A85}"/>
          </ac:spMkLst>
        </pc:spChg>
        <pc:spChg chg="del">
          <ac:chgData name="Avery K Charley" userId="ebcb5d02-b95c-4204-8bcd-d9ffd357532f" providerId="ADAL" clId="{463698D7-1A2D-4840-9E60-A818EA231A3B}" dt="2024-01-30T22:02:33.943" v="132" actId="478"/>
          <ac:spMkLst>
            <pc:docMk/>
            <pc:sldMk cId="2870259139" sldId="272"/>
            <ac:spMk id="12" creationId="{CF4D2474-43BC-9CA2-A6AF-2EED09E271AF}"/>
          </ac:spMkLst>
        </pc:spChg>
        <pc:spChg chg="del">
          <ac:chgData name="Avery K Charley" userId="ebcb5d02-b95c-4204-8bcd-d9ffd357532f" providerId="ADAL" clId="{463698D7-1A2D-4840-9E60-A818EA231A3B}" dt="2024-01-30T22:02:43.499" v="138" actId="478"/>
          <ac:spMkLst>
            <pc:docMk/>
            <pc:sldMk cId="2870259139" sldId="272"/>
            <ac:spMk id="13" creationId="{AAA1C319-0EA6-B72A-3D31-E65BD8EB1D77}"/>
          </ac:spMkLst>
        </pc:spChg>
        <pc:picChg chg="add del">
          <ac:chgData name="Avery K Charley" userId="ebcb5d02-b95c-4204-8bcd-d9ffd357532f" providerId="ADAL" clId="{463698D7-1A2D-4840-9E60-A818EA231A3B}" dt="2024-01-30T22:02:24.465" v="128" actId="478"/>
          <ac:picMkLst>
            <pc:docMk/>
            <pc:sldMk cId="2870259139" sldId="272"/>
            <ac:picMk id="5" creationId="{BD85E4A8-2114-1793-9C69-E363E749E7A4}"/>
          </ac:picMkLst>
        </pc:picChg>
        <pc:picChg chg="del">
          <ac:chgData name="Avery K Charley" userId="ebcb5d02-b95c-4204-8bcd-d9ffd357532f" providerId="ADAL" clId="{463698D7-1A2D-4840-9E60-A818EA231A3B}" dt="2024-01-30T22:02:36.369" v="134" actId="478"/>
          <ac:picMkLst>
            <pc:docMk/>
            <pc:sldMk cId="2870259139" sldId="272"/>
            <ac:picMk id="14" creationId="{93295E8B-E1B9-17F9-1C85-3B2841BA25F7}"/>
          </ac:picMkLst>
        </pc:picChg>
      </pc:sldChg>
      <pc:sldChg chg="add del">
        <pc:chgData name="Avery K Charley" userId="ebcb5d02-b95c-4204-8bcd-d9ffd357532f" providerId="ADAL" clId="{463698D7-1A2D-4840-9E60-A818EA231A3B}" dt="2024-01-30T22:02:48.478" v="139" actId="2696"/>
        <pc:sldMkLst>
          <pc:docMk/>
          <pc:sldMk cId="3873885102" sldId="273"/>
        </pc:sldMkLst>
      </pc:sldChg>
      <pc:sldChg chg="add del">
        <pc:chgData name="Avery K Charley" userId="ebcb5d02-b95c-4204-8bcd-d9ffd357532f" providerId="ADAL" clId="{463698D7-1A2D-4840-9E60-A818EA231A3B}" dt="2024-01-30T22:02:49.304" v="140" actId="2696"/>
        <pc:sldMkLst>
          <pc:docMk/>
          <pc:sldMk cId="948786053" sldId="274"/>
        </pc:sldMkLst>
      </pc:sldChg>
      <pc:sldChg chg="delSp add del mod">
        <pc:chgData name="Avery K Charley" userId="ebcb5d02-b95c-4204-8bcd-d9ffd357532f" providerId="ADAL" clId="{463698D7-1A2D-4840-9E60-A818EA231A3B}" dt="2024-01-30T22:03:00.999" v="147" actId="478"/>
        <pc:sldMkLst>
          <pc:docMk/>
          <pc:sldMk cId="3169276152" sldId="276"/>
        </pc:sldMkLst>
        <pc:spChg chg="del">
          <ac:chgData name="Avery K Charley" userId="ebcb5d02-b95c-4204-8bcd-d9ffd357532f" providerId="ADAL" clId="{463698D7-1A2D-4840-9E60-A818EA231A3B}" dt="2024-01-30T22:02:52.741" v="142" actId="478"/>
          <ac:spMkLst>
            <pc:docMk/>
            <pc:sldMk cId="3169276152" sldId="276"/>
            <ac:spMk id="2" creationId="{3C4DFD41-7734-1E0F-8119-FA1D8A5E8DDB}"/>
          </ac:spMkLst>
        </pc:spChg>
        <pc:spChg chg="del">
          <ac:chgData name="Avery K Charley" userId="ebcb5d02-b95c-4204-8bcd-d9ffd357532f" providerId="ADAL" clId="{463698D7-1A2D-4840-9E60-A818EA231A3B}" dt="2024-01-30T22:02:54.035" v="143" actId="478"/>
          <ac:spMkLst>
            <pc:docMk/>
            <pc:sldMk cId="3169276152" sldId="276"/>
            <ac:spMk id="3" creationId="{B3CF8E40-3DD0-0B41-9C28-1A5CFE308B80}"/>
          </ac:spMkLst>
        </pc:spChg>
        <pc:spChg chg="del">
          <ac:chgData name="Avery K Charley" userId="ebcb5d02-b95c-4204-8bcd-d9ffd357532f" providerId="ADAL" clId="{463698D7-1A2D-4840-9E60-A818EA231A3B}" dt="2024-01-30T22:02:55.116" v="144" actId="478"/>
          <ac:spMkLst>
            <pc:docMk/>
            <pc:sldMk cId="3169276152" sldId="276"/>
            <ac:spMk id="6" creationId="{ED901AE5-676C-7821-F5D8-7381CDB7EDC5}"/>
          </ac:spMkLst>
        </pc:spChg>
        <pc:spChg chg="del">
          <ac:chgData name="Avery K Charley" userId="ebcb5d02-b95c-4204-8bcd-d9ffd357532f" providerId="ADAL" clId="{463698D7-1A2D-4840-9E60-A818EA231A3B}" dt="2024-01-30T22:02:58.596" v="146" actId="478"/>
          <ac:spMkLst>
            <pc:docMk/>
            <pc:sldMk cId="3169276152" sldId="276"/>
            <ac:spMk id="8" creationId="{59EDF174-5FE1-6ABB-1BCD-525C75840DCF}"/>
          </ac:spMkLst>
        </pc:spChg>
        <pc:spChg chg="del">
          <ac:chgData name="Avery K Charley" userId="ebcb5d02-b95c-4204-8bcd-d9ffd357532f" providerId="ADAL" clId="{463698D7-1A2D-4840-9E60-A818EA231A3B}" dt="2024-01-30T22:02:51.779" v="141" actId="478"/>
          <ac:spMkLst>
            <pc:docMk/>
            <pc:sldMk cId="3169276152" sldId="276"/>
            <ac:spMk id="11" creationId="{F3595BDA-23D5-3356-471B-0A20D6B40A85}"/>
          </ac:spMkLst>
        </pc:spChg>
        <pc:spChg chg="del">
          <ac:chgData name="Avery K Charley" userId="ebcb5d02-b95c-4204-8bcd-d9ffd357532f" providerId="ADAL" clId="{463698D7-1A2D-4840-9E60-A818EA231A3B}" dt="2024-01-30T22:03:00.999" v="147" actId="478"/>
          <ac:spMkLst>
            <pc:docMk/>
            <pc:sldMk cId="3169276152" sldId="276"/>
            <ac:spMk id="12" creationId="{85D59C76-9735-55FE-8F35-EA4A025C6B55}"/>
          </ac:spMkLst>
        </pc:spChg>
        <pc:picChg chg="del">
          <ac:chgData name="Avery K Charley" userId="ebcb5d02-b95c-4204-8bcd-d9ffd357532f" providerId="ADAL" clId="{463698D7-1A2D-4840-9E60-A818EA231A3B}" dt="2024-01-30T22:02:55.980" v="145" actId="478"/>
          <ac:picMkLst>
            <pc:docMk/>
            <pc:sldMk cId="3169276152" sldId="276"/>
            <ac:picMk id="9" creationId="{6B847C49-5946-C259-D61B-E82D2530E8F2}"/>
          </ac:picMkLst>
        </pc:picChg>
      </pc:sldChg>
      <pc:sldChg chg="delSp add del mod">
        <pc:chgData name="Avery K Charley" userId="ebcb5d02-b95c-4204-8bcd-d9ffd357532f" providerId="ADAL" clId="{463698D7-1A2D-4840-9E60-A818EA231A3B}" dt="2024-01-30T22:01:54.890" v="113" actId="478"/>
        <pc:sldMkLst>
          <pc:docMk/>
          <pc:sldMk cId="3456721241" sldId="277"/>
        </pc:sldMkLst>
        <pc:spChg chg="del">
          <ac:chgData name="Avery K Charley" userId="ebcb5d02-b95c-4204-8bcd-d9ffd357532f" providerId="ADAL" clId="{463698D7-1A2D-4840-9E60-A818EA231A3B}" dt="2024-01-30T22:01:54.890" v="113" actId="478"/>
          <ac:spMkLst>
            <pc:docMk/>
            <pc:sldMk cId="3456721241" sldId="277"/>
            <ac:spMk id="2" creationId="{FCFE82F5-ED49-911F-22BB-2BE024BA7197}"/>
          </ac:spMkLst>
        </pc:spChg>
        <pc:spChg chg="del">
          <ac:chgData name="Avery K Charley" userId="ebcb5d02-b95c-4204-8bcd-d9ffd357532f" providerId="ADAL" clId="{463698D7-1A2D-4840-9E60-A818EA231A3B}" dt="2024-01-30T22:01:52.297" v="112" actId="478"/>
          <ac:spMkLst>
            <pc:docMk/>
            <pc:sldMk cId="3456721241" sldId="277"/>
            <ac:spMk id="8" creationId="{59EDF174-5FE1-6ABB-1BCD-525C75840DCF}"/>
          </ac:spMkLst>
        </pc:spChg>
        <pc:picChg chg="del">
          <ac:chgData name="Avery K Charley" userId="ebcb5d02-b95c-4204-8bcd-d9ffd357532f" providerId="ADAL" clId="{463698D7-1A2D-4840-9E60-A818EA231A3B}" dt="2024-01-30T22:01:48.759" v="109" actId="478"/>
          <ac:picMkLst>
            <pc:docMk/>
            <pc:sldMk cId="3456721241" sldId="277"/>
            <ac:picMk id="2050" creationId="{4E83CFBC-5F26-1E4B-58EE-F43A1AD0E0A4}"/>
          </ac:picMkLst>
        </pc:picChg>
        <pc:picChg chg="del">
          <ac:chgData name="Avery K Charley" userId="ebcb5d02-b95c-4204-8bcd-d9ffd357532f" providerId="ADAL" clId="{463698D7-1A2D-4840-9E60-A818EA231A3B}" dt="2024-01-30T22:01:49.436" v="110" actId="478"/>
          <ac:picMkLst>
            <pc:docMk/>
            <pc:sldMk cId="3456721241" sldId="277"/>
            <ac:picMk id="2051" creationId="{415034FA-00B7-17E3-B4CD-E28CBEC86EBE}"/>
          </ac:picMkLst>
        </pc:picChg>
        <pc:picChg chg="del">
          <ac:chgData name="Avery K Charley" userId="ebcb5d02-b95c-4204-8bcd-d9ffd357532f" providerId="ADAL" clId="{463698D7-1A2D-4840-9E60-A818EA231A3B}" dt="2024-01-30T22:01:49.989" v="111" actId="478"/>
          <ac:picMkLst>
            <pc:docMk/>
            <pc:sldMk cId="3456721241" sldId="277"/>
            <ac:picMk id="2052" creationId="{0B1B4810-DEF7-FF4D-5ABE-6C5BE900489B}"/>
          </ac:picMkLst>
        </pc:picChg>
      </pc:sldChg>
      <pc:sldChg chg="delSp modSp add del mod">
        <pc:chgData name="Avery K Charley" userId="ebcb5d02-b95c-4204-8bcd-d9ffd357532f" providerId="ADAL" clId="{463698D7-1A2D-4840-9E60-A818EA231A3B}" dt="2024-01-30T22:02:15.126" v="125" actId="478"/>
        <pc:sldMkLst>
          <pc:docMk/>
          <pc:sldMk cId="4009218085" sldId="278"/>
        </pc:sldMkLst>
        <pc:spChg chg="del mod">
          <ac:chgData name="Avery K Charley" userId="ebcb5d02-b95c-4204-8bcd-d9ffd357532f" providerId="ADAL" clId="{463698D7-1A2D-4840-9E60-A818EA231A3B}" dt="2024-01-30T22:02:07.256" v="120" actId="478"/>
          <ac:spMkLst>
            <pc:docMk/>
            <pc:sldMk cId="4009218085" sldId="278"/>
            <ac:spMk id="2" creationId="{3C4DFD41-7734-1E0F-8119-FA1D8A5E8DDB}"/>
          </ac:spMkLst>
        </pc:spChg>
        <pc:spChg chg="del">
          <ac:chgData name="Avery K Charley" userId="ebcb5d02-b95c-4204-8bcd-d9ffd357532f" providerId="ADAL" clId="{463698D7-1A2D-4840-9E60-A818EA231A3B}" dt="2024-01-30T22:02:15.126" v="125" actId="478"/>
          <ac:spMkLst>
            <pc:docMk/>
            <pc:sldMk cId="4009218085" sldId="278"/>
            <ac:spMk id="3" creationId="{62E657EF-BD26-ED76-B811-D7445C45EFAC}"/>
          </ac:spMkLst>
        </pc:spChg>
        <pc:spChg chg="del">
          <ac:chgData name="Avery K Charley" userId="ebcb5d02-b95c-4204-8bcd-d9ffd357532f" providerId="ADAL" clId="{463698D7-1A2D-4840-9E60-A818EA231A3B}" dt="2024-01-30T22:02:12.679" v="124" actId="478"/>
          <ac:spMkLst>
            <pc:docMk/>
            <pc:sldMk cId="4009218085" sldId="278"/>
            <ac:spMk id="8" creationId="{59EDF174-5FE1-6ABB-1BCD-525C75840DCF}"/>
          </ac:spMkLst>
        </pc:spChg>
        <pc:spChg chg="del">
          <ac:chgData name="Avery K Charley" userId="ebcb5d02-b95c-4204-8bcd-d9ffd357532f" providerId="ADAL" clId="{463698D7-1A2D-4840-9E60-A818EA231A3B}" dt="2024-01-30T22:02:08.429" v="121" actId="478"/>
          <ac:spMkLst>
            <pc:docMk/>
            <pc:sldMk cId="4009218085" sldId="278"/>
            <ac:spMk id="11" creationId="{F3595BDA-23D5-3356-471B-0A20D6B40A85}"/>
          </ac:spMkLst>
        </pc:spChg>
        <pc:picChg chg="del">
          <ac:chgData name="Avery K Charley" userId="ebcb5d02-b95c-4204-8bcd-d9ffd357532f" providerId="ADAL" clId="{463698D7-1A2D-4840-9E60-A818EA231A3B}" dt="2024-01-30T22:02:09.437" v="122" actId="478"/>
          <ac:picMkLst>
            <pc:docMk/>
            <pc:sldMk cId="4009218085" sldId="278"/>
            <ac:picMk id="6" creationId="{2309C0CF-D78C-93BE-90C3-AD77C8D18C96}"/>
          </ac:picMkLst>
        </pc:picChg>
        <pc:picChg chg="del">
          <ac:chgData name="Avery K Charley" userId="ebcb5d02-b95c-4204-8bcd-d9ffd357532f" providerId="ADAL" clId="{463698D7-1A2D-4840-9E60-A818EA231A3B}" dt="2024-01-30T22:02:10.230" v="123" actId="478"/>
          <ac:picMkLst>
            <pc:docMk/>
            <pc:sldMk cId="4009218085" sldId="278"/>
            <ac:picMk id="12" creationId="{106A4C86-6E34-5B7C-2EC8-03AB5F70CFF4}"/>
          </ac:picMkLst>
        </pc:picChg>
      </pc:sldChg>
      <pc:sldChg chg="addSp delSp add del mod">
        <pc:chgData name="Avery K Charley" userId="ebcb5d02-b95c-4204-8bcd-d9ffd357532f" providerId="ADAL" clId="{463698D7-1A2D-4840-9E60-A818EA231A3B}" dt="2024-01-30T22:03:09.057" v="150" actId="2696"/>
        <pc:sldMkLst>
          <pc:docMk/>
          <pc:sldMk cId="1444767860" sldId="280"/>
        </pc:sldMkLst>
        <pc:picChg chg="add del">
          <ac:chgData name="Avery K Charley" userId="ebcb5d02-b95c-4204-8bcd-d9ffd357532f" providerId="ADAL" clId="{463698D7-1A2D-4840-9E60-A818EA231A3B}" dt="2024-01-30T22:03:07.191" v="149" actId="478"/>
          <ac:picMkLst>
            <pc:docMk/>
            <pc:sldMk cId="1444767860" sldId="280"/>
            <ac:picMk id="5" creationId="{BD85E4A8-2114-1793-9C69-E363E749E7A4}"/>
          </ac:picMkLst>
        </pc:picChg>
      </pc:sldChg>
      <pc:sldChg chg="add del">
        <pc:chgData name="Avery K Charley" userId="ebcb5d02-b95c-4204-8bcd-d9ffd357532f" providerId="ADAL" clId="{463698D7-1A2D-4840-9E60-A818EA231A3B}" dt="2024-01-30T22:00:40.352" v="79" actId="2696"/>
        <pc:sldMkLst>
          <pc:docMk/>
          <pc:sldMk cId="3799370095" sldId="282"/>
        </pc:sldMkLst>
      </pc:sldChg>
      <pc:sldChg chg="addSp delSp add del mod">
        <pc:chgData name="Avery K Charley" userId="ebcb5d02-b95c-4204-8bcd-d9ffd357532f" providerId="ADAL" clId="{463698D7-1A2D-4840-9E60-A818EA231A3B}" dt="2024-01-30T22:03:14.226" v="153" actId="478"/>
        <pc:sldMkLst>
          <pc:docMk/>
          <pc:sldMk cId="3254443489" sldId="283"/>
        </pc:sldMkLst>
        <pc:spChg chg="del">
          <ac:chgData name="Avery K Charley" userId="ebcb5d02-b95c-4204-8bcd-d9ffd357532f" providerId="ADAL" clId="{463698D7-1A2D-4840-9E60-A818EA231A3B}" dt="2024-01-30T22:03:14.226" v="153" actId="478"/>
          <ac:spMkLst>
            <pc:docMk/>
            <pc:sldMk cId="3254443489" sldId="283"/>
            <ac:spMk id="2" creationId="{EFA6863D-D965-442D-78E9-48FEF5499119}"/>
          </ac:spMkLst>
        </pc:spChg>
        <pc:picChg chg="add del">
          <ac:chgData name="Avery K Charley" userId="ebcb5d02-b95c-4204-8bcd-d9ffd357532f" providerId="ADAL" clId="{463698D7-1A2D-4840-9E60-A818EA231A3B}" dt="2024-01-30T22:03:12.454" v="152" actId="478"/>
          <ac:picMkLst>
            <pc:docMk/>
            <pc:sldMk cId="3254443489" sldId="283"/>
            <ac:picMk id="5" creationId="{BD85E4A8-2114-1793-9C69-E363E749E7A4}"/>
          </ac:picMkLst>
        </pc:picChg>
      </pc:sldChg>
    </pc:docChg>
  </pc:docChgLst>
  <pc:docChgLst>
    <pc:chgData clId="Web-{C6FAEF9E-2390-4717-9669-3CEDE06CECC8}"/>
    <pc:docChg chg="modSld">
      <pc:chgData name="" userId="" providerId="" clId="Web-{C6FAEF9E-2390-4717-9669-3CEDE06CECC8}" dt="2023-10-11T16:33:09.992" v="17" actId="20577"/>
      <pc:docMkLst>
        <pc:docMk/>
      </pc:docMkLst>
      <pc:sldChg chg="modSp">
        <pc:chgData name="" userId="" providerId="" clId="Web-{C6FAEF9E-2390-4717-9669-3CEDE06CECC8}" dt="2023-10-11T16:33:09.992" v="17" actId="20577"/>
        <pc:sldMkLst>
          <pc:docMk/>
          <pc:sldMk cId="1514395425" sldId="258"/>
        </pc:sldMkLst>
        <pc:spChg chg="mod">
          <ac:chgData name="" userId="" providerId="" clId="Web-{C6FAEF9E-2390-4717-9669-3CEDE06CECC8}" dt="2023-10-11T16:33:09.992" v="17" actId="20577"/>
          <ac:spMkLst>
            <pc:docMk/>
            <pc:sldMk cId="1514395425" sldId="258"/>
            <ac:spMk id="11" creationId="{BA5A0415-BD6F-81C7-18F5-CE82B5B4FEB0}"/>
          </ac:spMkLst>
        </pc:spChg>
      </pc:sldChg>
    </pc:docChg>
  </pc:docChgLst>
  <pc:docChgLst>
    <pc:chgData name="Michael Sidney Zielinski" userId="S::michael.zielinski@nau.edu::9953421c-d045-4091-bdb1-f7f9acf3b801" providerId="AD" clId="Web-{096DC5A1-7E8E-48BB-9C21-B0BFDB2621D7}"/>
    <pc:docChg chg="addSld delSld modSld">
      <pc:chgData name="Michael Sidney Zielinski" userId="S::michael.zielinski@nau.edu::9953421c-d045-4091-bdb1-f7f9acf3b801" providerId="AD" clId="Web-{096DC5A1-7E8E-48BB-9C21-B0BFDB2621D7}" dt="2023-10-09T23:51:27.935" v="66" actId="20577"/>
      <pc:docMkLst>
        <pc:docMk/>
      </pc:docMkLst>
      <pc:sldChg chg="delSp modSp">
        <pc:chgData name="Michael Sidney Zielinski" userId="S::michael.zielinski@nau.edu::9953421c-d045-4091-bdb1-f7f9acf3b801" providerId="AD" clId="Web-{096DC5A1-7E8E-48BB-9C21-B0BFDB2621D7}" dt="2023-10-09T23:51:27.935" v="66" actId="20577"/>
        <pc:sldMkLst>
          <pc:docMk/>
          <pc:sldMk cId="1070346799" sldId="260"/>
        </pc:sldMkLst>
        <pc:spChg chg="del mod">
          <ac:chgData name="Michael Sidney Zielinski" userId="S::michael.zielinski@nau.edu::9953421c-d045-4091-bdb1-f7f9acf3b801" providerId="AD" clId="Web-{096DC5A1-7E8E-48BB-9C21-B0BFDB2621D7}" dt="2023-10-09T23:51:17.731" v="53"/>
          <ac:spMkLst>
            <pc:docMk/>
            <pc:sldMk cId="1070346799" sldId="260"/>
            <ac:spMk id="3" creationId="{116EAE49-FC54-0997-893A-4580D87F9763}"/>
          </ac:spMkLst>
        </pc:spChg>
        <pc:spChg chg="mod">
          <ac:chgData name="Michael Sidney Zielinski" userId="S::michael.zielinski@nau.edu::9953421c-d045-4091-bdb1-f7f9acf3b801" providerId="AD" clId="Web-{096DC5A1-7E8E-48BB-9C21-B0BFDB2621D7}" dt="2023-10-09T23:49:47.055" v="9" actId="20577"/>
          <ac:spMkLst>
            <pc:docMk/>
            <pc:sldMk cId="1070346799" sldId="260"/>
            <ac:spMk id="5" creationId="{95C674F0-4F70-13F1-AE83-2E85D5A979B0}"/>
          </ac:spMkLst>
        </pc:spChg>
        <pc:spChg chg="mod">
          <ac:chgData name="Michael Sidney Zielinski" userId="S::michael.zielinski@nau.edu::9953421c-d045-4091-bdb1-f7f9acf3b801" providerId="AD" clId="Web-{096DC5A1-7E8E-48BB-9C21-B0BFDB2621D7}" dt="2023-10-09T23:50:36.104" v="28" actId="1076"/>
          <ac:spMkLst>
            <pc:docMk/>
            <pc:sldMk cId="1070346799" sldId="260"/>
            <ac:spMk id="6" creationId="{A9284822-CF8C-6B91-493F-F901CCFB6FE1}"/>
          </ac:spMkLst>
        </pc:spChg>
        <pc:spChg chg="mod">
          <ac:chgData name="Michael Sidney Zielinski" userId="S::michael.zielinski@nau.edu::9953421c-d045-4091-bdb1-f7f9acf3b801" providerId="AD" clId="Web-{096DC5A1-7E8E-48BB-9C21-B0BFDB2621D7}" dt="2023-10-09T23:51:27.935" v="66" actId="20577"/>
          <ac:spMkLst>
            <pc:docMk/>
            <pc:sldMk cId="1070346799" sldId="260"/>
            <ac:spMk id="19" creationId="{1B78E4E1-2A06-100E-EA4F-02A9B9E0B1CC}"/>
          </ac:spMkLst>
        </pc:spChg>
        <pc:spChg chg="mod">
          <ac:chgData name="Michael Sidney Zielinski" userId="S::michael.zielinski@nau.edu::9953421c-d045-4091-bdb1-f7f9acf3b801" providerId="AD" clId="Web-{096DC5A1-7E8E-48BB-9C21-B0BFDB2621D7}" dt="2023-10-09T23:50:42.136" v="29" actId="1076"/>
          <ac:spMkLst>
            <pc:docMk/>
            <pc:sldMk cId="1070346799" sldId="260"/>
            <ac:spMk id="23" creationId="{0BE447C3-8926-3BC0-2A27-6315BE2C092A}"/>
          </ac:spMkLst>
        </pc:spChg>
      </pc:sldChg>
      <pc:sldChg chg="modSp del">
        <pc:chgData name="Michael Sidney Zielinski" userId="S::michael.zielinski@nau.edu::9953421c-d045-4091-bdb1-f7f9acf3b801" providerId="AD" clId="Web-{096DC5A1-7E8E-48BB-9C21-B0BFDB2621D7}" dt="2023-10-09T23:49:16.272" v="2"/>
        <pc:sldMkLst>
          <pc:docMk/>
          <pc:sldMk cId="2395602368" sldId="279"/>
        </pc:sldMkLst>
        <pc:spChg chg="mod">
          <ac:chgData name="Michael Sidney Zielinski" userId="S::michael.zielinski@nau.edu::9953421c-d045-4091-bdb1-f7f9acf3b801" providerId="AD" clId="Web-{096DC5A1-7E8E-48BB-9C21-B0BFDB2621D7}" dt="2023-10-09T23:49:06.443" v="0" actId="20577"/>
          <ac:spMkLst>
            <pc:docMk/>
            <pc:sldMk cId="2395602368" sldId="279"/>
            <ac:spMk id="7" creationId="{BDFAA06E-782B-1F6A-5F2F-DC46310783F8}"/>
          </ac:spMkLst>
        </pc:spChg>
      </pc:sldChg>
      <pc:sldChg chg="modSp add replId">
        <pc:chgData name="Michael Sidney Zielinski" userId="S::michael.zielinski@nau.edu::9953421c-d045-4091-bdb1-f7f9acf3b801" providerId="AD" clId="Web-{096DC5A1-7E8E-48BB-9C21-B0BFDB2621D7}" dt="2023-10-09T23:49:21.897" v="4" actId="20577"/>
        <pc:sldMkLst>
          <pc:docMk/>
          <pc:sldMk cId="218480153" sldId="281"/>
        </pc:sldMkLst>
        <pc:spChg chg="mod">
          <ac:chgData name="Michael Sidney Zielinski" userId="S::michael.zielinski@nau.edu::9953421c-d045-4091-bdb1-f7f9acf3b801" providerId="AD" clId="Web-{096DC5A1-7E8E-48BB-9C21-B0BFDB2621D7}" dt="2023-10-09T23:49:21.897" v="4" actId="20577"/>
          <ac:spMkLst>
            <pc:docMk/>
            <pc:sldMk cId="218480153" sldId="281"/>
            <ac:spMk id="4" creationId="{74EF9B66-2D34-35F1-B1BD-A0AB53E9E190}"/>
          </ac:spMkLst>
        </pc:spChg>
      </pc:sldChg>
    </pc:docChg>
  </pc:docChgLst>
  <pc:docChgLst>
    <pc:chgData name="Avery K Charley" userId="ebcb5d02-b95c-4204-8bcd-d9ffd357532f" providerId="ADAL" clId="{28962D85-43E4-F14E-A27D-C1BCB088461D}"/>
    <pc:docChg chg="undo custSel modSld">
      <pc:chgData name="Avery K Charley" userId="ebcb5d02-b95c-4204-8bcd-d9ffd357532f" providerId="ADAL" clId="{28962D85-43E4-F14E-A27D-C1BCB088461D}" dt="2024-02-15T05:35:31.387" v="1590" actId="20577"/>
      <pc:docMkLst>
        <pc:docMk/>
      </pc:docMkLst>
      <pc:sldChg chg="delSp modSp mod">
        <pc:chgData name="Avery K Charley" userId="ebcb5d02-b95c-4204-8bcd-d9ffd357532f" providerId="ADAL" clId="{28962D85-43E4-F14E-A27D-C1BCB088461D}" dt="2024-02-15T01:30:23.867" v="1132" actId="20577"/>
        <pc:sldMkLst>
          <pc:docMk/>
          <pc:sldMk cId="1514395425" sldId="258"/>
        </pc:sldMkLst>
        <pc:spChg chg="mod">
          <ac:chgData name="Avery K Charley" userId="ebcb5d02-b95c-4204-8bcd-d9ffd357532f" providerId="ADAL" clId="{28962D85-43E4-F14E-A27D-C1BCB088461D}" dt="2024-02-15T01:30:23.867" v="1132" actId="20577"/>
          <ac:spMkLst>
            <pc:docMk/>
            <pc:sldMk cId="1514395425" sldId="258"/>
            <ac:spMk id="2" creationId="{44261BC0-51E9-7584-BDF3-0CD7E66FF713}"/>
          </ac:spMkLst>
        </pc:spChg>
        <pc:spChg chg="del">
          <ac:chgData name="Avery K Charley" userId="ebcb5d02-b95c-4204-8bcd-d9ffd357532f" providerId="ADAL" clId="{28962D85-43E4-F14E-A27D-C1BCB088461D}" dt="2024-02-05T20:21:41.251" v="1" actId="478"/>
          <ac:spMkLst>
            <pc:docMk/>
            <pc:sldMk cId="1514395425" sldId="258"/>
            <ac:spMk id="3" creationId="{FA8DBF0F-CB70-1F1F-36B8-F43ABB37BC69}"/>
          </ac:spMkLst>
        </pc:spChg>
      </pc:sldChg>
      <pc:sldChg chg="addSp delSp modSp mod">
        <pc:chgData name="Avery K Charley" userId="ebcb5d02-b95c-4204-8bcd-d9ffd357532f" providerId="ADAL" clId="{28962D85-43E4-F14E-A27D-C1BCB088461D}" dt="2024-02-15T05:30:18.174" v="1243" actId="14100"/>
        <pc:sldMkLst>
          <pc:docMk/>
          <pc:sldMk cId="98175723" sldId="261"/>
        </pc:sldMkLst>
        <pc:spChg chg="mod">
          <ac:chgData name="Avery K Charley" userId="ebcb5d02-b95c-4204-8bcd-d9ffd357532f" providerId="ADAL" clId="{28962D85-43E4-F14E-A27D-C1BCB088461D}" dt="2024-02-15T05:29:31.622" v="1238" actId="1076"/>
          <ac:spMkLst>
            <pc:docMk/>
            <pc:sldMk cId="98175723" sldId="261"/>
            <ac:spMk id="5" creationId="{42EBF9D8-92CA-E02F-2EB3-0DCE7EE253DF}"/>
          </ac:spMkLst>
        </pc:spChg>
        <pc:picChg chg="del">
          <ac:chgData name="Avery K Charley" userId="ebcb5d02-b95c-4204-8bcd-d9ffd357532f" providerId="ADAL" clId="{28962D85-43E4-F14E-A27D-C1BCB088461D}" dt="2024-02-15T05:28:34.776" v="1229" actId="478"/>
          <ac:picMkLst>
            <pc:docMk/>
            <pc:sldMk cId="98175723" sldId="261"/>
            <ac:picMk id="3" creationId="{DAB2136E-59D2-06FE-3964-8C6854E940B8}"/>
          </ac:picMkLst>
        </pc:picChg>
        <pc:picChg chg="mod">
          <ac:chgData name="Avery K Charley" userId="ebcb5d02-b95c-4204-8bcd-d9ffd357532f" providerId="ADAL" clId="{28962D85-43E4-F14E-A27D-C1BCB088461D}" dt="2024-02-15T05:29:24.673" v="1237" actId="1076"/>
          <ac:picMkLst>
            <pc:docMk/>
            <pc:sldMk cId="98175723" sldId="261"/>
            <ac:picMk id="6" creationId="{06805A73-E549-2D38-AD3A-18806D505260}"/>
          </ac:picMkLst>
        </pc:picChg>
        <pc:picChg chg="add mod">
          <ac:chgData name="Avery K Charley" userId="ebcb5d02-b95c-4204-8bcd-d9ffd357532f" providerId="ADAL" clId="{28962D85-43E4-F14E-A27D-C1BCB088461D}" dt="2024-02-15T05:30:18.174" v="1243" actId="14100"/>
          <ac:picMkLst>
            <pc:docMk/>
            <pc:sldMk cId="98175723" sldId="261"/>
            <ac:picMk id="9" creationId="{2A331E9F-716F-FAD0-21D6-190173CC2E55}"/>
          </ac:picMkLst>
        </pc:picChg>
      </pc:sldChg>
      <pc:sldChg chg="modSp mod">
        <pc:chgData name="Avery K Charley" userId="ebcb5d02-b95c-4204-8bcd-d9ffd357532f" providerId="ADAL" clId="{28962D85-43E4-F14E-A27D-C1BCB088461D}" dt="2024-02-15T05:35:31.387" v="1590" actId="20577"/>
        <pc:sldMkLst>
          <pc:docMk/>
          <pc:sldMk cId="23611709" sldId="271"/>
        </pc:sldMkLst>
        <pc:spChg chg="mod">
          <ac:chgData name="Avery K Charley" userId="ebcb5d02-b95c-4204-8bcd-d9ffd357532f" providerId="ADAL" clId="{28962D85-43E4-F14E-A27D-C1BCB088461D}" dt="2024-02-15T05:35:31.387" v="1590" actId="20577"/>
          <ac:spMkLst>
            <pc:docMk/>
            <pc:sldMk cId="23611709" sldId="271"/>
            <ac:spMk id="7" creationId="{CA4F84C4-8B30-69F3-5659-D7C74AA947F4}"/>
          </ac:spMkLst>
        </pc:spChg>
      </pc:sldChg>
      <pc:sldChg chg="addSp delSp modSp mod">
        <pc:chgData name="Avery K Charley" userId="ebcb5d02-b95c-4204-8bcd-d9ffd357532f" providerId="ADAL" clId="{28962D85-43E4-F14E-A27D-C1BCB088461D}" dt="2024-02-15T01:29:19.235" v="1094" actId="20577"/>
        <pc:sldMkLst>
          <pc:docMk/>
          <pc:sldMk cId="2870259139" sldId="272"/>
        </pc:sldMkLst>
        <pc:spChg chg="mod">
          <ac:chgData name="Avery K Charley" userId="ebcb5d02-b95c-4204-8bcd-d9ffd357532f" providerId="ADAL" clId="{28962D85-43E4-F14E-A27D-C1BCB088461D}" dt="2024-02-15T01:29:19.235" v="1094" actId="20577"/>
          <ac:spMkLst>
            <pc:docMk/>
            <pc:sldMk cId="2870259139" sldId="272"/>
            <ac:spMk id="3" creationId="{791A7C75-CC2C-B628-045E-E1D49380708B}"/>
          </ac:spMkLst>
        </pc:spChg>
        <pc:spChg chg="add mod">
          <ac:chgData name="Avery K Charley" userId="ebcb5d02-b95c-4204-8bcd-d9ffd357532f" providerId="ADAL" clId="{28962D85-43E4-F14E-A27D-C1BCB088461D}" dt="2024-02-05T22:30:03.068" v="422" actId="1076"/>
          <ac:spMkLst>
            <pc:docMk/>
            <pc:sldMk cId="2870259139" sldId="272"/>
            <ac:spMk id="8" creationId="{B507318D-9DB2-94C2-4214-D61BBF1A3771}"/>
          </ac:spMkLst>
        </pc:spChg>
        <pc:spChg chg="mod">
          <ac:chgData name="Avery K Charley" userId="ebcb5d02-b95c-4204-8bcd-d9ffd357532f" providerId="ADAL" clId="{28962D85-43E4-F14E-A27D-C1BCB088461D}" dt="2024-02-05T22:30:52.481" v="502" actId="20577"/>
          <ac:spMkLst>
            <pc:docMk/>
            <pc:sldMk cId="2870259139" sldId="272"/>
            <ac:spMk id="14" creationId="{CAB24513-0DBD-8F95-45D9-CC6B1F42949C}"/>
          </ac:spMkLst>
        </pc:spChg>
        <pc:spChg chg="del mod">
          <ac:chgData name="Avery K Charley" userId="ebcb5d02-b95c-4204-8bcd-d9ffd357532f" providerId="ADAL" clId="{28962D85-43E4-F14E-A27D-C1BCB088461D}" dt="2024-02-05T22:29:00.231" v="380" actId="478"/>
          <ac:spMkLst>
            <pc:docMk/>
            <pc:sldMk cId="2870259139" sldId="272"/>
            <ac:spMk id="17" creationId="{43B34F34-35F6-8D68-8CBE-92B591616126}"/>
          </ac:spMkLst>
        </pc:spChg>
        <pc:spChg chg="del">
          <ac:chgData name="Avery K Charley" userId="ebcb5d02-b95c-4204-8bcd-d9ffd357532f" providerId="ADAL" clId="{28962D85-43E4-F14E-A27D-C1BCB088461D}" dt="2024-02-05T22:29:05.339" v="381" actId="478"/>
          <ac:spMkLst>
            <pc:docMk/>
            <pc:sldMk cId="2870259139" sldId="272"/>
            <ac:spMk id="19" creationId="{AE9339E2-25C7-2E02-A06B-809E8C220465}"/>
          </ac:spMkLst>
        </pc:spChg>
      </pc:sldChg>
      <pc:sldChg chg="modSp mod">
        <pc:chgData name="Avery K Charley" userId="ebcb5d02-b95c-4204-8bcd-d9ffd357532f" providerId="ADAL" clId="{28962D85-43E4-F14E-A27D-C1BCB088461D}" dt="2024-02-15T05:35:09.733" v="1586" actId="20577"/>
        <pc:sldMkLst>
          <pc:docMk/>
          <pc:sldMk cId="3254443489" sldId="283"/>
        </pc:sldMkLst>
        <pc:spChg chg="mod">
          <ac:chgData name="Avery K Charley" userId="ebcb5d02-b95c-4204-8bcd-d9ffd357532f" providerId="ADAL" clId="{28962D85-43E4-F14E-A27D-C1BCB088461D}" dt="2024-02-15T05:35:09.733" v="1586" actId="20577"/>
          <ac:spMkLst>
            <pc:docMk/>
            <pc:sldMk cId="3254443489" sldId="283"/>
            <ac:spMk id="2" creationId="{878D1259-1974-4397-F2CA-64774309A632}"/>
          </ac:spMkLst>
        </pc:spChg>
      </pc:sldChg>
      <pc:sldChg chg="addSp delSp modSp mod">
        <pc:chgData name="Avery K Charley" userId="ebcb5d02-b95c-4204-8bcd-d9ffd357532f" providerId="ADAL" clId="{28962D85-43E4-F14E-A27D-C1BCB088461D}" dt="2024-02-15T05:34:34.443" v="1576"/>
        <pc:sldMkLst>
          <pc:docMk/>
          <pc:sldMk cId="1529630872" sldId="289"/>
        </pc:sldMkLst>
        <pc:spChg chg="del">
          <ac:chgData name="Avery K Charley" userId="ebcb5d02-b95c-4204-8bcd-d9ffd357532f" providerId="ADAL" clId="{28962D85-43E4-F14E-A27D-C1BCB088461D}" dt="2024-02-15T05:33:12.255" v="1304" actId="478"/>
          <ac:spMkLst>
            <pc:docMk/>
            <pc:sldMk cId="1529630872" sldId="289"/>
            <ac:spMk id="4" creationId="{EBC4BCBF-FF46-DA34-F36E-667132B21E45}"/>
          </ac:spMkLst>
        </pc:spChg>
        <pc:graphicFrameChg chg="del">
          <ac:chgData name="Avery K Charley" userId="ebcb5d02-b95c-4204-8bcd-d9ffd357532f" providerId="ADAL" clId="{28962D85-43E4-F14E-A27D-C1BCB088461D}" dt="2024-02-15T05:30:31.500" v="1244" actId="478"/>
          <ac:graphicFrameMkLst>
            <pc:docMk/>
            <pc:sldMk cId="1529630872" sldId="289"/>
            <ac:graphicFrameMk id="3" creationId="{1D1FBF9A-50CD-5DD5-8963-5C01C456F0D0}"/>
          </ac:graphicFrameMkLst>
        </pc:graphicFrameChg>
        <pc:picChg chg="add mod">
          <ac:chgData name="Avery K Charley" userId="ebcb5d02-b95c-4204-8bcd-d9ffd357532f" providerId="ADAL" clId="{28962D85-43E4-F14E-A27D-C1BCB088461D}" dt="2024-02-15T05:31:18.329" v="1257"/>
          <ac:picMkLst>
            <pc:docMk/>
            <pc:sldMk cId="1529630872" sldId="289"/>
            <ac:picMk id="8" creationId="{D7BEECB5-A985-D5C4-3F82-0846D07A233A}"/>
          </ac:picMkLst>
        </pc:picChg>
        <pc:picChg chg="add del mod">
          <ac:chgData name="Avery K Charley" userId="ebcb5d02-b95c-4204-8bcd-d9ffd357532f" providerId="ADAL" clId="{28962D85-43E4-F14E-A27D-C1BCB088461D}" dt="2024-02-15T05:31:44.119" v="1263" actId="21"/>
          <ac:picMkLst>
            <pc:docMk/>
            <pc:sldMk cId="1529630872" sldId="289"/>
            <ac:picMk id="11" creationId="{BE4E0A3E-DB41-DA4F-6983-2BC7D745B320}"/>
          </ac:picMkLst>
        </pc:picChg>
        <pc:picChg chg="add del mod">
          <ac:chgData name="Avery K Charley" userId="ebcb5d02-b95c-4204-8bcd-d9ffd357532f" providerId="ADAL" clId="{28962D85-43E4-F14E-A27D-C1BCB088461D}" dt="2024-02-15T05:32:21.664" v="1272" actId="21"/>
          <ac:picMkLst>
            <pc:docMk/>
            <pc:sldMk cId="1529630872" sldId="289"/>
            <ac:picMk id="13" creationId="{926541B1-0DEB-44BE-F928-B70E17DE4BB8}"/>
          </ac:picMkLst>
        </pc:picChg>
        <pc:picChg chg="add mod">
          <ac:chgData name="Avery K Charley" userId="ebcb5d02-b95c-4204-8bcd-d9ffd357532f" providerId="ADAL" clId="{28962D85-43E4-F14E-A27D-C1BCB088461D}" dt="2024-02-15T05:34:34.443" v="1576"/>
          <ac:picMkLst>
            <pc:docMk/>
            <pc:sldMk cId="1529630872" sldId="289"/>
            <ac:picMk id="14" creationId="{C005FF5F-F2AB-3077-E0D8-3584A4254D08}"/>
          </ac:picMkLst>
        </pc:picChg>
      </pc:sldChg>
      <pc:sldChg chg="modSp mod">
        <pc:chgData name="Avery K Charley" userId="ebcb5d02-b95c-4204-8bcd-d9ffd357532f" providerId="ADAL" clId="{28962D85-43E4-F14E-A27D-C1BCB088461D}" dt="2024-02-15T05:35:27.280" v="1588" actId="20577"/>
        <pc:sldMkLst>
          <pc:docMk/>
          <pc:sldMk cId="320863619" sldId="293"/>
        </pc:sldMkLst>
        <pc:spChg chg="mod">
          <ac:chgData name="Avery K Charley" userId="ebcb5d02-b95c-4204-8bcd-d9ffd357532f" providerId="ADAL" clId="{28962D85-43E4-F14E-A27D-C1BCB088461D}" dt="2024-02-15T05:35:27.280" v="1588" actId="20577"/>
          <ac:spMkLst>
            <pc:docMk/>
            <pc:sldMk cId="320863619" sldId="293"/>
            <ac:spMk id="7" creationId="{CA4F84C4-8B30-69F3-5659-D7C74AA947F4}"/>
          </ac:spMkLst>
        </pc:spChg>
      </pc:sldChg>
      <pc:sldChg chg="modSp mod">
        <pc:chgData name="Avery K Charley" userId="ebcb5d02-b95c-4204-8bcd-d9ffd357532f" providerId="ADAL" clId="{28962D85-43E4-F14E-A27D-C1BCB088461D}" dt="2024-02-15T01:33:42.028" v="1228" actId="20577"/>
        <pc:sldMkLst>
          <pc:docMk/>
          <pc:sldMk cId="3265505718" sldId="298"/>
        </pc:sldMkLst>
        <pc:spChg chg="mod">
          <ac:chgData name="Avery K Charley" userId="ebcb5d02-b95c-4204-8bcd-d9ffd357532f" providerId="ADAL" clId="{28962D85-43E4-F14E-A27D-C1BCB088461D}" dt="2024-02-15T01:33:42.028" v="1228" actId="20577"/>
          <ac:spMkLst>
            <pc:docMk/>
            <pc:sldMk cId="3265505718" sldId="298"/>
            <ac:spMk id="2" creationId="{878D1259-1974-4397-F2CA-64774309A632}"/>
          </ac:spMkLst>
        </pc:spChg>
      </pc:sldChg>
    </pc:docChg>
  </pc:docChgLst>
  <pc:docChgLst>
    <pc:chgData name="Koi Allen Quiver" userId="S::koi.quiver@nau.edu::7bb0c13d-cd8f-45f6-a2f8-0cd7f7a91a8f" providerId="AD" clId="Web-{8715A6A3-E161-4EB9-8D1E-EFF9CA5E8CFA}"/>
    <pc:docChg chg="modSld">
      <pc:chgData name="Koi Allen Quiver" userId="S::koi.quiver@nau.edu::7bb0c13d-cd8f-45f6-a2f8-0cd7f7a91a8f" providerId="AD" clId="Web-{8715A6A3-E161-4EB9-8D1E-EFF9CA5E8CFA}" dt="2024-02-05T22:28:47.942" v="953" actId="1076"/>
      <pc:docMkLst>
        <pc:docMk/>
      </pc:docMkLst>
      <pc:sldChg chg="modSp">
        <pc:chgData name="Koi Allen Quiver" userId="S::koi.quiver@nau.edu::7bb0c13d-cd8f-45f6-a2f8-0cd7f7a91a8f" providerId="AD" clId="Web-{8715A6A3-E161-4EB9-8D1E-EFF9CA5E8CFA}" dt="2024-02-05T22:28:47.942" v="953" actId="1076"/>
        <pc:sldMkLst>
          <pc:docMk/>
          <pc:sldMk cId="3092511015" sldId="296"/>
        </pc:sldMkLst>
        <pc:spChg chg="mod">
          <ac:chgData name="Koi Allen Quiver" userId="S::koi.quiver@nau.edu::7bb0c13d-cd8f-45f6-a2f8-0cd7f7a91a8f" providerId="AD" clId="Web-{8715A6A3-E161-4EB9-8D1E-EFF9CA5E8CFA}" dt="2024-02-05T22:28:32.863" v="951" actId="1076"/>
          <ac:spMkLst>
            <pc:docMk/>
            <pc:sldMk cId="3092511015" sldId="296"/>
            <ac:spMk id="2" creationId="{44261BC0-51E9-7584-BDF3-0CD7E66FF713}"/>
          </ac:spMkLst>
        </pc:spChg>
        <pc:spChg chg="mod">
          <ac:chgData name="Koi Allen Quiver" userId="S::koi.quiver@nau.edu::7bb0c13d-cd8f-45f6-a2f8-0cd7f7a91a8f" providerId="AD" clId="Web-{8715A6A3-E161-4EB9-8D1E-EFF9CA5E8CFA}" dt="2024-02-05T22:28:47.942" v="953" actId="1076"/>
          <ac:spMkLst>
            <pc:docMk/>
            <pc:sldMk cId="3092511015" sldId="296"/>
            <ac:spMk id="3" creationId="{FA8DBF0F-CB70-1F1F-36B8-F43ABB37BC69}"/>
          </ac:spMkLst>
        </pc:spChg>
      </pc:sldChg>
    </pc:docChg>
  </pc:docChgLst>
  <pc:docChgLst>
    <pc:chgData name="Koi Allen Quiver" userId="S::koi.quiver@nau.edu::7bb0c13d-cd8f-45f6-a2f8-0cd7f7a91a8f" providerId="AD" clId="Web-{5ED849FF-18FF-477B-ABE6-BFA8EAD4B653}"/>
    <pc:docChg chg="addSld modSld">
      <pc:chgData name="Koi Allen Quiver" userId="S::koi.quiver@nau.edu::7bb0c13d-cd8f-45f6-a2f8-0cd7f7a91a8f" providerId="AD" clId="Web-{5ED849FF-18FF-477B-ABE6-BFA8EAD4B653}" dt="2024-02-05T23:46:38.766" v="428" actId="20577"/>
      <pc:docMkLst>
        <pc:docMk/>
      </pc:docMkLst>
      <pc:sldChg chg="modSp">
        <pc:chgData name="Koi Allen Quiver" userId="S::koi.quiver@nau.edu::7bb0c13d-cd8f-45f6-a2f8-0cd7f7a91a8f" providerId="AD" clId="Web-{5ED849FF-18FF-477B-ABE6-BFA8EAD4B653}" dt="2024-02-05T23:43:38.942" v="363" actId="20577"/>
        <pc:sldMkLst>
          <pc:docMk/>
          <pc:sldMk cId="3254443489" sldId="283"/>
        </pc:sldMkLst>
        <pc:spChg chg="mod">
          <ac:chgData name="Koi Allen Quiver" userId="S::koi.quiver@nau.edu::7bb0c13d-cd8f-45f6-a2f8-0cd7f7a91a8f" providerId="AD" clId="Web-{5ED849FF-18FF-477B-ABE6-BFA8EAD4B653}" dt="2024-02-05T23:43:38.942" v="363" actId="20577"/>
          <ac:spMkLst>
            <pc:docMk/>
            <pc:sldMk cId="3254443489" sldId="283"/>
            <ac:spMk id="2" creationId="{878D1259-1974-4397-F2CA-64774309A632}"/>
          </ac:spMkLst>
        </pc:spChg>
      </pc:sldChg>
      <pc:sldChg chg="addSp modSp">
        <pc:chgData name="Koi Allen Quiver" userId="S::koi.quiver@nau.edu::7bb0c13d-cd8f-45f6-a2f8-0cd7f7a91a8f" providerId="AD" clId="Web-{5ED849FF-18FF-477B-ABE6-BFA8EAD4B653}" dt="2024-02-05T23:46:38.766" v="428" actId="20577"/>
        <pc:sldMkLst>
          <pc:docMk/>
          <pc:sldMk cId="2953643758" sldId="285"/>
        </pc:sldMkLst>
        <pc:spChg chg="mod">
          <ac:chgData name="Koi Allen Quiver" userId="S::koi.quiver@nau.edu::7bb0c13d-cd8f-45f6-a2f8-0cd7f7a91a8f" providerId="AD" clId="Web-{5ED849FF-18FF-477B-ABE6-BFA8EAD4B653}" dt="2024-02-05T23:34:13.593" v="189" actId="1076"/>
          <ac:spMkLst>
            <pc:docMk/>
            <pc:sldMk cId="2953643758" sldId="285"/>
            <ac:spMk id="12" creationId="{B89F5023-F2AE-112E-8BCF-ED1E4A783530}"/>
          </ac:spMkLst>
        </pc:spChg>
        <pc:spChg chg="mod">
          <ac:chgData name="Koi Allen Quiver" userId="S::koi.quiver@nau.edu::7bb0c13d-cd8f-45f6-a2f8-0cd7f7a91a8f" providerId="AD" clId="Web-{5ED849FF-18FF-477B-ABE6-BFA8EAD4B653}" dt="2024-02-05T23:46:38.766" v="428" actId="20577"/>
          <ac:spMkLst>
            <pc:docMk/>
            <pc:sldMk cId="2953643758" sldId="285"/>
            <ac:spMk id="15" creationId="{C0CF337E-D549-12DF-2DF9-C8C9522EC50D}"/>
          </ac:spMkLst>
        </pc:spChg>
        <pc:spChg chg="add mod">
          <ac:chgData name="Koi Allen Quiver" userId="S::koi.quiver@nau.edu::7bb0c13d-cd8f-45f6-a2f8-0cd7f7a91a8f" providerId="AD" clId="Web-{5ED849FF-18FF-477B-ABE6-BFA8EAD4B653}" dt="2024-02-05T23:31:37.693" v="58" actId="20577"/>
          <ac:spMkLst>
            <pc:docMk/>
            <pc:sldMk cId="2953643758" sldId="285"/>
            <ac:spMk id="19" creationId="{37ACA8D8-8EB1-15BF-1720-4FC134FFF800}"/>
          </ac:spMkLst>
        </pc:spChg>
        <pc:spChg chg="add mod">
          <ac:chgData name="Koi Allen Quiver" userId="S::koi.quiver@nau.edu::7bb0c13d-cd8f-45f6-a2f8-0cd7f7a91a8f" providerId="AD" clId="Web-{5ED849FF-18FF-477B-ABE6-BFA8EAD4B653}" dt="2024-02-05T23:31:45.115" v="59" actId="1076"/>
          <ac:spMkLst>
            <pc:docMk/>
            <pc:sldMk cId="2953643758" sldId="285"/>
            <ac:spMk id="20" creationId="{AEEC3295-3588-E809-71DE-3D5F10DFEBE3}"/>
          </ac:spMkLst>
        </pc:spChg>
        <pc:spChg chg="add mod">
          <ac:chgData name="Koi Allen Quiver" userId="S::koi.quiver@nau.edu::7bb0c13d-cd8f-45f6-a2f8-0cd7f7a91a8f" providerId="AD" clId="Web-{5ED849FF-18FF-477B-ABE6-BFA8EAD4B653}" dt="2024-02-05T23:37:31.840" v="276" actId="14100"/>
          <ac:spMkLst>
            <pc:docMk/>
            <pc:sldMk cId="2953643758" sldId="285"/>
            <ac:spMk id="21" creationId="{22546269-863D-FCD4-2E18-9A08D1730F8B}"/>
          </ac:spMkLst>
        </pc:spChg>
      </pc:sldChg>
      <pc:sldChg chg="modSp add replId">
        <pc:chgData name="Koi Allen Quiver" userId="S::koi.quiver@nau.edu::7bb0c13d-cd8f-45f6-a2f8-0cd7f7a91a8f" providerId="AD" clId="Web-{5ED849FF-18FF-477B-ABE6-BFA8EAD4B653}" dt="2024-02-05T23:45:31.418" v="421" actId="20577"/>
        <pc:sldMkLst>
          <pc:docMk/>
          <pc:sldMk cId="3265505718" sldId="298"/>
        </pc:sldMkLst>
        <pc:spChg chg="mod">
          <ac:chgData name="Koi Allen Quiver" userId="S::koi.quiver@nau.edu::7bb0c13d-cd8f-45f6-a2f8-0cd7f7a91a8f" providerId="AD" clId="Web-{5ED849FF-18FF-477B-ABE6-BFA8EAD4B653}" dt="2024-02-05T23:45:31.418" v="421" actId="20577"/>
          <ac:spMkLst>
            <pc:docMk/>
            <pc:sldMk cId="3265505718" sldId="298"/>
            <ac:spMk id="2" creationId="{878D1259-1974-4397-F2CA-64774309A632}"/>
          </ac:spMkLst>
        </pc:spChg>
      </pc:sldChg>
    </pc:docChg>
  </pc:docChgLst>
  <pc:docChgLst>
    <pc:chgData name="Dylan B Boeholt" userId="S::dbb223@nau.edu::b76d770d-223d-46b2-9e5b-c8a863b32845" providerId="AD" clId="Web-{2C9FF6ED-B2EB-4F7F-8164-0BFB2B008A07}"/>
    <pc:docChg chg="mod">
      <pc:chgData name="Dylan B Boeholt" userId="S::dbb223@nau.edu::b76d770d-223d-46b2-9e5b-c8a863b32845" providerId="AD" clId="Web-{2C9FF6ED-B2EB-4F7F-8164-0BFB2B008A07}" dt="2023-10-13T16:34:40.153" v="1"/>
      <pc:docMkLst>
        <pc:docMk/>
      </pc:docMkLst>
      <pc:sldChg chg="addCm">
        <pc:chgData name="Dylan B Boeholt" userId="S::dbb223@nau.edu::b76d770d-223d-46b2-9e5b-c8a863b32845" providerId="AD" clId="Web-{2C9FF6ED-B2EB-4F7F-8164-0BFB2B008A07}" dt="2023-10-13T16:34:40.153" v="1"/>
        <pc:sldMkLst>
          <pc:docMk/>
          <pc:sldMk cId="3803442049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ylan B Boeholt" userId="S::dbb223@nau.edu::b76d770d-223d-46b2-9e5b-c8a863b32845" providerId="AD" clId="Web-{2C9FF6ED-B2EB-4F7F-8164-0BFB2B008A07}" dt="2023-10-13T16:34:40.153" v="1"/>
              <pc2:cmMkLst xmlns:pc2="http://schemas.microsoft.com/office/powerpoint/2019/9/main/command">
                <pc:docMk/>
                <pc:sldMk cId="3803442049" sldId="259"/>
                <pc2:cmMk id="{481E9874-F778-4DB9-B4FF-F35893373337}"/>
              </pc2:cmMkLst>
            </pc226:cmChg>
          </p:ext>
        </pc:extLst>
      </pc:sldChg>
    </pc:docChg>
  </pc:docChgLst>
  <pc:docChgLst>
    <pc:chgData name="Dylan B Boeholt" userId="S::dbb223@nau.edu::b76d770d-223d-46b2-9e5b-c8a863b32845" providerId="AD" clId="Web-{2638A2AF-AAC9-41C5-A0C2-320DA25CD278}"/>
    <pc:docChg chg="modSld">
      <pc:chgData name="Dylan B Boeholt" userId="S::dbb223@nau.edu::b76d770d-223d-46b2-9e5b-c8a863b32845" providerId="AD" clId="Web-{2638A2AF-AAC9-41C5-A0C2-320DA25CD278}" dt="2023-10-16T16:18:45.994" v="3" actId="20577"/>
      <pc:docMkLst>
        <pc:docMk/>
      </pc:docMkLst>
      <pc:sldChg chg="modSp">
        <pc:chgData name="Dylan B Boeholt" userId="S::dbb223@nau.edu::b76d770d-223d-46b2-9e5b-c8a863b32845" providerId="AD" clId="Web-{2638A2AF-AAC9-41C5-A0C2-320DA25CD278}" dt="2023-10-16T16:18:45.994" v="3" actId="20577"/>
        <pc:sldMkLst>
          <pc:docMk/>
          <pc:sldMk cId="98175723" sldId="261"/>
        </pc:sldMkLst>
        <pc:spChg chg="mod">
          <ac:chgData name="Dylan B Boeholt" userId="S::dbb223@nau.edu::b76d770d-223d-46b2-9e5b-c8a863b32845" providerId="AD" clId="Web-{2638A2AF-AAC9-41C5-A0C2-320DA25CD278}" dt="2023-10-16T16:18:45.994" v="3" actId="20577"/>
          <ac:spMkLst>
            <pc:docMk/>
            <pc:sldMk cId="98175723" sldId="261"/>
            <ac:spMk id="2" creationId="{63F8214E-5B1E-25B0-74F6-E73FCE0DF5E6}"/>
          </ac:spMkLst>
        </pc:spChg>
      </pc:sldChg>
    </pc:docChg>
  </pc:docChgLst>
  <pc:docChgLst>
    <pc:chgData name="Austin Paothatat" userId="a5445df4-bc8f-451d-8461-216db52dec3c" providerId="ADAL" clId="{573887B1-AB28-4BB6-980D-26A9BBDAC828}"/>
    <pc:docChg chg="modSld">
      <pc:chgData name="Austin Paothatat" userId="a5445df4-bc8f-451d-8461-216db52dec3c" providerId="ADAL" clId="{573887B1-AB28-4BB6-980D-26A9BBDAC828}" dt="2024-02-15T17:43:14.166" v="5"/>
      <pc:docMkLst>
        <pc:docMk/>
      </pc:docMkLst>
      <pc:sldChg chg="addSp modSp mod">
        <pc:chgData name="Austin Paothatat" userId="a5445df4-bc8f-451d-8461-216db52dec3c" providerId="ADAL" clId="{573887B1-AB28-4BB6-980D-26A9BBDAC828}" dt="2024-02-15T17:43:14.166" v="5"/>
        <pc:sldMkLst>
          <pc:docMk/>
          <pc:sldMk cId="98175723" sldId="261"/>
        </pc:sldMkLst>
        <pc:graphicFrameChg chg="add mod">
          <ac:chgData name="Austin Paothatat" userId="a5445df4-bc8f-451d-8461-216db52dec3c" providerId="ADAL" clId="{573887B1-AB28-4BB6-980D-26A9BBDAC828}" dt="2024-02-15T17:43:14.166" v="5"/>
          <ac:graphicFrameMkLst>
            <pc:docMk/>
            <pc:sldMk cId="98175723" sldId="261"/>
            <ac:graphicFrameMk id="3" creationId="{BCA4A7EE-E516-E038-EAD8-A649B1CA62F6}"/>
          </ac:graphicFrameMkLst>
        </pc:graphicFrameChg>
      </pc:sldChg>
    </pc:docChg>
  </pc:docChgLst>
  <pc:docChgLst>
    <pc:chgData name="Koi Allen Quiver" userId="S::koi.quiver@nau.edu::7bb0c13d-cd8f-45f6-a2f8-0cd7f7a91a8f" providerId="AD" clId="Web-{DCBECFC5-9757-4821-948D-D5AC0DFDE47A}"/>
    <pc:docChg chg="modSld">
      <pc:chgData name="Koi Allen Quiver" userId="S::koi.quiver@nau.edu::7bb0c13d-cd8f-45f6-a2f8-0cd7f7a91a8f" providerId="AD" clId="Web-{DCBECFC5-9757-4821-948D-D5AC0DFDE47A}" dt="2024-02-05T23:30:11.094" v="335"/>
      <pc:docMkLst>
        <pc:docMk/>
      </pc:docMkLst>
      <pc:sldChg chg="addSp delSp modSp">
        <pc:chgData name="Koi Allen Quiver" userId="S::koi.quiver@nau.edu::7bb0c13d-cd8f-45f6-a2f8-0cd7f7a91a8f" providerId="AD" clId="Web-{DCBECFC5-9757-4821-948D-D5AC0DFDE47A}" dt="2024-02-05T23:30:11.094" v="335"/>
        <pc:sldMkLst>
          <pc:docMk/>
          <pc:sldMk cId="2953643758" sldId="285"/>
        </pc:sldMkLst>
        <pc:spChg chg="add mod">
          <ac:chgData name="Koi Allen Quiver" userId="S::koi.quiver@nau.edu::7bb0c13d-cd8f-45f6-a2f8-0cd7f7a91a8f" providerId="AD" clId="Web-{DCBECFC5-9757-4821-948D-D5AC0DFDE47A}" dt="2024-02-05T23:21:40.266" v="150" actId="20577"/>
          <ac:spMkLst>
            <pc:docMk/>
            <pc:sldMk cId="2953643758" sldId="285"/>
            <ac:spMk id="3" creationId="{76A9447C-780B-670B-5292-551EE710150E}"/>
          </ac:spMkLst>
        </pc:spChg>
        <pc:spChg chg="mod">
          <ac:chgData name="Koi Allen Quiver" userId="S::koi.quiver@nau.edu::7bb0c13d-cd8f-45f6-a2f8-0cd7f7a91a8f" providerId="AD" clId="Web-{DCBECFC5-9757-4821-948D-D5AC0DFDE47A}" dt="2024-02-05T23:17:10.602" v="7" actId="20577"/>
          <ac:spMkLst>
            <pc:docMk/>
            <pc:sldMk cId="2953643758" sldId="285"/>
            <ac:spMk id="7" creationId="{BDFAA06E-782B-1F6A-5F2F-DC46310783F8}"/>
          </ac:spMkLst>
        </pc:spChg>
        <pc:spChg chg="add mod">
          <ac:chgData name="Koi Allen Quiver" userId="S::koi.quiver@nau.edu::7bb0c13d-cd8f-45f6-a2f8-0cd7f7a91a8f" providerId="AD" clId="Web-{DCBECFC5-9757-4821-948D-D5AC0DFDE47A}" dt="2024-02-05T23:24:19.802" v="232" actId="20577"/>
          <ac:spMkLst>
            <pc:docMk/>
            <pc:sldMk cId="2953643758" sldId="285"/>
            <ac:spMk id="12" creationId="{B89F5023-F2AE-112E-8BCF-ED1E4A783530}"/>
          </ac:spMkLst>
        </pc:spChg>
        <pc:spChg chg="add mod">
          <ac:chgData name="Koi Allen Quiver" userId="S::koi.quiver@nau.edu::7bb0c13d-cd8f-45f6-a2f8-0cd7f7a91a8f" providerId="AD" clId="Web-{DCBECFC5-9757-4821-948D-D5AC0DFDE47A}" dt="2024-02-05T23:29:23.420" v="330" actId="20577"/>
          <ac:spMkLst>
            <pc:docMk/>
            <pc:sldMk cId="2953643758" sldId="285"/>
            <ac:spMk id="13" creationId="{0722E04E-6E0F-AC9E-E0D4-8970A898B150}"/>
          </ac:spMkLst>
        </pc:spChg>
        <pc:spChg chg="add del">
          <ac:chgData name="Koi Allen Quiver" userId="S::koi.quiver@nau.edu::7bb0c13d-cd8f-45f6-a2f8-0cd7f7a91a8f" providerId="AD" clId="Web-{DCBECFC5-9757-4821-948D-D5AC0DFDE47A}" dt="2024-02-05T23:30:11.094" v="335"/>
          <ac:spMkLst>
            <pc:docMk/>
            <pc:sldMk cId="2953643758" sldId="285"/>
            <ac:spMk id="19" creationId="{2AAA1FD3-6E4C-E548-34C9-A6E1B260B641}"/>
          </ac:spMkLst>
        </pc:spChg>
        <pc:picChg chg="add mod">
          <ac:chgData name="Koi Allen Quiver" userId="S::koi.quiver@nau.edu::7bb0c13d-cd8f-45f6-a2f8-0cd7f7a91a8f" providerId="AD" clId="Web-{DCBECFC5-9757-4821-948D-D5AC0DFDE47A}" dt="2024-02-05T23:21:31.813" v="146" actId="1076"/>
          <ac:picMkLst>
            <pc:docMk/>
            <pc:sldMk cId="2953643758" sldId="285"/>
            <ac:picMk id="6" creationId="{B9C25855-136B-44D8-8742-7D8055B2F7CB}"/>
          </ac:picMkLst>
        </pc:picChg>
        <pc:picChg chg="add mod">
          <ac:chgData name="Koi Allen Quiver" userId="S::koi.quiver@nau.edu::7bb0c13d-cd8f-45f6-a2f8-0cd7f7a91a8f" providerId="AD" clId="Web-{DCBECFC5-9757-4821-948D-D5AC0DFDE47A}" dt="2024-02-05T23:21:36.610" v="148" actId="1076"/>
          <ac:picMkLst>
            <pc:docMk/>
            <pc:sldMk cId="2953643758" sldId="285"/>
            <ac:picMk id="8" creationId="{66F14EAC-ECA0-00D2-6BA5-D42098923D56}"/>
          </ac:picMkLst>
        </pc:picChg>
        <pc:picChg chg="add mod">
          <ac:chgData name="Koi Allen Quiver" userId="S::koi.quiver@nau.edu::7bb0c13d-cd8f-45f6-a2f8-0cd7f7a91a8f" providerId="AD" clId="Web-{DCBECFC5-9757-4821-948D-D5AC0DFDE47A}" dt="2024-02-05T23:22:12.283" v="155" actId="14100"/>
          <ac:picMkLst>
            <pc:docMk/>
            <pc:sldMk cId="2953643758" sldId="285"/>
            <ac:picMk id="9" creationId="{89FA8031-A075-CA3C-454C-71261A6A668E}"/>
          </ac:picMkLst>
        </pc:picChg>
        <pc:picChg chg="add mod">
          <ac:chgData name="Koi Allen Quiver" userId="S::koi.quiver@nau.edu::7bb0c13d-cd8f-45f6-a2f8-0cd7f7a91a8f" providerId="AD" clId="Web-{DCBECFC5-9757-4821-948D-D5AC0DFDE47A}" dt="2024-02-05T23:22:43.737" v="159" actId="1076"/>
          <ac:picMkLst>
            <pc:docMk/>
            <pc:sldMk cId="2953643758" sldId="285"/>
            <ac:picMk id="11" creationId="{4F1F08F4-732B-4C3D-9C1A-341FB76DE981}"/>
          </ac:picMkLst>
        </pc:picChg>
        <pc:picChg chg="add mod">
          <ac:chgData name="Koi Allen Quiver" userId="S::koi.quiver@nau.edu::7bb0c13d-cd8f-45f6-a2f8-0cd7f7a91a8f" providerId="AD" clId="Web-{DCBECFC5-9757-4821-948D-D5AC0DFDE47A}" dt="2024-02-05T23:25:32.679" v="318" actId="1076"/>
          <ac:picMkLst>
            <pc:docMk/>
            <pc:sldMk cId="2953643758" sldId="285"/>
            <ac:picMk id="14" creationId="{D41852AB-C294-222F-140F-15C9686B7DBB}"/>
          </ac:picMkLst>
        </pc:picChg>
        <pc:picChg chg="add mod">
          <ac:chgData name="Koi Allen Quiver" userId="S::koi.quiver@nau.edu::7bb0c13d-cd8f-45f6-a2f8-0cd7f7a91a8f" providerId="AD" clId="Web-{DCBECFC5-9757-4821-948D-D5AC0DFDE47A}" dt="2024-02-05T23:26:08.712" v="320" actId="1076"/>
          <ac:picMkLst>
            <pc:docMk/>
            <pc:sldMk cId="2953643758" sldId="285"/>
            <ac:picMk id="16" creationId="{E89C5181-7316-A0D2-CA6F-22543E9769E9}"/>
          </ac:picMkLst>
        </pc:picChg>
        <pc:picChg chg="add mod">
          <ac:chgData name="Koi Allen Quiver" userId="S::koi.quiver@nau.edu::7bb0c13d-cd8f-45f6-a2f8-0cd7f7a91a8f" providerId="AD" clId="Web-{DCBECFC5-9757-4821-948D-D5AC0DFDE47A}" dt="2024-02-05T23:29:17.702" v="328" actId="14100"/>
          <ac:picMkLst>
            <pc:docMk/>
            <pc:sldMk cId="2953643758" sldId="285"/>
            <ac:picMk id="17" creationId="{8668BC2B-0ED4-9F22-CCFD-A802FF93C9B8}"/>
          </ac:picMkLst>
        </pc:picChg>
        <pc:picChg chg="add mod">
          <ac:chgData name="Koi Allen Quiver" userId="S::koi.quiver@nau.edu::7bb0c13d-cd8f-45f6-a2f8-0cd7f7a91a8f" providerId="AD" clId="Web-{DCBECFC5-9757-4821-948D-D5AC0DFDE47A}" dt="2024-02-05T23:29:53.562" v="333" actId="14100"/>
          <ac:picMkLst>
            <pc:docMk/>
            <pc:sldMk cId="2953643758" sldId="285"/>
            <ac:picMk id="18" creationId="{3C2EF845-D247-334F-665A-FBD1A310A93C}"/>
          </ac:picMkLst>
        </pc:picChg>
      </pc:sldChg>
    </pc:docChg>
  </pc:docChgLst>
  <pc:docChgLst>
    <pc:chgData name="Michael Sidney Zielinski" userId="S::michael.zielinski@nau.edu::9953421c-d045-4091-bdb1-f7f9acf3b801" providerId="AD" clId="Web-{DE0A0F22-7A27-4C50-AF6F-BD7AF46CC2FF}"/>
    <pc:docChg chg="modSld">
      <pc:chgData name="Michael Sidney Zielinski" userId="S::michael.zielinski@nau.edu::9953421c-d045-4091-bdb1-f7f9acf3b801" providerId="AD" clId="Web-{DE0A0F22-7A27-4C50-AF6F-BD7AF46CC2FF}" dt="2023-10-10T01:03:29.438" v="101" actId="20577"/>
      <pc:docMkLst>
        <pc:docMk/>
      </pc:docMkLst>
      <pc:sldChg chg="addSp modSp">
        <pc:chgData name="Michael Sidney Zielinski" userId="S::michael.zielinski@nau.edu::9953421c-d045-4091-bdb1-f7f9acf3b801" providerId="AD" clId="Web-{DE0A0F22-7A27-4C50-AF6F-BD7AF46CC2FF}" dt="2023-10-10T01:03:29.438" v="101" actId="20577"/>
        <pc:sldMkLst>
          <pc:docMk/>
          <pc:sldMk cId="1514395425" sldId="258"/>
        </pc:sldMkLst>
        <pc:spChg chg="add mod">
          <ac:chgData name="Michael Sidney Zielinski" userId="S::michael.zielinski@nau.edu::9953421c-d045-4091-bdb1-f7f9acf3b801" providerId="AD" clId="Web-{DE0A0F22-7A27-4C50-AF6F-BD7AF46CC2FF}" dt="2023-10-10T01:03:22.859" v="94" actId="20577"/>
          <ac:spMkLst>
            <pc:docMk/>
            <pc:sldMk cId="1514395425" sldId="258"/>
            <ac:spMk id="2" creationId="{53C5CD50-EA19-80CF-0DCC-EE9D0FE6E237}"/>
          </ac:spMkLst>
        </pc:spChg>
        <pc:spChg chg="mod">
          <ac:chgData name="Michael Sidney Zielinski" userId="S::michael.zielinski@nau.edu::9953421c-d045-4091-bdb1-f7f9acf3b801" providerId="AD" clId="Web-{DE0A0F22-7A27-4C50-AF6F-BD7AF46CC2FF}" dt="2023-10-10T01:03:16.969" v="89" actId="20577"/>
          <ac:spMkLst>
            <pc:docMk/>
            <pc:sldMk cId="1514395425" sldId="258"/>
            <ac:spMk id="3" creationId="{B41DCC61-9424-F003-9FF4-9438D2124775}"/>
          </ac:spMkLst>
        </pc:spChg>
        <pc:spChg chg="add mod">
          <ac:chgData name="Michael Sidney Zielinski" userId="S::michael.zielinski@nau.edu::9953421c-d045-4091-bdb1-f7f9acf3b801" providerId="AD" clId="Web-{DE0A0F22-7A27-4C50-AF6F-BD7AF46CC2FF}" dt="2023-10-10T01:03:25.922" v="98" actId="20577"/>
          <ac:spMkLst>
            <pc:docMk/>
            <pc:sldMk cId="1514395425" sldId="258"/>
            <ac:spMk id="4" creationId="{AD434285-95BD-07C8-7CEF-C6504931B21D}"/>
          </ac:spMkLst>
        </pc:spChg>
        <pc:spChg chg="add mod">
          <ac:chgData name="Michael Sidney Zielinski" userId="S::michael.zielinski@nau.edu::9953421c-d045-4091-bdb1-f7f9acf3b801" providerId="AD" clId="Web-{DE0A0F22-7A27-4C50-AF6F-BD7AF46CC2FF}" dt="2023-10-10T01:03:13.328" v="87" actId="20577"/>
          <ac:spMkLst>
            <pc:docMk/>
            <pc:sldMk cId="1514395425" sldId="258"/>
            <ac:spMk id="7" creationId="{8B0FF38D-CC40-675D-B1ED-42921546EEB2}"/>
          </ac:spMkLst>
        </pc:spChg>
        <pc:spChg chg="add mod">
          <ac:chgData name="Michael Sidney Zielinski" userId="S::michael.zielinski@nau.edu::9953421c-d045-4091-bdb1-f7f9acf3b801" providerId="AD" clId="Web-{DE0A0F22-7A27-4C50-AF6F-BD7AF46CC2FF}" dt="2023-10-10T01:03:29.438" v="101" actId="20577"/>
          <ac:spMkLst>
            <pc:docMk/>
            <pc:sldMk cId="1514395425" sldId="258"/>
            <ac:spMk id="9" creationId="{34FC59A3-47DB-5E5D-89F0-F10E2FF66B14}"/>
          </ac:spMkLst>
        </pc:spChg>
        <pc:spChg chg="mod">
          <ac:chgData name="Michael Sidney Zielinski" userId="S::michael.zielinski@nau.edu::9953421c-d045-4091-bdb1-f7f9acf3b801" providerId="AD" clId="Web-{DE0A0F22-7A27-4C50-AF6F-BD7AF46CC2FF}" dt="2023-10-10T01:03:20.234" v="92" actId="20577"/>
          <ac:spMkLst>
            <pc:docMk/>
            <pc:sldMk cId="1514395425" sldId="258"/>
            <ac:spMk id="11" creationId="{BA5A0415-BD6F-81C7-18F5-CE82B5B4FEB0}"/>
          </ac:spMkLst>
        </pc:spChg>
      </pc:sldChg>
    </pc:docChg>
  </pc:docChgLst>
  <pc:docChgLst>
    <pc:chgData name="Michael Sidney Zielinski" userId="S::michael.zielinski@nau.edu::9953421c-d045-4091-bdb1-f7f9acf3b801" providerId="AD" clId="Web-{8AC901A3-F7A1-421B-9EC5-8B8CE37E5C6D}"/>
    <pc:docChg chg="delSld modSld">
      <pc:chgData name="Michael Sidney Zielinski" userId="S::michael.zielinski@nau.edu::9953421c-d045-4091-bdb1-f7f9acf3b801" providerId="AD" clId="Web-{8AC901A3-F7A1-421B-9EC5-8B8CE37E5C6D}" dt="2023-10-10T00:13:27.452" v="879" actId="20577"/>
      <pc:docMkLst>
        <pc:docMk/>
      </pc:docMkLst>
      <pc:sldChg chg="modSp">
        <pc:chgData name="Michael Sidney Zielinski" userId="S::michael.zielinski@nau.edu::9953421c-d045-4091-bdb1-f7f9acf3b801" providerId="AD" clId="Web-{8AC901A3-F7A1-421B-9EC5-8B8CE37E5C6D}" dt="2023-10-09T16:39:48.808" v="105" actId="20577"/>
        <pc:sldMkLst>
          <pc:docMk/>
          <pc:sldMk cId="1514395425" sldId="258"/>
        </pc:sldMkLst>
        <pc:spChg chg="mod">
          <ac:chgData name="Michael Sidney Zielinski" userId="S::michael.zielinski@nau.edu::9953421c-d045-4091-bdb1-f7f9acf3b801" providerId="AD" clId="Web-{8AC901A3-F7A1-421B-9EC5-8B8CE37E5C6D}" dt="2023-10-09T16:39:48.808" v="105" actId="20577"/>
          <ac:spMkLst>
            <pc:docMk/>
            <pc:sldMk cId="1514395425" sldId="258"/>
            <ac:spMk id="6" creationId="{CC2367EF-5E84-C020-EE59-AA0F48393E59}"/>
          </ac:spMkLst>
        </pc:spChg>
      </pc:sldChg>
      <pc:sldChg chg="modSp">
        <pc:chgData name="Michael Sidney Zielinski" userId="S::michael.zielinski@nau.edu::9953421c-d045-4091-bdb1-f7f9acf3b801" providerId="AD" clId="Web-{8AC901A3-F7A1-421B-9EC5-8B8CE37E5C6D}" dt="2023-10-10T00:13:27.452" v="879" actId="20577"/>
        <pc:sldMkLst>
          <pc:docMk/>
          <pc:sldMk cId="3803442049" sldId="259"/>
        </pc:sldMkLst>
        <pc:spChg chg="mod">
          <ac:chgData name="Michael Sidney Zielinski" userId="S::michael.zielinski@nau.edu::9953421c-d045-4091-bdb1-f7f9acf3b801" providerId="AD" clId="Web-{8AC901A3-F7A1-421B-9EC5-8B8CE37E5C6D}" dt="2023-10-10T00:13:27.452" v="879" actId="20577"/>
          <ac:spMkLst>
            <pc:docMk/>
            <pc:sldMk cId="3803442049" sldId="259"/>
            <ac:spMk id="17" creationId="{B48ABD7F-DFFC-29E8-C18D-2B4BB8B646F3}"/>
          </ac:spMkLst>
        </pc:spChg>
      </pc:sldChg>
      <pc:sldChg chg="modSp">
        <pc:chgData name="Michael Sidney Zielinski" userId="S::michael.zielinski@nau.edu::9953421c-d045-4091-bdb1-f7f9acf3b801" providerId="AD" clId="Web-{8AC901A3-F7A1-421B-9EC5-8B8CE37E5C6D}" dt="2023-10-09T16:51:38.465" v="250" actId="14100"/>
        <pc:sldMkLst>
          <pc:docMk/>
          <pc:sldMk cId="98175723" sldId="261"/>
        </pc:sldMkLst>
        <pc:graphicFrameChg chg="mod">
          <ac:chgData name="Michael Sidney Zielinski" userId="S::michael.zielinski@nau.edu::9953421c-d045-4091-bdb1-f7f9acf3b801" providerId="AD" clId="Web-{8AC901A3-F7A1-421B-9EC5-8B8CE37E5C6D}" dt="2023-10-09T16:51:38.465" v="250" actId="14100"/>
          <ac:graphicFrameMkLst>
            <pc:docMk/>
            <pc:sldMk cId="98175723" sldId="261"/>
            <ac:graphicFrameMk id="3" creationId="{917E29F5-1419-4953-4B23-226EDD1ADE97}"/>
          </ac:graphicFrameMkLst>
        </pc:graphicFrameChg>
      </pc:sldChg>
      <pc:sldChg chg="modSp">
        <pc:chgData name="Michael Sidney Zielinski" userId="S::michael.zielinski@nau.edu::9953421c-d045-4091-bdb1-f7f9acf3b801" providerId="AD" clId="Web-{8AC901A3-F7A1-421B-9EC5-8B8CE37E5C6D}" dt="2023-10-10T00:04:00.111" v="325" actId="20577"/>
        <pc:sldMkLst>
          <pc:docMk/>
          <pc:sldMk cId="1192679512" sldId="262"/>
        </pc:sldMkLst>
        <pc:spChg chg="mod">
          <ac:chgData name="Michael Sidney Zielinski" userId="S::michael.zielinski@nau.edu::9953421c-d045-4091-bdb1-f7f9acf3b801" providerId="AD" clId="Web-{8AC901A3-F7A1-421B-9EC5-8B8CE37E5C6D}" dt="2023-10-10T00:04:00.111" v="325" actId="20577"/>
          <ac:spMkLst>
            <pc:docMk/>
            <pc:sldMk cId="1192679512" sldId="262"/>
            <ac:spMk id="11" creationId="{F3595BDA-23D5-3356-471B-0A20D6B40A85}"/>
          </ac:spMkLst>
        </pc:spChg>
      </pc:sldChg>
      <pc:sldChg chg="modSp">
        <pc:chgData name="Michael Sidney Zielinski" userId="S::michael.zielinski@nau.edu::9953421c-d045-4091-bdb1-f7f9acf3b801" providerId="AD" clId="Web-{8AC901A3-F7A1-421B-9EC5-8B8CE37E5C6D}" dt="2023-10-09T16:37:59.566" v="90" actId="1076"/>
        <pc:sldMkLst>
          <pc:docMk/>
          <pc:sldMk cId="4014885047" sldId="264"/>
        </pc:sldMkLst>
        <pc:spChg chg="mod">
          <ac:chgData name="Michael Sidney Zielinski" userId="S::michael.zielinski@nau.edu::9953421c-d045-4091-bdb1-f7f9acf3b801" providerId="AD" clId="Web-{8AC901A3-F7A1-421B-9EC5-8B8CE37E5C6D}" dt="2023-10-09T16:36:26.029" v="88" actId="1076"/>
          <ac:spMkLst>
            <pc:docMk/>
            <pc:sldMk cId="4014885047" sldId="264"/>
            <ac:spMk id="2" creationId="{9B50D50C-EE1C-F542-BF61-736210620F87}"/>
          </ac:spMkLst>
        </pc:spChg>
        <pc:spChg chg="mod">
          <ac:chgData name="Michael Sidney Zielinski" userId="S::michael.zielinski@nau.edu::9953421c-d045-4091-bdb1-f7f9acf3b801" providerId="AD" clId="Web-{8AC901A3-F7A1-421B-9EC5-8B8CE37E5C6D}" dt="2023-10-09T16:37:59.566" v="90" actId="1076"/>
          <ac:spMkLst>
            <pc:docMk/>
            <pc:sldMk cId="4014885047" sldId="264"/>
            <ac:spMk id="7" creationId="{D15E5935-7826-A781-7B22-8B808BEB773B}"/>
          </ac:spMkLst>
        </pc:spChg>
      </pc:sldChg>
      <pc:sldChg chg="del">
        <pc:chgData name="Michael Sidney Zielinski" userId="S::michael.zielinski@nau.edu::9953421c-d045-4091-bdb1-f7f9acf3b801" providerId="AD" clId="Web-{8AC901A3-F7A1-421B-9EC5-8B8CE37E5C6D}" dt="2023-10-09T16:36:36.186" v="89"/>
        <pc:sldMkLst>
          <pc:docMk/>
          <pc:sldMk cId="165918483" sldId="265"/>
        </pc:sldMkLst>
      </pc:sldChg>
      <pc:sldChg chg="modSp">
        <pc:chgData name="Michael Sidney Zielinski" userId="S::michael.zielinski@nau.edu::9953421c-d045-4091-bdb1-f7f9acf3b801" providerId="AD" clId="Web-{8AC901A3-F7A1-421B-9EC5-8B8CE37E5C6D}" dt="2023-10-10T00:04:47.440" v="346"/>
        <pc:sldMkLst>
          <pc:docMk/>
          <pc:sldMk cId="1297460242" sldId="266"/>
        </pc:sldMkLst>
        <pc:spChg chg="mod">
          <ac:chgData name="Michael Sidney Zielinski" userId="S::michael.zielinski@nau.edu::9953421c-d045-4091-bdb1-f7f9acf3b801" providerId="AD" clId="Web-{8AC901A3-F7A1-421B-9EC5-8B8CE37E5C6D}" dt="2023-10-10T00:04:18.767" v="344" actId="20577"/>
          <ac:spMkLst>
            <pc:docMk/>
            <pc:sldMk cId="1297460242" sldId="266"/>
            <ac:spMk id="4" creationId="{828D3791-643E-2CD6-AED0-BE2946BCE0F5}"/>
          </ac:spMkLst>
        </pc:spChg>
        <pc:spChg chg="mod">
          <ac:chgData name="Michael Sidney Zielinski" userId="S::michael.zielinski@nau.edu::9953421c-d045-4091-bdb1-f7f9acf3b801" providerId="AD" clId="Web-{8AC901A3-F7A1-421B-9EC5-8B8CE37E5C6D}" dt="2023-10-10T00:04:47.440" v="346"/>
          <ac:spMkLst>
            <pc:docMk/>
            <pc:sldMk cId="1297460242" sldId="266"/>
            <ac:spMk id="17" creationId="{753272C2-3AE6-6E0D-FB6E-F8EF300BD892}"/>
          </ac:spMkLst>
        </pc:spChg>
      </pc:sldChg>
      <pc:sldChg chg="addSp modSp">
        <pc:chgData name="Michael Sidney Zielinski" userId="S::michael.zielinski@nau.edu::9953421c-d045-4091-bdb1-f7f9acf3b801" providerId="AD" clId="Web-{8AC901A3-F7A1-421B-9EC5-8B8CE37E5C6D}" dt="2023-10-10T00:07:17.631" v="402" actId="20577"/>
        <pc:sldMkLst>
          <pc:docMk/>
          <pc:sldMk cId="4194267802" sldId="267"/>
        </pc:sldMkLst>
        <pc:spChg chg="mod">
          <ac:chgData name="Michael Sidney Zielinski" userId="S::michael.zielinski@nau.edu::9953421c-d045-4091-bdb1-f7f9acf3b801" providerId="AD" clId="Web-{8AC901A3-F7A1-421B-9EC5-8B8CE37E5C6D}" dt="2023-10-09T16:54:38.633" v="312" actId="1076"/>
          <ac:spMkLst>
            <pc:docMk/>
            <pc:sldMk cId="4194267802" sldId="267"/>
            <ac:spMk id="5" creationId="{95C674F0-4F70-13F1-AE83-2E85D5A979B0}"/>
          </ac:spMkLst>
        </pc:spChg>
        <pc:spChg chg="mod">
          <ac:chgData name="Michael Sidney Zielinski" userId="S::michael.zielinski@nau.edu::9953421c-d045-4091-bdb1-f7f9acf3b801" providerId="AD" clId="Web-{8AC901A3-F7A1-421B-9EC5-8B8CE37E5C6D}" dt="2023-10-10T00:07:17.631" v="402" actId="20577"/>
          <ac:spMkLst>
            <pc:docMk/>
            <pc:sldMk cId="4194267802" sldId="267"/>
            <ac:spMk id="8" creationId="{C77E4072-9B7F-97EA-A4A5-CCCB50E35E71}"/>
          </ac:spMkLst>
        </pc:spChg>
        <pc:spChg chg="add mod">
          <ac:chgData name="Michael Sidney Zielinski" userId="S::michael.zielinski@nau.edu::9953421c-d045-4091-bdb1-f7f9acf3b801" providerId="AD" clId="Web-{8AC901A3-F7A1-421B-9EC5-8B8CE37E5C6D}" dt="2023-10-09T16:55:17.714" v="318" actId="1076"/>
          <ac:spMkLst>
            <pc:docMk/>
            <pc:sldMk cId="4194267802" sldId="267"/>
            <ac:spMk id="11" creationId="{C9BC77E4-539A-C738-38FC-C6F479A16C4E}"/>
          </ac:spMkLst>
        </pc:spChg>
        <pc:spChg chg="mod">
          <ac:chgData name="Michael Sidney Zielinski" userId="S::michael.zielinski@nau.edu::9953421c-d045-4091-bdb1-f7f9acf3b801" providerId="AD" clId="Web-{8AC901A3-F7A1-421B-9EC5-8B8CE37E5C6D}" dt="2023-10-09T16:54:43.368" v="313" actId="1076"/>
          <ac:spMkLst>
            <pc:docMk/>
            <pc:sldMk cId="4194267802" sldId="267"/>
            <ac:spMk id="19" creationId="{1B78E4E1-2A06-100E-EA4F-02A9B9E0B1CC}"/>
          </ac:spMkLst>
        </pc:spChg>
        <pc:picChg chg="mod">
          <ac:chgData name="Michael Sidney Zielinski" userId="S::michael.zielinski@nau.edu::9953421c-d045-4091-bdb1-f7f9acf3b801" providerId="AD" clId="Web-{8AC901A3-F7A1-421B-9EC5-8B8CE37E5C6D}" dt="2023-10-09T16:55:26.699" v="320" actId="1076"/>
          <ac:picMkLst>
            <pc:docMk/>
            <pc:sldMk cId="4194267802" sldId="267"/>
            <ac:picMk id="10" creationId="{17CBC323-6E7B-4897-1F06-8339DF1C5B92}"/>
          </ac:picMkLst>
        </pc:picChg>
      </pc:sldChg>
      <pc:sldChg chg="addSp delSp modSp">
        <pc:chgData name="Michael Sidney Zielinski" userId="S::michael.zielinski@nau.edu::9953421c-d045-4091-bdb1-f7f9acf3b801" providerId="AD" clId="Web-{8AC901A3-F7A1-421B-9EC5-8B8CE37E5C6D}" dt="2023-10-09T16:50:33.664" v="249" actId="1076"/>
        <pc:sldMkLst>
          <pc:docMk/>
          <pc:sldMk cId="2423643970" sldId="268"/>
        </pc:sldMkLst>
        <pc:spChg chg="add mod">
          <ac:chgData name="Michael Sidney Zielinski" userId="S::michael.zielinski@nau.edu::9953421c-d045-4091-bdb1-f7f9acf3b801" providerId="AD" clId="Web-{8AC901A3-F7A1-421B-9EC5-8B8CE37E5C6D}" dt="2023-10-09T16:50:19.538" v="247" actId="1076"/>
          <ac:spMkLst>
            <pc:docMk/>
            <pc:sldMk cId="2423643970" sldId="268"/>
            <ac:spMk id="4" creationId="{84A8B3DE-4622-F9EB-48A9-B6F9DE2917BC}"/>
          </ac:spMkLst>
        </pc:spChg>
        <pc:spChg chg="add del mod">
          <ac:chgData name="Michael Sidney Zielinski" userId="S::michael.zielinski@nau.edu::9953421c-d045-4091-bdb1-f7f9acf3b801" providerId="AD" clId="Web-{8AC901A3-F7A1-421B-9EC5-8B8CE37E5C6D}" dt="2023-10-09T16:50:33.664" v="249" actId="1076"/>
          <ac:spMkLst>
            <pc:docMk/>
            <pc:sldMk cId="2423643970" sldId="268"/>
            <ac:spMk id="5" creationId="{95C674F0-4F70-13F1-AE83-2E85D5A979B0}"/>
          </ac:spMkLst>
        </pc:spChg>
        <pc:spChg chg="del mod">
          <ac:chgData name="Michael Sidney Zielinski" userId="S::michael.zielinski@nau.edu::9953421c-d045-4091-bdb1-f7f9acf3b801" providerId="AD" clId="Web-{8AC901A3-F7A1-421B-9EC5-8B8CE37E5C6D}" dt="2023-10-09T16:44:34.015" v="196"/>
          <ac:spMkLst>
            <pc:docMk/>
            <pc:sldMk cId="2423643970" sldId="268"/>
            <ac:spMk id="19" creationId="{1B78E4E1-2A06-100E-EA4F-02A9B9E0B1CC}"/>
          </ac:spMkLst>
        </pc:spChg>
        <pc:spChg chg="mod">
          <ac:chgData name="Michael Sidney Zielinski" userId="S::michael.zielinski@nau.edu::9953421c-d045-4091-bdb1-f7f9acf3b801" providerId="AD" clId="Web-{8AC901A3-F7A1-421B-9EC5-8B8CE37E5C6D}" dt="2023-10-09T16:50:29.133" v="248" actId="1076"/>
          <ac:spMkLst>
            <pc:docMk/>
            <pc:sldMk cId="2423643970" sldId="268"/>
            <ac:spMk id="22" creationId="{627046BE-CA4F-C78E-613E-1DEDC9592A02}"/>
          </ac:spMkLst>
        </pc:spChg>
        <pc:spChg chg="mod">
          <ac:chgData name="Michael Sidney Zielinski" userId="S::michael.zielinski@nau.edu::9953421c-d045-4091-bdb1-f7f9acf3b801" providerId="AD" clId="Web-{8AC901A3-F7A1-421B-9EC5-8B8CE37E5C6D}" dt="2023-10-09T16:50:12.350" v="246" actId="1076"/>
          <ac:spMkLst>
            <pc:docMk/>
            <pc:sldMk cId="2423643970" sldId="268"/>
            <ac:spMk id="23" creationId="{0BE447C3-8926-3BC0-2A27-6315BE2C092A}"/>
          </ac:spMkLst>
        </pc:spChg>
      </pc:sldChg>
      <pc:sldChg chg="modSp">
        <pc:chgData name="Michael Sidney Zielinski" userId="S::michael.zielinski@nau.edu::9953421c-d045-4091-bdb1-f7f9acf3b801" providerId="AD" clId="Web-{8AC901A3-F7A1-421B-9EC5-8B8CE37E5C6D}" dt="2023-10-10T00:06:16.567" v="385" actId="20577"/>
        <pc:sldMkLst>
          <pc:docMk/>
          <pc:sldMk cId="3934475370" sldId="269"/>
        </pc:sldMkLst>
        <pc:spChg chg="mod">
          <ac:chgData name="Michael Sidney Zielinski" userId="S::michael.zielinski@nau.edu::9953421c-d045-4091-bdb1-f7f9acf3b801" providerId="AD" clId="Web-{8AC901A3-F7A1-421B-9EC5-8B8CE37E5C6D}" dt="2023-10-10T00:06:16.567" v="385" actId="20577"/>
          <ac:spMkLst>
            <pc:docMk/>
            <pc:sldMk cId="3934475370" sldId="269"/>
            <ac:spMk id="23" creationId="{84031C50-3E43-ECFB-A27E-F8FFC57C2BF6}"/>
          </ac:spMkLst>
        </pc:spChg>
      </pc:sldChg>
    </pc:docChg>
  </pc:docChgLst>
  <pc:docChgLst>
    <pc:chgData name="Dylan B Boeholt" userId="S::dbb223@nau.edu::b76d770d-223d-46b2-9e5b-c8a863b32845" providerId="AD" clId="Web-{C7C2BDE9-F3A9-46CE-B7C6-CA214854A30F}"/>
    <pc:docChg chg="modSld">
      <pc:chgData name="Dylan B Boeholt" userId="S::dbb223@nau.edu::b76d770d-223d-46b2-9e5b-c8a863b32845" providerId="AD" clId="Web-{C7C2BDE9-F3A9-46CE-B7C6-CA214854A30F}" dt="2023-10-11T16:42:23.755" v="167"/>
      <pc:docMkLst>
        <pc:docMk/>
      </pc:docMkLst>
      <pc:sldChg chg="modSp">
        <pc:chgData name="Dylan B Boeholt" userId="S::dbb223@nau.edu::b76d770d-223d-46b2-9e5b-c8a863b32845" providerId="AD" clId="Web-{C7C2BDE9-F3A9-46CE-B7C6-CA214854A30F}" dt="2023-10-11T16:38:31.844" v="10" actId="20577"/>
        <pc:sldMkLst>
          <pc:docMk/>
          <pc:sldMk cId="3803442049" sldId="259"/>
        </pc:sldMkLst>
        <pc:spChg chg="mod">
          <ac:chgData name="Dylan B Boeholt" userId="S::dbb223@nau.edu::b76d770d-223d-46b2-9e5b-c8a863b32845" providerId="AD" clId="Web-{C7C2BDE9-F3A9-46CE-B7C6-CA214854A30F}" dt="2023-10-11T16:38:31.844" v="10" actId="20577"/>
          <ac:spMkLst>
            <pc:docMk/>
            <pc:sldMk cId="3803442049" sldId="259"/>
            <ac:spMk id="17" creationId="{B48ABD7F-DFFC-29E8-C18D-2B4BB8B646F3}"/>
          </ac:spMkLst>
        </pc:spChg>
      </pc:sldChg>
      <pc:sldChg chg="delSp modSp">
        <pc:chgData name="Dylan B Boeholt" userId="S::dbb223@nau.edu::b76d770d-223d-46b2-9e5b-c8a863b32845" providerId="AD" clId="Web-{C7C2BDE9-F3A9-46CE-B7C6-CA214854A30F}" dt="2023-10-11T16:42:23.755" v="167"/>
        <pc:sldMkLst>
          <pc:docMk/>
          <pc:sldMk cId="23611709" sldId="271"/>
        </pc:sldMkLst>
        <pc:spChg chg="del mod">
          <ac:chgData name="Dylan B Boeholt" userId="S::dbb223@nau.edu::b76d770d-223d-46b2-9e5b-c8a863b32845" providerId="AD" clId="Web-{C7C2BDE9-F3A9-46CE-B7C6-CA214854A30F}" dt="2023-10-11T16:37:47.702" v="1"/>
          <ac:spMkLst>
            <pc:docMk/>
            <pc:sldMk cId="23611709" sldId="271"/>
            <ac:spMk id="4" creationId="{B295F121-9324-B418-B125-0CA290812671}"/>
          </ac:spMkLst>
        </pc:spChg>
        <pc:spChg chg="mod">
          <ac:chgData name="Dylan B Boeholt" userId="S::dbb223@nau.edu::b76d770d-223d-46b2-9e5b-c8a863b32845" providerId="AD" clId="Web-{C7C2BDE9-F3A9-46CE-B7C6-CA214854A30F}" dt="2023-10-11T16:42:23.755" v="167"/>
          <ac:spMkLst>
            <pc:docMk/>
            <pc:sldMk cId="23611709" sldId="271"/>
            <ac:spMk id="17" creationId="{B48ABD7F-DFFC-29E8-C18D-2B4BB8B646F3}"/>
          </ac:spMkLst>
        </pc:spChg>
      </pc:sldChg>
      <pc:sldChg chg="modSp">
        <pc:chgData name="Dylan B Boeholt" userId="S::dbb223@nau.edu::b76d770d-223d-46b2-9e5b-c8a863b32845" providerId="AD" clId="Web-{C7C2BDE9-F3A9-46CE-B7C6-CA214854A30F}" dt="2023-10-11T16:41:12.410" v="138" actId="20577"/>
        <pc:sldMkLst>
          <pc:docMk/>
          <pc:sldMk cId="3873885102" sldId="273"/>
        </pc:sldMkLst>
        <pc:spChg chg="mod">
          <ac:chgData name="Dylan B Boeholt" userId="S::dbb223@nau.edu::b76d770d-223d-46b2-9e5b-c8a863b32845" providerId="AD" clId="Web-{C7C2BDE9-F3A9-46CE-B7C6-CA214854A30F}" dt="2023-10-11T16:41:12.410" v="138" actId="20577"/>
          <ac:spMkLst>
            <pc:docMk/>
            <pc:sldMk cId="3873885102" sldId="273"/>
            <ac:spMk id="7" creationId="{BDFAA06E-782B-1F6A-5F2F-DC46310783F8}"/>
          </ac:spMkLst>
        </pc:spChg>
      </pc:sldChg>
    </pc:docChg>
  </pc:docChgLst>
  <pc:docChgLst>
    <pc:chgData name="Austin Paothatat" userId="S::ap2485@nau.edu::a5445df4-bc8f-451d-8461-216db52dec3c" providerId="AD" clId="Web-{820F9A1F-88B5-230D-6B9C-AC4E22317693}"/>
    <pc:docChg chg="modSld">
      <pc:chgData name="Austin Paothatat" userId="S::ap2485@nau.edu::a5445df4-bc8f-451d-8461-216db52dec3c" providerId="AD" clId="Web-{820F9A1F-88B5-230D-6B9C-AC4E22317693}" dt="2024-02-15T17:10:56.326" v="117"/>
      <pc:docMkLst>
        <pc:docMk/>
      </pc:docMkLst>
      <pc:sldChg chg="addSp delSp modSp">
        <pc:chgData name="Austin Paothatat" userId="S::ap2485@nau.edu::a5445df4-bc8f-451d-8461-216db52dec3c" providerId="AD" clId="Web-{820F9A1F-88B5-230D-6B9C-AC4E22317693}" dt="2024-02-15T17:10:56.326" v="117"/>
        <pc:sldMkLst>
          <pc:docMk/>
          <pc:sldMk cId="98175723" sldId="261"/>
        </pc:sldMkLst>
        <pc:graphicFrameChg chg="add del mod modGraphic">
          <ac:chgData name="Austin Paothatat" userId="S::ap2485@nau.edu::a5445df4-bc8f-451d-8461-216db52dec3c" providerId="AD" clId="Web-{820F9A1F-88B5-230D-6B9C-AC4E22317693}" dt="2024-02-15T17:10:56.326" v="117"/>
          <ac:graphicFrameMkLst>
            <pc:docMk/>
            <pc:sldMk cId="98175723" sldId="261"/>
            <ac:graphicFrameMk id="8" creationId="{52893655-0D5F-345C-0ED1-0618343C38DF}"/>
          </ac:graphicFrameMkLst>
        </pc:graphicFrameChg>
        <pc:graphicFrameChg chg="add del mod">
          <ac:chgData name="Austin Paothatat" userId="S::ap2485@nau.edu::a5445df4-bc8f-451d-8461-216db52dec3c" providerId="AD" clId="Web-{820F9A1F-88B5-230D-6B9C-AC4E22317693}" dt="2024-02-15T16:24:02.906" v="2"/>
          <ac:graphicFrameMkLst>
            <pc:docMk/>
            <pc:sldMk cId="98175723" sldId="261"/>
            <ac:graphicFrameMk id="8" creationId="{A645C4E6-F155-1015-0D54-0385E8D59F95}"/>
          </ac:graphicFrameMkLst>
        </pc:graphicFrameChg>
        <pc:picChg chg="del">
          <ac:chgData name="Austin Paothatat" userId="S::ap2485@nau.edu::a5445df4-bc8f-451d-8461-216db52dec3c" providerId="AD" clId="Web-{820F9A1F-88B5-230D-6B9C-AC4E22317693}" dt="2024-02-15T16:22:24.731" v="0"/>
          <ac:picMkLst>
            <pc:docMk/>
            <pc:sldMk cId="98175723" sldId="261"/>
            <ac:picMk id="9" creationId="{2A331E9F-716F-FAD0-21D6-190173CC2E55}"/>
          </ac:picMkLst>
        </pc:picChg>
      </pc:sldChg>
      <pc:sldChg chg="addSp modSp">
        <pc:chgData name="Austin Paothatat" userId="S::ap2485@nau.edu::a5445df4-bc8f-451d-8461-216db52dec3c" providerId="AD" clId="Web-{820F9A1F-88B5-230D-6B9C-AC4E22317693}" dt="2024-02-15T17:03:47.970" v="102" actId="1076"/>
        <pc:sldMkLst>
          <pc:docMk/>
          <pc:sldMk cId="1278249476" sldId="284"/>
        </pc:sldMkLst>
        <pc:spChg chg="mod">
          <ac:chgData name="Austin Paothatat" userId="S::ap2485@nau.edu::a5445df4-bc8f-451d-8461-216db52dec3c" providerId="AD" clId="Web-{820F9A1F-88B5-230D-6B9C-AC4E22317693}" dt="2024-02-15T16:32:58.611" v="92" actId="1076"/>
          <ac:spMkLst>
            <pc:docMk/>
            <pc:sldMk cId="1278249476" sldId="284"/>
            <ac:spMk id="8" creationId="{9DF2A839-E3DA-9F67-3FE0-E5C817B90550}"/>
          </ac:spMkLst>
        </pc:spChg>
        <pc:picChg chg="mod modCrop">
          <ac:chgData name="Austin Paothatat" userId="S::ap2485@nau.edu::a5445df4-bc8f-451d-8461-216db52dec3c" providerId="AD" clId="Web-{820F9A1F-88B5-230D-6B9C-AC4E22317693}" dt="2024-02-15T16:33:32.816" v="99"/>
          <ac:picMkLst>
            <pc:docMk/>
            <pc:sldMk cId="1278249476" sldId="284"/>
            <ac:picMk id="3" creationId="{408EC342-A727-0F12-F115-1AAFB3E69737}"/>
          </ac:picMkLst>
        </pc:picChg>
        <pc:picChg chg="add mod">
          <ac:chgData name="Austin Paothatat" userId="S::ap2485@nau.edu::a5445df4-bc8f-451d-8461-216db52dec3c" providerId="AD" clId="Web-{820F9A1F-88B5-230D-6B9C-AC4E22317693}" dt="2024-02-15T17:03:47.970" v="102" actId="1076"/>
          <ac:picMkLst>
            <pc:docMk/>
            <pc:sldMk cId="1278249476" sldId="284"/>
            <ac:picMk id="9" creationId="{9CF24FC1-BCEA-7EB6-F6A4-8B8890B880C9}"/>
          </ac:picMkLst>
        </pc:picChg>
      </pc:sldChg>
      <pc:sldChg chg="addSp delSp modSp">
        <pc:chgData name="Austin Paothatat" userId="S::ap2485@nau.edu::a5445df4-bc8f-451d-8461-216db52dec3c" providerId="AD" clId="Web-{820F9A1F-88B5-230D-6B9C-AC4E22317693}" dt="2024-02-15T16:32:35.548" v="91" actId="20577"/>
        <pc:sldMkLst>
          <pc:docMk/>
          <pc:sldMk cId="1529630872" sldId="289"/>
        </pc:sldMkLst>
        <pc:spChg chg="add mod">
          <ac:chgData name="Austin Paothatat" userId="S::ap2485@nau.edu::a5445df4-bc8f-451d-8461-216db52dec3c" providerId="AD" clId="Web-{820F9A1F-88B5-230D-6B9C-AC4E22317693}" dt="2024-02-15T16:32:35.548" v="91" actId="20577"/>
          <ac:spMkLst>
            <pc:docMk/>
            <pc:sldMk cId="1529630872" sldId="289"/>
            <ac:spMk id="12" creationId="{07747D4C-8D3C-80D9-F20F-5105EA29F1CE}"/>
          </ac:spMkLst>
        </pc:spChg>
        <pc:spChg chg="del mod">
          <ac:chgData name="Austin Paothatat" userId="S::ap2485@nau.edu::a5445df4-bc8f-451d-8461-216db52dec3c" providerId="AD" clId="Web-{820F9A1F-88B5-230D-6B9C-AC4E22317693}" dt="2024-02-15T16:31:26.671" v="29"/>
          <ac:spMkLst>
            <pc:docMk/>
            <pc:sldMk cId="1529630872" sldId="289"/>
            <ac:spMk id="23" creationId="{84031C50-3E43-ECFB-A27E-F8FFC57C2BF6}"/>
          </ac:spMkLst>
        </pc:spChg>
        <pc:graphicFrameChg chg="add del mod modGraphic">
          <ac:chgData name="Austin Paothatat" userId="S::ap2485@nau.edu::a5445df4-bc8f-451d-8461-216db52dec3c" providerId="AD" clId="Web-{820F9A1F-88B5-230D-6B9C-AC4E22317693}" dt="2024-02-15T16:29:59.605" v="17"/>
          <ac:graphicFrameMkLst>
            <pc:docMk/>
            <pc:sldMk cId="1529630872" sldId="289"/>
            <ac:graphicFrameMk id="4" creationId="{12E9E61C-797F-42F3-FCD8-20B0ADB15145}"/>
          </ac:graphicFrameMkLst>
        </pc:graphicFrameChg>
        <pc:graphicFrameChg chg="add del mod modGraphic">
          <ac:chgData name="Austin Paothatat" userId="S::ap2485@nau.edu::a5445df4-bc8f-451d-8461-216db52dec3c" providerId="AD" clId="Web-{820F9A1F-88B5-230D-6B9C-AC4E22317693}" dt="2024-02-15T16:30:50.341" v="24"/>
          <ac:graphicFrameMkLst>
            <pc:docMk/>
            <pc:sldMk cId="1529630872" sldId="289"/>
            <ac:graphicFrameMk id="8" creationId="{587FFF9D-55A0-70AF-CB5C-E4ED66AE5442}"/>
          </ac:graphicFrameMkLst>
        </pc:graphicFrameChg>
        <pc:graphicFrameChg chg="add mod modGraphic">
          <ac:chgData name="Austin Paothatat" userId="S::ap2485@nau.edu::a5445df4-bc8f-451d-8461-216db52dec3c" providerId="AD" clId="Web-{820F9A1F-88B5-230D-6B9C-AC4E22317693}" dt="2024-02-15T16:31:22.780" v="27" actId="1076"/>
          <ac:graphicFrameMkLst>
            <pc:docMk/>
            <pc:sldMk cId="1529630872" sldId="289"/>
            <ac:graphicFrameMk id="11" creationId="{BF074379-A4E4-E4D1-2B89-1F8020A80A94}"/>
          </ac:graphicFrameMkLst>
        </pc:graphicFrameChg>
        <pc:picChg chg="del">
          <ac:chgData name="Austin Paothatat" userId="S::ap2485@nau.edu::a5445df4-bc8f-451d-8461-216db52dec3c" providerId="AD" clId="Web-{820F9A1F-88B5-230D-6B9C-AC4E22317693}" dt="2024-02-15T16:24:11.859" v="3"/>
          <ac:picMkLst>
            <pc:docMk/>
            <pc:sldMk cId="1529630872" sldId="289"/>
            <ac:picMk id="14" creationId="{C005FF5F-F2AB-3077-E0D8-3584A4254D08}"/>
          </ac:picMkLst>
        </pc:picChg>
      </pc:sldChg>
    </pc:docChg>
  </pc:docChgLst>
  <pc:docChgLst>
    <pc:chgData name="Michael Sidney Zielinski" userId="S::michael.zielinski@nau.edu::9953421c-d045-4091-bdb1-f7f9acf3b801" providerId="AD" clId="Web-{4AE54437-EF34-4CDA-AC25-6C442F6917F4}"/>
    <pc:docChg chg="modSld">
      <pc:chgData name="Michael Sidney Zielinski" userId="S::michael.zielinski@nau.edu::9953421c-d045-4091-bdb1-f7f9acf3b801" providerId="AD" clId="Web-{4AE54437-EF34-4CDA-AC25-6C442F6917F4}" dt="2023-10-16T00:05:44.889" v="68" actId="20577"/>
      <pc:docMkLst>
        <pc:docMk/>
      </pc:docMkLst>
      <pc:sldChg chg="modSp">
        <pc:chgData name="Michael Sidney Zielinski" userId="S::michael.zielinski@nau.edu::9953421c-d045-4091-bdb1-f7f9acf3b801" providerId="AD" clId="Web-{4AE54437-EF34-4CDA-AC25-6C442F6917F4}" dt="2023-10-15T23:58:50.735" v="66" actId="1076"/>
        <pc:sldMkLst>
          <pc:docMk/>
          <pc:sldMk cId="1514395425" sldId="258"/>
        </pc:sldMkLst>
        <pc:spChg chg="mod">
          <ac:chgData name="Michael Sidney Zielinski" userId="S::michael.zielinski@nau.edu::9953421c-d045-4091-bdb1-f7f9acf3b801" providerId="AD" clId="Web-{4AE54437-EF34-4CDA-AC25-6C442F6917F4}" dt="2023-10-15T23:58:50.735" v="66" actId="1076"/>
          <ac:spMkLst>
            <pc:docMk/>
            <pc:sldMk cId="1514395425" sldId="258"/>
            <ac:spMk id="11" creationId="{BA5A0415-BD6F-81C7-18F5-CE82B5B4FEB0}"/>
          </ac:spMkLst>
        </pc:spChg>
      </pc:sldChg>
      <pc:sldChg chg="modSp">
        <pc:chgData name="Michael Sidney Zielinski" userId="S::michael.zielinski@nau.edu::9953421c-d045-4091-bdb1-f7f9acf3b801" providerId="AD" clId="Web-{4AE54437-EF34-4CDA-AC25-6C442F6917F4}" dt="2023-10-16T00:05:44.889" v="68" actId="20577"/>
        <pc:sldMkLst>
          <pc:docMk/>
          <pc:sldMk cId="98175723" sldId="261"/>
        </pc:sldMkLst>
        <pc:spChg chg="mod">
          <ac:chgData name="Michael Sidney Zielinski" userId="S::michael.zielinski@nau.edu::9953421c-d045-4091-bdb1-f7f9acf3b801" providerId="AD" clId="Web-{4AE54437-EF34-4CDA-AC25-6C442F6917F4}" dt="2023-10-16T00:05:44.889" v="68" actId="20577"/>
          <ac:spMkLst>
            <pc:docMk/>
            <pc:sldMk cId="98175723" sldId="261"/>
            <ac:spMk id="2" creationId="{63F8214E-5B1E-25B0-74F6-E73FCE0DF5E6}"/>
          </ac:spMkLst>
        </pc:spChg>
      </pc:sldChg>
      <pc:sldChg chg="modSp">
        <pc:chgData name="Michael Sidney Zielinski" userId="S::michael.zielinski@nau.edu::9953421c-d045-4091-bdb1-f7f9acf3b801" providerId="AD" clId="Web-{4AE54437-EF34-4CDA-AC25-6C442F6917F4}" dt="2023-10-15T23:47:44.174" v="54" actId="20577"/>
        <pc:sldMkLst>
          <pc:docMk/>
          <pc:sldMk cId="1297460242" sldId="266"/>
        </pc:sldMkLst>
        <pc:spChg chg="mod">
          <ac:chgData name="Michael Sidney Zielinski" userId="S::michael.zielinski@nau.edu::9953421c-d045-4091-bdb1-f7f9acf3b801" providerId="AD" clId="Web-{4AE54437-EF34-4CDA-AC25-6C442F6917F4}" dt="2023-10-15T23:47:44.174" v="54" actId="20577"/>
          <ac:spMkLst>
            <pc:docMk/>
            <pc:sldMk cId="1297460242" sldId="266"/>
            <ac:spMk id="17" creationId="{753272C2-3AE6-6E0D-FB6E-F8EF300BD892}"/>
          </ac:spMkLst>
        </pc:spChg>
      </pc:sldChg>
      <pc:sldChg chg="modSp">
        <pc:chgData name="Michael Sidney Zielinski" userId="S::michael.zielinski@nau.edu::9953421c-d045-4091-bdb1-f7f9acf3b801" providerId="AD" clId="Web-{4AE54437-EF34-4CDA-AC25-6C442F6917F4}" dt="2023-10-15T23:53:26.041" v="61" actId="20577"/>
        <pc:sldMkLst>
          <pc:docMk/>
          <pc:sldMk cId="948786053" sldId="274"/>
        </pc:sldMkLst>
        <pc:spChg chg="mod">
          <ac:chgData name="Michael Sidney Zielinski" userId="S::michael.zielinski@nau.edu::9953421c-d045-4091-bdb1-f7f9acf3b801" providerId="AD" clId="Web-{4AE54437-EF34-4CDA-AC25-6C442F6917F4}" dt="2023-10-15T23:52:56.070" v="56" actId="1076"/>
          <ac:spMkLst>
            <pc:docMk/>
            <pc:sldMk cId="948786053" sldId="274"/>
            <ac:spMk id="3" creationId="{5097914E-E64A-85AF-8135-CBB08E662D6C}"/>
          </ac:spMkLst>
        </pc:spChg>
        <pc:graphicFrameChg chg="mod modGraphic">
          <ac:chgData name="Michael Sidney Zielinski" userId="S::michael.zielinski@nau.edu::9953421c-d045-4091-bdb1-f7f9acf3b801" providerId="AD" clId="Web-{4AE54437-EF34-4CDA-AC25-6C442F6917F4}" dt="2023-10-15T23:53:26.041" v="61" actId="20577"/>
          <ac:graphicFrameMkLst>
            <pc:docMk/>
            <pc:sldMk cId="948786053" sldId="274"/>
            <ac:graphicFrameMk id="31" creationId="{92FE1FD3-0F22-C544-AFC6-57AECF212540}"/>
          </ac:graphicFrameMkLst>
        </pc:graphicFrameChg>
      </pc:sldChg>
      <pc:sldChg chg="modSp">
        <pc:chgData name="Michael Sidney Zielinski" userId="S::michael.zielinski@nau.edu::9953421c-d045-4091-bdb1-f7f9acf3b801" providerId="AD" clId="Web-{4AE54437-EF34-4CDA-AC25-6C442F6917F4}" dt="2023-10-15T23:55:48.269" v="65" actId="1076"/>
        <pc:sldMkLst>
          <pc:docMk/>
          <pc:sldMk cId="3169276152" sldId="276"/>
        </pc:sldMkLst>
        <pc:spChg chg="mod">
          <ac:chgData name="Michael Sidney Zielinski" userId="S::michael.zielinski@nau.edu::9953421c-d045-4091-bdb1-f7f9acf3b801" providerId="AD" clId="Web-{4AE54437-EF34-4CDA-AC25-6C442F6917F4}" dt="2023-10-15T23:55:37.769" v="63" actId="20577"/>
          <ac:spMkLst>
            <pc:docMk/>
            <pc:sldMk cId="3169276152" sldId="276"/>
            <ac:spMk id="2" creationId="{3C4DFD41-7734-1E0F-8119-FA1D8A5E8DDB}"/>
          </ac:spMkLst>
        </pc:spChg>
        <pc:spChg chg="mod">
          <ac:chgData name="Michael Sidney Zielinski" userId="S::michael.zielinski@nau.edu::9953421c-d045-4091-bdb1-f7f9acf3b801" providerId="AD" clId="Web-{4AE54437-EF34-4CDA-AC25-6C442F6917F4}" dt="2023-10-15T23:55:48.269" v="65" actId="1076"/>
          <ac:spMkLst>
            <pc:docMk/>
            <pc:sldMk cId="3169276152" sldId="276"/>
            <ac:spMk id="3" creationId="{B3CF8E40-3DD0-0B41-9C28-1A5CFE308B80}"/>
          </ac:spMkLst>
        </pc:spChg>
        <pc:spChg chg="mod">
          <ac:chgData name="Michael Sidney Zielinski" userId="S::michael.zielinski@nau.edu::9953421c-d045-4091-bdb1-f7f9acf3b801" providerId="AD" clId="Web-{4AE54437-EF34-4CDA-AC25-6C442F6917F4}" dt="2023-10-15T23:55:43.550" v="64" actId="1076"/>
          <ac:spMkLst>
            <pc:docMk/>
            <pc:sldMk cId="3169276152" sldId="276"/>
            <ac:spMk id="6" creationId="{ED901AE5-676C-7821-F5D8-7381CDB7EDC5}"/>
          </ac:spMkLst>
        </pc:spChg>
      </pc:sldChg>
    </pc:docChg>
  </pc:docChgLst>
  <pc:docChgLst>
    <pc:chgData name="Jeremy G Malmo" userId="S::jgm288@nau.edu::45594f7d-db40-4900-b5c5-ea1f3044aa78" providerId="AD" clId="Web-{E626F5F1-B73E-AA2D-A428-2132C3FE8A59}"/>
    <pc:docChg chg="modSld">
      <pc:chgData name="Jeremy G Malmo" userId="S::jgm288@nau.edu::45594f7d-db40-4900-b5c5-ea1f3044aa78" providerId="AD" clId="Web-{E626F5F1-B73E-AA2D-A428-2132C3FE8A59}" dt="2023-10-15T23:45:00.560" v="1" actId="1076"/>
      <pc:docMkLst>
        <pc:docMk/>
      </pc:docMkLst>
      <pc:sldChg chg="modSp">
        <pc:chgData name="Jeremy G Malmo" userId="S::jgm288@nau.edu::45594f7d-db40-4900-b5c5-ea1f3044aa78" providerId="AD" clId="Web-{E626F5F1-B73E-AA2D-A428-2132C3FE8A59}" dt="2023-10-15T23:45:00.560" v="1" actId="1076"/>
        <pc:sldMkLst>
          <pc:docMk/>
          <pc:sldMk cId="98175723" sldId="261"/>
        </pc:sldMkLst>
        <pc:graphicFrameChg chg="mod">
          <ac:chgData name="Jeremy G Malmo" userId="S::jgm288@nau.edu::45594f7d-db40-4900-b5c5-ea1f3044aa78" providerId="AD" clId="Web-{E626F5F1-B73E-AA2D-A428-2132C3FE8A59}" dt="2023-10-15T23:43:51.026" v="0" actId="14100"/>
          <ac:graphicFrameMkLst>
            <pc:docMk/>
            <pc:sldMk cId="98175723" sldId="261"/>
            <ac:graphicFrameMk id="3" creationId="{917E29F5-1419-4953-4B23-226EDD1ADE97}"/>
          </ac:graphicFrameMkLst>
        </pc:graphicFrameChg>
        <pc:picChg chg="mod">
          <ac:chgData name="Jeremy G Malmo" userId="S::jgm288@nau.edu::45594f7d-db40-4900-b5c5-ea1f3044aa78" providerId="AD" clId="Web-{E626F5F1-B73E-AA2D-A428-2132C3FE8A59}" dt="2023-10-15T23:45:00.560" v="1" actId="1076"/>
          <ac:picMkLst>
            <pc:docMk/>
            <pc:sldMk cId="98175723" sldId="261"/>
            <ac:picMk id="6" creationId="{06805A73-E549-2D38-AD3A-18806D505260}"/>
          </ac:picMkLst>
        </pc:picChg>
      </pc:sldChg>
    </pc:docChg>
  </pc:docChgLst>
  <pc:docChgLst>
    <pc:chgData name="Avery Charley" userId="ebcb5d02-b95c-4204-8bcd-d9ffd357532f" providerId="ADAL" clId="{FE970289-94EE-471E-8964-B6795A0911F9}"/>
    <pc:docChg chg="undo custSel addSld delSld modSld sldOrd">
      <pc:chgData name="Avery Charley" userId="ebcb5d02-b95c-4204-8bcd-d9ffd357532f" providerId="ADAL" clId="{FE970289-94EE-471E-8964-B6795A0911F9}" dt="2024-02-05T00:15:07.750" v="3989" actId="20577"/>
      <pc:docMkLst>
        <pc:docMk/>
      </pc:docMkLst>
      <pc:sldChg chg="addSp delSp modSp mod modClrScheme chgLayout">
        <pc:chgData name="Avery Charley" userId="ebcb5d02-b95c-4204-8bcd-d9ffd357532f" providerId="ADAL" clId="{FE970289-94EE-471E-8964-B6795A0911F9}" dt="2024-02-05T00:13:40.527" v="3962" actId="478"/>
        <pc:sldMkLst>
          <pc:docMk/>
          <pc:sldMk cId="1514395425" sldId="258"/>
        </pc:sldMkLst>
        <pc:spChg chg="add mod ord">
          <ac:chgData name="Avery Charley" userId="ebcb5d02-b95c-4204-8bcd-d9ffd357532f" providerId="ADAL" clId="{FE970289-94EE-471E-8964-B6795A0911F9}" dt="2024-02-04T23:39:26.097" v="2944" actId="20577"/>
          <ac:spMkLst>
            <pc:docMk/>
            <pc:sldMk cId="1514395425" sldId="258"/>
            <ac:spMk id="2" creationId="{44261BC0-51E9-7584-BDF3-0CD7E66FF713}"/>
          </ac:spMkLst>
        </pc:spChg>
        <pc:spChg chg="del">
          <ac:chgData name="Avery Charley" userId="ebcb5d02-b95c-4204-8bcd-d9ffd357532f" providerId="ADAL" clId="{FE970289-94EE-471E-8964-B6795A0911F9}" dt="2024-02-05T00:13:31.588" v="3960" actId="478"/>
          <ac:spMkLst>
            <pc:docMk/>
            <pc:sldMk cId="1514395425" sldId="258"/>
            <ac:spMk id="3" creationId="{FED72664-B299-30A0-4D77-3041FECE173E}"/>
          </ac:spMkLst>
        </pc:spChg>
        <pc:spChg chg="add mod">
          <ac:chgData name="Avery Charley" userId="ebcb5d02-b95c-4204-8bcd-d9ffd357532f" providerId="ADAL" clId="{FE970289-94EE-471E-8964-B6795A0911F9}" dt="2024-02-05T00:13:32.550" v="3961"/>
          <ac:spMkLst>
            <pc:docMk/>
            <pc:sldMk cId="1514395425" sldId="258"/>
            <ac:spMk id="4" creationId="{83400777-56E4-F90C-1A86-499F8A894022}"/>
          </ac:spMkLst>
        </pc:spChg>
        <pc:spChg chg="mod ord">
          <ac:chgData name="Avery Charley" userId="ebcb5d02-b95c-4204-8bcd-d9ffd357532f" providerId="ADAL" clId="{FE970289-94EE-471E-8964-B6795A0911F9}" dt="2024-02-04T23:09:53.105" v="2267" actId="700"/>
          <ac:spMkLst>
            <pc:docMk/>
            <pc:sldMk cId="1514395425" sldId="258"/>
            <ac:spMk id="6" creationId="{CC2367EF-5E84-C020-EE59-AA0F48393E59}"/>
          </ac:spMkLst>
        </pc:spChg>
        <pc:picChg chg="del">
          <ac:chgData name="Avery Charley" userId="ebcb5d02-b95c-4204-8bcd-d9ffd357532f" providerId="ADAL" clId="{FE970289-94EE-471E-8964-B6795A0911F9}" dt="2024-02-05T00:13:40.527" v="3962" actId="478"/>
          <ac:picMkLst>
            <pc:docMk/>
            <pc:sldMk cId="1514395425" sldId="258"/>
            <ac:picMk id="8" creationId="{ADCCF042-BD08-0B36-C444-4A0D503F40A8}"/>
          </ac:picMkLst>
        </pc:picChg>
      </pc:sldChg>
      <pc:sldChg chg="del">
        <pc:chgData name="Avery Charley" userId="ebcb5d02-b95c-4204-8bcd-d9ffd357532f" providerId="ADAL" clId="{FE970289-94EE-471E-8964-B6795A0911F9}" dt="2024-02-04T22:19:57.473" v="19" actId="2696"/>
        <pc:sldMkLst>
          <pc:docMk/>
          <pc:sldMk cId="3803442049" sldId="259"/>
        </pc:sldMkLst>
      </pc:sldChg>
      <pc:sldChg chg="del">
        <pc:chgData name="Avery Charley" userId="ebcb5d02-b95c-4204-8bcd-d9ffd357532f" providerId="ADAL" clId="{FE970289-94EE-471E-8964-B6795A0911F9}" dt="2024-02-04T22:20:21.119" v="20" actId="2696"/>
        <pc:sldMkLst>
          <pc:docMk/>
          <pc:sldMk cId="1070346799" sldId="260"/>
        </pc:sldMkLst>
      </pc:sldChg>
      <pc:sldChg chg="addSp modSp mod ord">
        <pc:chgData name="Avery Charley" userId="ebcb5d02-b95c-4204-8bcd-d9ffd357532f" providerId="ADAL" clId="{FE970289-94EE-471E-8964-B6795A0911F9}" dt="2024-02-05T00:15:07.750" v="3989" actId="20577"/>
        <pc:sldMkLst>
          <pc:docMk/>
          <pc:sldMk cId="98175723" sldId="261"/>
        </pc:sldMkLst>
        <pc:spChg chg="add mod">
          <ac:chgData name="Avery Charley" userId="ebcb5d02-b95c-4204-8bcd-d9ffd357532f" providerId="ADAL" clId="{FE970289-94EE-471E-8964-B6795A0911F9}" dt="2024-02-05T00:15:07.750" v="3989" actId="20577"/>
          <ac:spMkLst>
            <pc:docMk/>
            <pc:sldMk cId="98175723" sldId="261"/>
            <ac:spMk id="2" creationId="{DA769AD2-5CB6-F47F-F28D-7F6C3E50A7FB}"/>
          </ac:spMkLst>
        </pc:spChg>
      </pc:sldChg>
      <pc:sldChg chg="del">
        <pc:chgData name="Avery Charley" userId="ebcb5d02-b95c-4204-8bcd-d9ffd357532f" providerId="ADAL" clId="{FE970289-94EE-471E-8964-B6795A0911F9}" dt="2024-02-04T22:21:59.648" v="27" actId="2696"/>
        <pc:sldMkLst>
          <pc:docMk/>
          <pc:sldMk cId="1192679512" sldId="262"/>
        </pc:sldMkLst>
      </pc:sldChg>
      <pc:sldChg chg="del">
        <pc:chgData name="Avery Charley" userId="ebcb5d02-b95c-4204-8bcd-d9ffd357532f" providerId="ADAL" clId="{FE970289-94EE-471E-8964-B6795A0911F9}" dt="2024-02-04T22:21:57.295" v="26" actId="2696"/>
        <pc:sldMkLst>
          <pc:docMk/>
          <pc:sldMk cId="1297460242" sldId="266"/>
        </pc:sldMkLst>
      </pc:sldChg>
      <pc:sldChg chg="del">
        <pc:chgData name="Avery Charley" userId="ebcb5d02-b95c-4204-8bcd-d9ffd357532f" providerId="ADAL" clId="{FE970289-94EE-471E-8964-B6795A0911F9}" dt="2024-02-04T22:21:11.067" v="23" actId="2696"/>
        <pc:sldMkLst>
          <pc:docMk/>
          <pc:sldMk cId="4194267802" sldId="267"/>
        </pc:sldMkLst>
      </pc:sldChg>
      <pc:sldChg chg="addSp modSp del mod ord modClrScheme chgLayout">
        <pc:chgData name="Avery Charley" userId="ebcb5d02-b95c-4204-8bcd-d9ffd357532f" providerId="ADAL" clId="{FE970289-94EE-471E-8964-B6795A0911F9}" dt="2024-02-04T22:25:01.768" v="74" actId="2696"/>
        <pc:sldMkLst>
          <pc:docMk/>
          <pc:sldMk cId="2423643970" sldId="268"/>
        </pc:sldMkLst>
        <pc:spChg chg="add mod ord">
          <ac:chgData name="Avery Charley" userId="ebcb5d02-b95c-4204-8bcd-d9ffd357532f" providerId="ADAL" clId="{FE970289-94EE-471E-8964-B6795A0911F9}" dt="2024-02-04T22:24:55.583" v="73" actId="20577"/>
          <ac:spMkLst>
            <pc:docMk/>
            <pc:sldMk cId="2423643970" sldId="268"/>
            <ac:spMk id="2" creationId="{3B1E6082-3F16-A6F5-A5CD-15226A40A510}"/>
          </ac:spMkLst>
        </pc:spChg>
        <pc:spChg chg="mod ord">
          <ac:chgData name="Avery Charley" userId="ebcb5d02-b95c-4204-8bcd-d9ffd357532f" providerId="ADAL" clId="{FE970289-94EE-471E-8964-B6795A0911F9}" dt="2024-02-04T22:24:05.951" v="40" actId="700"/>
          <ac:spMkLst>
            <pc:docMk/>
            <pc:sldMk cId="2423643970" sldId="268"/>
            <ac:spMk id="15" creationId="{4E622787-5874-4B81-9829-EDD6701EE531}"/>
          </ac:spMkLst>
        </pc:spChg>
      </pc:sldChg>
      <pc:sldChg chg="del">
        <pc:chgData name="Avery Charley" userId="ebcb5d02-b95c-4204-8bcd-d9ffd357532f" providerId="ADAL" clId="{FE970289-94EE-471E-8964-B6795A0911F9}" dt="2024-02-04T22:22:03.471" v="29" actId="2696"/>
        <pc:sldMkLst>
          <pc:docMk/>
          <pc:sldMk cId="3934475370" sldId="269"/>
        </pc:sldMkLst>
      </pc:sldChg>
      <pc:sldChg chg="addSp delSp modSp mod">
        <pc:chgData name="Avery Charley" userId="ebcb5d02-b95c-4204-8bcd-d9ffd357532f" providerId="ADAL" clId="{FE970289-94EE-471E-8964-B6795A0911F9}" dt="2024-02-05T00:14:41.064" v="3969" actId="20577"/>
        <pc:sldMkLst>
          <pc:docMk/>
          <pc:sldMk cId="23611709" sldId="271"/>
        </pc:sldMkLst>
        <pc:spChg chg="del">
          <ac:chgData name="Avery Charley" userId="ebcb5d02-b95c-4204-8bcd-d9ffd357532f" providerId="ADAL" clId="{FE970289-94EE-471E-8964-B6795A0911F9}" dt="2024-02-05T00:14:02.962" v="3964" actId="478"/>
          <ac:spMkLst>
            <pc:docMk/>
            <pc:sldMk cId="23611709" sldId="271"/>
            <ac:spMk id="2" creationId="{51C52937-2DD7-3763-866A-069235BEB4E0}"/>
          </ac:spMkLst>
        </pc:spChg>
        <pc:spChg chg="add mod">
          <ac:chgData name="Avery Charley" userId="ebcb5d02-b95c-4204-8bcd-d9ffd357532f" providerId="ADAL" clId="{FE970289-94EE-471E-8964-B6795A0911F9}" dt="2024-02-05T00:14:41.064" v="3969" actId="20577"/>
          <ac:spMkLst>
            <pc:docMk/>
            <pc:sldMk cId="23611709" sldId="271"/>
            <ac:spMk id="4" creationId="{67593667-2E50-2F49-EAF6-15341FBCE503}"/>
          </ac:spMkLst>
        </pc:spChg>
        <pc:spChg chg="mod">
          <ac:chgData name="Avery Charley" userId="ebcb5d02-b95c-4204-8bcd-d9ffd357532f" providerId="ADAL" clId="{FE970289-94EE-471E-8964-B6795A0911F9}" dt="2024-02-04T23:08:50.493" v="2266" actId="20577"/>
          <ac:spMkLst>
            <pc:docMk/>
            <pc:sldMk cId="23611709" sldId="271"/>
            <ac:spMk id="7" creationId="{CA4F84C4-8B30-69F3-5659-D7C74AA947F4}"/>
          </ac:spMkLst>
        </pc:spChg>
        <pc:spChg chg="mod">
          <ac:chgData name="Avery Charley" userId="ebcb5d02-b95c-4204-8bcd-d9ffd357532f" providerId="ADAL" clId="{FE970289-94EE-471E-8964-B6795A0911F9}" dt="2024-02-04T22:19:50.382" v="18" actId="20577"/>
          <ac:spMkLst>
            <pc:docMk/>
            <pc:sldMk cId="23611709" sldId="271"/>
            <ac:spMk id="16" creationId="{6F640BF6-D186-94B0-4EE7-CC3027FC5BF5}"/>
          </ac:spMkLst>
        </pc:spChg>
        <pc:picChg chg="del mod">
          <ac:chgData name="Avery Charley" userId="ebcb5d02-b95c-4204-8bcd-d9ffd357532f" providerId="ADAL" clId="{FE970289-94EE-471E-8964-B6795A0911F9}" dt="2024-02-05T00:14:36.533" v="3968" actId="478"/>
          <ac:picMkLst>
            <pc:docMk/>
            <pc:sldMk cId="23611709" sldId="271"/>
            <ac:picMk id="3" creationId="{947A44F4-E09E-5042-A6BE-8DB140524B39}"/>
          </ac:picMkLst>
        </pc:picChg>
      </pc:sldChg>
      <pc:sldChg chg="addSp delSp modSp mod modClrScheme chgLayout">
        <pc:chgData name="Avery Charley" userId="ebcb5d02-b95c-4204-8bcd-d9ffd357532f" providerId="ADAL" clId="{FE970289-94EE-471E-8964-B6795A0911F9}" dt="2024-02-05T00:12:41.742" v="3959" actId="13926"/>
        <pc:sldMkLst>
          <pc:docMk/>
          <pc:sldMk cId="2870259139" sldId="272"/>
        </pc:sldMkLst>
        <pc:spChg chg="mod ord">
          <ac:chgData name="Avery Charley" userId="ebcb5d02-b95c-4204-8bcd-d9ffd357532f" providerId="ADAL" clId="{FE970289-94EE-471E-8964-B6795A0911F9}" dt="2024-02-04T23:40:40.965" v="2988" actId="700"/>
          <ac:spMkLst>
            <pc:docMk/>
            <pc:sldMk cId="2870259139" sldId="272"/>
            <ac:spMk id="2" creationId="{249F0721-9663-6342-C520-60BF491E18DB}"/>
          </ac:spMkLst>
        </pc:spChg>
        <pc:spChg chg="add mod ord">
          <ac:chgData name="Avery Charley" userId="ebcb5d02-b95c-4204-8bcd-d9ffd357532f" providerId="ADAL" clId="{FE970289-94EE-471E-8964-B6795A0911F9}" dt="2024-02-05T00:12:01.865" v="3955" actId="5793"/>
          <ac:spMkLst>
            <pc:docMk/>
            <pc:sldMk cId="2870259139" sldId="272"/>
            <ac:spMk id="3" creationId="{791A7C75-CC2C-B628-045E-E1D49380708B}"/>
          </ac:spMkLst>
        </pc:spChg>
        <pc:spChg chg="add mod">
          <ac:chgData name="Avery Charley" userId="ebcb5d02-b95c-4204-8bcd-d9ffd357532f" providerId="ADAL" clId="{FE970289-94EE-471E-8964-B6795A0911F9}" dt="2024-02-05T00:12:09.461" v="3956" actId="1076"/>
          <ac:spMkLst>
            <pc:docMk/>
            <pc:sldMk cId="2870259139" sldId="272"/>
            <ac:spMk id="6" creationId="{58106575-E376-B229-8FF2-548947E27DEE}"/>
          </ac:spMkLst>
        </pc:spChg>
        <pc:spChg chg="mod ord">
          <ac:chgData name="Avery Charley" userId="ebcb5d02-b95c-4204-8bcd-d9ffd357532f" providerId="ADAL" clId="{FE970289-94EE-471E-8964-B6795A0911F9}" dt="2024-02-05T00:08:44.452" v="3883" actId="20577"/>
          <ac:spMkLst>
            <pc:docMk/>
            <pc:sldMk cId="2870259139" sldId="272"/>
            <ac:spMk id="7" creationId="{BDFAA06E-782B-1F6A-5F2F-DC46310783F8}"/>
          </ac:spMkLst>
        </pc:spChg>
        <pc:spChg chg="add del mod">
          <ac:chgData name="Avery Charley" userId="ebcb5d02-b95c-4204-8bcd-d9ffd357532f" providerId="ADAL" clId="{FE970289-94EE-471E-8964-B6795A0911F9}" dt="2024-02-04T23:54:11.448" v="3590" actId="478"/>
          <ac:spMkLst>
            <pc:docMk/>
            <pc:sldMk cId="2870259139" sldId="272"/>
            <ac:spMk id="8" creationId="{2B147845-1A8A-278B-115C-8F282830F559}"/>
          </ac:spMkLst>
        </pc:spChg>
        <pc:spChg chg="add mod">
          <ac:chgData name="Avery Charley" userId="ebcb5d02-b95c-4204-8bcd-d9ffd357532f" providerId="ADAL" clId="{FE970289-94EE-471E-8964-B6795A0911F9}" dt="2024-02-05T00:03:54.020" v="3827" actId="1076"/>
          <ac:spMkLst>
            <pc:docMk/>
            <pc:sldMk cId="2870259139" sldId="272"/>
            <ac:spMk id="9" creationId="{96B53814-5836-66F1-09CE-AC2480EB2D2D}"/>
          </ac:spMkLst>
        </pc:spChg>
        <pc:spChg chg="mod">
          <ac:chgData name="Avery Charley" userId="ebcb5d02-b95c-4204-8bcd-d9ffd357532f" providerId="ADAL" clId="{FE970289-94EE-471E-8964-B6795A0911F9}" dt="2024-02-05T00:11:01.508" v="3941" actId="20577"/>
          <ac:spMkLst>
            <pc:docMk/>
            <pc:sldMk cId="2870259139" sldId="272"/>
            <ac:spMk id="10" creationId="{0B3068FC-DEC9-2D84-1724-9BABA4D2E5FE}"/>
          </ac:spMkLst>
        </pc:spChg>
        <pc:spChg chg="add mod">
          <ac:chgData name="Avery Charley" userId="ebcb5d02-b95c-4204-8bcd-d9ffd357532f" providerId="ADAL" clId="{FE970289-94EE-471E-8964-B6795A0911F9}" dt="2024-02-05T00:12:24.609" v="3958" actId="13926"/>
          <ac:spMkLst>
            <pc:docMk/>
            <pc:sldMk cId="2870259139" sldId="272"/>
            <ac:spMk id="11" creationId="{47231AC9-3819-E1D6-0E73-AEDCEF32CDAE}"/>
          </ac:spMkLst>
        </pc:spChg>
        <pc:spChg chg="add mod">
          <ac:chgData name="Avery Charley" userId="ebcb5d02-b95c-4204-8bcd-d9ffd357532f" providerId="ADAL" clId="{FE970289-94EE-471E-8964-B6795A0911F9}" dt="2024-02-05T00:03:50.652" v="3826" actId="1076"/>
          <ac:spMkLst>
            <pc:docMk/>
            <pc:sldMk cId="2870259139" sldId="272"/>
            <ac:spMk id="12" creationId="{2F1C01B5-D665-0DFE-9309-5A804F7D5C8C}"/>
          </ac:spMkLst>
        </pc:spChg>
        <pc:spChg chg="add mod">
          <ac:chgData name="Avery Charley" userId="ebcb5d02-b95c-4204-8bcd-d9ffd357532f" providerId="ADAL" clId="{FE970289-94EE-471E-8964-B6795A0911F9}" dt="2024-02-05T00:04:40.172" v="3845" actId="1076"/>
          <ac:spMkLst>
            <pc:docMk/>
            <pc:sldMk cId="2870259139" sldId="272"/>
            <ac:spMk id="14" creationId="{CAB24513-0DBD-8F95-45D9-CC6B1F42949C}"/>
          </ac:spMkLst>
        </pc:spChg>
        <pc:spChg chg="del mod">
          <ac:chgData name="Avery Charley" userId="ebcb5d02-b95c-4204-8bcd-d9ffd357532f" providerId="ADAL" clId="{FE970289-94EE-471E-8964-B6795A0911F9}" dt="2024-02-05T00:09:24.164" v="3885" actId="478"/>
          <ac:spMkLst>
            <pc:docMk/>
            <pc:sldMk cId="2870259139" sldId="272"/>
            <ac:spMk id="15" creationId="{C0CF337E-D549-12DF-2DF9-C8C9522EC50D}"/>
          </ac:spMkLst>
        </pc:spChg>
        <pc:spChg chg="add mod">
          <ac:chgData name="Avery Charley" userId="ebcb5d02-b95c-4204-8bcd-d9ffd357532f" providerId="ADAL" clId="{FE970289-94EE-471E-8964-B6795A0911F9}" dt="2024-02-05T00:05:05.032" v="3857" actId="20577"/>
          <ac:spMkLst>
            <pc:docMk/>
            <pc:sldMk cId="2870259139" sldId="272"/>
            <ac:spMk id="17" creationId="{43B34F34-35F6-8D68-8CBE-92B591616126}"/>
          </ac:spMkLst>
        </pc:spChg>
        <pc:spChg chg="add mod">
          <ac:chgData name="Avery Charley" userId="ebcb5d02-b95c-4204-8bcd-d9ffd357532f" providerId="ADAL" clId="{FE970289-94EE-471E-8964-B6795A0911F9}" dt="2024-02-05T00:12:41.742" v="3959" actId="13926"/>
          <ac:spMkLst>
            <pc:docMk/>
            <pc:sldMk cId="2870259139" sldId="272"/>
            <ac:spMk id="19" creationId="{AE9339E2-25C7-2E02-A06B-809E8C220465}"/>
          </ac:spMkLst>
        </pc:spChg>
        <pc:spChg chg="del">
          <ac:chgData name="Avery Charley" userId="ebcb5d02-b95c-4204-8bcd-d9ffd357532f" providerId="ADAL" clId="{FE970289-94EE-471E-8964-B6795A0911F9}" dt="2024-02-04T23:40:35.555" v="2987" actId="478"/>
          <ac:spMkLst>
            <pc:docMk/>
            <pc:sldMk cId="2870259139" sldId="272"/>
            <ac:spMk id="23" creationId="{84031C50-3E43-ECFB-A27E-F8FFC57C2BF6}"/>
          </ac:spMkLst>
        </pc:spChg>
      </pc:sldChg>
      <pc:sldChg chg="modSp mod">
        <pc:chgData name="Avery Charley" userId="ebcb5d02-b95c-4204-8bcd-d9ffd357532f" providerId="ADAL" clId="{FE970289-94EE-471E-8964-B6795A0911F9}" dt="2024-02-04T22:47:58.471" v="715" actId="20577"/>
        <pc:sldMkLst>
          <pc:docMk/>
          <pc:sldMk cId="3169276152" sldId="276"/>
        </pc:sldMkLst>
        <pc:spChg chg="mod">
          <ac:chgData name="Avery Charley" userId="ebcb5d02-b95c-4204-8bcd-d9ffd357532f" providerId="ADAL" clId="{FE970289-94EE-471E-8964-B6795A0911F9}" dt="2024-02-04T22:47:58.471" v="715" actId="20577"/>
          <ac:spMkLst>
            <pc:docMk/>
            <pc:sldMk cId="3169276152" sldId="276"/>
            <ac:spMk id="7" creationId="{BDFAA06E-782B-1F6A-5F2F-DC46310783F8}"/>
          </ac:spMkLst>
        </pc:spChg>
      </pc:sldChg>
      <pc:sldChg chg="del">
        <pc:chgData name="Avery Charley" userId="ebcb5d02-b95c-4204-8bcd-d9ffd357532f" providerId="ADAL" clId="{FE970289-94EE-471E-8964-B6795A0911F9}" dt="2024-02-04T22:22:01.578" v="28" actId="2696"/>
        <pc:sldMkLst>
          <pc:docMk/>
          <pc:sldMk cId="3456721241" sldId="277"/>
        </pc:sldMkLst>
      </pc:sldChg>
      <pc:sldChg chg="del">
        <pc:chgData name="Avery Charley" userId="ebcb5d02-b95c-4204-8bcd-d9ffd357532f" providerId="ADAL" clId="{FE970289-94EE-471E-8964-B6795A0911F9}" dt="2024-02-04T22:22:05.607" v="30" actId="2696"/>
        <pc:sldMkLst>
          <pc:docMk/>
          <pc:sldMk cId="4009218085" sldId="278"/>
        </pc:sldMkLst>
      </pc:sldChg>
      <pc:sldChg chg="modSp add del mod">
        <pc:chgData name="Avery Charley" userId="ebcb5d02-b95c-4204-8bcd-d9ffd357532f" providerId="ADAL" clId="{FE970289-94EE-471E-8964-B6795A0911F9}" dt="2024-02-04T22:22:36.778" v="37" actId="20577"/>
        <pc:sldMkLst>
          <pc:docMk/>
          <pc:sldMk cId="1278249476" sldId="284"/>
        </pc:sldMkLst>
        <pc:spChg chg="mod">
          <ac:chgData name="Avery Charley" userId="ebcb5d02-b95c-4204-8bcd-d9ffd357532f" providerId="ADAL" clId="{FE970289-94EE-471E-8964-B6795A0911F9}" dt="2024-02-04T22:22:36.778" v="37" actId="20577"/>
          <ac:spMkLst>
            <pc:docMk/>
            <pc:sldMk cId="1278249476" sldId="284"/>
            <ac:spMk id="7" creationId="{BDFAA06E-782B-1F6A-5F2F-DC46310783F8}"/>
          </ac:spMkLst>
        </pc:spChg>
      </pc:sldChg>
      <pc:sldChg chg="modSp add mod">
        <pc:chgData name="Avery Charley" userId="ebcb5d02-b95c-4204-8bcd-d9ffd357532f" providerId="ADAL" clId="{FE970289-94EE-471E-8964-B6795A0911F9}" dt="2024-02-04T22:22:40.343" v="38" actId="20577"/>
        <pc:sldMkLst>
          <pc:docMk/>
          <pc:sldMk cId="2953643758" sldId="285"/>
        </pc:sldMkLst>
        <pc:spChg chg="mod">
          <ac:chgData name="Avery Charley" userId="ebcb5d02-b95c-4204-8bcd-d9ffd357532f" providerId="ADAL" clId="{FE970289-94EE-471E-8964-B6795A0911F9}" dt="2024-02-04T22:22:40.343" v="38" actId="20577"/>
          <ac:spMkLst>
            <pc:docMk/>
            <pc:sldMk cId="2953643758" sldId="285"/>
            <ac:spMk id="7" creationId="{BDFAA06E-782B-1F6A-5F2F-DC46310783F8}"/>
          </ac:spMkLst>
        </pc:spChg>
      </pc:sldChg>
      <pc:sldChg chg="modSp add mod">
        <pc:chgData name="Avery Charley" userId="ebcb5d02-b95c-4204-8bcd-d9ffd357532f" providerId="ADAL" clId="{FE970289-94EE-471E-8964-B6795A0911F9}" dt="2024-02-04T22:22:43.714" v="39" actId="20577"/>
        <pc:sldMkLst>
          <pc:docMk/>
          <pc:sldMk cId="1721865657" sldId="286"/>
        </pc:sldMkLst>
        <pc:spChg chg="mod">
          <ac:chgData name="Avery Charley" userId="ebcb5d02-b95c-4204-8bcd-d9ffd357532f" providerId="ADAL" clId="{FE970289-94EE-471E-8964-B6795A0911F9}" dt="2024-02-04T22:22:43.714" v="39" actId="20577"/>
          <ac:spMkLst>
            <pc:docMk/>
            <pc:sldMk cId="1721865657" sldId="286"/>
            <ac:spMk id="7" creationId="{BDFAA06E-782B-1F6A-5F2F-DC46310783F8}"/>
          </ac:spMkLst>
        </pc:spChg>
      </pc:sldChg>
      <pc:sldChg chg="addSp delSp modSp mod">
        <pc:chgData name="Avery Charley" userId="ebcb5d02-b95c-4204-8bcd-d9ffd357532f" providerId="ADAL" clId="{FE970289-94EE-471E-8964-B6795A0911F9}" dt="2024-02-05T00:15:02.726" v="3987" actId="20577"/>
        <pc:sldMkLst>
          <pc:docMk/>
          <pc:sldMk cId="3251272157" sldId="288"/>
        </pc:sldMkLst>
        <pc:spChg chg="add mod">
          <ac:chgData name="Avery Charley" userId="ebcb5d02-b95c-4204-8bcd-d9ffd357532f" providerId="ADAL" clId="{FE970289-94EE-471E-8964-B6795A0911F9}" dt="2024-02-05T00:15:02.726" v="3987" actId="20577"/>
          <ac:spMkLst>
            <pc:docMk/>
            <pc:sldMk cId="3251272157" sldId="288"/>
            <ac:spMk id="4" creationId="{24311F60-D479-7383-8714-AA9D876C5E1B}"/>
          </ac:spMkLst>
        </pc:spChg>
        <pc:picChg chg="del">
          <ac:chgData name="Avery Charley" userId="ebcb5d02-b95c-4204-8bcd-d9ffd357532f" providerId="ADAL" clId="{FE970289-94EE-471E-8964-B6795A0911F9}" dt="2024-02-05T00:13:45.022" v="3963" actId="478"/>
          <ac:picMkLst>
            <pc:docMk/>
            <pc:sldMk cId="3251272157" sldId="288"/>
            <ac:picMk id="8" creationId="{ADCCF042-BD08-0B36-C444-4A0D503F40A8}"/>
          </ac:picMkLst>
        </pc:picChg>
      </pc:sldChg>
      <pc:sldChg chg="modSp add mod">
        <pc:chgData name="Avery Charley" userId="ebcb5d02-b95c-4204-8bcd-d9ffd357532f" providerId="ADAL" clId="{FE970289-94EE-471E-8964-B6795A0911F9}" dt="2024-02-04T22:48:14.951" v="742" actId="20577"/>
        <pc:sldMkLst>
          <pc:docMk/>
          <pc:sldMk cId="1529630872" sldId="289"/>
        </pc:sldMkLst>
        <pc:spChg chg="mod">
          <ac:chgData name="Avery Charley" userId="ebcb5d02-b95c-4204-8bcd-d9ffd357532f" providerId="ADAL" clId="{FE970289-94EE-471E-8964-B6795A0911F9}" dt="2024-02-04T22:48:14.951" v="742" actId="20577"/>
          <ac:spMkLst>
            <pc:docMk/>
            <pc:sldMk cId="1529630872" sldId="289"/>
            <ac:spMk id="7" creationId="{BDFAA06E-782B-1F6A-5F2F-DC46310783F8}"/>
          </ac:spMkLst>
        </pc:spChg>
      </pc:sldChg>
      <pc:sldChg chg="add">
        <pc:chgData name="Avery Charley" userId="ebcb5d02-b95c-4204-8bcd-d9ffd357532f" providerId="ADAL" clId="{FE970289-94EE-471E-8964-B6795A0911F9}" dt="2024-02-04T22:48:02.607" v="716" actId="2890"/>
        <pc:sldMkLst>
          <pc:docMk/>
          <pc:sldMk cId="3766840692" sldId="290"/>
        </pc:sldMkLst>
      </pc:sldChg>
    </pc:docChg>
  </pc:docChgLst>
  <pc:docChgLst>
    <pc:chgData name="Michael Sidney Zielinski" userId="S::michael.zielinski@nau.edu::9953421c-d045-4091-bdb1-f7f9acf3b801" providerId="AD" clId="Web-{D8FF1602-47C9-45E2-9794-A3EBBB093586}"/>
    <pc:docChg chg="modSld">
      <pc:chgData name="Michael Sidney Zielinski" userId="S::michael.zielinski@nau.edu::9953421c-d045-4091-bdb1-f7f9acf3b801" providerId="AD" clId="Web-{D8FF1602-47C9-45E2-9794-A3EBBB093586}" dt="2023-10-12T19:39:51.790" v="3" actId="20577"/>
      <pc:docMkLst>
        <pc:docMk/>
      </pc:docMkLst>
      <pc:sldChg chg="modSp">
        <pc:chgData name="Michael Sidney Zielinski" userId="S::michael.zielinski@nau.edu::9953421c-d045-4091-bdb1-f7f9acf3b801" providerId="AD" clId="Web-{D8FF1602-47C9-45E2-9794-A3EBBB093586}" dt="2023-10-12T19:39:51.790" v="3" actId="20577"/>
        <pc:sldMkLst>
          <pc:docMk/>
          <pc:sldMk cId="1514395425" sldId="258"/>
        </pc:sldMkLst>
        <pc:spChg chg="mod">
          <ac:chgData name="Michael Sidney Zielinski" userId="S::michael.zielinski@nau.edu::9953421c-d045-4091-bdb1-f7f9acf3b801" providerId="AD" clId="Web-{D8FF1602-47C9-45E2-9794-A3EBBB093586}" dt="2023-10-12T19:39:48.868" v="2" actId="20577"/>
          <ac:spMkLst>
            <pc:docMk/>
            <pc:sldMk cId="1514395425" sldId="258"/>
            <ac:spMk id="7" creationId="{8B0FF38D-CC40-675D-B1ED-42921546EEB2}"/>
          </ac:spMkLst>
        </pc:spChg>
        <pc:spChg chg="mod">
          <ac:chgData name="Michael Sidney Zielinski" userId="S::michael.zielinski@nau.edu::9953421c-d045-4091-bdb1-f7f9acf3b801" providerId="AD" clId="Web-{D8FF1602-47C9-45E2-9794-A3EBBB093586}" dt="2023-10-12T19:39:51.790" v="3" actId="20577"/>
          <ac:spMkLst>
            <pc:docMk/>
            <pc:sldMk cId="1514395425" sldId="258"/>
            <ac:spMk id="11" creationId="{BA5A0415-BD6F-81C7-18F5-CE82B5B4FEB0}"/>
          </ac:spMkLst>
        </pc:spChg>
      </pc:sldChg>
    </pc:docChg>
  </pc:docChgLst>
  <pc:docChgLst>
    <pc:chgData name="Jeremy G Malmo" userId="S::jgm288@nau.edu::45594f7d-db40-4900-b5c5-ea1f3044aa78" providerId="AD" clId="Web-{2F6AB1EE-2CD2-4D19-A424-EB3CE563A3BF}"/>
    <pc:docChg chg="modSld">
      <pc:chgData name="Jeremy G Malmo" userId="S::jgm288@nau.edu::45594f7d-db40-4900-b5c5-ea1f3044aa78" providerId="AD" clId="Web-{2F6AB1EE-2CD2-4D19-A424-EB3CE563A3BF}" dt="2023-10-11T02:34:28.180" v="730" actId="1076"/>
      <pc:docMkLst>
        <pc:docMk/>
      </pc:docMkLst>
      <pc:sldChg chg="modSp">
        <pc:chgData name="Jeremy G Malmo" userId="S::jgm288@nau.edu::45594f7d-db40-4900-b5c5-ea1f3044aa78" providerId="AD" clId="Web-{2F6AB1EE-2CD2-4D19-A424-EB3CE563A3BF}" dt="2023-10-10T00:13:33.654" v="0" actId="14100"/>
        <pc:sldMkLst>
          <pc:docMk/>
          <pc:sldMk cId="98175723" sldId="261"/>
        </pc:sldMkLst>
        <pc:graphicFrameChg chg="mod">
          <ac:chgData name="Jeremy G Malmo" userId="S::jgm288@nau.edu::45594f7d-db40-4900-b5c5-ea1f3044aa78" providerId="AD" clId="Web-{2F6AB1EE-2CD2-4D19-A424-EB3CE563A3BF}" dt="2023-10-10T00:13:33.654" v="0" actId="14100"/>
          <ac:graphicFrameMkLst>
            <pc:docMk/>
            <pc:sldMk cId="98175723" sldId="261"/>
            <ac:graphicFrameMk id="3" creationId="{917E29F5-1419-4953-4B23-226EDD1ADE97}"/>
          </ac:graphicFrameMkLst>
        </pc:graphicFrameChg>
      </pc:sldChg>
      <pc:sldChg chg="modSp">
        <pc:chgData name="Jeremy G Malmo" userId="S::jgm288@nau.edu::45594f7d-db40-4900-b5c5-ea1f3044aa78" providerId="AD" clId="Web-{2F6AB1EE-2CD2-4D19-A424-EB3CE563A3BF}" dt="2023-10-10T00:52:41.293" v="320" actId="1076"/>
        <pc:sldMkLst>
          <pc:docMk/>
          <pc:sldMk cId="1192679512" sldId="262"/>
        </pc:sldMkLst>
        <pc:picChg chg="mod">
          <ac:chgData name="Jeremy G Malmo" userId="S::jgm288@nau.edu::45594f7d-db40-4900-b5c5-ea1f3044aa78" providerId="AD" clId="Web-{2F6AB1EE-2CD2-4D19-A424-EB3CE563A3BF}" dt="2023-10-10T00:52:41.293" v="320" actId="1076"/>
          <ac:picMkLst>
            <pc:docMk/>
            <pc:sldMk cId="1192679512" sldId="262"/>
            <ac:picMk id="2" creationId="{9603AE81-5D9E-514B-B1DA-F8AC7F667629}"/>
          </ac:picMkLst>
        </pc:picChg>
      </pc:sldChg>
      <pc:sldChg chg="modSp">
        <pc:chgData name="Jeremy G Malmo" userId="S::jgm288@nau.edu::45594f7d-db40-4900-b5c5-ea1f3044aa78" providerId="AD" clId="Web-{2F6AB1EE-2CD2-4D19-A424-EB3CE563A3BF}" dt="2023-10-10T00:26:01.209" v="292" actId="20577"/>
        <pc:sldMkLst>
          <pc:docMk/>
          <pc:sldMk cId="1297460242" sldId="266"/>
        </pc:sldMkLst>
        <pc:spChg chg="mod">
          <ac:chgData name="Jeremy G Malmo" userId="S::jgm288@nau.edu::45594f7d-db40-4900-b5c5-ea1f3044aa78" providerId="AD" clId="Web-{2F6AB1EE-2CD2-4D19-A424-EB3CE563A3BF}" dt="2023-10-10T00:26:01.209" v="292" actId="20577"/>
          <ac:spMkLst>
            <pc:docMk/>
            <pc:sldMk cId="1297460242" sldId="266"/>
            <ac:spMk id="17" creationId="{753272C2-3AE6-6E0D-FB6E-F8EF300BD892}"/>
          </ac:spMkLst>
        </pc:spChg>
      </pc:sldChg>
      <pc:sldChg chg="addSp modSp">
        <pc:chgData name="Jeremy G Malmo" userId="S::jgm288@nau.edu::45594f7d-db40-4900-b5c5-ea1f3044aa78" providerId="AD" clId="Web-{2F6AB1EE-2CD2-4D19-A424-EB3CE563A3BF}" dt="2023-10-11T02:34:28.180" v="730" actId="1076"/>
        <pc:sldMkLst>
          <pc:docMk/>
          <pc:sldMk cId="3873885102" sldId="273"/>
        </pc:sldMkLst>
        <pc:spChg chg="mod">
          <ac:chgData name="Jeremy G Malmo" userId="S::jgm288@nau.edu::45594f7d-db40-4900-b5c5-ea1f3044aa78" providerId="AD" clId="Web-{2F6AB1EE-2CD2-4D19-A424-EB3CE563A3BF}" dt="2023-10-11T02:34:23.446" v="729" actId="20577"/>
          <ac:spMkLst>
            <pc:docMk/>
            <pc:sldMk cId="3873885102" sldId="273"/>
            <ac:spMk id="2" creationId="{3C4DFD41-7734-1E0F-8119-FA1D8A5E8DDB}"/>
          </ac:spMkLst>
        </pc:spChg>
        <pc:spChg chg="mod">
          <ac:chgData name="Jeremy G Malmo" userId="S::jgm288@nau.edu::45594f7d-db40-4900-b5c5-ea1f3044aa78" providerId="AD" clId="Web-{2F6AB1EE-2CD2-4D19-A424-EB3CE563A3BF}" dt="2023-10-10T00:48:49.425" v="300" actId="20577"/>
          <ac:spMkLst>
            <pc:docMk/>
            <pc:sldMk cId="3873885102" sldId="273"/>
            <ac:spMk id="7" creationId="{BDFAA06E-782B-1F6A-5F2F-DC46310783F8}"/>
          </ac:spMkLst>
        </pc:spChg>
        <pc:spChg chg="mod">
          <ac:chgData name="Jeremy G Malmo" userId="S::jgm288@nau.edu::45594f7d-db40-4900-b5c5-ea1f3044aa78" providerId="AD" clId="Web-{2F6AB1EE-2CD2-4D19-A424-EB3CE563A3BF}" dt="2023-10-10T00:58:03.758" v="381" actId="20577"/>
          <ac:spMkLst>
            <pc:docMk/>
            <pc:sldMk cId="3873885102" sldId="273"/>
            <ac:spMk id="11" creationId="{F3595BDA-23D5-3356-471B-0A20D6B40A85}"/>
          </ac:spMkLst>
        </pc:spChg>
        <pc:picChg chg="add mod">
          <ac:chgData name="Jeremy G Malmo" userId="S::jgm288@nau.edu::45594f7d-db40-4900-b5c5-ea1f3044aa78" providerId="AD" clId="Web-{2F6AB1EE-2CD2-4D19-A424-EB3CE563A3BF}" dt="2023-10-11T02:34:28.180" v="730" actId="1076"/>
          <ac:picMkLst>
            <pc:docMk/>
            <pc:sldMk cId="3873885102" sldId="273"/>
            <ac:picMk id="3" creationId="{AE31B57F-F0E5-0E4B-E207-ECCAF1FD776F}"/>
          </ac:picMkLst>
        </pc:picChg>
      </pc:sldChg>
      <pc:sldChg chg="modSp">
        <pc:chgData name="Jeremy G Malmo" userId="S::jgm288@nau.edu::45594f7d-db40-4900-b5c5-ea1f3044aa78" providerId="AD" clId="Web-{2F6AB1EE-2CD2-4D19-A424-EB3CE563A3BF}" dt="2023-10-11T02:29:13.844" v="644" actId="20577"/>
        <pc:sldMkLst>
          <pc:docMk/>
          <pc:sldMk cId="3169276152" sldId="276"/>
        </pc:sldMkLst>
        <pc:spChg chg="mod">
          <ac:chgData name="Jeremy G Malmo" userId="S::jgm288@nau.edu::45594f7d-db40-4900-b5c5-ea1f3044aa78" providerId="AD" clId="Web-{2F6AB1EE-2CD2-4D19-A424-EB3CE563A3BF}" dt="2023-10-11T02:29:13.844" v="644" actId="20577"/>
          <ac:spMkLst>
            <pc:docMk/>
            <pc:sldMk cId="3169276152" sldId="276"/>
            <ac:spMk id="2" creationId="{3C4DFD41-7734-1E0F-8119-FA1D8A5E8DDB}"/>
          </ac:spMkLst>
        </pc:spChg>
        <pc:spChg chg="mod">
          <ac:chgData name="Jeremy G Malmo" userId="S::jgm288@nau.edu::45594f7d-db40-4900-b5c5-ea1f3044aa78" providerId="AD" clId="Web-{2F6AB1EE-2CD2-4D19-A424-EB3CE563A3BF}" dt="2023-10-11T02:27:16.935" v="611" actId="1076"/>
          <ac:spMkLst>
            <pc:docMk/>
            <pc:sldMk cId="3169276152" sldId="276"/>
            <ac:spMk id="3" creationId="{B3CF8E40-3DD0-0B41-9C28-1A5CFE308B80}"/>
          </ac:spMkLst>
        </pc:spChg>
        <pc:spChg chg="mod">
          <ac:chgData name="Jeremy G Malmo" userId="S::jgm288@nau.edu::45594f7d-db40-4900-b5c5-ea1f3044aa78" providerId="AD" clId="Web-{2F6AB1EE-2CD2-4D19-A424-EB3CE563A3BF}" dt="2023-10-11T02:27:03.841" v="609" actId="1076"/>
          <ac:spMkLst>
            <pc:docMk/>
            <pc:sldMk cId="3169276152" sldId="276"/>
            <ac:spMk id="6" creationId="{ED901AE5-676C-7821-F5D8-7381CDB7ED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FCE00-A08F-F34C-8B2A-F2A1B097E4EE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0EEC6-E699-EC40-B288-4BCFF47A8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5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3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8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04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84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0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17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94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97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49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0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1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73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66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6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6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0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1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6C5E-5FF5-844C-8C28-556FC7CDE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4E89A-BD00-7D48-9534-79FE4BB9B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D931C-A4FE-0743-918B-83B5D33D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16AC-8503-4064-8A7D-4E21C2C185A5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CE29E-29AB-1C4C-A663-C9BCC761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8E20-69B0-9D45-906E-A207873C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0781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EB113-833A-BA46-A4CA-DD3CDD81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2D8A7-B4B0-804E-A130-4BE348810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AE9D8-B92D-6948-9D71-2225347E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0D3D-327A-4186-BFE7-C6CDF254FAFE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FB218-BE31-ED45-BDF7-A73541C3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A9250-5632-024D-8FB5-E1387B1F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307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F55D22-0D02-3D48-BDE9-D8535FF6B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A95A0-52B5-624F-83C4-9B828D682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BBE00-EF3A-6F49-95C1-AF1836AE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5CA8-F60C-476C-A206-C1B4786C8D35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51921-ED5D-A540-9E21-61DB52B0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08A4B-7B7A-0844-8907-5CDD932B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5320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C85E-29BE-2D49-B7F4-7232DA97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281C2-9C39-FA41-81CE-A8CE1FB8E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C4349-8CC9-2747-82C4-B02A2A93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B779-AF59-44C4-9F46-DC3449BEB52A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3F8EB-DC9C-8E4C-8B60-E1A3569D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B1857-D7CE-234E-8774-57737192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8980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FEB0-1A43-634E-95F9-E33A6EE2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B9A21-E4C4-9847-9AB6-F10863D30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86DDC-AD03-1A41-B5EB-1A144BE57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B86A-002A-4D76-8436-444D36BC220C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7FFFF-479A-4F46-A169-60B08FF8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1059C-4693-AD45-8A26-282C6769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4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852C-D0C2-994E-9749-9963D31B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8DC13-7EBF-434F-9B35-46E5E8DCE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21D45-5814-8B43-B45B-89764E7EF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0EEE4-CDB2-BD4F-94A4-E3B7CDD6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4AD1-F922-4272-98CF-A5A6A3E59255}" type="datetime1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68527-E6F1-374D-B50D-6A3DA6EE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74548-CAE4-2341-81D5-954CA9CF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4916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FDF2-370F-4C4C-8D07-56A6D993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9E48-4068-644E-B96B-07B2FC553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36926-5BF4-2042-99E7-19D451453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96B7C-09EF-524A-B7B8-8B4B7A0BB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D6420-D0FB-B341-919A-C93F7F14B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CB34A-2DC1-FC49-A770-8CD7B72D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0434-05B8-44AA-8C12-81639D888C48}" type="datetime1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1C2A46-9D42-1340-88FC-9F827785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51DF1-4A2E-5449-A4A0-D689395F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877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25017-16AE-0F45-9B40-C174C5BC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E8F43-465F-2A43-A647-B19369BC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A044-010D-41FC-BD20-BCF1B5B60248}" type="datetime1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3172C-992F-EE45-B607-0D1C1080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F40D2-CEC7-C847-9289-7FCF3B7D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172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82E84-8062-074A-81FA-AD0852CD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1792-7654-40DB-AE8D-77A9D2AEAA5E}" type="datetime1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EB54F-B174-0343-8C7A-2520ABF7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DBD70-A3AC-F449-A95F-FE4186EA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4999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7D8F-8292-A944-BC34-D24DA7B3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14488-9CB9-7849-8EB0-F3AFC5D62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8F106-219A-9F40-923A-6B1BBF539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0A060-1157-7B44-910D-8CD656AB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67F4-67AD-4472-B670-7E576D686469}" type="datetime1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A16B1-FF42-1142-9862-B5DA2B3E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B7B2C-7A5E-EA43-A60F-17A94EA1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5041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1F19-F29F-C24A-808B-1F8BAB5B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67541-FC6E-E442-AC37-2EB14B5FC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DAF99-0226-8F4A-A4B4-E846C25C7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FD726-B887-114A-9A4A-F79E99BB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34CB-43E4-46E4-8828-CAD52B82B7F2}" type="datetime1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17FDA-6EB7-B749-AC73-13A015CF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08DF2-E29F-FF4B-8CFC-BB8438FA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0252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538A6-B924-0D46-A900-260F873E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C3FC8-B71E-D944-BCF7-E6D363090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CA6B-08D5-A343-8858-F924E3790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C025C-621E-4DD2-BF3E-4D93E5AE5F38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94070-0D40-7E40-A316-7937BF37A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3FB5A-C7A9-0C44-B658-427ABBA78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1.grc.nasa.gov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16/j.ast.2022.107741" TargetMode="External"/><Relationship Id="rId4" Type="http://schemas.openxmlformats.org/officeDocument/2006/relationships/hyperlink" Target="https://www.irjet.net/archives/V7/i8/IRJET-V7I8605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kka-rocketry.net/RD_nosecone.html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nakka-rocketry.ne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worldconference.org/content/SISE2020/Papers/Ajuwon.pdf" TargetMode="External"/><Relationship Id="rId5" Type="http://schemas.openxmlformats.org/officeDocument/2006/relationships/hyperlink" Target="https://ntrs.nasa.gov/api/citations/19930091022/downloads/19930091022.pdf" TargetMode="External"/><Relationship Id="rId4" Type="http://schemas.openxmlformats.org/officeDocument/2006/relationships/hyperlink" Target="https://ceur-ws.org/Vol-2875/PAPER_11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fireflyspace.com/mlv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northropgrumman.com/space/antares-rocke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hyimpulse.de/en/products/4-project-2-sounding-rocket" TargetMode="External"/><Relationship Id="rId5" Type="http://schemas.openxmlformats.org/officeDocument/2006/relationships/hyperlink" Target="https://wildmanrocketry.com/products/jr-stg-upg-wm?_pos=6&amp;_sid=9da97005a&amp;_ss=r" TargetMode="External"/><Relationship Id="rId4" Type="http://schemas.openxmlformats.org/officeDocument/2006/relationships/hyperlink" Target="https://sunride.sites.sheffield.ac.uk/legacy-projects/karman-alpha" TargetMode="External"/><Relationship Id="rId9" Type="http://schemas.openxmlformats.org/officeDocument/2006/relationships/hyperlink" Target="https://www.irjet.net/archives/V7/i8/IRJET-V7I8605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i.org/10.1016/j.ast.2022.1077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tifact">
            <a:extLst>
              <a:ext uri="{FF2B5EF4-FFF2-40B4-BE49-F238E27FC236}">
                <a16:creationId xmlns:a16="http://schemas.microsoft.com/office/drawing/2014/main" id="{0E43C65F-5EB8-593D-1581-06102CB2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2" name="Figure" descr="NAU: Northern Arizona University.">
            <a:extLst>
              <a:ext uri="{FF2B5EF4-FFF2-40B4-BE49-F238E27FC236}">
                <a16:creationId xmlns:a16="http://schemas.microsoft.com/office/drawing/2014/main" id="{A8B0D61F-16B3-774E-AA6C-80DC2AF131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40654" y="6128071"/>
            <a:ext cx="6510693" cy="322793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9B50D50C-EE1C-F542-BF61-736210620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9843" y="598902"/>
            <a:ext cx="9144000" cy="2387600"/>
          </a:xfrm>
        </p:spPr>
        <p:txBody>
          <a:bodyPr anchor="ctr">
            <a:no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NG Super Sonic Rocket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FDCA0FB-5B06-797A-EF83-958F4F718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82487" y="3105081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Presenters: Austin </a:t>
            </a:r>
            <a:r>
              <a:rPr lang="en-US" err="1">
                <a:solidFill>
                  <a:schemeClr val="bg1"/>
                </a:solidFill>
                <a:cs typeface="Calibri"/>
              </a:rPr>
              <a:t>Paothatat</a:t>
            </a:r>
            <a:r>
              <a:rPr lang="en-US">
                <a:solidFill>
                  <a:schemeClr val="bg1"/>
                </a:solidFill>
                <a:cs typeface="Calibri"/>
              </a:rPr>
              <a:t>, Avery Charley, Koi Quiver,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Lindsey </a:t>
            </a:r>
            <a:r>
              <a:rPr lang="en-US" err="1">
                <a:solidFill>
                  <a:schemeClr val="bg1"/>
                </a:solidFill>
                <a:cs typeface="Calibri"/>
              </a:rPr>
              <a:t>Dineyazhe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C24D8E-03BE-F5B2-F618-37E6FF46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A rocket with a flame coming out of it&#10;&#10;Description automatically generated">
            <a:extLst>
              <a:ext uri="{FF2B5EF4-FFF2-40B4-BE49-F238E27FC236}">
                <a16:creationId xmlns:a16="http://schemas.microsoft.com/office/drawing/2014/main" id="{2D91689D-3C0C-7D13-869F-C1DB7AE56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8226" y="138319"/>
            <a:ext cx="2182054" cy="4865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077629-45D0-AADF-6C0D-10855F8128BE}"/>
              </a:ext>
            </a:extLst>
          </p:cNvPr>
          <p:cNvSpPr txBox="1"/>
          <p:nvPr/>
        </p:nvSpPr>
        <p:spPr>
          <a:xfrm>
            <a:off x="8898834" y="5128591"/>
            <a:ext cx="21468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ea typeface="Calibri"/>
                <a:cs typeface="Calibri"/>
              </a:rPr>
              <a:t>Figure 1: Two stage rocket</a:t>
            </a:r>
          </a:p>
          <a:p>
            <a:r>
              <a:rPr lang="en-US" sz="1400">
                <a:solidFill>
                  <a:schemeClr val="bg1"/>
                </a:solidFill>
                <a:ea typeface="Calibri"/>
                <a:cs typeface="Calibri"/>
              </a:rPr>
              <a:t>University of Sheffield [1]</a:t>
            </a:r>
          </a:p>
        </p:txBody>
      </p:sp>
    </p:spTree>
    <p:extLst>
      <p:ext uri="{BB962C8B-B14F-4D97-AF65-F5344CB8AC3E}">
        <p14:creationId xmlns:p14="http://schemas.microsoft.com/office/powerpoint/2010/main" val="401488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477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State-of-the-Art Literature Review</a:t>
            </a:r>
            <a:endParaRPr lang="en-US" sz="540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261BC0-51E9-7584-BDF3-0CD7E66FF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060"/>
            <a:ext cx="10515600" cy="403328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>
                <a:latin typeface="Arial"/>
                <a:ea typeface="Calibri"/>
                <a:cs typeface="Calibri"/>
              </a:rPr>
              <a:t>Books: </a:t>
            </a:r>
            <a:endParaRPr lang="en-US">
              <a:latin typeface="Arial"/>
              <a:cs typeface="Arial"/>
            </a:endParaRPr>
          </a:p>
          <a:p>
            <a:pPr lvl="1"/>
            <a:r>
              <a:rPr lang="en-US" sz="1400" i="1">
                <a:latin typeface="Arial"/>
                <a:ea typeface="+mn-lt"/>
                <a:cs typeface="+mn-lt"/>
              </a:rPr>
              <a:t>Rocket Propulsion</a:t>
            </a:r>
            <a:r>
              <a:rPr lang="en-US" sz="1400">
                <a:latin typeface="Arial"/>
                <a:ea typeface="+mn-lt"/>
                <a:cs typeface="+mn-lt"/>
              </a:rPr>
              <a:t>. Laxmi Publications Pvt Ltd, 2016.</a:t>
            </a:r>
            <a:endParaRPr lang="en-US" sz="1400">
              <a:latin typeface="Arial"/>
              <a:ea typeface="Calibri" panose="020F0502020204030204"/>
              <a:cs typeface="Calibri" panose="020F0502020204030204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200">
                <a:latin typeface="Arial"/>
                <a:ea typeface="+mn-lt"/>
                <a:cs typeface="+mn-lt"/>
              </a:rPr>
              <a:t>Basic rocket design textbook, goes into fundamentals of rocket science</a:t>
            </a:r>
          </a:p>
          <a:p>
            <a:pPr lvl="1"/>
            <a:r>
              <a:rPr lang="en-US" sz="1400">
                <a:latin typeface="Arial"/>
                <a:ea typeface="+mn-lt"/>
                <a:cs typeface="+mn-lt"/>
              </a:rPr>
              <a:t>F. R. (Feliks R. </a:t>
            </a:r>
            <a:r>
              <a:rPr lang="en-US" sz="1400" err="1">
                <a:latin typeface="Arial"/>
                <a:ea typeface="+mn-lt"/>
                <a:cs typeface="+mn-lt"/>
              </a:rPr>
              <a:t>Gantmakher</a:t>
            </a:r>
            <a:r>
              <a:rPr lang="en-US" sz="1400">
                <a:latin typeface="Arial"/>
                <a:ea typeface="+mn-lt"/>
                <a:cs typeface="+mn-lt"/>
              </a:rPr>
              <a:t>, L. M. Levin, and E. T. J. Davies, </a:t>
            </a:r>
            <a:r>
              <a:rPr lang="en-US" sz="1400" i="1">
                <a:latin typeface="Arial"/>
                <a:ea typeface="+mn-lt"/>
                <a:cs typeface="+mn-lt"/>
              </a:rPr>
              <a:t>The flight of uncontrolled rockets</a:t>
            </a:r>
            <a:r>
              <a:rPr lang="en-US" sz="1400">
                <a:latin typeface="Arial"/>
                <a:ea typeface="+mn-lt"/>
                <a:cs typeface="+mn-lt"/>
              </a:rPr>
              <a:t>. Oxford, England: Pergamon Press, 1964.</a:t>
            </a:r>
            <a:endParaRPr lang="en-US">
              <a:latin typeface="Arial"/>
              <a:ea typeface="+mn-lt"/>
              <a:cs typeface="+mn-lt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200">
                <a:latin typeface="Arial"/>
                <a:ea typeface="Calibri"/>
                <a:cs typeface="Calibri"/>
              </a:rPr>
              <a:t>Trajectory textbook for uncontrolled flight, will be useful in simulating vehicle in our Matlab code.</a:t>
            </a:r>
          </a:p>
          <a:p>
            <a:pPr marL="0" indent="0">
              <a:buNone/>
            </a:pPr>
            <a:r>
              <a:rPr lang="en-US" sz="1800">
                <a:latin typeface="Arial"/>
                <a:ea typeface="Calibri"/>
                <a:cs typeface="Calibri"/>
              </a:rPr>
              <a:t>Articles:</a:t>
            </a:r>
            <a:r>
              <a:rPr lang="en-US" sz="1400">
                <a:latin typeface="Arial"/>
                <a:ea typeface="Calibri"/>
                <a:cs typeface="Calibri"/>
              </a:rPr>
              <a:t> </a:t>
            </a:r>
            <a:endParaRPr lang="en-US">
              <a:latin typeface="Arial"/>
              <a:ea typeface="+mn-lt"/>
              <a:cs typeface="Arial"/>
            </a:endParaRPr>
          </a:p>
          <a:p>
            <a:pPr lvl="1"/>
            <a:r>
              <a:rPr lang="en-US" sz="1400">
                <a:latin typeface="Arial"/>
                <a:ea typeface="+mn-lt"/>
                <a:cs typeface="+mn-lt"/>
              </a:rPr>
              <a:t>G. Srinivas and M. V. S. Prakash, “Aerodynamics and flow </a:t>
            </a:r>
            <a:r>
              <a:rPr lang="en-US" sz="1400" err="1">
                <a:latin typeface="Arial"/>
                <a:ea typeface="+mn-lt"/>
                <a:cs typeface="+mn-lt"/>
              </a:rPr>
              <a:t>characterisation</a:t>
            </a:r>
            <a:r>
              <a:rPr lang="en-US" sz="1400">
                <a:latin typeface="Arial"/>
                <a:ea typeface="+mn-lt"/>
                <a:cs typeface="+mn-lt"/>
              </a:rPr>
              <a:t> of multistage rockets,” </a:t>
            </a:r>
            <a:r>
              <a:rPr lang="en-US" sz="1400" i="1">
                <a:latin typeface="Arial"/>
                <a:ea typeface="+mn-lt"/>
                <a:cs typeface="+mn-lt"/>
              </a:rPr>
              <a:t>IOP conference series. Materials Science and Engineering</a:t>
            </a:r>
            <a:r>
              <a:rPr lang="en-US" sz="1400">
                <a:latin typeface="Arial"/>
                <a:ea typeface="+mn-lt"/>
                <a:cs typeface="+mn-lt"/>
              </a:rPr>
              <a:t>, vol. 197, no. 1, pp. 12077-, 2017, </a:t>
            </a:r>
            <a:r>
              <a:rPr lang="en-US" sz="1400" err="1">
                <a:latin typeface="Arial"/>
                <a:ea typeface="+mn-lt"/>
                <a:cs typeface="+mn-lt"/>
              </a:rPr>
              <a:t>doi</a:t>
            </a:r>
            <a:r>
              <a:rPr lang="en-US" sz="1400">
                <a:latin typeface="Arial"/>
                <a:ea typeface="+mn-lt"/>
                <a:cs typeface="+mn-lt"/>
              </a:rPr>
              <a:t>: 10.1088/1757-899X/197/1/012077.</a:t>
            </a:r>
            <a:endParaRPr lang="en-US" sz="1400">
              <a:latin typeface="Arial"/>
              <a:cs typeface="Arial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200">
                <a:latin typeface="Arial"/>
                <a:ea typeface="+mn-lt"/>
                <a:cs typeface="+mn-lt"/>
              </a:rPr>
              <a:t>Covers aerodynamics on two-stage launch vehicle configurations</a:t>
            </a:r>
          </a:p>
          <a:p>
            <a:pPr lvl="1"/>
            <a:r>
              <a:rPr lang="en-US" sz="1400">
                <a:latin typeface="Arial"/>
                <a:ea typeface="+mn-lt"/>
                <a:cs typeface="+mn-lt"/>
              </a:rPr>
              <a:t>A. </a:t>
            </a:r>
            <a:r>
              <a:rPr lang="en-US" sz="1400" err="1">
                <a:latin typeface="Arial"/>
                <a:ea typeface="+mn-lt"/>
                <a:cs typeface="+mn-lt"/>
              </a:rPr>
              <a:t>Okninski</a:t>
            </a:r>
            <a:r>
              <a:rPr lang="en-US" sz="1400">
                <a:latin typeface="Arial"/>
                <a:ea typeface="+mn-lt"/>
                <a:cs typeface="+mn-lt"/>
              </a:rPr>
              <a:t>, “Multidisciplinary </a:t>
            </a:r>
            <a:r>
              <a:rPr lang="en-US" sz="1400" err="1">
                <a:latin typeface="Arial"/>
                <a:ea typeface="+mn-lt"/>
                <a:cs typeface="+mn-lt"/>
              </a:rPr>
              <a:t>optimisation</a:t>
            </a:r>
            <a:r>
              <a:rPr lang="en-US" sz="1400">
                <a:latin typeface="Arial"/>
                <a:ea typeface="+mn-lt"/>
                <a:cs typeface="+mn-lt"/>
              </a:rPr>
              <a:t> of single-stage sounding rockets using solid propulsion,” </a:t>
            </a:r>
            <a:r>
              <a:rPr lang="en-US" sz="1400" i="1">
                <a:latin typeface="Arial"/>
                <a:ea typeface="+mn-lt"/>
                <a:cs typeface="+mn-lt"/>
              </a:rPr>
              <a:t>Aerospace science and technology</a:t>
            </a:r>
            <a:r>
              <a:rPr lang="en-US" sz="1400">
                <a:latin typeface="Arial"/>
                <a:ea typeface="+mn-lt"/>
                <a:cs typeface="+mn-lt"/>
              </a:rPr>
              <a:t>, vol. 71, pp. 412–419, 2017, </a:t>
            </a:r>
            <a:r>
              <a:rPr lang="en-US" sz="1400" err="1">
                <a:latin typeface="Arial"/>
                <a:ea typeface="+mn-lt"/>
                <a:cs typeface="+mn-lt"/>
              </a:rPr>
              <a:t>doi</a:t>
            </a:r>
            <a:r>
              <a:rPr lang="en-US" sz="1400">
                <a:latin typeface="Arial"/>
                <a:ea typeface="+mn-lt"/>
                <a:cs typeface="+mn-lt"/>
              </a:rPr>
              <a:t>: 10.1016/j.ast.2017.09.039.</a:t>
            </a:r>
            <a:endParaRPr lang="en-US" sz="140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2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Can be used to optimize the second stage to get maximum performance</a:t>
            </a:r>
          </a:p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Dissertations: </a:t>
            </a:r>
          </a:p>
          <a:p>
            <a:pPr marL="742950" lvl="1" indent="-285750"/>
            <a:r>
              <a:rPr lang="en-US" sz="1400">
                <a:solidFill>
                  <a:srgbClr val="000000"/>
                </a:solidFill>
                <a:latin typeface="Arial"/>
                <a:ea typeface="+mn-lt"/>
                <a:cs typeface="+mn-lt"/>
              </a:rPr>
              <a:t>Z. Doucet, “Multistage 2-DOF Rocket Trajectory Simulation Program for Freshmen Level Engineering Students,” ProQuest Dissertations Publishing, 2019.</a:t>
            </a:r>
            <a:endParaRPr lang="en-US" sz="140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 sz="12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Reference for trajectory simulation in our </a:t>
            </a:r>
            <a:r>
              <a:rPr lang="en-US" sz="120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matlab</a:t>
            </a:r>
            <a:r>
              <a:rPr lang="en-US" sz="12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code requirement</a:t>
            </a:r>
          </a:p>
          <a:p>
            <a:pPr marL="457200" lvl="1" indent="0"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  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Websites:</a:t>
            </a:r>
            <a:r>
              <a:rPr lang="en-US" sz="22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 </a:t>
            </a:r>
            <a:endParaRPr lang="en-US" sz="1400">
              <a:solidFill>
                <a:srgbClr val="000000"/>
              </a:solidFill>
              <a:latin typeface="Arial"/>
              <a:ea typeface="+mn-lt"/>
              <a:cs typeface="+mn-lt"/>
            </a:endParaRPr>
          </a:p>
          <a:p>
            <a:pPr lvl="1" indent="-285750"/>
            <a:r>
              <a:rPr lang="en-US" sz="1400">
                <a:solidFill>
                  <a:srgbClr val="000000"/>
                </a:solidFill>
                <a:latin typeface="Arial"/>
                <a:ea typeface="+mn-lt"/>
                <a:cs typeface="+mn-lt"/>
              </a:rPr>
              <a:t>“Glenn Research Center,” NASA, </a:t>
            </a:r>
            <a:r>
              <a:rPr lang="en-US" sz="1400">
                <a:solidFill>
                  <a:srgbClr val="000000"/>
                </a:solidFill>
                <a:latin typeface="Arial"/>
                <a:ea typeface="+mn-lt"/>
                <a:cs typeface="+mn-lt"/>
                <a:hlinkClick r:id="rId4"/>
              </a:rPr>
              <a:t>https://www1.grc.nasa.gov/</a:t>
            </a:r>
            <a:r>
              <a:rPr lang="en-US" sz="140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(accessed Feb. 4, 2024). </a:t>
            </a:r>
            <a:endParaRPr lang="en-US" sz="140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pPr lvl="2" indent="-285750">
              <a:buFont typeface="Wingdings" panose="020B0604020202020204" pitchFamily="34" charset="0"/>
              <a:buChar char="§"/>
            </a:pPr>
            <a:r>
              <a:rPr lang="en-US" sz="12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Overall source for fundamental rocketry</a:t>
            </a:r>
          </a:p>
          <a:p>
            <a:pPr marL="457200" lvl="1" indent="0">
              <a:buNone/>
            </a:pPr>
            <a:endParaRPr lang="en-US" sz="180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180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pPr lvl="1"/>
            <a:endParaRPr lang="en-US" sz="100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endParaRPr lang="en-US" sz="1400">
              <a:solidFill>
                <a:srgbClr val="3A3A3A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83400777-56E4-F90C-1A86-499F8A8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4430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Austin 	2/5/24	 NG Super Sonic Rocket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DBF0F-CB70-1F1F-36B8-F43ABB37BC69}"/>
              </a:ext>
            </a:extLst>
          </p:cNvPr>
          <p:cNvSpPr txBox="1"/>
          <p:nvPr/>
        </p:nvSpPr>
        <p:spPr>
          <a:xfrm>
            <a:off x="914399" y="1649895"/>
            <a:ext cx="47376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Literature Review: Rocket Design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BC444-5487-31AB-9E7C-610103B2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oto (delete after photo placed)">
            <a:extLst>
              <a:ext uri="{FF2B5EF4-FFF2-40B4-BE49-F238E27FC236}">
                <a16:creationId xmlns:a16="http://schemas.microsoft.com/office/drawing/2014/main" id="{EBC4BCBF-FF46-DA34-F36E-667132B21E45}"/>
              </a:ext>
            </a:extLst>
          </p:cNvPr>
          <p:cNvSpPr txBox="1"/>
          <p:nvPr/>
        </p:nvSpPr>
        <p:spPr>
          <a:xfrm>
            <a:off x="9166058" y="3782120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/>
                <a:cs typeface="Arial"/>
              </a:rPr>
              <a:t>Rocket Simulation</a:t>
            </a:r>
          </a:p>
        </p:txBody>
      </p:sp>
      <p:sp>
        <p:nvSpPr>
          <p:cNvPr id="23" name="P">
            <a:extLst>
              <a:ext uri="{FF2B5EF4-FFF2-40B4-BE49-F238E27FC236}">
                <a16:creationId xmlns:a16="http://schemas.microsoft.com/office/drawing/2014/main" id="{84031C50-3E43-ECFB-A27E-F8FFC57C2BF6}"/>
              </a:ext>
            </a:extLst>
          </p:cNvPr>
          <p:cNvSpPr txBox="1">
            <a:spLocks/>
          </p:cNvSpPr>
          <p:nvPr/>
        </p:nvSpPr>
        <p:spPr>
          <a:xfrm>
            <a:off x="833405" y="2419898"/>
            <a:ext cx="5842465" cy="129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4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rtifact">
            <a:extLst>
              <a:ext uri="{FF2B5EF4-FFF2-40B4-BE49-F238E27FC236}">
                <a16:creationId xmlns:a16="http://schemas.microsoft.com/office/drawing/2014/main" id="{0B3068FC-DEC9-2D84-1724-9BABA4D2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Austin 2/5/24 NG Super Sonic Rocket</a:t>
            </a:r>
            <a:endParaRPr lang="en-US"/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C0CF337E-D549-12DF-2DF9-C8C9522EC50D}"/>
              </a:ext>
            </a:extLst>
          </p:cNvPr>
          <p:cNvSpPr txBox="1">
            <a:spLocks/>
          </p:cNvSpPr>
          <p:nvPr/>
        </p:nvSpPr>
        <p:spPr>
          <a:xfrm>
            <a:off x="54494" y="6320996"/>
            <a:ext cx="1774273" cy="537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>
                <a:solidFill>
                  <a:srgbClr val="002455"/>
                </a:solidFill>
              </a:rPr>
              <a:t>[3] Engineering </a:t>
            </a:r>
            <a:r>
              <a:rPr lang="en-US" i="1" err="1">
                <a:solidFill>
                  <a:srgbClr val="002455"/>
                </a:solidFill>
              </a:rPr>
              <a:t>ToolBox</a:t>
            </a:r>
            <a:endParaRPr lang="en-US" i="1" err="1">
              <a:solidFill>
                <a:srgbClr val="002455"/>
              </a:solidFill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99BE43-1424-3DBF-E6B9-558C2509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5609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08EC342-A727-0F12-F115-1AAFB3E697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375" r="538" b="-313"/>
          <a:stretch/>
        </p:blipFill>
        <p:spPr>
          <a:xfrm>
            <a:off x="549687" y="3521294"/>
            <a:ext cx="11076501" cy="1533317"/>
          </a:xfrm>
          <a:prstGeom prst="rect">
            <a:avLst/>
          </a:prstGeom>
        </p:spPr>
      </p:pic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8BF74AA5-8A70-66E5-C203-8F74BA9C9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67" y="5053427"/>
            <a:ext cx="9742004" cy="1210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F2A839-E3DA-9F67-3FE0-E5C817B90550}"/>
              </a:ext>
            </a:extLst>
          </p:cNvPr>
          <p:cNvSpPr txBox="1"/>
          <p:nvPr/>
        </p:nvSpPr>
        <p:spPr>
          <a:xfrm>
            <a:off x="1113183" y="1698839"/>
            <a:ext cx="92168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Mathematical Modeling: </a:t>
            </a:r>
            <a:r>
              <a:rPr lang="en-US" err="1">
                <a:cs typeface="Calibri"/>
              </a:rPr>
              <a:t>Rocksim</a:t>
            </a:r>
            <a:r>
              <a:rPr lang="en-US">
                <a:cs typeface="Calibri"/>
              </a:rPr>
              <a:t> Simulation Tool</a:t>
            </a:r>
            <a:endParaRPr lang="en-US" err="1"/>
          </a:p>
        </p:txBody>
      </p:sp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CF24FC1-BCEA-7EB6-F6A4-8B8890B880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568" y="2648671"/>
            <a:ext cx="59721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4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77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State-of-the-Art Literature </a:t>
            </a:r>
            <a:br>
              <a:rPr lang="en-US" sz="5400" b="1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Review</a:t>
            </a:r>
            <a:endParaRPr lang="en-US" sz="540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261BC0-51E9-7584-BDF3-0CD7E66FF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2105163"/>
            <a:ext cx="10515600" cy="44370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400">
                <a:ea typeface="Calibri"/>
                <a:cs typeface="Calibri"/>
              </a:rPr>
              <a:t>Books:</a:t>
            </a:r>
          </a:p>
          <a:p>
            <a:pPr lvl="1"/>
            <a:r>
              <a:rPr lang="en-US" sz="1400">
                <a:ea typeface="+mn-lt"/>
                <a:cs typeface="+mn-lt"/>
              </a:rPr>
              <a:t>W. H. Dorrance, </a:t>
            </a:r>
            <a:r>
              <a:rPr lang="en-US" sz="1400" i="1">
                <a:ea typeface="+mn-lt"/>
                <a:cs typeface="+mn-lt"/>
              </a:rPr>
              <a:t>Viscous hypersonic flow : theory of reacting and hypersonic boundary layers</a:t>
            </a:r>
            <a:r>
              <a:rPr lang="en-US" sz="1400">
                <a:ea typeface="+mn-lt"/>
                <a:cs typeface="+mn-lt"/>
              </a:rPr>
              <a:t>. Mineola, New York: Dover Publications, Inc, 2017.</a:t>
            </a:r>
            <a:endParaRPr lang="en-US" sz="1400"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100">
                <a:ea typeface="+mn-lt"/>
                <a:cs typeface="+mn-lt"/>
              </a:rPr>
              <a:t>This book has equations and information on how to try and calculate for hypersonic aerodynamics. Focuses on drag and friction of the rocket.</a:t>
            </a:r>
          </a:p>
          <a:p>
            <a:pPr lvl="1"/>
            <a:r>
              <a:rPr lang="en-US" sz="1400">
                <a:ea typeface="+mn-lt"/>
                <a:cs typeface="+mn-lt"/>
              </a:rPr>
              <a:t>Sutton, </a:t>
            </a:r>
            <a:r>
              <a:rPr lang="en-US" sz="1400" i="1">
                <a:ea typeface="+mn-lt"/>
                <a:cs typeface="+mn-lt"/>
              </a:rPr>
              <a:t>Rocket Propulsion Elements</a:t>
            </a:r>
            <a:r>
              <a:rPr lang="en-US" sz="1400">
                <a:ea typeface="+mn-lt"/>
                <a:cs typeface="+mn-lt"/>
              </a:rPr>
              <a:t>. John Wiley &amp; Sons, 2001.</a:t>
            </a:r>
            <a:endParaRPr lang="en-US" sz="1400"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100">
                <a:ea typeface="Calibri"/>
                <a:cs typeface="Calibri"/>
              </a:rPr>
              <a:t>This book is fundamental information on how to calculate rocket motor propulsion. Along with rocket fundamentals.</a:t>
            </a:r>
          </a:p>
          <a:p>
            <a:r>
              <a:rPr lang="en-US" sz="1400">
                <a:ea typeface="Calibri"/>
                <a:cs typeface="Calibri"/>
              </a:rPr>
              <a:t>Articles:</a:t>
            </a:r>
          </a:p>
          <a:p>
            <a:pPr lvl="1"/>
            <a:r>
              <a:rPr lang="en-US" sz="1400">
                <a:ea typeface="+mn-lt"/>
                <a:cs typeface="+mn-lt"/>
              </a:rPr>
              <a:t>A. Iyer and A. Pant, “A REVIEW ON NOSE CONE DESIGNS FOR DIFFERENT FLIGHT REGIMES,” </a:t>
            </a:r>
            <a:r>
              <a:rPr lang="en-US" sz="1400" i="1">
                <a:ea typeface="+mn-lt"/>
                <a:cs typeface="+mn-lt"/>
              </a:rPr>
              <a:t>International Research Journal of Engineering and Technology (IRJET)</a:t>
            </a:r>
            <a:r>
              <a:rPr lang="en-US" sz="1400">
                <a:ea typeface="+mn-lt"/>
                <a:cs typeface="+mn-lt"/>
              </a:rPr>
              <a:t>, vol. 07, no. 08, pp. 3546–3554, Aug. 2020, Available: </a:t>
            </a:r>
            <a:r>
              <a:rPr lang="en-US" sz="1400">
                <a:ea typeface="+mn-lt"/>
                <a:cs typeface="+mn-lt"/>
                <a:hlinkClick r:id="rId4"/>
              </a:rPr>
              <a:t>https://www.irjet.net/archives/V7/i8/IRJET-V7I8605.pdf</a:t>
            </a:r>
            <a:endParaRPr lang="en-US" sz="1400"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100">
                <a:ea typeface="+mn-lt"/>
                <a:cs typeface="+mn-lt"/>
              </a:rPr>
              <a:t>Information and guidance on which designs of nose cones affect supersonic flight. Along with design benefits and disadvantages of each design with calculations. </a:t>
            </a:r>
          </a:p>
          <a:p>
            <a:pPr lvl="1"/>
            <a:r>
              <a:rPr lang="en-US" sz="1400">
                <a:ea typeface="+mn-lt"/>
                <a:cs typeface="+mn-lt"/>
              </a:rPr>
              <a:t>A. Mishra, K. Gandhi, K. Sharma, N. Sumanth, and Y. Krishna. Teja, “CONCEPTUAL DESIGN AND ANALYSIS OF TWO STAGE SOUNDING ROCKET,” </a:t>
            </a:r>
            <a:r>
              <a:rPr lang="en-US" sz="1400" i="1">
                <a:ea typeface="+mn-lt"/>
                <a:cs typeface="+mn-lt"/>
              </a:rPr>
              <a:t>International Journal of Universal Science and Engineering</a:t>
            </a:r>
            <a:r>
              <a:rPr lang="en-US" sz="1400">
                <a:ea typeface="+mn-lt"/>
                <a:cs typeface="+mn-lt"/>
              </a:rPr>
              <a:t>, vol. 07, pp. 53–73, Aug. 2021.</a:t>
            </a:r>
            <a:endParaRPr lang="en-US" sz="1400"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100">
                <a:ea typeface="+mn-lt"/>
                <a:cs typeface="+mn-lt"/>
              </a:rPr>
              <a:t>Information on general two stage rocket design and analysis. Used to understand how to fundamentally build two stage rockets.</a:t>
            </a:r>
          </a:p>
          <a:p>
            <a:pPr lvl="1"/>
            <a:r>
              <a:rPr lang="en-US" sz="1400">
                <a:ea typeface="+mn-lt"/>
                <a:cs typeface="+mn-lt"/>
              </a:rPr>
              <a:t>P. Davies </a:t>
            </a:r>
            <a:r>
              <a:rPr lang="en-US" sz="1400" i="1">
                <a:ea typeface="+mn-lt"/>
                <a:cs typeface="+mn-lt"/>
              </a:rPr>
              <a:t>et al.</a:t>
            </a:r>
            <a:r>
              <a:rPr lang="en-US" sz="1400">
                <a:ea typeface="+mn-lt"/>
                <a:cs typeface="+mn-lt"/>
              </a:rPr>
              <a:t>, “Preliminary design and test of high altitude two-stage rockets in New Zealand,” </a:t>
            </a:r>
            <a:r>
              <a:rPr lang="en-US" sz="1400" i="1">
                <a:ea typeface="+mn-lt"/>
                <a:cs typeface="+mn-lt"/>
              </a:rPr>
              <a:t>Aerospace Science and Technology</a:t>
            </a:r>
            <a:r>
              <a:rPr lang="en-US" sz="1400">
                <a:ea typeface="+mn-lt"/>
                <a:cs typeface="+mn-lt"/>
              </a:rPr>
              <a:t>, vol. 128, pp. 107741–107741, Sep. 2022, </a:t>
            </a:r>
            <a:r>
              <a:rPr lang="en-US" sz="1400" err="1">
                <a:ea typeface="+mn-lt"/>
                <a:cs typeface="+mn-lt"/>
              </a:rPr>
              <a:t>doi</a:t>
            </a:r>
            <a:r>
              <a:rPr lang="en-US" sz="1400">
                <a:ea typeface="+mn-lt"/>
                <a:cs typeface="+mn-lt"/>
              </a:rPr>
              <a:t>: </a:t>
            </a:r>
            <a:r>
              <a:rPr lang="en-US" sz="1400">
                <a:ea typeface="+mn-lt"/>
                <a:cs typeface="+mn-lt"/>
                <a:hlinkClick r:id="rId5"/>
              </a:rPr>
              <a:t>https://doi.org/10.1016/j.ast.2022.107741</a:t>
            </a:r>
            <a:r>
              <a:rPr lang="en-US" sz="1400">
                <a:ea typeface="+mn-lt"/>
                <a:cs typeface="+mn-lt"/>
              </a:rPr>
              <a:t>.</a:t>
            </a:r>
            <a:endParaRPr lang="en-US" sz="1400"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100">
                <a:solidFill>
                  <a:srgbClr val="000000"/>
                </a:solidFill>
                <a:ea typeface="+mn-lt"/>
                <a:cs typeface="+mn-lt"/>
              </a:rPr>
              <a:t>Information on how to design a high altitude two stage rocket. In depth procedures and calculations.</a:t>
            </a:r>
          </a:p>
          <a:p>
            <a:pPr lvl="1"/>
            <a:r>
              <a:rPr lang="en-US" sz="1400">
                <a:solidFill>
                  <a:srgbClr val="333333"/>
                </a:solidFill>
                <a:ea typeface="+mn-lt"/>
                <a:cs typeface="+mn-lt"/>
              </a:rPr>
              <a:t>P. </a:t>
            </a:r>
            <a:r>
              <a:rPr lang="en-US" sz="1400" err="1">
                <a:solidFill>
                  <a:srgbClr val="333333"/>
                </a:solidFill>
                <a:ea typeface="+mn-lt"/>
                <a:cs typeface="+mn-lt"/>
              </a:rPr>
              <a:t>Żurawka</a:t>
            </a:r>
            <a:r>
              <a:rPr lang="en-US" sz="1400">
                <a:solidFill>
                  <a:srgbClr val="333333"/>
                </a:solidFill>
                <a:ea typeface="+mn-lt"/>
                <a:cs typeface="+mn-lt"/>
              </a:rPr>
              <a:t>, N. </a:t>
            </a:r>
            <a:r>
              <a:rPr lang="en-US" sz="1400" err="1">
                <a:solidFill>
                  <a:srgbClr val="333333"/>
                </a:solidFill>
                <a:ea typeface="+mn-lt"/>
                <a:cs typeface="+mn-lt"/>
              </a:rPr>
              <a:t>Sahbon</a:t>
            </a:r>
            <a:r>
              <a:rPr lang="en-US" sz="1400">
                <a:solidFill>
                  <a:srgbClr val="333333"/>
                </a:solidFill>
                <a:ea typeface="+mn-lt"/>
                <a:cs typeface="+mn-lt"/>
              </a:rPr>
              <a:t>, D. Pytlak, M. Sochacki, A. Puchalski and S. </a:t>
            </a:r>
            <a:r>
              <a:rPr lang="en-US" sz="1400" err="1">
                <a:solidFill>
                  <a:srgbClr val="333333"/>
                </a:solidFill>
                <a:ea typeface="+mn-lt"/>
                <a:cs typeface="+mn-lt"/>
              </a:rPr>
              <a:t>Murpani</a:t>
            </a:r>
            <a:r>
              <a:rPr lang="en-US" sz="1400">
                <a:solidFill>
                  <a:srgbClr val="333333"/>
                </a:solidFill>
                <a:ea typeface="+mn-lt"/>
                <a:cs typeface="+mn-lt"/>
              </a:rPr>
              <a:t>, "Multi-objective optimization of a fin shape for a passive supersonic rocket stage," </a:t>
            </a:r>
            <a:r>
              <a:rPr lang="en-US" sz="1400" i="1">
                <a:solidFill>
                  <a:srgbClr val="333333"/>
                </a:solidFill>
                <a:ea typeface="+mn-lt"/>
                <a:cs typeface="+mn-lt"/>
              </a:rPr>
              <a:t>2023 IEEE Aerospace Conference</a:t>
            </a:r>
            <a:r>
              <a:rPr lang="en-US" sz="1400">
                <a:solidFill>
                  <a:srgbClr val="333333"/>
                </a:solidFill>
                <a:ea typeface="+mn-lt"/>
                <a:cs typeface="+mn-lt"/>
              </a:rPr>
              <a:t>, Big Sky, MT, USA, 2023, pp. 1-12, </a:t>
            </a:r>
            <a:r>
              <a:rPr lang="en-US" sz="1400" err="1">
                <a:solidFill>
                  <a:srgbClr val="333333"/>
                </a:solidFill>
                <a:ea typeface="+mn-lt"/>
                <a:cs typeface="+mn-lt"/>
              </a:rPr>
              <a:t>doi</a:t>
            </a:r>
            <a:r>
              <a:rPr lang="en-US" sz="1400">
                <a:solidFill>
                  <a:srgbClr val="333333"/>
                </a:solidFill>
                <a:ea typeface="+mn-lt"/>
                <a:cs typeface="+mn-lt"/>
              </a:rPr>
              <a:t>: 10.1109/AERO55745.2023.10115859.</a:t>
            </a:r>
            <a:endParaRPr lang="en-US" sz="140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100">
                <a:solidFill>
                  <a:srgbClr val="333333"/>
                </a:solidFill>
                <a:ea typeface="Calibri"/>
                <a:cs typeface="Calibri"/>
              </a:rPr>
              <a:t>Information on how to design rocket fins. Rocket some information on rocket fin design for supersonic applications.</a:t>
            </a:r>
          </a:p>
          <a:p>
            <a:pPr lvl="1"/>
            <a:endParaRPr lang="en-US" sz="100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endParaRPr lang="en-US" sz="1600">
              <a:ea typeface="Calibri"/>
              <a:cs typeface="Calibri"/>
            </a:endParaRP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83400777-56E4-F90C-1A86-499F8A8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Koi   2/5/24	 NG Super Sonic Rocket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DBF0F-CB70-1F1F-36B8-F43ABB37BC69}"/>
              </a:ext>
            </a:extLst>
          </p:cNvPr>
          <p:cNvSpPr txBox="1"/>
          <p:nvPr/>
        </p:nvSpPr>
        <p:spPr>
          <a:xfrm>
            <a:off x="706506" y="1601028"/>
            <a:ext cx="66998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Literature Review: </a:t>
            </a:r>
            <a:r>
              <a:rPr lang="en-US" sz="2400">
                <a:ea typeface="+mn-lt"/>
                <a:cs typeface="+mn-lt"/>
              </a:rPr>
              <a:t>Aerodynamics and rocket design</a:t>
            </a:r>
            <a:endParaRPr lang="en-US" sz="2400" err="1">
              <a:ea typeface="Calibri"/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48442-B316-2D1B-2B41-5EFEFA08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11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oto (delete after photo placed)">
            <a:extLst>
              <a:ext uri="{FF2B5EF4-FFF2-40B4-BE49-F238E27FC236}">
                <a16:creationId xmlns:a16="http://schemas.microsoft.com/office/drawing/2014/main" id="{EBC4BCBF-FF46-DA34-F36E-667132B21E45}"/>
              </a:ext>
            </a:extLst>
          </p:cNvPr>
          <p:cNvSpPr txBox="1"/>
          <p:nvPr/>
        </p:nvSpPr>
        <p:spPr>
          <a:xfrm>
            <a:off x="9166058" y="3782120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Nose Cone Drag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P">
            <a:extLst>
              <a:ext uri="{FF2B5EF4-FFF2-40B4-BE49-F238E27FC236}">
                <a16:creationId xmlns:a16="http://schemas.microsoft.com/office/drawing/2014/main" id="{84031C50-3E43-ECFB-A27E-F8FFC57C2BF6}"/>
              </a:ext>
            </a:extLst>
          </p:cNvPr>
          <p:cNvSpPr txBox="1">
            <a:spLocks/>
          </p:cNvSpPr>
          <p:nvPr/>
        </p:nvSpPr>
        <p:spPr>
          <a:xfrm>
            <a:off x="833405" y="2419898"/>
            <a:ext cx="5842465" cy="129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4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rtifact">
            <a:extLst>
              <a:ext uri="{FF2B5EF4-FFF2-40B4-BE49-F238E27FC236}">
                <a16:creationId xmlns:a16="http://schemas.microsoft.com/office/drawing/2014/main" id="{0B3068FC-DEC9-2D84-1724-9BABA4D2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394807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>
                <a:cs typeface="Calibri"/>
              </a:rPr>
              <a:t>  Koi    2/5/24 NG Super Sonic Rocket</a:t>
            </a: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C0CF337E-D549-12DF-2DF9-C8C9522EC50D}"/>
              </a:ext>
            </a:extLst>
          </p:cNvPr>
          <p:cNvSpPr txBox="1">
            <a:spLocks/>
          </p:cNvSpPr>
          <p:nvPr/>
        </p:nvSpPr>
        <p:spPr>
          <a:xfrm>
            <a:off x="54494" y="6320996"/>
            <a:ext cx="6632023" cy="537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>
                <a:solidFill>
                  <a:srgbClr val="002455"/>
                </a:solidFill>
              </a:rPr>
              <a:t>[14] </a:t>
            </a:r>
            <a:r>
              <a:rPr lang="en-US" sz="1000" i="1">
                <a:solidFill>
                  <a:srgbClr val="000000"/>
                </a:solidFill>
              </a:rPr>
              <a:t>A. Iyer and A. Pant, “A REVIEW ON NOSE CONE DESIGNS FOR DIFFERENT FLIGHT REGIMES,”</a:t>
            </a:r>
            <a:endParaRPr lang="en-US" sz="1000" i="1" err="1">
              <a:solidFill>
                <a:srgbClr val="002455"/>
              </a:solidFill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800AF1-EE26-3A9D-AABE-2EB1A8CD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8861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9447C-780B-670B-5292-551EE710150E}"/>
              </a:ext>
            </a:extLst>
          </p:cNvPr>
          <p:cNvSpPr txBox="1"/>
          <p:nvPr/>
        </p:nvSpPr>
        <p:spPr>
          <a:xfrm>
            <a:off x="1107280" y="2202655"/>
            <a:ext cx="929640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Zero Lift Drag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Skin Friction Drag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Wetted Area and Viscosity Drag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Base Drag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25855-136B-44D8-8742-7D8055B2F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2609850"/>
            <a:ext cx="2657475" cy="419100"/>
          </a:xfrm>
          <a:prstGeom prst="rect">
            <a:avLst/>
          </a:prstGeom>
        </p:spPr>
      </p:pic>
      <p:pic>
        <p:nvPicPr>
          <p:cNvPr id="8" name="Picture 7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66F14EAC-ECA0-00D2-6BA5-D42098923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357563"/>
            <a:ext cx="2190750" cy="847725"/>
          </a:xfrm>
          <a:prstGeom prst="rect">
            <a:avLst/>
          </a:prstGeom>
        </p:spPr>
      </p:pic>
      <p:pic>
        <p:nvPicPr>
          <p:cNvPr id="9" name="Picture 8" descr="A black numbers and a white background&#10;&#10;Description automatically generated">
            <a:extLst>
              <a:ext uri="{FF2B5EF4-FFF2-40B4-BE49-F238E27FC236}">
                <a16:creationId xmlns:a16="http://schemas.microsoft.com/office/drawing/2014/main" id="{89FA8031-A075-CA3C-454C-71261A6A6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2803" y="4457700"/>
            <a:ext cx="1847850" cy="590550"/>
          </a:xfrm>
          <a:prstGeom prst="rect">
            <a:avLst/>
          </a:prstGeom>
        </p:spPr>
      </p:pic>
      <p:pic>
        <p:nvPicPr>
          <p:cNvPr id="11" name="Picture 10" descr="A math problem with numbers and lines&#10;&#10;Description automatically generated">
            <a:extLst>
              <a:ext uri="{FF2B5EF4-FFF2-40B4-BE49-F238E27FC236}">
                <a16:creationId xmlns:a16="http://schemas.microsoft.com/office/drawing/2014/main" id="{4F1F08F4-732B-4C3D-9C1A-341FB76DE9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525" y="5281613"/>
            <a:ext cx="2371725" cy="809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9F5023-F2AE-112E-8BCF-ED1E4A783530}"/>
              </a:ext>
            </a:extLst>
          </p:cNvPr>
          <p:cNvSpPr txBox="1"/>
          <p:nvPr/>
        </p:nvSpPr>
        <p:spPr>
          <a:xfrm>
            <a:off x="4541043" y="1783556"/>
            <a:ext cx="223837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cs typeface="Calibri"/>
              </a:rPr>
              <a:t>Known Variables: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C_f</a:t>
            </a:r>
            <a:r>
              <a:rPr lang="en-US">
                <a:cs typeface="Calibri"/>
              </a:rPr>
              <a:t> = 0.75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D_b</a:t>
            </a:r>
            <a:r>
              <a:rPr lang="en-US">
                <a:cs typeface="Calibri"/>
              </a:rPr>
              <a:t> = 12in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M_inf</a:t>
            </a:r>
            <a:r>
              <a:rPr lang="en-US">
                <a:cs typeface="Calibri"/>
              </a:rPr>
              <a:t> = 2.0 Mach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P_inf</a:t>
            </a:r>
            <a:r>
              <a:rPr lang="en-US">
                <a:cs typeface="Calibri"/>
              </a:rPr>
              <a:t> = 2.7 psi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22E04E-6E0F-AC9E-E0D4-8970A898B150}"/>
              </a:ext>
            </a:extLst>
          </p:cNvPr>
          <p:cNvSpPr txBox="1"/>
          <p:nvPr/>
        </p:nvSpPr>
        <p:spPr>
          <a:xfrm>
            <a:off x="7274718" y="2371724"/>
            <a:ext cx="423862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Zero Lift Drag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Skin Friction Drag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Wetted Area and Viscosity Drag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Base Drag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1852AB-C294-222F-140F-15C9686B7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699" y="2781299"/>
            <a:ext cx="2657475" cy="419100"/>
          </a:xfrm>
          <a:prstGeom prst="rect">
            <a:avLst/>
          </a:prstGeom>
        </p:spPr>
      </p:pic>
      <p:pic>
        <p:nvPicPr>
          <p:cNvPr id="16" name="Picture 15" descr="A black numbers and a white background&#10;&#10;Description automatically generated">
            <a:extLst>
              <a:ext uri="{FF2B5EF4-FFF2-40B4-BE49-F238E27FC236}">
                <a16:creationId xmlns:a16="http://schemas.microsoft.com/office/drawing/2014/main" id="{E89C5181-7316-A0D2-CA6F-22543E9769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903" y="4352925"/>
            <a:ext cx="1847850" cy="590550"/>
          </a:xfrm>
          <a:prstGeom prst="rect">
            <a:avLst/>
          </a:prstGeom>
        </p:spPr>
      </p:pic>
      <p:pic>
        <p:nvPicPr>
          <p:cNvPr id="17" name="Picture 16" descr="A close-up of a math equation&#10;&#10;Description automatically generated">
            <a:extLst>
              <a:ext uri="{FF2B5EF4-FFF2-40B4-BE49-F238E27FC236}">
                <a16:creationId xmlns:a16="http://schemas.microsoft.com/office/drawing/2014/main" id="{8668BC2B-0ED4-9F22-CCFD-A802FF93C9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1425" y="3505200"/>
            <a:ext cx="2114550" cy="628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2EF845-D247-334F-665A-FBD1A310A9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7625" y="5238750"/>
            <a:ext cx="2847975" cy="571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ACA8D8-8EB1-15BF-1720-4FC134FFF800}"/>
              </a:ext>
            </a:extLst>
          </p:cNvPr>
          <p:cNvSpPr txBox="1"/>
          <p:nvPr/>
        </p:nvSpPr>
        <p:spPr>
          <a:xfrm>
            <a:off x="1178718" y="1785937"/>
            <a:ext cx="16787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cs typeface="Calibri"/>
              </a:rPr>
              <a:t>Initial Formulas: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EC3295-3588-E809-71DE-3D5F10DFEBE3}"/>
              </a:ext>
            </a:extLst>
          </p:cNvPr>
          <p:cNvSpPr txBox="1"/>
          <p:nvPr/>
        </p:nvSpPr>
        <p:spPr>
          <a:xfrm>
            <a:off x="7286624" y="1914525"/>
            <a:ext cx="24193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cs typeface="Calibri"/>
              </a:rPr>
              <a:t>After Known Variables: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546269-863D-FCD4-2E18-9A08D1730F8B}"/>
              </a:ext>
            </a:extLst>
          </p:cNvPr>
          <p:cNvSpPr txBox="1"/>
          <p:nvPr/>
        </p:nvSpPr>
        <p:spPr>
          <a:xfrm>
            <a:off x="4541043" y="3426619"/>
            <a:ext cx="263604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cs typeface="Calibri"/>
              </a:rPr>
              <a:t>Unknown Variables: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S_w</a:t>
            </a:r>
            <a:r>
              <a:rPr lang="en-US">
                <a:cs typeface="Calibri"/>
              </a:rPr>
              <a:t> = wetted Area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V = volume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S = area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L = length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K_vw</a:t>
            </a:r>
            <a:r>
              <a:rPr lang="en-US">
                <a:cs typeface="Calibri"/>
              </a:rPr>
              <a:t> = thermal conductivity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P_b</a:t>
            </a:r>
            <a:r>
              <a:rPr lang="en-US">
                <a:cs typeface="Calibri"/>
              </a:rPr>
              <a:t> = pressure at base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Gamma = ratio of specific heats</a:t>
            </a:r>
          </a:p>
        </p:txBody>
      </p:sp>
    </p:spTree>
    <p:extLst>
      <p:ext uri="{BB962C8B-B14F-4D97-AF65-F5344CB8AC3E}">
        <p14:creationId xmlns:p14="http://schemas.microsoft.com/office/powerpoint/2010/main" val="295364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73577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State-of-the-Art Literature </a:t>
            </a:r>
            <a:br>
              <a:rPr lang="en-US" sz="5400" b="1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Review</a:t>
            </a:r>
            <a:endParaRPr lang="en-US" sz="540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83400777-56E4-F90C-1A86-499F8A8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4430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Lindsey  2/5/24	 NG Super Sonic Rocket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DBF0F-CB70-1F1F-36B8-F43ABB37BC69}"/>
              </a:ext>
            </a:extLst>
          </p:cNvPr>
          <p:cNvSpPr txBox="1"/>
          <p:nvPr/>
        </p:nvSpPr>
        <p:spPr>
          <a:xfrm>
            <a:off x="954156" y="1848678"/>
            <a:ext cx="47376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Literature Review: Nose Cone Design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0DA79-90A9-12D3-27BF-D1D9A226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FD2F6-3115-67F0-7377-4179ECEF9E15}"/>
              </a:ext>
            </a:extLst>
          </p:cNvPr>
          <p:cNvSpPr txBox="1"/>
          <p:nvPr/>
        </p:nvSpPr>
        <p:spPr>
          <a:xfrm>
            <a:off x="599090" y="2312275"/>
            <a:ext cx="11376087" cy="4273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600">
                <a:cs typeface="Calibri" panose="020F0502020204030204"/>
              </a:rPr>
              <a:t>Books/Chapters: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200">
                <a:cs typeface="Calibri" panose="020F0502020204030204"/>
              </a:rPr>
              <a:t>A Kanni Raj, "A - C F D - Applied Computational Fluid Dynamic Analysis of Thermal and Fluid Flow Over Space Shuttle Or Rocket Nose Cone". </a:t>
            </a:r>
            <a:r>
              <a:rPr lang="en-US" sz="1200" err="1">
                <a:cs typeface="Calibri" panose="020F0502020204030204"/>
              </a:rPr>
              <a:t>Createspace</a:t>
            </a:r>
            <a:r>
              <a:rPr lang="en-US" sz="1200">
                <a:cs typeface="Calibri" panose="020F0502020204030204"/>
              </a:rPr>
              <a:t> Independent Publishing Platform, 2016.</a:t>
            </a:r>
          </a:p>
          <a:p>
            <a:pPr marL="1200150" lvl="2" indent="-285750">
              <a:buFont typeface="Wingdings"/>
              <a:buChar char="§"/>
            </a:pPr>
            <a:r>
              <a:rPr lang="en-US" sz="1200">
                <a:ea typeface="+mn-lt"/>
                <a:cs typeface="+mn-lt"/>
              </a:rPr>
              <a:t>Analyses thermal and fluid flow over a rocket nose cone to assess what kind of nose cone would be better able to withstand high temperatures that are generated from aerodynamic heating.</a:t>
            </a:r>
            <a:endParaRPr lang="en-US" sz="1200"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200">
                <a:cs typeface="Calibri" panose="020F0502020204030204"/>
              </a:rPr>
              <a:t>Eugen Sänger, "Rocket Flight Engineering". 1965.</a:t>
            </a:r>
          </a:p>
          <a:p>
            <a:pPr marL="1200150" lvl="2" indent="-285750">
              <a:buFont typeface="Wingdings"/>
              <a:buChar char="§"/>
            </a:pPr>
            <a:r>
              <a:rPr lang="en-US" sz="1200">
                <a:ea typeface="+mn-lt"/>
                <a:cs typeface="+mn-lt"/>
              </a:rPr>
              <a:t>Discusses all components of rocketry, some chapters focusing on nose cone design best for supersonic flight. </a:t>
            </a:r>
            <a:endParaRPr lang="en-US" sz="120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cs typeface="Calibri" panose="020F0502020204030204"/>
              </a:rPr>
              <a:t>Papers: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200">
                <a:cs typeface="Calibri" panose="020F0502020204030204"/>
              </a:rPr>
              <a:t>B. Mathew, O. </a:t>
            </a:r>
            <a:r>
              <a:rPr lang="en-US" sz="1200" err="1">
                <a:cs typeface="Calibri" panose="020F0502020204030204"/>
              </a:rPr>
              <a:t>Bandyo</a:t>
            </a:r>
            <a:r>
              <a:rPr lang="en-US" sz="1200">
                <a:cs typeface="Calibri" panose="020F0502020204030204"/>
              </a:rPr>
              <a:t>, A. Tomar, A. Kumar, A. Ahuja, and K. Patil, “A review on computational drag analysis of rocket nose cone.” Available: </a:t>
            </a:r>
            <a:r>
              <a:rPr lang="en-US" sz="1200">
                <a:cs typeface="Calibri" panose="020F0502020204030204"/>
                <a:hlinkClick r:id="rId4"/>
              </a:rPr>
              <a:t>https://ceur-ws.org/Vol-2875/PAPER_11.pdf</a:t>
            </a:r>
            <a:endParaRPr lang="en-US" sz="1200">
              <a:cs typeface="Calibri" panose="020F0502020204030204"/>
            </a:endParaRPr>
          </a:p>
          <a:p>
            <a:pPr marL="1200150" lvl="2" indent="-285750">
              <a:buFont typeface="Wingdings"/>
              <a:buChar char="§"/>
            </a:pPr>
            <a:r>
              <a:rPr lang="en-US" sz="1200">
                <a:ea typeface="+mn-lt"/>
                <a:cs typeface="+mn-lt"/>
              </a:rPr>
              <a:t>Identifies various nosecone shapes and their characteristics at different Mach numbers to determine best used for minimizing drag and heat generation.</a:t>
            </a:r>
            <a:endParaRPr lang="en-US" sz="1200"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200" err="1">
                <a:cs typeface="Calibri" panose="020F0502020204030204"/>
              </a:rPr>
              <a:t>Airesearc</a:t>
            </a:r>
            <a:r>
              <a:rPr lang="en-US" sz="1200">
                <a:cs typeface="Calibri" panose="020F0502020204030204"/>
              </a:rPr>
              <a:t>, E. Perkins, L. Jorgensen, and S. Sommer, “NATIONAL ADVISORY COMMITTEE FOR AERONAUTICS INVESTIGATION OF THE DRAG OF VARIOUS AXIALLY SYMMETRIC NOSE SHAPES OF FINENESS RATIO 3 FOR MACH NUMBERS FROM 1.24 TO 7.4.” Available: </a:t>
            </a:r>
            <a:r>
              <a:rPr lang="en-US" sz="1200">
                <a:cs typeface="Calibri" panose="020F0502020204030204"/>
                <a:hlinkClick r:id="rId5"/>
              </a:rPr>
              <a:t>https://ntrs.nasa.gov/api/citations/19930091022/downloads/19930091022.pdf</a:t>
            </a:r>
            <a:endParaRPr lang="en-US" sz="1200">
              <a:cs typeface="Calibri" panose="020F0502020204030204"/>
            </a:endParaRPr>
          </a:p>
          <a:p>
            <a:pPr marL="1200150" lvl="2" indent="-285750">
              <a:buFont typeface="Wingdings"/>
              <a:buChar char="§"/>
            </a:pPr>
            <a:r>
              <a:rPr lang="en-US" sz="1200">
                <a:ea typeface="+mn-lt"/>
                <a:cs typeface="+mn-lt"/>
              </a:rPr>
              <a:t>Determine best nose cone shapes for various Mach numbers with a fineness ratio of 3. </a:t>
            </a:r>
            <a:endParaRPr lang="en-US" sz="1200"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200">
                <a:cs typeface="Calibri" panose="020F0502020204030204"/>
              </a:rPr>
              <a:t>M. </a:t>
            </a:r>
            <a:r>
              <a:rPr lang="en-US" sz="1200" err="1">
                <a:cs typeface="Calibri" panose="020F0502020204030204"/>
              </a:rPr>
              <a:t>Ajuwon</a:t>
            </a:r>
            <a:r>
              <a:rPr lang="en-US" sz="1200">
                <a:cs typeface="Calibri" panose="020F0502020204030204"/>
              </a:rPr>
              <a:t> et al., “Optimization Design of Rocket Nosecone for Achieving Desired Apogee by Empirical Research and Simulation-Based Comparison.” Available: </a:t>
            </a:r>
            <a:r>
              <a:rPr lang="en-US" sz="1200">
                <a:cs typeface="Calibri" panose="020F0502020204030204"/>
                <a:hlinkClick r:id="rId6"/>
              </a:rPr>
              <a:t>http://ieworldconference.org/content/SISE2020/Papers/Ajuwon.pdf</a:t>
            </a:r>
            <a:endParaRPr lang="en-US" sz="1200">
              <a:cs typeface="Calibri" panose="020F0502020204030204"/>
            </a:endParaRPr>
          </a:p>
          <a:p>
            <a:pPr marL="1200150" lvl="2" indent="-285750">
              <a:buFont typeface="Wingdings"/>
              <a:buChar char="§"/>
            </a:pPr>
            <a:r>
              <a:rPr lang="en-US" sz="1200">
                <a:ea typeface="+mn-lt"/>
                <a:cs typeface="+mn-lt"/>
              </a:rPr>
              <a:t>Determine best nose cone shapes for various Mach numbers with a fineness ratio of 3. </a:t>
            </a:r>
            <a:endParaRPr lang="en-US" sz="120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cs typeface="Calibri" panose="020F0502020204030204"/>
              </a:rPr>
              <a:t>Online Resources: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en-US" sz="1200">
                <a:cs typeface="Calibri" panose="020F0502020204030204"/>
              </a:rPr>
              <a:t>“Richard Nakka’s Experimental Rocketry Site,” </a:t>
            </a:r>
            <a:r>
              <a:rPr lang="en-US" sz="1200">
                <a:cs typeface="Calibri" panose="020F0502020204030204"/>
                <a:hlinkClick r:id="rId7"/>
              </a:rPr>
              <a:t>www.nakka-rocketry.net</a:t>
            </a:r>
            <a:r>
              <a:rPr lang="en-US" sz="1200">
                <a:cs typeface="Calibri" panose="020F0502020204030204"/>
              </a:rPr>
              <a:t>. </a:t>
            </a:r>
            <a:r>
              <a:rPr lang="en-US" sz="1200">
                <a:cs typeface="Calibri" panose="020F0502020204030204"/>
                <a:hlinkClick r:id="rId8"/>
              </a:rPr>
              <a:t>https://www.nakka-rocketry.net/RD_nosecone.html</a:t>
            </a:r>
            <a:r>
              <a:rPr lang="en-US" sz="1200">
                <a:cs typeface="Calibri" panose="020F0502020204030204"/>
              </a:rPr>
              <a:t>.</a:t>
            </a:r>
            <a:endParaRPr lang="en-US" sz="1200">
              <a:solidFill>
                <a:srgbClr val="808080"/>
              </a:solidFill>
              <a:cs typeface="Calibri" panose="020F0502020204030204"/>
            </a:endParaRP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buFont typeface="Wingdings"/>
              <a:buChar char="§"/>
            </a:pPr>
            <a:r>
              <a:rPr lang="en-US" sz="1200">
                <a:solidFill>
                  <a:srgbClr val="000000"/>
                </a:solidFill>
                <a:ea typeface="+mn-lt"/>
                <a:cs typeface="+mn-lt"/>
              </a:rPr>
              <a:t>An overview of nose cone components and terms for better understand of design.</a:t>
            </a:r>
            <a:endParaRPr lang="en-US" sz="120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7479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Stagnation Temperature on Nose Cone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Artifact">
            <a:extLst>
              <a:ext uri="{FF2B5EF4-FFF2-40B4-BE49-F238E27FC236}">
                <a16:creationId xmlns:a16="http://schemas.microsoft.com/office/drawing/2014/main" id="{0B3068FC-DEC9-2D84-1724-9BABA4D2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>
                <a:cs typeface="Calibri"/>
              </a:rPr>
              <a:t>Lindsey 2/5/24 NG Super Sonic Rocket</a:t>
            </a: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C0CF337E-D549-12DF-2DF9-C8C9522EC50D}"/>
              </a:ext>
            </a:extLst>
          </p:cNvPr>
          <p:cNvSpPr txBox="1">
            <a:spLocks/>
          </p:cNvSpPr>
          <p:nvPr/>
        </p:nvSpPr>
        <p:spPr>
          <a:xfrm>
            <a:off x="54494" y="6320996"/>
            <a:ext cx="1774273" cy="537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>
                <a:solidFill>
                  <a:srgbClr val="002455"/>
                </a:solidFill>
              </a:rPr>
              <a:t>[3] Engineering </a:t>
            </a:r>
            <a:r>
              <a:rPr lang="en-US" i="1" err="1">
                <a:solidFill>
                  <a:srgbClr val="002455"/>
                </a:solidFill>
              </a:rPr>
              <a:t>ToolBox</a:t>
            </a:r>
            <a:endParaRPr lang="en-US" i="1" err="1">
              <a:solidFill>
                <a:srgbClr val="002455"/>
              </a:solidFill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36C029-A200-7D04-2E93-13882F4C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8739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A math equation with numbers&#10;&#10;Description automatically generated">
            <a:extLst>
              <a:ext uri="{FF2B5EF4-FFF2-40B4-BE49-F238E27FC236}">
                <a16:creationId xmlns:a16="http://schemas.microsoft.com/office/drawing/2014/main" id="{D4E40957-6F0A-1642-4F46-77BFF23A2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90" y="2833687"/>
            <a:ext cx="3496733" cy="987425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8261E49-C7D4-DC67-69EB-29DD47F73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267" y="2947988"/>
            <a:ext cx="2590800" cy="962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77157A-CB1C-18EE-5F04-862B58851E73}"/>
              </a:ext>
            </a:extLst>
          </p:cNvPr>
          <p:cNvSpPr txBox="1"/>
          <p:nvPr/>
        </p:nvSpPr>
        <p:spPr>
          <a:xfrm>
            <a:off x="715432" y="4901353"/>
            <a:ext cx="107602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*Maximum stagnation temperature of nosecone needs to be below the melting point of the material of the nose cone to avoid damage and melting.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6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oto (delete after photo placed)">
            <a:extLst>
              <a:ext uri="{FF2B5EF4-FFF2-40B4-BE49-F238E27FC236}">
                <a16:creationId xmlns:a16="http://schemas.microsoft.com/office/drawing/2014/main" id="{EBC4BCBF-FF46-DA34-F36E-667132B21E45}"/>
              </a:ext>
            </a:extLst>
          </p:cNvPr>
          <p:cNvSpPr txBox="1"/>
          <p:nvPr/>
        </p:nvSpPr>
        <p:spPr>
          <a:xfrm>
            <a:off x="9166058" y="3782120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Budget Plans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" name="Artifact">
            <a:extLst>
              <a:ext uri="{FF2B5EF4-FFF2-40B4-BE49-F238E27FC236}">
                <a16:creationId xmlns:a16="http://schemas.microsoft.com/office/drawing/2014/main" id="{0B3068FC-DEC9-2D84-1724-9BABA4D2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>
                <a:cs typeface="Calibri"/>
              </a:rPr>
              <a:t>Lindsey 2/5/24 NG Super Sonic Rocket</a:t>
            </a: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75C83-F2E0-54B4-A329-EABF8E4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29077-065A-3716-3B18-18A54A8D68DF}"/>
              </a:ext>
            </a:extLst>
          </p:cNvPr>
          <p:cNvSpPr txBox="1"/>
          <p:nvPr/>
        </p:nvSpPr>
        <p:spPr>
          <a:xfrm>
            <a:off x="830724" y="1879681"/>
            <a:ext cx="546903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Funding:</a:t>
            </a:r>
          </a:p>
          <a:p>
            <a:r>
              <a:rPr lang="en-US">
                <a:cs typeface="Calibri"/>
              </a:rPr>
              <a:t>1) $7,000 – Northrop Grumman</a:t>
            </a:r>
          </a:p>
          <a:p>
            <a:r>
              <a:rPr lang="en-US">
                <a:cs typeface="Calibri"/>
              </a:rPr>
              <a:t>2) Fundraising 10% - $700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cs typeface="Calibri"/>
              </a:rPr>
              <a:t>Material donations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cs typeface="Calibri"/>
              </a:rPr>
              <a:t>GoFundMe</a:t>
            </a:r>
          </a:p>
          <a:p>
            <a:pPr marL="742950" lvl="1" indent="-285750">
              <a:buFont typeface="Courier New"/>
              <a:buChar char="o"/>
            </a:pPr>
            <a:endParaRPr lang="en-US"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endParaRPr lang="en-US">
              <a:cs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D63248-BEDE-8180-F3CE-3759D7AE5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614638"/>
              </p:ext>
            </p:extLst>
          </p:nvPr>
        </p:nvGraphicFramePr>
        <p:xfrm>
          <a:off x="2093089" y="3703899"/>
          <a:ext cx="8168637" cy="2118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79">
                  <a:extLst>
                    <a:ext uri="{9D8B030D-6E8A-4147-A177-3AD203B41FA5}">
                      <a16:colId xmlns:a16="http://schemas.microsoft.com/office/drawing/2014/main" val="1231518493"/>
                    </a:ext>
                  </a:extLst>
                </a:gridCol>
                <a:gridCol w="2722879">
                  <a:extLst>
                    <a:ext uri="{9D8B030D-6E8A-4147-A177-3AD203B41FA5}">
                      <a16:colId xmlns:a16="http://schemas.microsoft.com/office/drawing/2014/main" val="3074024704"/>
                    </a:ext>
                  </a:extLst>
                </a:gridCol>
                <a:gridCol w="2722879">
                  <a:extLst>
                    <a:ext uri="{9D8B030D-6E8A-4147-A177-3AD203B41FA5}">
                      <a16:colId xmlns:a16="http://schemas.microsoft.com/office/drawing/2014/main" val="2673907780"/>
                    </a:ext>
                  </a:extLst>
                </a:gridCol>
              </a:tblGrid>
              <a:tr h="3580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70996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Funding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Northrop Grumman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$7,000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977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Expenses To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-$0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24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Anticipated Upcoming 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Avionics, RockSim Licenses, Rocket Certifications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accent2"/>
                          </a:solidFill>
                        </a:rPr>
                        <a:t>≤$1,500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91804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$7,000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413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276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Schedule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" name="Artifact">
            <a:extLst>
              <a:ext uri="{FF2B5EF4-FFF2-40B4-BE49-F238E27FC236}">
                <a16:creationId xmlns:a16="http://schemas.microsoft.com/office/drawing/2014/main" id="{0B3068FC-DEC9-2D84-1724-9BABA4D2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>
                <a:cs typeface="Calibri"/>
              </a:rPr>
              <a:t>Lindsey 2/5/24 NG Super Sonic Rocket</a:t>
            </a: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FAD295-F5E5-785E-8B80-A7365FA3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5609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F074379-A4E4-E4D1-2B89-1F8020A80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134989"/>
              </p:ext>
            </p:extLst>
          </p:nvPr>
        </p:nvGraphicFramePr>
        <p:xfrm>
          <a:off x="285422" y="2741562"/>
          <a:ext cx="11741594" cy="36019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89353">
                  <a:extLst>
                    <a:ext uri="{9D8B030D-6E8A-4147-A177-3AD203B41FA5}">
                      <a16:colId xmlns:a16="http://schemas.microsoft.com/office/drawing/2014/main" val="2418875792"/>
                    </a:ext>
                  </a:extLst>
                </a:gridCol>
                <a:gridCol w="1159880">
                  <a:extLst>
                    <a:ext uri="{9D8B030D-6E8A-4147-A177-3AD203B41FA5}">
                      <a16:colId xmlns:a16="http://schemas.microsoft.com/office/drawing/2014/main" val="1362391078"/>
                    </a:ext>
                  </a:extLst>
                </a:gridCol>
                <a:gridCol w="742323">
                  <a:extLst>
                    <a:ext uri="{9D8B030D-6E8A-4147-A177-3AD203B41FA5}">
                      <a16:colId xmlns:a16="http://schemas.microsoft.com/office/drawing/2014/main" val="250057802"/>
                    </a:ext>
                  </a:extLst>
                </a:gridCol>
                <a:gridCol w="742323">
                  <a:extLst>
                    <a:ext uri="{9D8B030D-6E8A-4147-A177-3AD203B41FA5}">
                      <a16:colId xmlns:a16="http://schemas.microsoft.com/office/drawing/2014/main" val="1781711216"/>
                    </a:ext>
                  </a:extLst>
                </a:gridCol>
                <a:gridCol w="742323">
                  <a:extLst>
                    <a:ext uri="{9D8B030D-6E8A-4147-A177-3AD203B41FA5}">
                      <a16:colId xmlns:a16="http://schemas.microsoft.com/office/drawing/2014/main" val="2746193983"/>
                    </a:ext>
                  </a:extLst>
                </a:gridCol>
                <a:gridCol w="185580">
                  <a:extLst>
                    <a:ext uri="{9D8B030D-6E8A-4147-A177-3AD203B41FA5}">
                      <a16:colId xmlns:a16="http://schemas.microsoft.com/office/drawing/2014/main" val="2985006912"/>
                    </a:ext>
                  </a:extLst>
                </a:gridCol>
                <a:gridCol w="182266">
                  <a:extLst>
                    <a:ext uri="{9D8B030D-6E8A-4147-A177-3AD203B41FA5}">
                      <a16:colId xmlns:a16="http://schemas.microsoft.com/office/drawing/2014/main" val="31465738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74264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57377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591216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243525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360298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143955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38376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463335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0918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281120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7361669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1800199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79894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229979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4930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71501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708136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278966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388843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56472064"/>
                    </a:ext>
                  </a:extLst>
                </a:gridCol>
                <a:gridCol w="182266">
                  <a:extLst>
                    <a:ext uri="{9D8B030D-6E8A-4147-A177-3AD203B41FA5}">
                      <a16:colId xmlns:a16="http://schemas.microsoft.com/office/drawing/2014/main" val="4753509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0848679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22781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917962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483418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3834956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90422857"/>
                    </a:ext>
                  </a:extLst>
                </a:gridCol>
              </a:tblGrid>
              <a:tr h="35068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22, 2024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29, 2024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 5, 2024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 12, 2024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015832"/>
                  </a:ext>
                </a:extLst>
              </a:tr>
              <a:tr h="20302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TASK</a:t>
                      </a:r>
                    </a:p>
                  </a:txBody>
                  <a:tcPr marL="857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ASSIGNED TO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START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13652"/>
                  </a:ext>
                </a:extLst>
              </a:tr>
              <a:tr h="2030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491303"/>
                  </a:ext>
                </a:extLst>
              </a:tr>
              <a:tr h="3506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Stage 1</a:t>
                      </a:r>
                    </a:p>
                  </a:txBody>
                  <a:tcPr marL="857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A9FC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Team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A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A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1/22/24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A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2/5/24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A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495811"/>
                  </a:ext>
                </a:extLst>
              </a:tr>
              <a:tr h="3506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Team Selection</a:t>
                      </a:r>
                    </a:p>
                  </a:txBody>
                  <a:tcPr marL="171450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Team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1/22/24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1/22/24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392416"/>
                  </a:ext>
                </a:extLst>
              </a:tr>
              <a:tr h="3506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Staff/Team Meeting 1</a:t>
                      </a:r>
                    </a:p>
                  </a:txBody>
                  <a:tcPr marL="171450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Team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1/22/24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1/22/24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510075"/>
                  </a:ext>
                </a:extLst>
              </a:tr>
              <a:tr h="3506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Client Meeting 1</a:t>
                      </a:r>
                    </a:p>
                  </a:txBody>
                  <a:tcPr marL="171450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Team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1/26/24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1/26/24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742760"/>
                  </a:ext>
                </a:extLst>
              </a:tr>
              <a:tr h="3506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Team Charter</a:t>
                      </a:r>
                    </a:p>
                  </a:txBody>
                  <a:tcPr marL="171450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Team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1/22/24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1/26/24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267547"/>
                  </a:ext>
                </a:extLst>
              </a:tr>
              <a:tr h="3506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Staff/Team Meeting 2</a:t>
                      </a:r>
                    </a:p>
                  </a:txBody>
                  <a:tcPr marL="171450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Team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1/29/24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1/29/24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519539"/>
                  </a:ext>
                </a:extLst>
              </a:tr>
              <a:tr h="3506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Client Meeting 2</a:t>
                      </a:r>
                    </a:p>
                  </a:txBody>
                  <a:tcPr marL="171450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Team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1/30/24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1/30/24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315496"/>
                  </a:ext>
                </a:extLst>
              </a:tr>
              <a:tr h="3506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Presentation 1</a:t>
                      </a:r>
                    </a:p>
                  </a:txBody>
                  <a:tcPr marL="171450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Team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1/29/24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2/5/24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9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3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6045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747D4C-8D3C-80D9-F20F-5105EA29F1CE}"/>
              </a:ext>
            </a:extLst>
          </p:cNvPr>
          <p:cNvSpPr txBox="1"/>
          <p:nvPr/>
        </p:nvSpPr>
        <p:spPr>
          <a:xfrm>
            <a:off x="462336" y="1789415"/>
            <a:ext cx="54367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Gantt Chart: Updated Gantt chart up to presentation 1.</a:t>
            </a:r>
          </a:p>
        </p:txBody>
      </p:sp>
    </p:spTree>
    <p:extLst>
      <p:ext uri="{BB962C8B-B14F-4D97-AF65-F5344CB8AC3E}">
        <p14:creationId xmlns:p14="http://schemas.microsoft.com/office/powerpoint/2010/main" val="1529630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oto (delete after photo placed)">
            <a:extLst>
              <a:ext uri="{FF2B5EF4-FFF2-40B4-BE49-F238E27FC236}">
                <a16:creationId xmlns:a16="http://schemas.microsoft.com/office/drawing/2014/main" id="{EBC4BCBF-FF46-DA34-F36E-667132B21E45}"/>
              </a:ext>
            </a:extLst>
          </p:cNvPr>
          <p:cNvSpPr txBox="1"/>
          <p:nvPr/>
        </p:nvSpPr>
        <p:spPr>
          <a:xfrm>
            <a:off x="9166058" y="3782120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Conclusion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23" name="P">
            <a:extLst>
              <a:ext uri="{FF2B5EF4-FFF2-40B4-BE49-F238E27FC236}">
                <a16:creationId xmlns:a16="http://schemas.microsoft.com/office/drawing/2014/main" id="{84031C50-3E43-ECFB-A27E-F8FFC57C2BF6}"/>
              </a:ext>
            </a:extLst>
          </p:cNvPr>
          <p:cNvSpPr txBox="1">
            <a:spLocks/>
          </p:cNvSpPr>
          <p:nvPr/>
        </p:nvSpPr>
        <p:spPr>
          <a:xfrm>
            <a:off x="833405" y="2419898"/>
            <a:ext cx="5842465" cy="129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4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rtifact">
            <a:extLst>
              <a:ext uri="{FF2B5EF4-FFF2-40B4-BE49-F238E27FC236}">
                <a16:creationId xmlns:a16="http://schemas.microsoft.com/office/drawing/2014/main" id="{0B3068FC-DEC9-2D84-1724-9BABA4D2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>
                <a:cs typeface="Calibri"/>
              </a:rPr>
              <a:t> 2/5/24 NG Super Sonic Rocket</a:t>
            </a: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4DBD7-E00F-73B2-8983-1015103E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2113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 descr="A close up of a rocket&#10;&#10;Description automatically generated">
            <a:extLst>
              <a:ext uri="{FF2B5EF4-FFF2-40B4-BE49-F238E27FC236}">
                <a16:creationId xmlns:a16="http://schemas.microsoft.com/office/drawing/2014/main" id="{479CC500-6294-3953-5065-0560D2BC5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" y="4701002"/>
            <a:ext cx="11134725" cy="981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3C3A45-F132-0B32-1FC7-5D979D5A1A86}"/>
              </a:ext>
            </a:extLst>
          </p:cNvPr>
          <p:cNvSpPr txBox="1"/>
          <p:nvPr/>
        </p:nvSpPr>
        <p:spPr>
          <a:xfrm>
            <a:off x="755374" y="1994451"/>
            <a:ext cx="1067462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cs typeface="Calibri"/>
              </a:rPr>
              <a:t>Thank you!</a:t>
            </a:r>
            <a:endParaRPr lang="en-US"/>
          </a:p>
          <a:p>
            <a:pPr algn="ctr"/>
            <a:endParaRPr lang="en-US" sz="3200">
              <a:cs typeface="Calibri"/>
            </a:endParaRPr>
          </a:p>
          <a:p>
            <a:pPr algn="ctr"/>
            <a:endParaRPr lang="en-US" sz="3200">
              <a:cs typeface="Calibri"/>
            </a:endParaRPr>
          </a:p>
          <a:p>
            <a:pPr algn="ctr"/>
            <a:r>
              <a:rPr lang="en-US" sz="3200">
                <a:cs typeface="Calibri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66840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oto (delete after photo placed)">
            <a:extLst>
              <a:ext uri="{FF2B5EF4-FFF2-40B4-BE49-F238E27FC236}">
                <a16:creationId xmlns:a16="http://schemas.microsoft.com/office/drawing/2014/main" id="{EBC4BCBF-FF46-DA34-F36E-667132B21E45}"/>
              </a:ext>
            </a:extLst>
          </p:cNvPr>
          <p:cNvSpPr txBox="1"/>
          <p:nvPr/>
        </p:nvSpPr>
        <p:spPr>
          <a:xfrm>
            <a:off x="9166058" y="3782120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References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490B2E-31D6-6D36-1365-E45A785E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19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D1259-1974-4397-F2CA-64774309A632}"/>
              </a:ext>
            </a:extLst>
          </p:cNvPr>
          <p:cNvSpPr txBox="1"/>
          <p:nvPr/>
        </p:nvSpPr>
        <p:spPr>
          <a:xfrm>
            <a:off x="833550" y="2106203"/>
            <a:ext cx="10588486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[1] “Karman Alpha,” Karman Alpha, </a:t>
            </a:r>
            <a:r>
              <a:rPr lang="en-US" sz="1400" dirty="0">
                <a:ea typeface="+mn-lt"/>
                <a:cs typeface="+mn-lt"/>
                <a:hlinkClick r:id="rId4"/>
              </a:rPr>
              <a:t>https://sunride.sites.sheffield.ac.uk/legacy-projects/karman-alpha</a:t>
            </a:r>
            <a:r>
              <a:rPr lang="en-US" sz="1400" dirty="0">
                <a:ea typeface="+mn-lt"/>
                <a:cs typeface="+mn-lt"/>
              </a:rPr>
              <a:t> (accessed Feb. 4, 2024). 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ea typeface="+mn-lt"/>
                <a:cs typeface="+mn-lt"/>
              </a:rPr>
              <a:t>[2] “JR STG UPG-WM,” </a:t>
            </a:r>
            <a:r>
              <a:rPr lang="en-US" sz="1400" dirty="0" err="1">
                <a:ea typeface="+mn-lt"/>
                <a:cs typeface="+mn-lt"/>
              </a:rPr>
              <a:t>wildmanrocketry.com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>
                <a:ea typeface="+mn-lt"/>
                <a:cs typeface="+mn-lt"/>
                <a:hlinkClick r:id="rId5"/>
              </a:rPr>
              <a:t>https://wildmanrocketry.com/products/jr-stg-upg-wm?_pos=6&amp;_sid=9da97005a&amp;_ss=r</a:t>
            </a:r>
            <a:r>
              <a:rPr lang="en-US" sz="1400" dirty="0">
                <a:ea typeface="+mn-lt"/>
                <a:cs typeface="+mn-lt"/>
              </a:rPr>
              <a:t> (accessed Feb. 4, 2024). 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ea typeface="+mn-lt"/>
                <a:cs typeface="+mn-lt"/>
              </a:rPr>
              <a:t>[3] T. Schnell, “Sounding Rocket,” Home, </a:t>
            </a:r>
            <a:r>
              <a:rPr lang="en-US" sz="1400" dirty="0">
                <a:ea typeface="+mn-lt"/>
                <a:cs typeface="+mn-lt"/>
                <a:hlinkClick r:id="rId6"/>
              </a:rPr>
              <a:t>https://www.hyimpulse.de/en/products/4-project-2-sounding-rocket</a:t>
            </a:r>
            <a:r>
              <a:rPr lang="en-US" sz="1400" dirty="0">
                <a:ea typeface="+mn-lt"/>
                <a:cs typeface="+mn-lt"/>
              </a:rPr>
              <a:t> (accessed Feb. 4, 2024). 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ea typeface="+mn-lt"/>
                <a:cs typeface="+mn-lt"/>
              </a:rPr>
              <a:t>[4] “Antares Rocket,” Northrop Grumman, </a:t>
            </a:r>
            <a:r>
              <a:rPr lang="en-US" sz="1400" dirty="0">
                <a:ea typeface="+mn-lt"/>
                <a:cs typeface="+mn-lt"/>
                <a:hlinkClick r:id="rId7"/>
              </a:rPr>
              <a:t>https://www.northropgrumman.com/space/antares-rocket</a:t>
            </a:r>
            <a:r>
              <a:rPr lang="en-US" sz="1400" dirty="0">
                <a:ea typeface="+mn-lt"/>
                <a:cs typeface="+mn-lt"/>
              </a:rPr>
              <a:t> (accessed Feb. 4, 2024). 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ea typeface="+mn-lt"/>
                <a:cs typeface="+mn-lt"/>
              </a:rPr>
              <a:t>[5] “Medium Launch Vehicle,” Firefly Aerospace, </a:t>
            </a:r>
            <a:r>
              <a:rPr lang="en-US" sz="1400" dirty="0">
                <a:ea typeface="+mn-lt"/>
                <a:cs typeface="+mn-lt"/>
                <a:hlinkClick r:id="rId8"/>
              </a:rPr>
              <a:t>https://fireflyspace.com/mlv/</a:t>
            </a:r>
            <a:r>
              <a:rPr lang="en-US" sz="1400" dirty="0">
                <a:ea typeface="+mn-lt"/>
                <a:cs typeface="+mn-lt"/>
              </a:rPr>
              <a:t> (accessed Feb. 4, 2024). </a:t>
            </a:r>
            <a:endParaRPr lang="en-US" sz="1400" dirty="0">
              <a:ea typeface="+mn-lt"/>
            </a:endParaRPr>
          </a:p>
          <a:p>
            <a:r>
              <a:rPr lang="en-US" sz="1400" dirty="0">
                <a:effectLst/>
              </a:rPr>
              <a:t>[6] R. </a:t>
            </a:r>
            <a:r>
              <a:rPr lang="en-US" sz="1400" dirty="0" err="1">
                <a:effectLst/>
              </a:rPr>
              <a:t>Nakka</a:t>
            </a:r>
            <a:r>
              <a:rPr lang="en-US" sz="1400" dirty="0">
                <a:effectLst/>
              </a:rPr>
              <a:t>, “Fins for Rocket Stability,” Richard </a:t>
            </a:r>
            <a:r>
              <a:rPr lang="en-US" sz="1400" dirty="0" err="1">
                <a:effectLst/>
              </a:rPr>
              <a:t>Nakka’s</a:t>
            </a:r>
            <a:r>
              <a:rPr lang="en-US" sz="1400" dirty="0">
                <a:effectLst/>
              </a:rPr>
              <a:t> Experimental Rocketry Site, http://</a:t>
            </a:r>
            <a:r>
              <a:rPr lang="en-US" sz="1400" dirty="0" err="1">
                <a:effectLst/>
              </a:rPr>
              <a:t>www.nakka-rocketry.net</a:t>
            </a:r>
            <a:r>
              <a:rPr lang="en-US" sz="1400" dirty="0">
                <a:effectLst/>
              </a:rPr>
              <a:t>/</a:t>
            </a:r>
            <a:r>
              <a:rPr lang="en-US" sz="1400" dirty="0" err="1">
                <a:effectLst/>
              </a:rPr>
              <a:t>fins.html</a:t>
            </a:r>
            <a:r>
              <a:rPr lang="en-US" sz="1400" dirty="0">
                <a:effectLst/>
              </a:rPr>
              <a:t> (accessed Feb. 5, 2024).</a:t>
            </a:r>
            <a:r>
              <a:rPr lang="en-US" sz="1400" dirty="0"/>
              <a:t> </a:t>
            </a:r>
          </a:p>
          <a:p>
            <a:r>
              <a:rPr lang="en-US" sz="1400" dirty="0">
                <a:effectLst/>
              </a:rPr>
              <a:t>[7] O. </a:t>
            </a:r>
            <a:r>
              <a:rPr lang="en-US" sz="1400" dirty="0" err="1">
                <a:effectLst/>
              </a:rPr>
              <a:t>Eryilmaz</a:t>
            </a:r>
            <a:r>
              <a:rPr lang="en-US" sz="1400" dirty="0">
                <a:effectLst/>
              </a:rPr>
              <a:t> and E. </a:t>
            </a:r>
            <a:r>
              <a:rPr lang="en-US" sz="1400" dirty="0" err="1">
                <a:effectLst/>
              </a:rPr>
              <a:t>Sancak</a:t>
            </a:r>
            <a:r>
              <a:rPr lang="en-US" sz="1400" dirty="0">
                <a:effectLst/>
              </a:rPr>
              <a:t>, “Effect of Silane </a:t>
            </a:r>
            <a:r>
              <a:rPr lang="en-US" sz="1400" dirty="0"/>
              <a:t>C</a:t>
            </a:r>
            <a:r>
              <a:rPr lang="en-US" sz="1400" dirty="0">
                <a:effectLst/>
              </a:rPr>
              <a:t>oupling </a:t>
            </a:r>
            <a:r>
              <a:rPr lang="en-US" sz="1400" dirty="0"/>
              <a:t>T</a:t>
            </a:r>
            <a:r>
              <a:rPr lang="en-US" sz="1400" dirty="0">
                <a:effectLst/>
              </a:rPr>
              <a:t>reatments on Mechanical </a:t>
            </a:r>
            <a:r>
              <a:rPr lang="en-US" sz="1400" dirty="0"/>
              <a:t>P</a:t>
            </a:r>
            <a:r>
              <a:rPr lang="en-US" sz="1400" dirty="0">
                <a:effectLst/>
              </a:rPr>
              <a:t>roperties of Epoxy </a:t>
            </a:r>
            <a:r>
              <a:rPr lang="en-US" sz="1400" dirty="0"/>
              <a:t>B</a:t>
            </a:r>
            <a:r>
              <a:rPr lang="en-US" sz="1400" dirty="0">
                <a:effectLst/>
              </a:rPr>
              <a:t>ased </a:t>
            </a:r>
            <a:r>
              <a:rPr lang="en-US" sz="1400" dirty="0"/>
              <a:t>H</a:t>
            </a:r>
            <a:r>
              <a:rPr lang="en-US" sz="1400" dirty="0">
                <a:effectLst/>
              </a:rPr>
              <a:t>igh-Strength </a:t>
            </a:r>
            <a:r>
              <a:rPr lang="en-US" sz="1400" dirty="0"/>
              <a:t>C</a:t>
            </a:r>
            <a:r>
              <a:rPr lang="en-US" sz="1400" dirty="0">
                <a:effectLst/>
              </a:rPr>
              <a:t>arbon </a:t>
            </a:r>
            <a:r>
              <a:rPr lang="en-US" sz="1400" dirty="0"/>
              <a:t>F</a:t>
            </a:r>
            <a:r>
              <a:rPr lang="en-US" sz="1400" dirty="0">
                <a:effectLst/>
              </a:rPr>
              <a:t>iber </a:t>
            </a:r>
            <a:r>
              <a:rPr lang="en-US" sz="1400" dirty="0"/>
              <a:t>R</a:t>
            </a:r>
            <a:r>
              <a:rPr lang="en-US" sz="1400" dirty="0">
                <a:effectLst/>
              </a:rPr>
              <a:t>egular (2 x 2) Braided Fabric Composites,” </a:t>
            </a:r>
            <a:r>
              <a:rPr lang="en-US" sz="1400" i="1" dirty="0">
                <a:effectLst/>
              </a:rPr>
              <a:t>Polymer Composites</a:t>
            </a:r>
            <a:r>
              <a:rPr lang="en-US" sz="1400" dirty="0">
                <a:effectLst/>
              </a:rPr>
              <a:t>, vol. 42, no. 12, pp. 6233–6954, Dec. 2021. </a:t>
            </a:r>
            <a:r>
              <a:rPr lang="en-US" sz="1400" dirty="0" err="1">
                <a:effectLst/>
              </a:rPr>
              <a:t>doi:https</a:t>
            </a:r>
            <a:r>
              <a:rPr lang="en-US" sz="1400" dirty="0">
                <a:effectLst/>
              </a:rPr>
              <a:t>://</a:t>
            </a:r>
            <a:r>
              <a:rPr lang="en-US" sz="1400" dirty="0" err="1">
                <a:effectLst/>
              </a:rPr>
              <a:t>doi.org</a:t>
            </a:r>
            <a:r>
              <a:rPr lang="en-US" sz="1400" dirty="0">
                <a:effectLst/>
              </a:rPr>
              <a:t>/10.1002/pc.26311</a:t>
            </a:r>
            <a:r>
              <a:rPr lang="en-US" sz="1400" dirty="0"/>
              <a:t> </a:t>
            </a:r>
            <a:endParaRPr lang="en-US" sz="1400" dirty="0">
              <a:effectLst/>
              <a:cs typeface="Calibri"/>
            </a:endParaRPr>
          </a:p>
          <a:p>
            <a:r>
              <a:rPr lang="en-US" sz="1400" dirty="0">
                <a:effectLst/>
              </a:rPr>
              <a:t>[8] L. Zhu, J. Song, B. Hu, and Z. Xu, “Numerical Investigation on the Interaction </a:t>
            </a:r>
            <a:r>
              <a:rPr lang="en-US" sz="1400" dirty="0"/>
              <a:t>B</a:t>
            </a:r>
            <a:r>
              <a:rPr lang="en-US" sz="1400" dirty="0">
                <a:effectLst/>
              </a:rPr>
              <a:t>etween Rocket Jet and Supersonic </a:t>
            </a:r>
            <a:r>
              <a:rPr lang="en-US" sz="1400" dirty="0"/>
              <a:t>I</a:t>
            </a:r>
            <a:r>
              <a:rPr lang="en-US" sz="1400" dirty="0">
                <a:effectLst/>
              </a:rPr>
              <a:t>nflow,” </a:t>
            </a:r>
            <a:r>
              <a:rPr lang="en-US" sz="1400" i="1" dirty="0">
                <a:effectLst/>
              </a:rPr>
              <a:t>Journal of Physics: Conference Series</a:t>
            </a:r>
            <a:r>
              <a:rPr lang="en-US" sz="1400" dirty="0">
                <a:effectLst/>
              </a:rPr>
              <a:t>, vol. 2460, no. 1, p. 012066, Apr. 2023. doi:10.1088/1742-6596/2460/1/012066</a:t>
            </a:r>
            <a:r>
              <a:rPr lang="en-US" sz="1400" dirty="0"/>
              <a:t> </a:t>
            </a:r>
            <a:endParaRPr lang="en-US" sz="1400" dirty="0">
              <a:effectLst/>
              <a:cs typeface="Calibri"/>
            </a:endParaRPr>
          </a:p>
          <a:p>
            <a:r>
              <a:rPr lang="en-US" sz="1400" dirty="0">
                <a:effectLst/>
              </a:rPr>
              <a:t>[9] J. D. Anderson, </a:t>
            </a:r>
            <a:r>
              <a:rPr lang="en-US" sz="1400" i="1" dirty="0">
                <a:effectLst/>
              </a:rPr>
              <a:t>Fundamentals of Aerodynamics</a:t>
            </a:r>
            <a:r>
              <a:rPr lang="en-US" sz="1400" dirty="0">
                <a:effectLst/>
              </a:rPr>
              <a:t>, 6th ed. New York, NY: McGraw-Hill Education, 2017.</a:t>
            </a:r>
            <a:r>
              <a:rPr lang="en-US" sz="1400" dirty="0"/>
              <a:t> </a:t>
            </a:r>
            <a:endParaRPr lang="en-US" sz="1400" dirty="0">
              <a:effectLst/>
              <a:cs typeface="Calibri"/>
            </a:endParaRPr>
          </a:p>
          <a:p>
            <a:r>
              <a:rPr lang="en-US" sz="1400" dirty="0">
                <a:effectLst/>
              </a:rPr>
              <a:t>[10]Chandler Karp, A., &amp; Jens, E. T. (2024). </a:t>
            </a:r>
            <a:r>
              <a:rPr lang="en-US" sz="1400" i="1" dirty="0">
                <a:effectLst/>
              </a:rPr>
              <a:t>Hybrid Rocket Propulsion Design Handbook</a:t>
            </a:r>
            <a:r>
              <a:rPr lang="en-US" sz="1400" dirty="0">
                <a:effectLst/>
              </a:rPr>
              <a:t> (First edition.). Academic Press. Chapter 10 p 232</a:t>
            </a:r>
            <a:endParaRPr lang="en-US" sz="1400" dirty="0">
              <a:effectLst/>
              <a:cs typeface="Calibri"/>
            </a:endParaRPr>
          </a:p>
          <a:p>
            <a:r>
              <a:rPr lang="en-US" sz="1400" dirty="0"/>
              <a:t>[11] </a:t>
            </a:r>
            <a:r>
              <a:rPr lang="en-US" sz="1400" dirty="0">
                <a:effectLst/>
              </a:rPr>
              <a:t>D. P. MISHRA, </a:t>
            </a:r>
            <a:r>
              <a:rPr lang="en-US" sz="1400" i="1" dirty="0">
                <a:effectLst/>
              </a:rPr>
              <a:t>Fundamentals of Rocket Propulsion</a:t>
            </a:r>
            <a:r>
              <a:rPr lang="en-US" sz="1400" dirty="0">
                <a:effectLst/>
              </a:rPr>
              <a:t>. Boca Raton, FL: CRC PRESS, 2020.</a:t>
            </a:r>
            <a:r>
              <a:rPr lang="en-US" sz="1400" dirty="0"/>
              <a:t> 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[12] W. H. Dorrance, </a:t>
            </a:r>
            <a:r>
              <a:rPr lang="en-US" sz="1400" i="1" dirty="0">
                <a:cs typeface="Calibri"/>
              </a:rPr>
              <a:t>Viscous Hypersonic Flow : Theory of Reacting and Hypersonic Boundary Layers</a:t>
            </a:r>
            <a:r>
              <a:rPr lang="en-US" sz="1400" dirty="0">
                <a:cs typeface="Calibri"/>
              </a:rPr>
              <a:t>. Mineola, New York: Dover Publications, Inc, 2017.</a:t>
            </a:r>
            <a:endParaRPr lang="en-US" dirty="0">
              <a:cs typeface="Calibri"/>
            </a:endParaRPr>
          </a:p>
          <a:p>
            <a:r>
              <a:rPr lang="en-US" sz="1400" dirty="0">
                <a:cs typeface="Calibri"/>
              </a:rPr>
              <a:t>[13] Sutton, </a:t>
            </a:r>
            <a:r>
              <a:rPr lang="en-US" sz="1400" i="1" dirty="0">
                <a:cs typeface="Calibri"/>
              </a:rPr>
              <a:t>Rocket Propulsion Elements</a:t>
            </a:r>
            <a:r>
              <a:rPr lang="en-US" sz="1400" dirty="0">
                <a:cs typeface="Calibri"/>
              </a:rPr>
              <a:t>. John Wiley &amp; Sons, 2001.</a:t>
            </a:r>
          </a:p>
          <a:p>
            <a:r>
              <a:rPr lang="en-US" sz="1400" dirty="0">
                <a:cs typeface="Calibri"/>
              </a:rPr>
              <a:t>[14] A. </a:t>
            </a:r>
            <a:r>
              <a:rPr lang="en-US" sz="1400" dirty="0" err="1">
                <a:cs typeface="Calibri"/>
              </a:rPr>
              <a:t>Iyer</a:t>
            </a:r>
            <a:r>
              <a:rPr lang="en-US" sz="1400" dirty="0">
                <a:cs typeface="Calibri"/>
              </a:rPr>
              <a:t> and A. Pant, “A REVIEW ON NOSE CONE DESIGNS FOR DIFFERENT FLIGHT REGIMES,” </a:t>
            </a:r>
            <a:r>
              <a:rPr lang="en-US" sz="1400" i="1" dirty="0">
                <a:cs typeface="Calibri"/>
              </a:rPr>
              <a:t>International Research Journal of Engineering and Technology (IRJET)</a:t>
            </a:r>
            <a:r>
              <a:rPr lang="en-US" sz="1400" dirty="0">
                <a:cs typeface="Calibri"/>
              </a:rPr>
              <a:t>, vol. 07, no. 08, pp. 3546–3554, Aug. 2020, Available: </a:t>
            </a:r>
            <a:r>
              <a:rPr lang="en-US" sz="1400" dirty="0">
                <a:cs typeface="Calibri"/>
                <a:hlinkClick r:id="rId9"/>
              </a:rPr>
              <a:t>https://www.irjet.net/archives/V7/i8/IRJET-V7I8605.pdf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444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Project Description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4F84C4-8B30-69F3-5659-D7C74AA94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Our team is working towards building a two-stage supersonic rocket that will make use of advanced composite materials. Our foremost goal is to not only meet but surpass our customers’ expectations while keeping the budget under $7,300. Some important details to note are that we plan to conduct test flights in Fall 2024 and have a small-scale prototype ready by late April. 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400" dirty="0"/>
              <a:t>Stakeholders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Northrop Grumman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Avery  2/5/24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FE2E2D-A3E8-A851-29B2-4C3E2AC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oto (delete after photo placed)">
            <a:extLst>
              <a:ext uri="{FF2B5EF4-FFF2-40B4-BE49-F238E27FC236}">
                <a16:creationId xmlns:a16="http://schemas.microsoft.com/office/drawing/2014/main" id="{EBC4BCBF-FF46-DA34-F36E-667132B21E45}"/>
              </a:ext>
            </a:extLst>
          </p:cNvPr>
          <p:cNvSpPr txBox="1"/>
          <p:nvPr/>
        </p:nvSpPr>
        <p:spPr>
          <a:xfrm>
            <a:off x="9166058" y="3782120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References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490B2E-31D6-6D36-1365-E45A785E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D1259-1974-4397-F2CA-64774309A632}"/>
              </a:ext>
            </a:extLst>
          </p:cNvPr>
          <p:cNvSpPr txBox="1"/>
          <p:nvPr/>
        </p:nvSpPr>
        <p:spPr>
          <a:xfrm>
            <a:off x="795130" y="2080590"/>
            <a:ext cx="10588486" cy="15778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>
                <a:ea typeface="+mn-lt"/>
                <a:cs typeface="+mn-lt"/>
              </a:rPr>
              <a:t>[15] A. Mishra, K. Gandhi, K. Sharma, N. Sumanth, and Y. Krishna. Teja, “CONCEPTUAL DESIGN AND ANALYSIS OF TWO STAGE SOUNDING ROCKET,” </a:t>
            </a:r>
            <a:r>
              <a:rPr lang="en-US" sz="1400" i="1" dirty="0">
                <a:ea typeface="+mn-lt"/>
                <a:cs typeface="+mn-lt"/>
              </a:rPr>
              <a:t>International Journal of Universal Science and Engineering</a:t>
            </a:r>
            <a:r>
              <a:rPr lang="en-US" sz="1400" dirty="0">
                <a:ea typeface="+mn-lt"/>
                <a:cs typeface="+mn-lt"/>
              </a:rPr>
              <a:t>, vol. 07, pp. 53–73, Aug. 2021.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>
                <a:cs typeface="Calibri"/>
              </a:rPr>
              <a:t>[16] P. Davies </a:t>
            </a:r>
            <a:r>
              <a:rPr lang="en-US" sz="1400" i="1" dirty="0">
                <a:cs typeface="Calibri"/>
              </a:rPr>
              <a:t>et al.</a:t>
            </a:r>
            <a:r>
              <a:rPr lang="en-US" sz="1400" dirty="0">
                <a:cs typeface="Calibri"/>
              </a:rPr>
              <a:t>, “Preliminary Design and Test of High Altitude Two-Stage Rockets in New Zealand,” </a:t>
            </a:r>
            <a:r>
              <a:rPr lang="en-US" sz="1400" i="1" dirty="0">
                <a:cs typeface="Calibri"/>
              </a:rPr>
              <a:t>Aerospace Science and Technology</a:t>
            </a:r>
            <a:r>
              <a:rPr lang="en-US" sz="1400" dirty="0">
                <a:cs typeface="Calibri"/>
              </a:rPr>
              <a:t>, vol. 128, pp. 107741–107741, Sep. 2022, </a:t>
            </a:r>
            <a:r>
              <a:rPr lang="en-US" sz="1400" dirty="0" err="1">
                <a:cs typeface="Calibri"/>
              </a:rPr>
              <a:t>doi</a:t>
            </a:r>
            <a:r>
              <a:rPr lang="en-US" sz="1400" dirty="0">
                <a:cs typeface="Calibri"/>
              </a:rPr>
              <a:t>: </a:t>
            </a:r>
            <a:r>
              <a:rPr lang="en-US" sz="1400" dirty="0">
                <a:cs typeface="Calibri"/>
                <a:hlinkClick r:id="rId4"/>
              </a:rPr>
              <a:t>https://doi.org/10.1016/j.ast.2022.107741</a:t>
            </a:r>
            <a:r>
              <a:rPr lang="en-US" sz="1400" dirty="0">
                <a:cs typeface="Calibri"/>
              </a:rPr>
              <a:t>.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>
                <a:cs typeface="Calibri"/>
              </a:rPr>
              <a:t>[17] </a:t>
            </a:r>
            <a:r>
              <a:rPr lang="en-US" sz="1400" dirty="0">
                <a:solidFill>
                  <a:srgbClr val="333333"/>
                </a:solidFill>
                <a:cs typeface="Calibri"/>
              </a:rPr>
              <a:t>P. </a:t>
            </a:r>
            <a:r>
              <a:rPr lang="en-US" sz="1400" dirty="0" err="1">
                <a:solidFill>
                  <a:srgbClr val="333333"/>
                </a:solidFill>
                <a:cs typeface="Calibri"/>
              </a:rPr>
              <a:t>Żurawka</a:t>
            </a:r>
            <a:r>
              <a:rPr lang="en-US" sz="1400" dirty="0">
                <a:solidFill>
                  <a:srgbClr val="333333"/>
                </a:solidFill>
                <a:cs typeface="Calibri"/>
              </a:rPr>
              <a:t>, N. </a:t>
            </a:r>
            <a:r>
              <a:rPr lang="en-US" sz="1400" dirty="0" err="1">
                <a:solidFill>
                  <a:srgbClr val="333333"/>
                </a:solidFill>
                <a:cs typeface="Calibri"/>
              </a:rPr>
              <a:t>Sahbon</a:t>
            </a:r>
            <a:r>
              <a:rPr lang="en-US" sz="1400" dirty="0">
                <a:solidFill>
                  <a:srgbClr val="333333"/>
                </a:solidFill>
                <a:cs typeface="Calibri"/>
              </a:rPr>
              <a:t>, D. </a:t>
            </a:r>
            <a:r>
              <a:rPr lang="en-US" sz="1400" dirty="0" err="1">
                <a:solidFill>
                  <a:srgbClr val="333333"/>
                </a:solidFill>
                <a:cs typeface="Calibri"/>
              </a:rPr>
              <a:t>Pytlak</a:t>
            </a:r>
            <a:r>
              <a:rPr lang="en-US" sz="1400" dirty="0">
                <a:solidFill>
                  <a:srgbClr val="333333"/>
                </a:solidFill>
                <a:cs typeface="Calibri"/>
              </a:rPr>
              <a:t>, M. Sochacki, A. </a:t>
            </a:r>
            <a:r>
              <a:rPr lang="en-US" sz="1400" dirty="0" err="1">
                <a:solidFill>
                  <a:srgbClr val="333333"/>
                </a:solidFill>
                <a:cs typeface="Calibri"/>
              </a:rPr>
              <a:t>Puchalski</a:t>
            </a:r>
            <a:r>
              <a:rPr lang="en-US" sz="1400" dirty="0">
                <a:solidFill>
                  <a:srgbClr val="333333"/>
                </a:solidFill>
                <a:cs typeface="Calibri"/>
              </a:rPr>
              <a:t> and S. </a:t>
            </a:r>
            <a:r>
              <a:rPr lang="en-US" sz="1400" dirty="0" err="1">
                <a:solidFill>
                  <a:srgbClr val="333333"/>
                </a:solidFill>
                <a:cs typeface="Calibri"/>
              </a:rPr>
              <a:t>Murpani</a:t>
            </a:r>
            <a:r>
              <a:rPr lang="en-US" sz="1400" dirty="0">
                <a:solidFill>
                  <a:srgbClr val="333333"/>
                </a:solidFill>
                <a:cs typeface="Calibri"/>
              </a:rPr>
              <a:t>, "Multi-Objective Optimization of a Fin Shape for a Passive Supersonic Rocket Stage," </a:t>
            </a:r>
            <a:r>
              <a:rPr lang="en-US" sz="1400" i="1" dirty="0">
                <a:solidFill>
                  <a:srgbClr val="333333"/>
                </a:solidFill>
                <a:cs typeface="Calibri"/>
              </a:rPr>
              <a:t>2023 IEEE Aerospace Conference</a:t>
            </a:r>
            <a:r>
              <a:rPr lang="en-US" sz="1400" dirty="0">
                <a:solidFill>
                  <a:srgbClr val="333333"/>
                </a:solidFill>
                <a:cs typeface="Calibri"/>
              </a:rPr>
              <a:t>, Big Sky, MT, USA, 2023, pp. 1-12, </a:t>
            </a:r>
            <a:r>
              <a:rPr lang="en-US" sz="1400" dirty="0" err="1">
                <a:solidFill>
                  <a:srgbClr val="333333"/>
                </a:solidFill>
                <a:cs typeface="Calibri"/>
              </a:rPr>
              <a:t>doi</a:t>
            </a:r>
            <a:r>
              <a:rPr lang="en-US" sz="1400" dirty="0">
                <a:solidFill>
                  <a:srgbClr val="333333"/>
                </a:solidFill>
                <a:cs typeface="Calibri"/>
              </a:rPr>
              <a:t>: 10.1109/AERO55745.2023.10115859.</a:t>
            </a:r>
          </a:p>
        </p:txBody>
      </p:sp>
    </p:spTree>
    <p:extLst>
      <p:ext uri="{BB962C8B-B14F-4D97-AF65-F5344CB8AC3E}">
        <p14:creationId xmlns:p14="http://schemas.microsoft.com/office/powerpoint/2010/main" val="326550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Project Purpose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4F84C4-8B30-69F3-5659-D7C74AA94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Calibri"/>
                <a:cs typeface="Calibri"/>
              </a:rPr>
              <a:t>Provide launch vehicle for future capstone payload</a:t>
            </a:r>
          </a:p>
          <a:p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Research and design a two-stage rocket capable of recording data</a:t>
            </a:r>
          </a:p>
          <a:p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Provide a test bed for a future space shot rocket</a:t>
            </a:r>
          </a:p>
          <a:p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ea typeface="Calibri"/>
                <a:cs typeface="Calibri"/>
              </a:rPr>
              <a:t>Funding:</a:t>
            </a:r>
          </a:p>
          <a:p>
            <a:r>
              <a:rPr lang="en-US" sz="2400" dirty="0">
                <a:ea typeface="Calibri"/>
                <a:cs typeface="Calibri"/>
              </a:rPr>
              <a:t>Northrop Grumman Space Systems, $7,300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Avery  2/5/24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976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Background and Bench Marking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Austin   2/5/24	  NG Super Sonic Rocket</a:t>
            </a:r>
          </a:p>
        </p:txBody>
      </p:sp>
      <p:pic>
        <p:nvPicPr>
          <p:cNvPr id="2" name="Picture 1" descr="JR STG UPG-WM">
            <a:extLst>
              <a:ext uri="{FF2B5EF4-FFF2-40B4-BE49-F238E27FC236}">
                <a16:creationId xmlns:a16="http://schemas.microsoft.com/office/drawing/2014/main" id="{839BDFE0-895E-30D6-C92A-56EF2DDD1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322443"/>
            <a:ext cx="2577548" cy="3438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BA1119-A7C7-5FEF-A5C4-FC8DB2E7BB52}"/>
              </a:ext>
            </a:extLst>
          </p:cNvPr>
          <p:cNvSpPr txBox="1"/>
          <p:nvPr/>
        </p:nvSpPr>
        <p:spPr>
          <a:xfrm>
            <a:off x="324677" y="2319131"/>
            <a:ext cx="257754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 panose="020F0502020204030204"/>
                <a:cs typeface="Calibri" panose="020F0502020204030204"/>
              </a:rPr>
              <a:t>Wildman Jr Kit: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ea typeface="Calibri" panose="020F0502020204030204"/>
                <a:cs typeface="Calibri" panose="020F0502020204030204"/>
              </a:rPr>
              <a:t>Pros: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Small diameter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Low cost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Simple design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ea typeface="Calibri" panose="020F0502020204030204"/>
                <a:cs typeface="Calibri" panose="020F0502020204030204"/>
              </a:rPr>
              <a:t>Cons: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No payload capability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Doesn't meet our requirements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607C96-D7F0-F727-F103-316754456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157" y="2227193"/>
            <a:ext cx="2860399" cy="36294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D6D37D-B150-3B2E-28ED-AB524E56D209}"/>
              </a:ext>
            </a:extLst>
          </p:cNvPr>
          <p:cNvSpPr txBox="1"/>
          <p:nvPr/>
        </p:nvSpPr>
        <p:spPr>
          <a:xfrm>
            <a:off x="6341164" y="1974574"/>
            <a:ext cx="252453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ea typeface="Calibri"/>
                <a:cs typeface="Calibri"/>
              </a:rPr>
              <a:t>Hyimpulse</a:t>
            </a:r>
            <a:r>
              <a:rPr lang="en-US">
                <a:ea typeface="Calibri"/>
                <a:cs typeface="Calibri"/>
              </a:rPr>
              <a:t>:</a:t>
            </a:r>
          </a:p>
          <a:p>
            <a:r>
              <a:rPr lang="en-US">
                <a:ea typeface="Calibri"/>
                <a:cs typeface="Calibri"/>
              </a:rPr>
              <a:t>Commerical launch provider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Pros: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Exceeds requirements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Recoverable rocket and payload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Cons: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Expensive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Requires large team and ground support equipment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F75F7F-3A92-60AA-CD41-DACCE8F0C1DE}"/>
              </a:ext>
            </a:extLst>
          </p:cNvPr>
          <p:cNvSpPr txBox="1"/>
          <p:nvPr/>
        </p:nvSpPr>
        <p:spPr>
          <a:xfrm>
            <a:off x="3260034" y="5936973"/>
            <a:ext cx="241189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Calibri"/>
                <a:cs typeface="Calibri"/>
              </a:rPr>
              <a:t>Figure 1: Wildman two stage rocket kit [1]</a:t>
            </a:r>
            <a:endParaRPr 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186F09-3E0D-6BF8-2957-0E629B2A3037}"/>
              </a:ext>
            </a:extLst>
          </p:cNvPr>
          <p:cNvSpPr txBox="1"/>
          <p:nvPr/>
        </p:nvSpPr>
        <p:spPr>
          <a:xfrm>
            <a:off x="9216886" y="5897217"/>
            <a:ext cx="267693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Calibri"/>
                <a:cs typeface="Calibri"/>
              </a:rPr>
              <a:t>Figure 2: </a:t>
            </a:r>
            <a:r>
              <a:rPr lang="en-US" sz="1400" err="1">
                <a:ea typeface="Calibri"/>
                <a:cs typeface="Calibri"/>
              </a:rPr>
              <a:t>Hyimpulse</a:t>
            </a:r>
            <a:r>
              <a:rPr lang="en-US" sz="1400">
                <a:ea typeface="Calibri"/>
                <a:cs typeface="Calibri"/>
              </a:rPr>
              <a:t> sounding rocket [2]</a:t>
            </a:r>
            <a:endParaRPr lang="en-US" sz="1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18D7A6-0CEA-6878-AAEF-ECC9F5E5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2113" y="6502124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Arial"/>
                <a:cs typeface="Arial"/>
              </a:rPr>
              <a:t>Customer Requirements</a:t>
            </a:r>
            <a:endParaRPr lang="en-US" sz="480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804AE6-23BC-52B0-FF20-F751B5DFF224}"/>
              </a:ext>
            </a:extLst>
          </p:cNvPr>
          <p:cNvSpPr txBox="1"/>
          <p:nvPr/>
        </p:nvSpPr>
        <p:spPr>
          <a:xfrm>
            <a:off x="523460" y="1683026"/>
            <a:ext cx="7533861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>
                <a:cs typeface="Calibri"/>
              </a:rPr>
              <a:t>Develop a two- stage launch vehicle</a:t>
            </a: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Vehicle will be constructed of composite material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Rocket will reach an altitude of at least 40,000 ft AGL (Above Ground Level)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Scaled prototype rocket required as a proof of concept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Final launch vehicle will be required to carry a maximum 10 Lb payload that will fit within a 6" diameter bay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Vehicle require to reach and maintain over Mach 2 or roughly 1500 mph and maximize time spent at that speed or greater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Acceleration of the vehicle needs to meet a minimum of 12g's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Vehicle trajectory will be simulated in Matlab and in </a:t>
            </a:r>
            <a:r>
              <a:rPr lang="en-US" err="1">
                <a:cs typeface="Calibri"/>
              </a:rPr>
              <a:t>Rocksim</a:t>
            </a:r>
            <a:r>
              <a:rPr lang="en-US">
                <a:cs typeface="Calibri"/>
              </a:rPr>
              <a:t> 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Composite structural components will be simulated and tested to ASME standards 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Current payload will carry instrumentation to measure vibrations during flight test and the ability for the team to predict them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Vehicle required to use commercial rocket motors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Recovery of entire launch vehicle for reuse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24311F60-D479-7383-8714-AA9D876C5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4430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Austin  2/5/24	 NG Super Sonic Rocket</a:t>
            </a:r>
          </a:p>
        </p:txBody>
      </p:sp>
      <p:pic>
        <p:nvPicPr>
          <p:cNvPr id="7" name="Picture 6" descr="A large white cylindrical object with a blue sky&#10;&#10;Description automatically generated">
            <a:extLst>
              <a:ext uri="{FF2B5EF4-FFF2-40B4-BE49-F238E27FC236}">
                <a16:creationId xmlns:a16="http://schemas.microsoft.com/office/drawing/2014/main" id="{C372765B-8031-C84E-3F2C-623E23B89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497" y="1769165"/>
            <a:ext cx="1355545" cy="4545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70B11A-D2FD-3FBB-2631-247FDF9B9250}"/>
              </a:ext>
            </a:extLst>
          </p:cNvPr>
          <p:cNvSpPr txBox="1"/>
          <p:nvPr/>
        </p:nvSpPr>
        <p:spPr>
          <a:xfrm>
            <a:off x="10025269" y="5830956"/>
            <a:ext cx="18089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Calibri"/>
                <a:cs typeface="Calibri"/>
              </a:rPr>
              <a:t>Figure 3: NG Antares Launch vehicle [3]</a:t>
            </a:r>
            <a:endParaRPr lang="en-US" sz="16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322F3-FBD1-388D-80BE-387D9022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95498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Arial"/>
                <a:cs typeface="Arial"/>
              </a:rPr>
              <a:t>Engineering Requirements</a:t>
            </a:r>
            <a:endParaRPr lang="en-US" sz="480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804AE6-23BC-52B0-FF20-F751B5DFF224}"/>
              </a:ext>
            </a:extLst>
          </p:cNvPr>
          <p:cNvSpPr txBox="1"/>
          <p:nvPr/>
        </p:nvSpPr>
        <p:spPr>
          <a:xfrm>
            <a:off x="304799" y="1470991"/>
            <a:ext cx="7533861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Altitude of at least 40,000 ft AGL (Above Ground Level)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Required to carry a maximum 10 Lb payload 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Require to reach and maintain over Mach 2 or roughly 1500 mph and maximize time spent at that speed or greater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Acceleration of the vehicle needs to meet a minimum of 12g's</a:t>
            </a:r>
            <a:endParaRPr lang="en-US">
              <a:ea typeface="Calibri" panose="020F0502020204030204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ea typeface="Calibri" panose="020F0502020204030204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Composite structural components will be simulated and tested to ASME standards 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Current payload will carry instrumentation to measure vibrations during flight test and the ability to predict them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Recovery of entire launch vehicle for reuse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24311F60-D479-7383-8714-AA9D876C5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4430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Koi  2/5/24	 NG Super Sonic Rocket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70B11A-D2FD-3FBB-2631-247FDF9B9250}"/>
              </a:ext>
            </a:extLst>
          </p:cNvPr>
          <p:cNvSpPr txBox="1"/>
          <p:nvPr/>
        </p:nvSpPr>
        <p:spPr>
          <a:xfrm>
            <a:off x="10025269" y="5830956"/>
            <a:ext cx="18089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Calibri"/>
                <a:cs typeface="Calibri"/>
              </a:rPr>
              <a:t>Figure 4: NG MLV Launch vehicle [4]</a:t>
            </a:r>
            <a:endParaRPr lang="en-US" sz="16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17D31E-FAD1-D58E-7093-2A26B6CCB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243" y="1855304"/>
            <a:ext cx="3745288" cy="39557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322F3-FBD1-388D-80BE-387D9022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1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rtifact">
            <a:extLst>
              <a:ext uri="{FF2B5EF4-FFF2-40B4-BE49-F238E27FC236}">
                <a16:creationId xmlns:a16="http://schemas.microsoft.com/office/drawing/2014/main" id="{06805A73-E549-2D38-AD3A-18806D50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1229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F33FB444-29D0-11DC-190F-FD4F9C2A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 panose="020B0604020202020204" pitchFamily="34" charset="0"/>
              </a:rPr>
              <a:t>QFD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2" name="Artifact">
            <a:extLst>
              <a:ext uri="{FF2B5EF4-FFF2-40B4-BE49-F238E27FC236}">
                <a16:creationId xmlns:a16="http://schemas.microsoft.com/office/drawing/2014/main" id="{DA769AD2-5CB6-F47F-F28D-7F6C3E50A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4430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Koi        2/5/24	 NG Super Sonic Rocket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F5B6D-5C55-A62F-D6B8-6BB50F2C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 </a:t>
            </a:r>
            <a:fld id="{175166F6-F931-CC42-835D-68601A0A43FB}" type="slidenum"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</a:t>
            </a:fld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BF9D8-92CA-E02F-2EB3-0DCE7EE253DF}"/>
              </a:ext>
            </a:extLst>
          </p:cNvPr>
          <p:cNvSpPr txBox="1"/>
          <p:nvPr/>
        </p:nvSpPr>
        <p:spPr>
          <a:xfrm>
            <a:off x="292496" y="1724604"/>
            <a:ext cx="527685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Customer Weights: 9 (Greatest) – 1 (Least)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QFD Body Requirements:</a:t>
            </a:r>
          </a:p>
          <a:p>
            <a:pPr marL="742950" lvl="1" indent="-285750">
              <a:buAutoNum type="arabicPeriod"/>
            </a:pPr>
            <a:r>
              <a:rPr lang="en-US" dirty="0">
                <a:cs typeface="Calibri"/>
              </a:rPr>
              <a:t>Strong - 9</a:t>
            </a:r>
          </a:p>
          <a:p>
            <a:pPr marL="742950" lvl="1" indent="-285750">
              <a:buAutoNum type="arabicPeriod"/>
            </a:pPr>
            <a:r>
              <a:rPr lang="en-US" dirty="0">
                <a:cs typeface="Calibri"/>
              </a:rPr>
              <a:t>Moderate - 3</a:t>
            </a:r>
          </a:p>
          <a:p>
            <a:pPr marL="742950" lvl="1" indent="-285750">
              <a:buAutoNum type="arabicPeriod"/>
            </a:pPr>
            <a:r>
              <a:rPr lang="en-US" dirty="0">
                <a:cs typeface="Calibri"/>
              </a:rPr>
              <a:t>Weak - 1</a:t>
            </a:r>
          </a:p>
          <a:p>
            <a:pPr marL="742950" lvl="1" indent="-285750">
              <a:buAutoNum type="arabicPeriod"/>
            </a:pPr>
            <a:r>
              <a:rPr lang="en-US" dirty="0">
                <a:cs typeface="Calibri"/>
              </a:rPr>
              <a:t>None – 0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Results:</a:t>
            </a:r>
          </a:p>
          <a:p>
            <a:pPr marL="800100" lvl="1" indent="-342900">
              <a:buAutoNum type="arabicPeriod"/>
            </a:pPr>
            <a:r>
              <a:rPr lang="en-US" dirty="0">
                <a:cs typeface="Calibri"/>
              </a:rPr>
              <a:t>Motors (1) - Pre-determined</a:t>
            </a:r>
          </a:p>
          <a:p>
            <a:pPr marL="800100" lvl="1" indent="-342900">
              <a:buAutoNum type="arabicPeriod"/>
            </a:pPr>
            <a:r>
              <a:rPr lang="en-US" dirty="0">
                <a:cs typeface="Calibri"/>
              </a:rPr>
              <a:t>Payload capacity (2) - Pre-determined</a:t>
            </a:r>
          </a:p>
          <a:p>
            <a:pPr marL="800100" lvl="1" indent="-342900">
              <a:buAutoNum type="arabicPeriod"/>
            </a:pPr>
            <a:r>
              <a:rPr lang="en-US" dirty="0">
                <a:ea typeface="+mn-lt"/>
                <a:cs typeface="+mn-lt"/>
              </a:rPr>
              <a:t>Aerodynamics</a:t>
            </a:r>
            <a:r>
              <a:rPr lang="en-US" dirty="0">
                <a:cs typeface="Calibri"/>
              </a:rPr>
              <a:t> (3) - Ability to engineer (1)</a:t>
            </a:r>
          </a:p>
          <a:p>
            <a:pPr marL="800100" lvl="1" indent="-342900">
              <a:buAutoNum type="arabicPeriod"/>
            </a:pPr>
            <a:r>
              <a:rPr lang="en-US" dirty="0">
                <a:cs typeface="Calibri"/>
              </a:rPr>
              <a:t>Vehicle Acc. (4) - Ability to engineer (2)</a:t>
            </a:r>
          </a:p>
          <a:p>
            <a:pPr marL="800100" lvl="1" indent="-342900">
              <a:buAutoNum type="arabicPeriod"/>
            </a:pPr>
            <a:r>
              <a:rPr lang="en-US" dirty="0">
                <a:cs typeface="Calibri"/>
              </a:rPr>
              <a:t>Altitude (5) - Ability to engineer (3)</a:t>
            </a:r>
          </a:p>
          <a:p>
            <a:pPr marL="800100" lvl="1" indent="-342900">
              <a:buAutoNum type="arabicPeriod"/>
            </a:pPr>
            <a:r>
              <a:rPr lang="en-US" dirty="0">
                <a:cs typeface="Calibri"/>
              </a:rPr>
              <a:t>Vehicle Speed (6) - Ability to engineer (4)</a:t>
            </a:r>
          </a:p>
          <a:p>
            <a:pPr marL="800100" lvl="1" indent="-342900">
              <a:buAutoNum type="arabicPeriod"/>
            </a:pPr>
            <a:r>
              <a:rPr lang="en-US" dirty="0">
                <a:cs typeface="Calibri"/>
              </a:rPr>
              <a:t>Body Material (7) - Semi-determined (6)</a:t>
            </a:r>
          </a:p>
          <a:p>
            <a:pPr marL="800100" lvl="1" indent="-342900">
              <a:buAutoNum type="arabicPeriod"/>
            </a:pPr>
            <a:r>
              <a:rPr lang="en-US" dirty="0">
                <a:cs typeface="Calibri"/>
              </a:rPr>
              <a:t>Separation System (8) - Ability to engineer (5)</a:t>
            </a:r>
          </a:p>
          <a:p>
            <a:pPr marL="800100" lvl="1" indent="-342900">
              <a:buAutoNum type="arabicPeriod"/>
            </a:pPr>
            <a:r>
              <a:rPr lang="en-US" dirty="0">
                <a:cs typeface="Calibri"/>
              </a:rPr>
              <a:t>Body Diameter (9) - Semi-Determined (7)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CA4A7EE-E516-E038-EAD8-A649B1CA6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836712"/>
              </p:ext>
            </p:extLst>
          </p:nvPr>
        </p:nvGraphicFramePr>
        <p:xfrm>
          <a:off x="5620787" y="1724604"/>
          <a:ext cx="5974054" cy="465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515527" imgH="8981939" progId="Excel.Sheet.12">
                  <p:embed/>
                </p:oleObj>
              </mc:Choice>
              <mc:Fallback>
                <p:oleObj name="Worksheet" r:id="rId3" imgW="11515527" imgH="8981939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CA4A7EE-E516-E038-EAD8-A649B1CA6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0787" y="1724604"/>
                        <a:ext cx="5974054" cy="4659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7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099"/>
            <a:ext cx="11039060" cy="1000885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State-of-the-Art Literature </a:t>
            </a:r>
            <a:br>
              <a:rPr lang="en-US" sz="5400" b="1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Review</a:t>
            </a:r>
            <a:endParaRPr lang="en-US" sz="540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261BC0-51E9-7584-BDF3-0CD7E66FF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960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effectLst/>
              </a:rPr>
              <a:t>Literature Review: Staging</a:t>
            </a:r>
            <a:endParaRPr lang="en-US" sz="1600" dirty="0"/>
          </a:p>
          <a:p>
            <a:r>
              <a:rPr lang="en-US" sz="1600" dirty="0">
                <a:effectLst/>
              </a:rPr>
              <a:t>Books:</a:t>
            </a:r>
          </a:p>
          <a:p>
            <a:pPr lvl="1"/>
            <a:r>
              <a:rPr lang="en-US" sz="1600" dirty="0">
                <a:effectLst/>
              </a:rPr>
              <a:t>J. D. Anderson, </a:t>
            </a:r>
            <a:r>
              <a:rPr lang="en-US" sz="1600" i="1" dirty="0">
                <a:effectLst/>
              </a:rPr>
              <a:t>Fundamentals of Aerodynamics</a:t>
            </a:r>
            <a:r>
              <a:rPr lang="en-US" sz="1600" dirty="0">
                <a:effectLst/>
              </a:rPr>
              <a:t>, 6th ed. New York, NY: McGraw-Hill Education, 2017.</a:t>
            </a:r>
          </a:p>
          <a:p>
            <a:pPr lvl="1"/>
            <a:r>
              <a:rPr lang="en-US" sz="1600" dirty="0">
                <a:effectLst/>
              </a:rPr>
              <a:t>Chandler Karp, A., &amp; Jens, E. T. (2024). </a:t>
            </a:r>
            <a:r>
              <a:rPr lang="en-US" sz="1600" i="1" dirty="0">
                <a:effectLst/>
              </a:rPr>
              <a:t>Hybrid Rocket Propulsion Design Handbook</a:t>
            </a:r>
            <a:r>
              <a:rPr lang="en-US" sz="1600" dirty="0">
                <a:effectLst/>
              </a:rPr>
              <a:t> (First edition.). Academic Press. Chapter 10 p 232</a:t>
            </a:r>
          </a:p>
          <a:p>
            <a:pPr lvl="1"/>
            <a:r>
              <a:rPr lang="en-US" sz="1600" dirty="0">
                <a:effectLst/>
              </a:rPr>
              <a:t>D. P. MISHRA, </a:t>
            </a:r>
            <a:r>
              <a:rPr lang="en-US" sz="1600" i="1" dirty="0">
                <a:effectLst/>
              </a:rPr>
              <a:t>Fundamentals of Rocket Propulsion</a:t>
            </a:r>
            <a:r>
              <a:rPr lang="en-US" sz="1600" dirty="0">
                <a:effectLst/>
              </a:rPr>
              <a:t>. Boca Raton, FL: CRC PRESS, 2020. </a:t>
            </a:r>
          </a:p>
          <a:p>
            <a:r>
              <a:rPr lang="en-US" sz="1600" dirty="0"/>
              <a:t>Articles:</a:t>
            </a:r>
          </a:p>
          <a:p>
            <a:pPr lvl="1"/>
            <a:r>
              <a:rPr lang="en-US" sz="1600" dirty="0">
                <a:effectLst/>
              </a:rPr>
              <a:t>L. Zhu, J. Song, B. Hu, and Z. Xu, “Numerical Investigation on the Interaction between Rocket Jet and Supersonic </a:t>
            </a:r>
            <a:r>
              <a:rPr lang="en-US" sz="1600" dirty="0"/>
              <a:t>I</a:t>
            </a:r>
            <a:r>
              <a:rPr lang="en-US" sz="1600" dirty="0">
                <a:effectLst/>
              </a:rPr>
              <a:t>nflow,” </a:t>
            </a:r>
            <a:r>
              <a:rPr lang="en-US" sz="1600" i="1" dirty="0">
                <a:effectLst/>
              </a:rPr>
              <a:t>Journal of Physics: Conference Series</a:t>
            </a:r>
            <a:r>
              <a:rPr lang="en-US" sz="1600" dirty="0">
                <a:effectLst/>
              </a:rPr>
              <a:t>, vol. 2460, no. 1, p. 012066, Apr. 2023. doi:10.1088/1742-6596/2460/1/012066 </a:t>
            </a:r>
          </a:p>
          <a:p>
            <a:pPr lvl="1"/>
            <a:r>
              <a:rPr lang="en-US" sz="1600" dirty="0">
                <a:effectLst/>
              </a:rPr>
              <a:t>O. </a:t>
            </a:r>
            <a:r>
              <a:rPr lang="en-US" sz="1600" dirty="0" err="1">
                <a:effectLst/>
              </a:rPr>
              <a:t>Eryilmaz</a:t>
            </a:r>
            <a:r>
              <a:rPr lang="en-US" sz="1600" dirty="0">
                <a:effectLst/>
              </a:rPr>
              <a:t> and E. </a:t>
            </a:r>
            <a:r>
              <a:rPr lang="en-US" sz="1600" dirty="0" err="1">
                <a:effectLst/>
              </a:rPr>
              <a:t>Sancak</a:t>
            </a:r>
            <a:r>
              <a:rPr lang="en-US" sz="1600" dirty="0">
                <a:effectLst/>
              </a:rPr>
              <a:t>, “Effect of Silane </a:t>
            </a:r>
            <a:r>
              <a:rPr lang="en-US" sz="1600" dirty="0"/>
              <a:t>C</a:t>
            </a:r>
            <a:r>
              <a:rPr lang="en-US" sz="1600" dirty="0">
                <a:effectLst/>
              </a:rPr>
              <a:t>oupling </a:t>
            </a:r>
            <a:r>
              <a:rPr lang="en-US" sz="1600" dirty="0"/>
              <a:t>T</a:t>
            </a:r>
            <a:r>
              <a:rPr lang="en-US" sz="1600" dirty="0">
                <a:effectLst/>
              </a:rPr>
              <a:t>reatments on Mechanical </a:t>
            </a:r>
            <a:r>
              <a:rPr lang="en-US" sz="1600" dirty="0"/>
              <a:t>P</a:t>
            </a:r>
            <a:r>
              <a:rPr lang="en-US" sz="1600" dirty="0">
                <a:effectLst/>
              </a:rPr>
              <a:t>roperties of Epoxy </a:t>
            </a:r>
            <a:r>
              <a:rPr lang="en-US" sz="1600" dirty="0"/>
              <a:t>B</a:t>
            </a:r>
            <a:r>
              <a:rPr lang="en-US" sz="1600" dirty="0">
                <a:effectLst/>
              </a:rPr>
              <a:t>ased </a:t>
            </a:r>
            <a:r>
              <a:rPr lang="en-US" sz="1600" dirty="0"/>
              <a:t>H</a:t>
            </a:r>
            <a:r>
              <a:rPr lang="en-US" sz="1600" dirty="0">
                <a:effectLst/>
              </a:rPr>
              <a:t>igh-Strength </a:t>
            </a:r>
            <a:r>
              <a:rPr lang="en-US" sz="1600" dirty="0"/>
              <a:t>C</a:t>
            </a:r>
            <a:r>
              <a:rPr lang="en-US" sz="1600" dirty="0">
                <a:effectLst/>
              </a:rPr>
              <a:t>arbon </a:t>
            </a:r>
            <a:r>
              <a:rPr lang="en-US" sz="1600" dirty="0"/>
              <a:t>F</a:t>
            </a:r>
            <a:r>
              <a:rPr lang="en-US" sz="1600" dirty="0">
                <a:effectLst/>
              </a:rPr>
              <a:t>iber </a:t>
            </a:r>
            <a:r>
              <a:rPr lang="en-US" sz="1600" dirty="0"/>
              <a:t>R</a:t>
            </a:r>
            <a:r>
              <a:rPr lang="en-US" sz="1600" dirty="0">
                <a:effectLst/>
              </a:rPr>
              <a:t>egular (2 x 2) Braided </a:t>
            </a:r>
            <a:r>
              <a:rPr lang="en-US" sz="1600" dirty="0"/>
              <a:t>F</a:t>
            </a:r>
            <a:r>
              <a:rPr lang="en-US" sz="1600" dirty="0">
                <a:effectLst/>
              </a:rPr>
              <a:t>abric </a:t>
            </a:r>
            <a:r>
              <a:rPr lang="en-US" sz="1600" dirty="0"/>
              <a:t>C</a:t>
            </a:r>
            <a:r>
              <a:rPr lang="en-US" sz="1600" dirty="0">
                <a:effectLst/>
              </a:rPr>
              <a:t>omposites,” </a:t>
            </a:r>
            <a:r>
              <a:rPr lang="en-US" sz="1600" i="1" dirty="0">
                <a:effectLst/>
              </a:rPr>
              <a:t>Polymer Composites</a:t>
            </a:r>
            <a:r>
              <a:rPr lang="en-US" sz="1600" dirty="0">
                <a:effectLst/>
              </a:rPr>
              <a:t>, vol. 42, no. 12, pp. 6233–6954, Dec. 2021. </a:t>
            </a:r>
            <a:r>
              <a:rPr lang="en-US" sz="1600" dirty="0" err="1">
                <a:effectLst/>
              </a:rPr>
              <a:t>doi:https</a:t>
            </a:r>
            <a:r>
              <a:rPr lang="en-US" sz="1600" dirty="0">
                <a:effectLst/>
              </a:rPr>
              <a:t>://</a:t>
            </a:r>
            <a:r>
              <a:rPr lang="en-US" sz="1600" dirty="0" err="1">
                <a:effectLst/>
              </a:rPr>
              <a:t>doi.org</a:t>
            </a:r>
            <a:r>
              <a:rPr lang="en-US" sz="1600" dirty="0">
                <a:effectLst/>
              </a:rPr>
              <a:t>/10.1002/pc.26311 </a:t>
            </a:r>
            <a:endParaRPr lang="en-US" sz="1600" dirty="0"/>
          </a:p>
          <a:p>
            <a:r>
              <a:rPr lang="en-US" sz="1600" dirty="0">
                <a:effectLst/>
              </a:rPr>
              <a:t>Website:</a:t>
            </a:r>
          </a:p>
          <a:p>
            <a:pPr lvl="1"/>
            <a:r>
              <a:rPr lang="en-US" sz="1600" dirty="0">
                <a:effectLst/>
              </a:rPr>
              <a:t>R. </a:t>
            </a:r>
            <a:r>
              <a:rPr lang="en-US" sz="1600" dirty="0" err="1">
                <a:effectLst/>
              </a:rPr>
              <a:t>Nakka</a:t>
            </a:r>
            <a:r>
              <a:rPr lang="en-US" sz="1600" dirty="0">
                <a:effectLst/>
              </a:rPr>
              <a:t>, “Fins for Rocket Stability,” Richard </a:t>
            </a:r>
            <a:r>
              <a:rPr lang="en-US" sz="1600" dirty="0" err="1">
                <a:effectLst/>
              </a:rPr>
              <a:t>Nakka’s</a:t>
            </a:r>
            <a:r>
              <a:rPr lang="en-US" sz="1600" dirty="0">
                <a:effectLst/>
              </a:rPr>
              <a:t> Experimental Rocketry Site, http://</a:t>
            </a:r>
            <a:r>
              <a:rPr lang="en-US" sz="1600" dirty="0" err="1">
                <a:effectLst/>
              </a:rPr>
              <a:t>www.nakka-rocketry.net</a:t>
            </a:r>
            <a:r>
              <a:rPr lang="en-US" sz="1600" dirty="0">
                <a:effectLst/>
              </a:rPr>
              <a:t>/</a:t>
            </a:r>
            <a:r>
              <a:rPr lang="en-US" sz="1600" dirty="0" err="1">
                <a:effectLst/>
              </a:rPr>
              <a:t>fins.html</a:t>
            </a:r>
            <a:r>
              <a:rPr lang="en-US" sz="1600" dirty="0">
                <a:effectLst/>
              </a:rPr>
              <a:t> (accessed Feb. 5, 2024).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83400777-56E4-F90C-1A86-499F8A8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Avery 	2/5/24	 NG Super Sonic Rocket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7F169-D1B3-4B64-6022-84315856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2113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9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oto (delete after photo placed)">
            <a:extLst>
              <a:ext uri="{FF2B5EF4-FFF2-40B4-BE49-F238E27FC236}">
                <a16:creationId xmlns:a16="http://schemas.microsoft.com/office/drawing/2014/main" id="{EBC4BCBF-FF46-DA34-F36E-667132B21E45}"/>
              </a:ext>
            </a:extLst>
          </p:cNvPr>
          <p:cNvSpPr txBox="1"/>
          <p:nvPr/>
        </p:nvSpPr>
        <p:spPr>
          <a:xfrm>
            <a:off x="9166058" y="3782120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Drag Force for Separation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1A7C75-CC2C-B628-045E-E1D4938070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4351" y="1709741"/>
                <a:ext cx="10515600" cy="4351338"/>
              </a:xfrm>
            </p:spPr>
            <p:txBody>
              <a:bodyPr/>
              <a:lstStyle/>
              <a:p>
                <a:r>
                  <a:rPr lang="en-US" sz="2000" dirty="0"/>
                  <a:t>Drag Equation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Parameters</a:t>
                </a:r>
              </a:p>
              <a:p>
                <a:pPr lvl="1"/>
                <a:r>
                  <a:rPr lang="en-US" sz="1800" dirty="0"/>
                  <a:t>Density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800" dirty="0"/>
                  <a:t>) at 10,000m 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0.4135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Velocity (V) at Mach 2+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686+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Coefficient of Drag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800" dirty="0"/>
                  <a:t>)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~0.75 −0.89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Cylinder Area (A)</a:t>
                </a:r>
              </a:p>
              <a:p>
                <a:pPr lvl="2"/>
                <a:r>
                  <a:rPr lang="en-US" sz="1600" dirty="0"/>
                  <a:t>Diameter (~8in) x length (~6ft) =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~2.465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 lvl="2"/>
                <a:r>
                  <a:rPr lang="en-US" sz="1600" dirty="0"/>
                  <a:t>Diameter (~6in) x length (~5ft) =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1.532 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1A7C75-CC2C-B628-045E-E1D4938070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4351" y="1709741"/>
                <a:ext cx="10515600" cy="4351338"/>
              </a:xfrm>
              <a:blipFill>
                <a:blip r:embed="rId4"/>
                <a:stretch>
                  <a:fillRect l="-362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tifact">
            <a:extLst>
              <a:ext uri="{FF2B5EF4-FFF2-40B4-BE49-F238E27FC236}">
                <a16:creationId xmlns:a16="http://schemas.microsoft.com/office/drawing/2014/main" id="{0B3068FC-DEC9-2D84-1724-9BABA4D2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Avery 	2/5/24	 NG Super Sonic Rocket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106575-E376-B229-8FF2-548947E27DEE}"/>
                  </a:ext>
                </a:extLst>
              </p:cNvPr>
              <p:cNvSpPr txBox="1"/>
              <p:nvPr/>
            </p:nvSpPr>
            <p:spPr>
              <a:xfrm>
                <a:off x="2213304" y="1806364"/>
                <a:ext cx="2925041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𝑐𝑦𝑙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106575-E376-B229-8FF2-548947E27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304" y="1806364"/>
                <a:ext cx="2925041" cy="806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B53814-5836-66F1-09CE-AC2480EB2D2D}"/>
                  </a:ext>
                </a:extLst>
              </p:cNvPr>
              <p:cNvSpPr txBox="1"/>
              <p:nvPr/>
            </p:nvSpPr>
            <p:spPr>
              <a:xfrm>
                <a:off x="7025249" y="2746768"/>
                <a:ext cx="469218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0.4135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686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(2.465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B53814-5836-66F1-09CE-AC2480EB2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49" y="2746768"/>
                <a:ext cx="4692182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231AC9-3819-E1D6-0E73-AEDCEF32CDAE}"/>
                  </a:ext>
                </a:extLst>
              </p:cNvPr>
              <p:cNvSpPr txBox="1"/>
              <p:nvPr/>
            </p:nvSpPr>
            <p:spPr>
              <a:xfrm>
                <a:off x="10258216" y="3516313"/>
                <a:ext cx="1439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b="0" i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=262.21</m:t>
                      </m:r>
                      <m:r>
                        <m:rPr>
                          <m:sty m:val="p"/>
                        </m:rPr>
                        <a:rPr lang="en-US" b="0" i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231AC9-3819-E1D6-0E73-AEDCEF32C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8216" y="3516313"/>
                <a:ext cx="1439433" cy="276999"/>
              </a:xfrm>
              <a:prstGeom prst="rect">
                <a:avLst/>
              </a:prstGeom>
              <a:blipFill>
                <a:blip r:embed="rId7"/>
                <a:stretch>
                  <a:fillRect l="-3814" r="-381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F1C01B5-D665-0DFE-9309-5A804F7D5C8C}"/>
              </a:ext>
            </a:extLst>
          </p:cNvPr>
          <p:cNvSpPr txBox="1"/>
          <p:nvPr/>
        </p:nvSpPr>
        <p:spPr>
          <a:xfrm>
            <a:off x="6808395" y="2318599"/>
            <a:ext cx="235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Lower Stage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24513-0DBD-8F95-45D9-CC6B1F42949C}"/>
              </a:ext>
            </a:extLst>
          </p:cNvPr>
          <p:cNvSpPr txBox="1"/>
          <p:nvPr/>
        </p:nvSpPr>
        <p:spPr>
          <a:xfrm>
            <a:off x="6808395" y="4218894"/>
            <a:ext cx="4889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Mechanical connection between stages needs to be less than Drag Force on 1</a:t>
            </a:r>
            <a:r>
              <a:rPr lang="en-US" baseline="30000"/>
              <a:t>st</a:t>
            </a:r>
            <a:r>
              <a:rPr lang="en-US"/>
              <a:t> Stage.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9F0721-9663-6342-C520-60BF491E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2113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07318D-9DB2-94C2-4214-D61BBF1A3771}"/>
                  </a:ext>
                </a:extLst>
              </p:cNvPr>
              <p:cNvSpPr txBox="1"/>
              <p:nvPr/>
            </p:nvSpPr>
            <p:spPr>
              <a:xfrm>
                <a:off x="8259207" y="5152307"/>
                <a:ext cx="19990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=262.21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07318D-9DB2-94C2-4214-D61BBF1A3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207" y="5152307"/>
                <a:ext cx="1999009" cy="276999"/>
              </a:xfrm>
              <a:prstGeom prst="rect">
                <a:avLst/>
              </a:prstGeom>
              <a:blipFill>
                <a:blip r:embed="rId8"/>
                <a:stretch>
                  <a:fillRect l="-2439" r="-213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25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2af165-ec9c-4ad2-b335-315480fd5b02">
      <Terms xmlns="http://schemas.microsoft.com/office/infopath/2007/PartnerControls"/>
    </lcf76f155ced4ddcb4097134ff3c332f>
    <TaxCatchAll xmlns="ee7af416-fd08-4c05-917f-58707134136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A294FAA464C47BE50DA13D622A3B4" ma:contentTypeVersion="11" ma:contentTypeDescription="Create a new document." ma:contentTypeScope="" ma:versionID="32c755e2f777f068b3b7f9bd24bc1766">
  <xsd:schema xmlns:xsd="http://www.w3.org/2001/XMLSchema" xmlns:xs="http://www.w3.org/2001/XMLSchema" xmlns:p="http://schemas.microsoft.com/office/2006/metadata/properties" xmlns:ns2="9e2af165-ec9c-4ad2-b335-315480fd5b02" xmlns:ns3="ee7af416-fd08-4c05-917f-587071341363" targetNamespace="http://schemas.microsoft.com/office/2006/metadata/properties" ma:root="true" ma:fieldsID="073c356a175919312c9eb0a5bb62857d" ns2:_="" ns3:_="">
    <xsd:import namespace="9e2af165-ec9c-4ad2-b335-315480fd5b02"/>
    <xsd:import namespace="ee7af416-fd08-4c05-917f-587071341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af165-ec9c-4ad2-b335-315480fd5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af416-fd08-4c05-917f-58707134136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5a1084c-7a34-424e-87cd-20ddc2125908}" ma:internalName="TaxCatchAll" ma:showField="CatchAllData" ma:web="ee7af416-fd08-4c05-917f-5870713413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6C68BC-3AAA-4376-82B7-5CE83F1F3E93}">
  <ds:schemaRefs>
    <ds:schemaRef ds:uri="9e2af165-ec9c-4ad2-b335-315480fd5b02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ee7af416-fd08-4c05-917f-587071341363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4E389B-E844-497A-BBF4-060A1E9D2E81}"/>
</file>

<file path=customXml/itemProps3.xml><?xml version="1.0" encoding="utf-8"?>
<ds:datastoreItem xmlns:ds="http://schemas.openxmlformats.org/officeDocument/2006/customXml" ds:itemID="{F352C31D-FA6C-433B-B1C0-19664B38BD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3266</Words>
  <Application>Microsoft Office PowerPoint</Application>
  <PresentationFormat>Widescreen</PresentationFormat>
  <Paragraphs>427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NG Super Sonic Rocket</vt:lpstr>
      <vt:lpstr>Project Description</vt:lpstr>
      <vt:lpstr>Project Purpose</vt:lpstr>
      <vt:lpstr>Background and Bench Marking</vt:lpstr>
      <vt:lpstr>Customer Requirements</vt:lpstr>
      <vt:lpstr>Engineering Requirements</vt:lpstr>
      <vt:lpstr>QFD</vt:lpstr>
      <vt:lpstr>State-of-the-Art Literature  Review</vt:lpstr>
      <vt:lpstr>Drag Force for Separation</vt:lpstr>
      <vt:lpstr>State-of-the-Art Literature Review</vt:lpstr>
      <vt:lpstr>Rocket Simulation</vt:lpstr>
      <vt:lpstr>State-of-the-Art Literature  Review</vt:lpstr>
      <vt:lpstr>Nose Cone Drag</vt:lpstr>
      <vt:lpstr>State-of-the-Art Literature  Review</vt:lpstr>
      <vt:lpstr>Stagnation Temperature on Nose Cone</vt:lpstr>
      <vt:lpstr>Budget Plans</vt:lpstr>
      <vt:lpstr>Schedule</vt:lpstr>
      <vt:lpstr>Conclusion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Amanda Grace Macholl</dc:creator>
  <cp:lastModifiedBy>Austin Paothatat</cp:lastModifiedBy>
  <cp:revision>56</cp:revision>
  <dcterms:created xsi:type="dcterms:W3CDTF">2022-02-25T17:26:29Z</dcterms:created>
  <dcterms:modified xsi:type="dcterms:W3CDTF">2024-03-15T22:54:22Z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0x010100D3AA294FAA464C47BE50DA13D622A3B4</vt:lpwstr>
  </property>
  <property fmtid="{D5CDD505-2E9C-101B-9397-08002B2CF9AE}" pid="3" name="MediaServiceImageTags">
    <vt:lpwstr/>
  </property>
</Properties>
</file>