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3"/>
  </p:sldMasterIdLst>
  <p:notesMasterIdLst>
    <p:notesMasterId r:id="rId40"/>
  </p:notesMasterIdLst>
  <p:sldIdLst>
    <p:sldId id="256" r:id="rId4"/>
    <p:sldId id="286" r:id="rId5"/>
    <p:sldId id="257" r:id="rId6"/>
    <p:sldId id="258" r:id="rId7"/>
    <p:sldId id="283" r:id="rId8"/>
    <p:sldId id="291" r:id="rId9"/>
    <p:sldId id="290" r:id="rId10"/>
    <p:sldId id="284" r:id="rId11"/>
    <p:sldId id="292" r:id="rId12"/>
    <p:sldId id="263" r:id="rId13"/>
    <p:sldId id="259" r:id="rId14"/>
    <p:sldId id="276" r:id="rId15"/>
    <p:sldId id="298" r:id="rId16"/>
    <p:sldId id="264" r:id="rId17"/>
    <p:sldId id="273" r:id="rId18"/>
    <p:sldId id="265" r:id="rId19"/>
    <p:sldId id="268" r:id="rId20"/>
    <p:sldId id="269" r:id="rId21"/>
    <p:sldId id="294" r:id="rId22"/>
    <p:sldId id="293" r:id="rId23"/>
    <p:sldId id="295" r:id="rId24"/>
    <p:sldId id="267" r:id="rId25"/>
    <p:sldId id="278" r:id="rId26"/>
    <p:sldId id="279" r:id="rId27"/>
    <p:sldId id="297" r:id="rId28"/>
    <p:sldId id="287" r:id="rId29"/>
    <p:sldId id="280" r:id="rId30"/>
    <p:sldId id="288" r:id="rId31"/>
    <p:sldId id="281" r:id="rId32"/>
    <p:sldId id="285" r:id="rId33"/>
    <p:sldId id="270" r:id="rId34"/>
    <p:sldId id="289" r:id="rId35"/>
    <p:sldId id="271" r:id="rId36"/>
    <p:sldId id="277" r:id="rId37"/>
    <p:sldId id="272" r:id="rId38"/>
    <p:sldId id="2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80A4"/>
    <a:srgbClr val="567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B22A0-1697-4200-8589-6206BFB58BBF}" v="3" dt="2023-11-30T22:20:53.549"/>
    <p1510:client id="{40CB9888-3871-4AFE-80A6-63CD67DE190A}" v="45" dt="2023-11-30T20:15:17.851"/>
    <p1510:client id="{40EB83A2-6F94-4051-A1AA-0E5B9EC0C560}" v="14" dt="2023-11-30T21:09:17.986"/>
    <p1510:client id="{76235190-3005-49E3-8D37-17AF8CC46A4B}" v="19" dt="2023-11-29T20:07:03.369"/>
    <p1510:client id="{893AA8B5-55D7-4928-8B27-CE3CDEA8E318}" v="16" dt="2023-11-30T21:12:44.122"/>
    <p1510:client id="{B510EC5B-AFA1-4A81-BE9F-060B1FB782C5}" v="2" dt="2023-11-30T20:38:13.275"/>
    <p1510:client id="{BF925AAA-0A82-4862-91C3-C533FA3523F5}" v="138" dt="2023-11-30T20:35:00.623"/>
    <p1510:client id="{CD2449DE-E480-46B2-9B61-E64271C17869}" v="8" dt="2023-11-30T21:43:56.092"/>
    <p1510:client id="{CEADECED-80F8-4861-8623-E7D18EE21E16}" v="1" dt="2023-11-30T22:58:41.594"/>
    <p1510:client id="{EAB14D11-3F79-4078-8882-8111B404B898}" v="11" dt="2023-11-30T20:36:09.224"/>
    <p1510:client id="{F71D7443-3992-4A3C-BAEC-4C7D4E29D2A4}" v="6" dt="2023-11-30T21:41:56.267"/>
    <p1510:client id="{FEFFA864-CF2A-45D6-A6C3-2C080F0DF5BA}" v="247" dt="2023-11-30T20:56:16.849"/>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iah Christopher Padilla" userId="S::icp25@nau.edu::5e0c1b5f-912a-4a53-94f8-57ac8bb5df01" providerId="AD" clId="Web-{F0A0F061-E949-4A2E-A09B-2EDB5F3A4859}"/>
    <pc:docChg chg="addSld modSld">
      <pc:chgData name="Isaiah Christopher Padilla" userId="S::icp25@nau.edu::5e0c1b5f-912a-4a53-94f8-57ac8bb5df01" providerId="AD" clId="Web-{F0A0F061-E949-4A2E-A09B-2EDB5F3A4859}" dt="2023-11-28T20:23:16.426" v="35" actId="20577"/>
      <pc:docMkLst>
        <pc:docMk/>
      </pc:docMkLst>
      <pc:sldChg chg="addSp delSp modSp mod setBg">
        <pc:chgData name="Isaiah Christopher Padilla" userId="S::icp25@nau.edu::5e0c1b5f-912a-4a53-94f8-57ac8bb5df01" providerId="AD" clId="Web-{F0A0F061-E949-4A2E-A09B-2EDB5F3A4859}" dt="2023-11-28T20:19:39.997" v="1"/>
        <pc:sldMkLst>
          <pc:docMk/>
          <pc:sldMk cId="2199662359" sldId="276"/>
        </pc:sldMkLst>
        <pc:spChg chg="mod">
          <ac:chgData name="Isaiah Christopher Padilla" userId="S::icp25@nau.edu::5e0c1b5f-912a-4a53-94f8-57ac8bb5df01" providerId="AD" clId="Web-{F0A0F061-E949-4A2E-A09B-2EDB5F3A4859}" dt="2023-11-28T20:19:35.872" v="0"/>
          <ac:spMkLst>
            <pc:docMk/>
            <pc:sldMk cId="2199662359" sldId="276"/>
            <ac:spMk id="2" creationId="{C805FC15-2258-A40B-829B-9B77B3F32C2E}"/>
          </ac:spMkLst>
        </pc:spChg>
        <pc:spChg chg="del">
          <ac:chgData name="Isaiah Christopher Padilla" userId="S::icp25@nau.edu::5e0c1b5f-912a-4a53-94f8-57ac8bb5df01" providerId="AD" clId="Web-{F0A0F061-E949-4A2E-A09B-2EDB5F3A4859}" dt="2023-11-28T20:19:35.872" v="0"/>
          <ac:spMkLst>
            <pc:docMk/>
            <pc:sldMk cId="2199662359" sldId="276"/>
            <ac:spMk id="9" creationId="{EC7FF834-B204-4967-8D47-8BB36EAF0EF5}"/>
          </ac:spMkLst>
        </pc:spChg>
        <pc:spChg chg="del">
          <ac:chgData name="Isaiah Christopher Padilla" userId="S::icp25@nau.edu::5e0c1b5f-912a-4a53-94f8-57ac8bb5df01" providerId="AD" clId="Web-{F0A0F061-E949-4A2E-A09B-2EDB5F3A4859}" dt="2023-11-28T20:19:35.872" v="0"/>
          <ac:spMkLst>
            <pc:docMk/>
            <pc:sldMk cId="2199662359" sldId="276"/>
            <ac:spMk id="11" creationId="{F780A22D-61EA-43E3-BD94-3E39CF902160}"/>
          </ac:spMkLst>
        </pc:spChg>
        <pc:graphicFrameChg chg="mod modGraphic">
          <ac:chgData name="Isaiah Christopher Padilla" userId="S::icp25@nau.edu::5e0c1b5f-912a-4a53-94f8-57ac8bb5df01" providerId="AD" clId="Web-{F0A0F061-E949-4A2E-A09B-2EDB5F3A4859}" dt="2023-11-28T20:19:35.872" v="0"/>
          <ac:graphicFrameMkLst>
            <pc:docMk/>
            <pc:sldMk cId="2199662359" sldId="276"/>
            <ac:graphicFrameMk id="4" creationId="{47F918EC-B263-46B4-C43F-8F782C168BE6}"/>
          </ac:graphicFrameMkLst>
        </pc:graphicFrameChg>
        <pc:picChg chg="add">
          <ac:chgData name="Isaiah Christopher Padilla" userId="S::icp25@nau.edu::5e0c1b5f-912a-4a53-94f8-57ac8bb5df01" providerId="AD" clId="Web-{F0A0F061-E949-4A2E-A09B-2EDB5F3A4859}" dt="2023-11-28T20:19:39.997" v="1"/>
          <ac:picMkLst>
            <pc:docMk/>
            <pc:sldMk cId="2199662359" sldId="276"/>
            <ac:picMk id="5" creationId="{A683252A-3356-6C09-C1E2-621CF3CF2578}"/>
          </ac:picMkLst>
        </pc:picChg>
      </pc:sldChg>
      <pc:sldChg chg="addSp delSp modSp">
        <pc:chgData name="Isaiah Christopher Padilla" userId="S::icp25@nau.edu::5e0c1b5f-912a-4a53-94f8-57ac8bb5df01" providerId="AD" clId="Web-{F0A0F061-E949-4A2E-A09B-2EDB5F3A4859}" dt="2023-11-28T20:21:29.907" v="18" actId="20577"/>
        <pc:sldMkLst>
          <pc:docMk/>
          <pc:sldMk cId="3045953756" sldId="294"/>
        </pc:sldMkLst>
        <pc:spChg chg="mod">
          <ac:chgData name="Isaiah Christopher Padilla" userId="S::icp25@nau.edu::5e0c1b5f-912a-4a53-94f8-57ac8bb5df01" providerId="AD" clId="Web-{F0A0F061-E949-4A2E-A09B-2EDB5F3A4859}" dt="2023-11-28T20:21:24.235" v="17"/>
          <ac:spMkLst>
            <pc:docMk/>
            <pc:sldMk cId="3045953756" sldId="294"/>
            <ac:spMk id="2" creationId="{4E85BFA5-3A40-8D0C-AE09-E50E9825315E}"/>
          </ac:spMkLst>
        </pc:spChg>
        <pc:spChg chg="mod">
          <ac:chgData name="Isaiah Christopher Padilla" userId="S::icp25@nau.edu::5e0c1b5f-912a-4a53-94f8-57ac8bb5df01" providerId="AD" clId="Web-{F0A0F061-E949-4A2E-A09B-2EDB5F3A4859}" dt="2023-11-28T20:21:29.907" v="18" actId="20577"/>
          <ac:spMkLst>
            <pc:docMk/>
            <pc:sldMk cId="3045953756" sldId="294"/>
            <ac:spMk id="8" creationId="{3169A00A-7A5E-D89D-1C44-1D93C311BF3D}"/>
          </ac:spMkLst>
        </pc:spChg>
        <pc:spChg chg="del">
          <ac:chgData name="Isaiah Christopher Padilla" userId="S::icp25@nau.edu::5e0c1b5f-912a-4a53-94f8-57ac8bb5df01" providerId="AD" clId="Web-{F0A0F061-E949-4A2E-A09B-2EDB5F3A4859}" dt="2023-11-28T20:20:16.733" v="3"/>
          <ac:spMkLst>
            <pc:docMk/>
            <pc:sldMk cId="3045953756" sldId="294"/>
            <ac:spMk id="16" creationId="{867D4867-5BA7-4462-B2F6-A23F4A622AA7}"/>
          </ac:spMkLst>
        </pc:spChg>
        <pc:picChg chg="add">
          <ac:chgData name="Isaiah Christopher Padilla" userId="S::icp25@nau.edu::5e0c1b5f-912a-4a53-94f8-57ac8bb5df01" providerId="AD" clId="Web-{F0A0F061-E949-4A2E-A09B-2EDB5F3A4859}" dt="2023-11-28T20:20:25.233" v="6"/>
          <ac:picMkLst>
            <pc:docMk/>
            <pc:sldMk cId="3045953756" sldId="294"/>
            <ac:picMk id="4" creationId="{DAECB879-87AC-D897-B6A8-76E3B28C8957}"/>
          </ac:picMkLst>
        </pc:picChg>
        <pc:picChg chg="del mod">
          <ac:chgData name="Isaiah Christopher Padilla" userId="S::icp25@nau.edu::5e0c1b5f-912a-4a53-94f8-57ac8bb5df01" providerId="AD" clId="Web-{F0A0F061-E949-4A2E-A09B-2EDB5F3A4859}" dt="2023-11-28T20:20:21.295" v="5"/>
          <ac:picMkLst>
            <pc:docMk/>
            <pc:sldMk cId="3045953756" sldId="294"/>
            <ac:picMk id="5" creationId="{405C6E53-BEC1-49EA-0550-F4CA36E7B144}"/>
          </ac:picMkLst>
        </pc:picChg>
        <pc:picChg chg="mod">
          <ac:chgData name="Isaiah Christopher Padilla" userId="S::icp25@nau.edu::5e0c1b5f-912a-4a53-94f8-57ac8bb5df01" providerId="AD" clId="Web-{F0A0F061-E949-4A2E-A09B-2EDB5F3A4859}" dt="2023-11-28T20:20:30.499" v="7" actId="1076"/>
          <ac:picMkLst>
            <pc:docMk/>
            <pc:sldMk cId="3045953756" sldId="294"/>
            <ac:picMk id="6" creationId="{F8ACD3EA-06E2-F5AB-D1D8-91BBA7FF595D}"/>
          </ac:picMkLst>
        </pc:picChg>
        <pc:picChg chg="mod">
          <ac:chgData name="Isaiah Christopher Padilla" userId="S::icp25@nau.edu::5e0c1b5f-912a-4a53-94f8-57ac8bb5df01" providerId="AD" clId="Web-{F0A0F061-E949-4A2E-A09B-2EDB5F3A4859}" dt="2023-11-28T20:20:31.889" v="8" actId="1076"/>
          <ac:picMkLst>
            <pc:docMk/>
            <pc:sldMk cId="3045953756" sldId="294"/>
            <ac:picMk id="7" creationId="{C27EA9F5-ADC9-0F93-E5EE-14503A2D5E70}"/>
          </ac:picMkLst>
        </pc:picChg>
        <pc:picChg chg="mod">
          <ac:chgData name="Isaiah Christopher Padilla" userId="S::icp25@nau.edu::5e0c1b5f-912a-4a53-94f8-57ac8bb5df01" providerId="AD" clId="Web-{F0A0F061-E949-4A2E-A09B-2EDB5F3A4859}" dt="2023-11-28T20:20:34.280" v="9" actId="1076"/>
          <ac:picMkLst>
            <pc:docMk/>
            <pc:sldMk cId="3045953756" sldId="294"/>
            <ac:picMk id="9" creationId="{C091DD20-8841-ABE8-291C-D4E6C0F24622}"/>
          </ac:picMkLst>
        </pc:picChg>
      </pc:sldChg>
      <pc:sldChg chg="addSp delSp modSp">
        <pc:chgData name="Isaiah Christopher Padilla" userId="S::icp25@nau.edu::5e0c1b5f-912a-4a53-94f8-57ac8bb5df01" providerId="AD" clId="Web-{F0A0F061-E949-4A2E-A09B-2EDB5F3A4859}" dt="2023-11-28T20:23:16.426" v="35" actId="20577"/>
        <pc:sldMkLst>
          <pc:docMk/>
          <pc:sldMk cId="2904679846" sldId="295"/>
        </pc:sldMkLst>
        <pc:spChg chg="mod">
          <ac:chgData name="Isaiah Christopher Padilla" userId="S::icp25@nau.edu::5e0c1b5f-912a-4a53-94f8-57ac8bb5df01" providerId="AD" clId="Web-{F0A0F061-E949-4A2E-A09B-2EDB5F3A4859}" dt="2023-11-28T20:23:11.004" v="33" actId="1076"/>
          <ac:spMkLst>
            <pc:docMk/>
            <pc:sldMk cId="2904679846" sldId="295"/>
            <ac:spMk id="5" creationId="{EBA52E54-F1DC-F19A-7255-34801C19A668}"/>
          </ac:spMkLst>
        </pc:spChg>
        <pc:spChg chg="mod">
          <ac:chgData name="Isaiah Christopher Padilla" userId="S::icp25@nau.edu::5e0c1b5f-912a-4a53-94f8-57ac8bb5df01" providerId="AD" clId="Web-{F0A0F061-E949-4A2E-A09B-2EDB5F3A4859}" dt="2023-11-28T20:23:16.426" v="35" actId="20577"/>
          <ac:spMkLst>
            <pc:docMk/>
            <pc:sldMk cId="2904679846" sldId="295"/>
            <ac:spMk id="10" creationId="{273CF08E-1793-7E92-C010-89D12C9DF46C}"/>
          </ac:spMkLst>
        </pc:spChg>
        <pc:spChg chg="del">
          <ac:chgData name="Isaiah Christopher Padilla" userId="S::icp25@nau.edu::5e0c1b5f-912a-4a53-94f8-57ac8bb5df01" providerId="AD" clId="Web-{F0A0F061-E949-4A2E-A09B-2EDB5F3A4859}" dt="2023-11-28T20:22:27.425" v="19"/>
          <ac:spMkLst>
            <pc:docMk/>
            <pc:sldMk cId="2904679846" sldId="295"/>
            <ac:spMk id="17" creationId="{867D4867-5BA7-4462-B2F6-A23F4A622AA7}"/>
          </ac:spMkLst>
        </pc:spChg>
        <pc:picChg chg="add">
          <ac:chgData name="Isaiah Christopher Padilla" userId="S::icp25@nau.edu::5e0c1b5f-912a-4a53-94f8-57ac8bb5df01" providerId="AD" clId="Web-{F0A0F061-E949-4A2E-A09B-2EDB5F3A4859}" dt="2023-11-28T20:22:47.035" v="26"/>
          <ac:picMkLst>
            <pc:docMk/>
            <pc:sldMk cId="2904679846" sldId="295"/>
            <ac:picMk id="3" creationId="{A21A9A66-4FD8-EBF6-461A-1FCD4E615C9F}"/>
          </ac:picMkLst>
        </pc:picChg>
        <pc:picChg chg="mod">
          <ac:chgData name="Isaiah Christopher Padilla" userId="S::icp25@nau.edu::5e0c1b5f-912a-4a53-94f8-57ac8bb5df01" providerId="AD" clId="Web-{F0A0F061-E949-4A2E-A09B-2EDB5F3A4859}" dt="2023-11-28T20:22:53.868" v="28" actId="1076"/>
          <ac:picMkLst>
            <pc:docMk/>
            <pc:sldMk cId="2904679846" sldId="295"/>
            <ac:picMk id="7" creationId="{FD9F0619-7D02-43DB-DF30-DA523654637A}"/>
          </ac:picMkLst>
        </pc:picChg>
        <pc:picChg chg="del mod">
          <ac:chgData name="Isaiah Christopher Padilla" userId="S::icp25@nau.edu::5e0c1b5f-912a-4a53-94f8-57ac8bb5df01" providerId="AD" clId="Web-{F0A0F061-E949-4A2E-A09B-2EDB5F3A4859}" dt="2023-11-28T20:22:43.175" v="25"/>
          <ac:picMkLst>
            <pc:docMk/>
            <pc:sldMk cId="2904679846" sldId="295"/>
            <ac:picMk id="9" creationId="{5A5AEF76-8676-EC6B-A77E-79C021D5B536}"/>
          </ac:picMkLst>
        </pc:picChg>
      </pc:sldChg>
      <pc:sldChg chg="add replId">
        <pc:chgData name="Isaiah Christopher Padilla" userId="S::icp25@nau.edu::5e0c1b5f-912a-4a53-94f8-57ac8bb5df01" providerId="AD" clId="Web-{F0A0F061-E949-4A2E-A09B-2EDB5F3A4859}" dt="2023-11-28T20:20:10.232" v="2"/>
        <pc:sldMkLst>
          <pc:docMk/>
          <pc:sldMk cId="3921272214" sldId="296"/>
        </pc:sldMkLst>
      </pc:sldChg>
    </pc:docChg>
  </pc:docChgLst>
  <pc:docChgLst>
    <pc:chgData name="Mason Gerald Goodman" userId="4484c6a7-43fb-4b1b-9cad-c35ad80f1884" providerId="ADAL" clId="{7083316F-4128-4BB6-A81E-C185C94DCEA9}"/>
    <pc:docChg chg="undo custSel addSld delSld modSld">
      <pc:chgData name="Mason Gerald Goodman" userId="4484c6a7-43fb-4b1b-9cad-c35ad80f1884" providerId="ADAL" clId="{7083316F-4128-4BB6-A81E-C185C94DCEA9}" dt="2023-11-30T19:56:43.946" v="891" actId="1076"/>
      <pc:docMkLst>
        <pc:docMk/>
      </pc:docMkLst>
      <pc:sldChg chg="modSp mod">
        <pc:chgData name="Mason Gerald Goodman" userId="4484c6a7-43fb-4b1b-9cad-c35ad80f1884" providerId="ADAL" clId="{7083316F-4128-4BB6-A81E-C185C94DCEA9}" dt="2023-11-30T19:47:51.926" v="826" actId="1076"/>
        <pc:sldMkLst>
          <pc:docMk/>
          <pc:sldMk cId="4238906861" sldId="257"/>
        </pc:sldMkLst>
        <pc:picChg chg="mod">
          <ac:chgData name="Mason Gerald Goodman" userId="4484c6a7-43fb-4b1b-9cad-c35ad80f1884" providerId="ADAL" clId="{7083316F-4128-4BB6-A81E-C185C94DCEA9}" dt="2023-11-30T19:47:51.926" v="826" actId="1076"/>
          <ac:picMkLst>
            <pc:docMk/>
            <pc:sldMk cId="4238906861" sldId="257"/>
            <ac:picMk id="5" creationId="{AA91DCF7-F1DB-9A28-F06F-36D2BB52C2C3}"/>
          </ac:picMkLst>
        </pc:picChg>
      </pc:sldChg>
      <pc:sldChg chg="modSp mod">
        <pc:chgData name="Mason Gerald Goodman" userId="4484c6a7-43fb-4b1b-9cad-c35ad80f1884" providerId="ADAL" clId="{7083316F-4128-4BB6-A81E-C185C94DCEA9}" dt="2023-11-30T19:48:15.997" v="830" actId="1076"/>
        <pc:sldMkLst>
          <pc:docMk/>
          <pc:sldMk cId="1440022012" sldId="258"/>
        </pc:sldMkLst>
        <pc:picChg chg="mod">
          <ac:chgData name="Mason Gerald Goodman" userId="4484c6a7-43fb-4b1b-9cad-c35ad80f1884" providerId="ADAL" clId="{7083316F-4128-4BB6-A81E-C185C94DCEA9}" dt="2023-11-30T19:48:15.997" v="830" actId="1076"/>
          <ac:picMkLst>
            <pc:docMk/>
            <pc:sldMk cId="1440022012" sldId="258"/>
            <ac:picMk id="5" creationId="{DCEAC32F-7E24-181B-F270-9B201B02BEB2}"/>
          </ac:picMkLst>
        </pc:picChg>
      </pc:sldChg>
      <pc:sldChg chg="modSp mod">
        <pc:chgData name="Mason Gerald Goodman" userId="4484c6a7-43fb-4b1b-9cad-c35ad80f1884" providerId="ADAL" clId="{7083316F-4128-4BB6-A81E-C185C94DCEA9}" dt="2023-11-30T19:50:08.945" v="842" actId="1076"/>
        <pc:sldMkLst>
          <pc:docMk/>
          <pc:sldMk cId="1439097297" sldId="259"/>
        </pc:sldMkLst>
        <pc:picChg chg="mod">
          <ac:chgData name="Mason Gerald Goodman" userId="4484c6a7-43fb-4b1b-9cad-c35ad80f1884" providerId="ADAL" clId="{7083316F-4128-4BB6-A81E-C185C94DCEA9}" dt="2023-11-30T19:50:08.945" v="842" actId="1076"/>
          <ac:picMkLst>
            <pc:docMk/>
            <pc:sldMk cId="1439097297" sldId="259"/>
            <ac:picMk id="5" creationId="{DFBEC242-E4F0-BA89-C319-0FC183ED29C4}"/>
          </ac:picMkLst>
        </pc:picChg>
      </pc:sldChg>
      <pc:sldChg chg="modSp mod">
        <pc:chgData name="Mason Gerald Goodman" userId="4484c6a7-43fb-4b1b-9cad-c35ad80f1884" providerId="ADAL" clId="{7083316F-4128-4BB6-A81E-C185C94DCEA9}" dt="2023-11-30T19:49:52.731" v="840" actId="1076"/>
        <pc:sldMkLst>
          <pc:docMk/>
          <pc:sldMk cId="1262530003" sldId="263"/>
        </pc:sldMkLst>
        <pc:picChg chg="mod">
          <ac:chgData name="Mason Gerald Goodman" userId="4484c6a7-43fb-4b1b-9cad-c35ad80f1884" providerId="ADAL" clId="{7083316F-4128-4BB6-A81E-C185C94DCEA9}" dt="2023-11-30T19:49:52.731" v="840" actId="1076"/>
          <ac:picMkLst>
            <pc:docMk/>
            <pc:sldMk cId="1262530003" sldId="263"/>
            <ac:picMk id="5" creationId="{758A2766-8472-AFF5-5473-DFE6D9025E14}"/>
          </ac:picMkLst>
        </pc:picChg>
      </pc:sldChg>
      <pc:sldChg chg="modSp mod">
        <pc:chgData name="Mason Gerald Goodman" userId="4484c6a7-43fb-4b1b-9cad-c35ad80f1884" providerId="ADAL" clId="{7083316F-4128-4BB6-A81E-C185C94DCEA9}" dt="2023-11-30T19:50:37.476" v="846" actId="1076"/>
        <pc:sldMkLst>
          <pc:docMk/>
          <pc:sldMk cId="1620902991" sldId="264"/>
        </pc:sldMkLst>
        <pc:picChg chg="mod">
          <ac:chgData name="Mason Gerald Goodman" userId="4484c6a7-43fb-4b1b-9cad-c35ad80f1884" providerId="ADAL" clId="{7083316F-4128-4BB6-A81E-C185C94DCEA9}" dt="2023-11-30T19:50:37.476" v="846" actId="1076"/>
          <ac:picMkLst>
            <pc:docMk/>
            <pc:sldMk cId="1620902991" sldId="264"/>
            <ac:picMk id="5" creationId="{F91B280A-838B-267E-8DE6-2C1EE63491A2}"/>
          </ac:picMkLst>
        </pc:picChg>
      </pc:sldChg>
      <pc:sldChg chg="modSp mod">
        <pc:chgData name="Mason Gerald Goodman" userId="4484c6a7-43fb-4b1b-9cad-c35ad80f1884" providerId="ADAL" clId="{7083316F-4128-4BB6-A81E-C185C94DCEA9}" dt="2023-11-30T19:50:49.618" v="848" actId="1076"/>
        <pc:sldMkLst>
          <pc:docMk/>
          <pc:sldMk cId="3844967214" sldId="265"/>
        </pc:sldMkLst>
        <pc:picChg chg="mod">
          <ac:chgData name="Mason Gerald Goodman" userId="4484c6a7-43fb-4b1b-9cad-c35ad80f1884" providerId="ADAL" clId="{7083316F-4128-4BB6-A81E-C185C94DCEA9}" dt="2023-11-30T19:50:49.618" v="848" actId="1076"/>
          <ac:picMkLst>
            <pc:docMk/>
            <pc:sldMk cId="3844967214" sldId="265"/>
            <ac:picMk id="5" creationId="{E7A3CD54-E58E-4844-3FC3-84AEC0BA34C7}"/>
          </ac:picMkLst>
        </pc:picChg>
      </pc:sldChg>
      <pc:sldChg chg="del">
        <pc:chgData name="Mason Gerald Goodman" userId="4484c6a7-43fb-4b1b-9cad-c35ad80f1884" providerId="ADAL" clId="{7083316F-4128-4BB6-A81E-C185C94DCEA9}" dt="2023-11-27T23:35:25.380" v="817" actId="2696"/>
        <pc:sldMkLst>
          <pc:docMk/>
          <pc:sldMk cId="1399673163" sldId="266"/>
        </pc:sldMkLst>
      </pc:sldChg>
      <pc:sldChg chg="modSp mod">
        <pc:chgData name="Mason Gerald Goodman" userId="4484c6a7-43fb-4b1b-9cad-c35ad80f1884" providerId="ADAL" clId="{7083316F-4128-4BB6-A81E-C185C94DCEA9}" dt="2023-11-30T19:53:09.803" v="864" actId="1076"/>
        <pc:sldMkLst>
          <pc:docMk/>
          <pc:sldMk cId="2863638422" sldId="267"/>
        </pc:sldMkLst>
        <pc:picChg chg="mod">
          <ac:chgData name="Mason Gerald Goodman" userId="4484c6a7-43fb-4b1b-9cad-c35ad80f1884" providerId="ADAL" clId="{7083316F-4128-4BB6-A81E-C185C94DCEA9}" dt="2023-11-30T19:53:09.803" v="864" actId="1076"/>
          <ac:picMkLst>
            <pc:docMk/>
            <pc:sldMk cId="2863638422" sldId="267"/>
            <ac:picMk id="5" creationId="{03FD3583-4076-3FD0-6B58-A653C1CF789A}"/>
          </ac:picMkLst>
        </pc:picChg>
      </pc:sldChg>
      <pc:sldChg chg="modSp mod">
        <pc:chgData name="Mason Gerald Goodman" userId="4484c6a7-43fb-4b1b-9cad-c35ad80f1884" providerId="ADAL" clId="{7083316F-4128-4BB6-A81E-C185C94DCEA9}" dt="2023-11-30T19:51:37.248" v="854" actId="1076"/>
        <pc:sldMkLst>
          <pc:docMk/>
          <pc:sldMk cId="3613319982" sldId="268"/>
        </pc:sldMkLst>
        <pc:picChg chg="mod">
          <ac:chgData name="Mason Gerald Goodman" userId="4484c6a7-43fb-4b1b-9cad-c35ad80f1884" providerId="ADAL" clId="{7083316F-4128-4BB6-A81E-C185C94DCEA9}" dt="2023-11-30T19:51:37.248" v="854" actId="1076"/>
          <ac:picMkLst>
            <pc:docMk/>
            <pc:sldMk cId="3613319982" sldId="268"/>
            <ac:picMk id="5" creationId="{12CC26B5-CCAF-9F30-DDA0-9FADF00CA3C2}"/>
          </ac:picMkLst>
        </pc:picChg>
      </pc:sldChg>
      <pc:sldChg chg="modSp mod">
        <pc:chgData name="Mason Gerald Goodman" userId="4484c6a7-43fb-4b1b-9cad-c35ad80f1884" providerId="ADAL" clId="{7083316F-4128-4BB6-A81E-C185C94DCEA9}" dt="2023-11-30T19:51:22.264" v="852" actId="1076"/>
        <pc:sldMkLst>
          <pc:docMk/>
          <pc:sldMk cId="2664587104" sldId="269"/>
        </pc:sldMkLst>
        <pc:picChg chg="mod">
          <ac:chgData name="Mason Gerald Goodman" userId="4484c6a7-43fb-4b1b-9cad-c35ad80f1884" providerId="ADAL" clId="{7083316F-4128-4BB6-A81E-C185C94DCEA9}" dt="2023-11-30T19:51:22.264" v="852" actId="1076"/>
          <ac:picMkLst>
            <pc:docMk/>
            <pc:sldMk cId="2664587104" sldId="269"/>
            <ac:picMk id="5" creationId="{0B19B082-BE6A-D7F1-20DB-FB208673003F}"/>
          </ac:picMkLst>
        </pc:picChg>
      </pc:sldChg>
      <pc:sldChg chg="modSp mod">
        <pc:chgData name="Mason Gerald Goodman" userId="4484c6a7-43fb-4b1b-9cad-c35ad80f1884" providerId="ADAL" clId="{7083316F-4128-4BB6-A81E-C185C94DCEA9}" dt="2023-11-30T19:55:49.376" v="883" actId="1076"/>
        <pc:sldMkLst>
          <pc:docMk/>
          <pc:sldMk cId="3382450167" sldId="270"/>
        </pc:sldMkLst>
        <pc:picChg chg="mod">
          <ac:chgData name="Mason Gerald Goodman" userId="4484c6a7-43fb-4b1b-9cad-c35ad80f1884" providerId="ADAL" clId="{7083316F-4128-4BB6-A81E-C185C94DCEA9}" dt="2023-11-30T19:55:49.376" v="883" actId="1076"/>
          <ac:picMkLst>
            <pc:docMk/>
            <pc:sldMk cId="3382450167" sldId="270"/>
            <ac:picMk id="5" creationId="{C28EECFE-9F62-6C7B-1438-D7CA06C9F64F}"/>
          </ac:picMkLst>
        </pc:picChg>
      </pc:sldChg>
      <pc:sldChg chg="modSp mod">
        <pc:chgData name="Mason Gerald Goodman" userId="4484c6a7-43fb-4b1b-9cad-c35ad80f1884" providerId="ADAL" clId="{7083316F-4128-4BB6-A81E-C185C94DCEA9}" dt="2023-11-30T19:56:13.752" v="887" actId="1076"/>
        <pc:sldMkLst>
          <pc:docMk/>
          <pc:sldMk cId="1835241255" sldId="271"/>
        </pc:sldMkLst>
        <pc:picChg chg="mod">
          <ac:chgData name="Mason Gerald Goodman" userId="4484c6a7-43fb-4b1b-9cad-c35ad80f1884" providerId="ADAL" clId="{7083316F-4128-4BB6-A81E-C185C94DCEA9}" dt="2023-11-30T19:56:13.752" v="887" actId="1076"/>
          <ac:picMkLst>
            <pc:docMk/>
            <pc:sldMk cId="1835241255" sldId="271"/>
            <ac:picMk id="5" creationId="{89045FAC-2C69-696B-D473-CC1C8D6FA101}"/>
          </ac:picMkLst>
        </pc:picChg>
      </pc:sldChg>
      <pc:sldChg chg="modSp mod">
        <pc:chgData name="Mason Gerald Goodman" userId="4484c6a7-43fb-4b1b-9cad-c35ad80f1884" providerId="ADAL" clId="{7083316F-4128-4BB6-A81E-C185C94DCEA9}" dt="2023-11-30T19:56:43.946" v="891" actId="1076"/>
        <pc:sldMkLst>
          <pc:docMk/>
          <pc:sldMk cId="4034783620" sldId="272"/>
        </pc:sldMkLst>
        <pc:picChg chg="mod">
          <ac:chgData name="Mason Gerald Goodman" userId="4484c6a7-43fb-4b1b-9cad-c35ad80f1884" providerId="ADAL" clId="{7083316F-4128-4BB6-A81E-C185C94DCEA9}" dt="2023-11-30T19:56:43.946" v="891" actId="1076"/>
          <ac:picMkLst>
            <pc:docMk/>
            <pc:sldMk cId="4034783620" sldId="272"/>
            <ac:picMk id="5" creationId="{758EA564-C4EF-9E03-4FFA-DB1C25345CD1}"/>
          </ac:picMkLst>
        </pc:picChg>
      </pc:sldChg>
      <pc:sldChg chg="modSp mod">
        <pc:chgData name="Mason Gerald Goodman" userId="4484c6a7-43fb-4b1b-9cad-c35ad80f1884" providerId="ADAL" clId="{7083316F-4128-4BB6-A81E-C185C94DCEA9}" dt="2023-11-30T19:51:07.330" v="850" actId="1076"/>
        <pc:sldMkLst>
          <pc:docMk/>
          <pc:sldMk cId="3126664886" sldId="273"/>
        </pc:sldMkLst>
        <pc:picChg chg="mod">
          <ac:chgData name="Mason Gerald Goodman" userId="4484c6a7-43fb-4b1b-9cad-c35ad80f1884" providerId="ADAL" clId="{7083316F-4128-4BB6-A81E-C185C94DCEA9}" dt="2023-11-30T19:51:07.330" v="850" actId="1076"/>
          <ac:picMkLst>
            <pc:docMk/>
            <pc:sldMk cId="3126664886" sldId="273"/>
            <ac:picMk id="5" creationId="{E7A3CD54-E58E-4844-3FC3-84AEC0BA34C7}"/>
          </ac:picMkLst>
        </pc:picChg>
      </pc:sldChg>
      <pc:sldChg chg="modSp mod">
        <pc:chgData name="Mason Gerald Goodman" userId="4484c6a7-43fb-4b1b-9cad-c35ad80f1884" providerId="ADAL" clId="{7083316F-4128-4BB6-A81E-C185C94DCEA9}" dt="2023-11-30T19:50:21.047" v="844" actId="1076"/>
        <pc:sldMkLst>
          <pc:docMk/>
          <pc:sldMk cId="2199662359" sldId="276"/>
        </pc:sldMkLst>
        <pc:picChg chg="mod">
          <ac:chgData name="Mason Gerald Goodman" userId="4484c6a7-43fb-4b1b-9cad-c35ad80f1884" providerId="ADAL" clId="{7083316F-4128-4BB6-A81E-C185C94DCEA9}" dt="2023-11-30T19:50:21.047" v="844" actId="1076"/>
          <ac:picMkLst>
            <pc:docMk/>
            <pc:sldMk cId="2199662359" sldId="276"/>
            <ac:picMk id="5" creationId="{A683252A-3356-6C09-C1E2-621CF3CF2578}"/>
          </ac:picMkLst>
        </pc:picChg>
      </pc:sldChg>
      <pc:sldChg chg="modSp mod">
        <pc:chgData name="Mason Gerald Goodman" userId="4484c6a7-43fb-4b1b-9cad-c35ad80f1884" providerId="ADAL" clId="{7083316F-4128-4BB6-A81E-C185C94DCEA9}" dt="2023-11-30T19:56:25.110" v="889" actId="1076"/>
        <pc:sldMkLst>
          <pc:docMk/>
          <pc:sldMk cId="3018860955" sldId="277"/>
        </pc:sldMkLst>
        <pc:picChg chg="mod">
          <ac:chgData name="Mason Gerald Goodman" userId="4484c6a7-43fb-4b1b-9cad-c35ad80f1884" providerId="ADAL" clId="{7083316F-4128-4BB6-A81E-C185C94DCEA9}" dt="2023-11-30T19:56:25.110" v="889" actId="1076"/>
          <ac:picMkLst>
            <pc:docMk/>
            <pc:sldMk cId="3018860955" sldId="277"/>
            <ac:picMk id="5" creationId="{89045FAC-2C69-696B-D473-CC1C8D6FA101}"/>
          </ac:picMkLst>
        </pc:picChg>
      </pc:sldChg>
      <pc:sldChg chg="modSp mod">
        <pc:chgData name="Mason Gerald Goodman" userId="4484c6a7-43fb-4b1b-9cad-c35ad80f1884" providerId="ADAL" clId="{7083316F-4128-4BB6-A81E-C185C94DCEA9}" dt="2023-11-30T19:53:25.475" v="867" actId="1076"/>
        <pc:sldMkLst>
          <pc:docMk/>
          <pc:sldMk cId="3833806628" sldId="278"/>
        </pc:sldMkLst>
        <pc:picChg chg="mod">
          <ac:chgData name="Mason Gerald Goodman" userId="4484c6a7-43fb-4b1b-9cad-c35ad80f1884" providerId="ADAL" clId="{7083316F-4128-4BB6-A81E-C185C94DCEA9}" dt="2023-11-30T19:53:25.475" v="867" actId="1076"/>
          <ac:picMkLst>
            <pc:docMk/>
            <pc:sldMk cId="3833806628" sldId="278"/>
            <ac:picMk id="5" creationId="{03FD3583-4076-3FD0-6B58-A653C1CF789A}"/>
          </ac:picMkLst>
        </pc:picChg>
      </pc:sldChg>
      <pc:sldChg chg="addSp modSp add del mod">
        <pc:chgData name="Mason Gerald Goodman" userId="4484c6a7-43fb-4b1b-9cad-c35ad80f1884" providerId="ADAL" clId="{7083316F-4128-4BB6-A81E-C185C94DCEA9}" dt="2023-11-30T19:53:52.742" v="871" actId="1076"/>
        <pc:sldMkLst>
          <pc:docMk/>
          <pc:sldMk cId="1724460255" sldId="279"/>
        </pc:sldMkLst>
        <pc:spChg chg="mod">
          <ac:chgData name="Mason Gerald Goodman" userId="4484c6a7-43fb-4b1b-9cad-c35ad80f1884" providerId="ADAL" clId="{7083316F-4128-4BB6-A81E-C185C94DCEA9}" dt="2023-11-27T23:24:44.706" v="622" actId="27636"/>
          <ac:spMkLst>
            <pc:docMk/>
            <pc:sldMk cId="1724460255" sldId="279"/>
            <ac:spMk id="2" creationId="{02880AAB-C1B3-46A3-3615-985F7E929657}"/>
          </ac:spMkLst>
        </pc:spChg>
        <pc:spChg chg="mod">
          <ac:chgData name="Mason Gerald Goodman" userId="4484c6a7-43fb-4b1b-9cad-c35ad80f1884" providerId="ADAL" clId="{7083316F-4128-4BB6-A81E-C185C94DCEA9}" dt="2023-11-27T23:26:33.074" v="812" actId="20577"/>
          <ac:spMkLst>
            <pc:docMk/>
            <pc:sldMk cId="1724460255" sldId="279"/>
            <ac:spMk id="3" creationId="{D5B42664-5499-48C7-AE54-13968C9E46BE}"/>
          </ac:spMkLst>
        </pc:spChg>
        <pc:picChg chg="mod">
          <ac:chgData name="Mason Gerald Goodman" userId="4484c6a7-43fb-4b1b-9cad-c35ad80f1884" providerId="ADAL" clId="{7083316F-4128-4BB6-A81E-C185C94DCEA9}" dt="2023-11-27T23:26:55.869" v="816" actId="1076"/>
          <ac:picMkLst>
            <pc:docMk/>
            <pc:sldMk cId="1724460255" sldId="279"/>
            <ac:picMk id="5" creationId="{03FD3583-4076-3FD0-6B58-A653C1CF789A}"/>
          </ac:picMkLst>
        </pc:picChg>
        <pc:picChg chg="add mod">
          <ac:chgData name="Mason Gerald Goodman" userId="4484c6a7-43fb-4b1b-9cad-c35ad80f1884" providerId="ADAL" clId="{7083316F-4128-4BB6-A81E-C185C94DCEA9}" dt="2023-11-27T23:24:55.485" v="623" actId="1076"/>
          <ac:picMkLst>
            <pc:docMk/>
            <pc:sldMk cId="1724460255" sldId="279"/>
            <ac:picMk id="6" creationId="{959C2168-AB92-DEC6-DCD7-1AC792D1007F}"/>
          </ac:picMkLst>
        </pc:picChg>
        <pc:picChg chg="mod">
          <ac:chgData name="Mason Gerald Goodman" userId="4484c6a7-43fb-4b1b-9cad-c35ad80f1884" providerId="ADAL" clId="{7083316F-4128-4BB6-A81E-C185C94DCEA9}" dt="2023-11-30T19:53:52.742" v="871" actId="1076"/>
          <ac:picMkLst>
            <pc:docMk/>
            <pc:sldMk cId="1724460255" sldId="279"/>
            <ac:picMk id="7" creationId="{32D2FBDA-B4BB-92FF-FBC9-F38EBAC30777}"/>
          </ac:picMkLst>
        </pc:picChg>
      </pc:sldChg>
      <pc:sldChg chg="modSp mod">
        <pc:chgData name="Mason Gerald Goodman" userId="4484c6a7-43fb-4b1b-9cad-c35ad80f1884" providerId="ADAL" clId="{7083316F-4128-4BB6-A81E-C185C94DCEA9}" dt="2023-11-30T19:54:54.363" v="875" actId="1076"/>
        <pc:sldMkLst>
          <pc:docMk/>
          <pc:sldMk cId="4110960379" sldId="280"/>
        </pc:sldMkLst>
        <pc:picChg chg="mod">
          <ac:chgData name="Mason Gerald Goodman" userId="4484c6a7-43fb-4b1b-9cad-c35ad80f1884" providerId="ADAL" clId="{7083316F-4128-4BB6-A81E-C185C94DCEA9}" dt="2023-11-30T19:54:54.363" v="875" actId="1076"/>
          <ac:picMkLst>
            <pc:docMk/>
            <pc:sldMk cId="4110960379" sldId="280"/>
            <ac:picMk id="5" creationId="{03FD3583-4076-3FD0-6B58-A653C1CF789A}"/>
          </ac:picMkLst>
        </pc:picChg>
      </pc:sldChg>
      <pc:sldChg chg="modSp mod">
        <pc:chgData name="Mason Gerald Goodman" userId="4484c6a7-43fb-4b1b-9cad-c35ad80f1884" providerId="ADAL" clId="{7083316F-4128-4BB6-A81E-C185C94DCEA9}" dt="2023-11-30T19:55:20.669" v="879" actId="1076"/>
        <pc:sldMkLst>
          <pc:docMk/>
          <pc:sldMk cId="3979743600" sldId="281"/>
        </pc:sldMkLst>
        <pc:picChg chg="mod">
          <ac:chgData name="Mason Gerald Goodman" userId="4484c6a7-43fb-4b1b-9cad-c35ad80f1884" providerId="ADAL" clId="{7083316F-4128-4BB6-A81E-C185C94DCEA9}" dt="2023-11-30T19:55:20.669" v="879" actId="1076"/>
          <ac:picMkLst>
            <pc:docMk/>
            <pc:sldMk cId="3979743600" sldId="281"/>
            <ac:picMk id="5" creationId="{03FD3583-4076-3FD0-6B58-A653C1CF789A}"/>
          </ac:picMkLst>
        </pc:picChg>
      </pc:sldChg>
      <pc:sldChg chg="del">
        <pc:chgData name="Mason Gerald Goodman" userId="4484c6a7-43fb-4b1b-9cad-c35ad80f1884" providerId="ADAL" clId="{7083316F-4128-4BB6-A81E-C185C94DCEA9}" dt="2023-11-27T23:36:22.640" v="818" actId="2696"/>
        <pc:sldMkLst>
          <pc:docMk/>
          <pc:sldMk cId="846604810" sldId="282"/>
        </pc:sldMkLst>
      </pc:sldChg>
      <pc:sldChg chg="modSp mod">
        <pc:chgData name="Mason Gerald Goodman" userId="4484c6a7-43fb-4b1b-9cad-c35ad80f1884" providerId="ADAL" clId="{7083316F-4128-4BB6-A81E-C185C94DCEA9}" dt="2023-11-30T19:48:30.498" v="832" actId="1076"/>
        <pc:sldMkLst>
          <pc:docMk/>
          <pc:sldMk cId="360028784" sldId="283"/>
        </pc:sldMkLst>
        <pc:picChg chg="mod">
          <ac:chgData name="Mason Gerald Goodman" userId="4484c6a7-43fb-4b1b-9cad-c35ad80f1884" providerId="ADAL" clId="{7083316F-4128-4BB6-A81E-C185C94DCEA9}" dt="2023-11-27T15:23:50.789" v="243" actId="14100"/>
          <ac:picMkLst>
            <pc:docMk/>
            <pc:sldMk cId="360028784" sldId="283"/>
            <ac:picMk id="4" creationId="{9FE17F80-127E-78FD-1EBF-E7F351F23E52}"/>
          </ac:picMkLst>
        </pc:picChg>
        <pc:picChg chg="mod">
          <ac:chgData name="Mason Gerald Goodman" userId="4484c6a7-43fb-4b1b-9cad-c35ad80f1884" providerId="ADAL" clId="{7083316F-4128-4BB6-A81E-C185C94DCEA9}" dt="2023-11-30T19:48:30.498" v="832" actId="1076"/>
          <ac:picMkLst>
            <pc:docMk/>
            <pc:sldMk cId="360028784" sldId="283"/>
            <ac:picMk id="5" creationId="{DCEAC32F-7E24-181B-F270-9B201B02BEB2}"/>
          </ac:picMkLst>
        </pc:picChg>
      </pc:sldChg>
      <pc:sldChg chg="addSp delSp modSp mod setBg">
        <pc:chgData name="Mason Gerald Goodman" userId="4484c6a7-43fb-4b1b-9cad-c35ad80f1884" providerId="ADAL" clId="{7083316F-4128-4BB6-A81E-C185C94DCEA9}" dt="2023-11-27T16:03:59.567" v="479" actId="1076"/>
        <pc:sldMkLst>
          <pc:docMk/>
          <pc:sldMk cId="2825817960" sldId="284"/>
        </pc:sldMkLst>
        <pc:spChg chg="mod">
          <ac:chgData name="Mason Gerald Goodman" userId="4484c6a7-43fb-4b1b-9cad-c35ad80f1884" providerId="ADAL" clId="{7083316F-4128-4BB6-A81E-C185C94DCEA9}" dt="2023-11-27T16:00:42.776" v="456" actId="26606"/>
          <ac:spMkLst>
            <pc:docMk/>
            <pc:sldMk cId="2825817960" sldId="284"/>
            <ac:spMk id="2" creationId="{B9464D95-327A-9DC7-7C16-361A07238FA2}"/>
          </ac:spMkLst>
        </pc:spChg>
        <pc:spChg chg="add del mod">
          <ac:chgData name="Mason Gerald Goodman" userId="4484c6a7-43fb-4b1b-9cad-c35ad80f1884" providerId="ADAL" clId="{7083316F-4128-4BB6-A81E-C185C94DCEA9}" dt="2023-11-27T16:03:59.567" v="479" actId="1076"/>
          <ac:spMkLst>
            <pc:docMk/>
            <pc:sldMk cId="2825817960" sldId="284"/>
            <ac:spMk id="3" creationId="{9F62B30A-E00A-A390-7B1E-116014F8DB9C}"/>
          </ac:spMkLst>
        </pc:spChg>
        <pc:spChg chg="add mod">
          <ac:chgData name="Mason Gerald Goodman" userId="4484c6a7-43fb-4b1b-9cad-c35ad80f1884" providerId="ADAL" clId="{7083316F-4128-4BB6-A81E-C185C94DCEA9}" dt="2023-11-27T16:02:22.641" v="469"/>
          <ac:spMkLst>
            <pc:docMk/>
            <pc:sldMk cId="2825817960" sldId="284"/>
            <ac:spMk id="4" creationId="{02B98BA4-042F-F0BC-1D21-34544ED5A61B}"/>
          </ac:spMkLst>
        </pc:spChg>
        <pc:spChg chg="add mod">
          <ac:chgData name="Mason Gerald Goodman" userId="4484c6a7-43fb-4b1b-9cad-c35ad80f1884" providerId="ADAL" clId="{7083316F-4128-4BB6-A81E-C185C94DCEA9}" dt="2023-11-27T16:03:52.584" v="478" actId="1076"/>
          <ac:spMkLst>
            <pc:docMk/>
            <pc:sldMk cId="2825817960" sldId="284"/>
            <ac:spMk id="6" creationId="{E769C6F4-71FF-FA77-754E-C54BD41A2C59}"/>
          </ac:spMkLst>
        </pc:spChg>
        <pc:spChg chg="add del">
          <ac:chgData name="Mason Gerald Goodman" userId="4484c6a7-43fb-4b1b-9cad-c35ad80f1884" providerId="ADAL" clId="{7083316F-4128-4BB6-A81E-C185C94DCEA9}" dt="2023-11-27T16:00:29.602" v="454" actId="26606"/>
          <ac:spMkLst>
            <pc:docMk/>
            <pc:sldMk cId="2825817960" sldId="284"/>
            <ac:spMk id="11" creationId="{93F0ADB5-A0B4-4B01-A8C4-FDC34CE22BD4}"/>
          </ac:spMkLst>
        </pc:spChg>
        <pc:spChg chg="add del">
          <ac:chgData name="Mason Gerald Goodman" userId="4484c6a7-43fb-4b1b-9cad-c35ad80f1884" providerId="ADAL" clId="{7083316F-4128-4BB6-A81E-C185C94DCEA9}" dt="2023-11-27T16:00:29.602" v="454" actId="26606"/>
          <ac:spMkLst>
            <pc:docMk/>
            <pc:sldMk cId="2825817960" sldId="284"/>
            <ac:spMk id="13" creationId="{AA6D0FDE-0241-4C21-A720-A69475358235}"/>
          </ac:spMkLst>
        </pc:spChg>
        <pc:graphicFrameChg chg="add del">
          <ac:chgData name="Mason Gerald Goodman" userId="4484c6a7-43fb-4b1b-9cad-c35ad80f1884" providerId="ADAL" clId="{7083316F-4128-4BB6-A81E-C185C94DCEA9}" dt="2023-11-27T16:00:29.602" v="454" actId="26606"/>
          <ac:graphicFrameMkLst>
            <pc:docMk/>
            <pc:sldMk cId="2825817960" sldId="284"/>
            <ac:graphicFrameMk id="7" creationId="{BF8DF788-EB2D-3446-B97F-FFC1C0D28EE1}"/>
          </ac:graphicFrameMkLst>
        </pc:graphicFrameChg>
        <pc:graphicFrameChg chg="add del">
          <ac:chgData name="Mason Gerald Goodman" userId="4484c6a7-43fb-4b1b-9cad-c35ad80f1884" providerId="ADAL" clId="{7083316F-4128-4BB6-A81E-C185C94DCEA9}" dt="2023-11-27T16:00:42.776" v="456" actId="26606"/>
          <ac:graphicFrameMkLst>
            <pc:docMk/>
            <pc:sldMk cId="2825817960" sldId="284"/>
            <ac:graphicFrameMk id="15" creationId="{2B79F956-6329-71BA-345C-F7C732234BB0}"/>
          </ac:graphicFrameMkLst>
        </pc:graphicFrameChg>
        <pc:picChg chg="mod">
          <ac:chgData name="Mason Gerald Goodman" userId="4484c6a7-43fb-4b1b-9cad-c35ad80f1884" providerId="ADAL" clId="{7083316F-4128-4BB6-A81E-C185C94DCEA9}" dt="2023-11-27T15:21:38.001" v="233" actId="14100"/>
          <ac:picMkLst>
            <pc:docMk/>
            <pc:sldMk cId="2825817960" sldId="284"/>
            <ac:picMk id="5" creationId="{DCEAC32F-7E24-181B-F270-9B201B02BEB2}"/>
          </ac:picMkLst>
        </pc:picChg>
      </pc:sldChg>
      <pc:sldChg chg="modSp add del mod">
        <pc:chgData name="Mason Gerald Goodman" userId="4484c6a7-43fb-4b1b-9cad-c35ad80f1884" providerId="ADAL" clId="{7083316F-4128-4BB6-A81E-C185C94DCEA9}" dt="2023-11-30T19:55:32.639" v="881" actId="1076"/>
        <pc:sldMkLst>
          <pc:docMk/>
          <pc:sldMk cId="3209640397" sldId="285"/>
        </pc:sldMkLst>
        <pc:spChg chg="mod">
          <ac:chgData name="Mason Gerald Goodman" userId="4484c6a7-43fb-4b1b-9cad-c35ad80f1884" providerId="ADAL" clId="{7083316F-4128-4BB6-A81E-C185C94DCEA9}" dt="2023-11-27T23:38:30.945" v="822" actId="1036"/>
          <ac:spMkLst>
            <pc:docMk/>
            <pc:sldMk cId="3209640397" sldId="285"/>
            <ac:spMk id="3" creationId="{FE62D0B8-B451-C349-75E3-4ECED6237262}"/>
          </ac:spMkLst>
        </pc:spChg>
        <pc:picChg chg="mod">
          <ac:chgData name="Mason Gerald Goodman" userId="4484c6a7-43fb-4b1b-9cad-c35ad80f1884" providerId="ADAL" clId="{7083316F-4128-4BB6-A81E-C185C94DCEA9}" dt="2023-11-30T19:55:32.639" v="881" actId="1076"/>
          <ac:picMkLst>
            <pc:docMk/>
            <pc:sldMk cId="3209640397" sldId="285"/>
            <ac:picMk id="5" creationId="{C28EECFE-9F62-6C7B-1438-D7CA06C9F64F}"/>
          </ac:picMkLst>
        </pc:picChg>
      </pc:sldChg>
      <pc:sldChg chg="modSp mod">
        <pc:chgData name="Mason Gerald Goodman" userId="4484c6a7-43fb-4b1b-9cad-c35ad80f1884" providerId="ADAL" clId="{7083316F-4128-4BB6-A81E-C185C94DCEA9}" dt="2023-11-30T19:48:04.237" v="828" actId="1076"/>
        <pc:sldMkLst>
          <pc:docMk/>
          <pc:sldMk cId="2570723080" sldId="286"/>
        </pc:sldMkLst>
        <pc:picChg chg="mod">
          <ac:chgData name="Mason Gerald Goodman" userId="4484c6a7-43fb-4b1b-9cad-c35ad80f1884" providerId="ADAL" clId="{7083316F-4128-4BB6-A81E-C185C94DCEA9}" dt="2023-11-30T19:48:04.237" v="828" actId="1076"/>
          <ac:picMkLst>
            <pc:docMk/>
            <pc:sldMk cId="2570723080" sldId="286"/>
            <ac:picMk id="5" creationId="{AA91DCF7-F1DB-9A28-F06F-36D2BB52C2C3}"/>
          </ac:picMkLst>
        </pc:picChg>
      </pc:sldChg>
      <pc:sldChg chg="modSp mod">
        <pc:chgData name="Mason Gerald Goodman" userId="4484c6a7-43fb-4b1b-9cad-c35ad80f1884" providerId="ADAL" clId="{7083316F-4128-4BB6-A81E-C185C94DCEA9}" dt="2023-11-30T19:54:39.872" v="873" actId="1076"/>
        <pc:sldMkLst>
          <pc:docMk/>
          <pc:sldMk cId="2953208679" sldId="287"/>
        </pc:sldMkLst>
        <pc:picChg chg="mod">
          <ac:chgData name="Mason Gerald Goodman" userId="4484c6a7-43fb-4b1b-9cad-c35ad80f1884" providerId="ADAL" clId="{7083316F-4128-4BB6-A81E-C185C94DCEA9}" dt="2023-11-30T19:54:39.872" v="873" actId="1076"/>
          <ac:picMkLst>
            <pc:docMk/>
            <pc:sldMk cId="2953208679" sldId="287"/>
            <ac:picMk id="5" creationId="{03FD3583-4076-3FD0-6B58-A653C1CF789A}"/>
          </ac:picMkLst>
        </pc:picChg>
      </pc:sldChg>
      <pc:sldChg chg="modSp mod">
        <pc:chgData name="Mason Gerald Goodman" userId="4484c6a7-43fb-4b1b-9cad-c35ad80f1884" providerId="ADAL" clId="{7083316F-4128-4BB6-A81E-C185C94DCEA9}" dt="2023-11-30T19:55:08.397" v="877" actId="1076"/>
        <pc:sldMkLst>
          <pc:docMk/>
          <pc:sldMk cId="2388709848" sldId="288"/>
        </pc:sldMkLst>
        <pc:picChg chg="mod">
          <ac:chgData name="Mason Gerald Goodman" userId="4484c6a7-43fb-4b1b-9cad-c35ad80f1884" providerId="ADAL" clId="{7083316F-4128-4BB6-A81E-C185C94DCEA9}" dt="2023-11-30T19:55:08.397" v="877" actId="1076"/>
          <ac:picMkLst>
            <pc:docMk/>
            <pc:sldMk cId="2388709848" sldId="288"/>
            <ac:picMk id="5" creationId="{03FD3583-4076-3FD0-6B58-A653C1CF789A}"/>
          </ac:picMkLst>
        </pc:picChg>
      </pc:sldChg>
      <pc:sldChg chg="modSp mod">
        <pc:chgData name="Mason Gerald Goodman" userId="4484c6a7-43fb-4b1b-9cad-c35ad80f1884" providerId="ADAL" clId="{7083316F-4128-4BB6-A81E-C185C94DCEA9}" dt="2023-11-30T19:56:01.799" v="885" actId="1076"/>
        <pc:sldMkLst>
          <pc:docMk/>
          <pc:sldMk cId="1596669747" sldId="289"/>
        </pc:sldMkLst>
        <pc:picChg chg="mod">
          <ac:chgData name="Mason Gerald Goodman" userId="4484c6a7-43fb-4b1b-9cad-c35ad80f1884" providerId="ADAL" clId="{7083316F-4128-4BB6-A81E-C185C94DCEA9}" dt="2023-11-30T19:56:01.799" v="885" actId="1076"/>
          <ac:picMkLst>
            <pc:docMk/>
            <pc:sldMk cId="1596669747" sldId="289"/>
            <ac:picMk id="5" creationId="{C28EECFE-9F62-6C7B-1438-D7CA06C9F64F}"/>
          </ac:picMkLst>
        </pc:picChg>
      </pc:sldChg>
      <pc:sldChg chg="modSp mod">
        <pc:chgData name="Mason Gerald Goodman" userId="4484c6a7-43fb-4b1b-9cad-c35ad80f1884" providerId="ADAL" clId="{7083316F-4128-4BB6-A81E-C185C94DCEA9}" dt="2023-11-30T19:49:08.372" v="836" actId="1076"/>
        <pc:sldMkLst>
          <pc:docMk/>
          <pc:sldMk cId="1507025494" sldId="290"/>
        </pc:sldMkLst>
        <pc:picChg chg="mod">
          <ac:chgData name="Mason Gerald Goodman" userId="4484c6a7-43fb-4b1b-9cad-c35ad80f1884" providerId="ADAL" clId="{7083316F-4128-4BB6-A81E-C185C94DCEA9}" dt="2023-11-30T19:49:08.372" v="836" actId="1076"/>
          <ac:picMkLst>
            <pc:docMk/>
            <pc:sldMk cId="1507025494" sldId="290"/>
            <ac:picMk id="4" creationId="{C59099C9-5845-529B-BF84-54208B249481}"/>
          </ac:picMkLst>
        </pc:picChg>
      </pc:sldChg>
      <pc:sldChg chg="modSp mod">
        <pc:chgData name="Mason Gerald Goodman" userId="4484c6a7-43fb-4b1b-9cad-c35ad80f1884" providerId="ADAL" clId="{7083316F-4128-4BB6-A81E-C185C94DCEA9}" dt="2023-11-30T19:48:45.190" v="834" actId="1076"/>
        <pc:sldMkLst>
          <pc:docMk/>
          <pc:sldMk cId="743547144" sldId="291"/>
        </pc:sldMkLst>
        <pc:picChg chg="mod">
          <ac:chgData name="Mason Gerald Goodman" userId="4484c6a7-43fb-4b1b-9cad-c35ad80f1884" providerId="ADAL" clId="{7083316F-4128-4BB6-A81E-C185C94DCEA9}" dt="2023-11-30T19:48:45.190" v="834" actId="1076"/>
          <ac:picMkLst>
            <pc:docMk/>
            <pc:sldMk cId="743547144" sldId="291"/>
            <ac:picMk id="5" creationId="{DCEAC32F-7E24-181B-F270-9B201B02BEB2}"/>
          </ac:picMkLst>
        </pc:picChg>
      </pc:sldChg>
      <pc:sldChg chg="addSp delSp modSp mod">
        <pc:chgData name="Mason Gerald Goodman" userId="4484c6a7-43fb-4b1b-9cad-c35ad80f1884" providerId="ADAL" clId="{7083316F-4128-4BB6-A81E-C185C94DCEA9}" dt="2023-11-30T19:49:28.494" v="838" actId="1076"/>
        <pc:sldMkLst>
          <pc:docMk/>
          <pc:sldMk cId="2739051773" sldId="292"/>
        </pc:sldMkLst>
        <pc:spChg chg="mod">
          <ac:chgData name="Mason Gerald Goodman" userId="4484c6a7-43fb-4b1b-9cad-c35ad80f1884" providerId="ADAL" clId="{7083316F-4128-4BB6-A81E-C185C94DCEA9}" dt="2023-11-27T15:11:49.525" v="3" actId="1076"/>
          <ac:spMkLst>
            <pc:docMk/>
            <pc:sldMk cId="2739051773" sldId="292"/>
            <ac:spMk id="2" creationId="{B9464D95-327A-9DC7-7C16-361A07238FA2}"/>
          </ac:spMkLst>
        </pc:spChg>
        <pc:spChg chg="del">
          <ac:chgData name="Mason Gerald Goodman" userId="4484c6a7-43fb-4b1b-9cad-c35ad80f1884" providerId="ADAL" clId="{7083316F-4128-4BB6-A81E-C185C94DCEA9}" dt="2023-11-27T15:11:37.338" v="0" actId="22"/>
          <ac:spMkLst>
            <pc:docMk/>
            <pc:sldMk cId="2739051773" sldId="292"/>
            <ac:spMk id="3" creationId="{9F62B30A-E00A-A390-7B1E-116014F8DB9C}"/>
          </ac:spMkLst>
        </pc:spChg>
        <pc:spChg chg="add del mod">
          <ac:chgData name="Mason Gerald Goodman" userId="4484c6a7-43fb-4b1b-9cad-c35ad80f1884" providerId="ADAL" clId="{7083316F-4128-4BB6-A81E-C185C94DCEA9}" dt="2023-11-27T15:19:16.420" v="224" actId="22"/>
          <ac:spMkLst>
            <pc:docMk/>
            <pc:sldMk cId="2739051773" sldId="292"/>
            <ac:spMk id="8" creationId="{BEBE4E18-BF67-0B48-C301-5D06A5323AB3}"/>
          </ac:spMkLst>
        </pc:spChg>
        <pc:picChg chg="mod">
          <ac:chgData name="Mason Gerald Goodman" userId="4484c6a7-43fb-4b1b-9cad-c35ad80f1884" providerId="ADAL" clId="{7083316F-4128-4BB6-A81E-C185C94DCEA9}" dt="2023-11-30T19:49:28.494" v="838" actId="1076"/>
          <ac:picMkLst>
            <pc:docMk/>
            <pc:sldMk cId="2739051773" sldId="292"/>
            <ac:picMk id="5" creationId="{DCEAC32F-7E24-181B-F270-9B201B02BEB2}"/>
          </ac:picMkLst>
        </pc:picChg>
        <pc:picChg chg="add del mod ord">
          <ac:chgData name="Mason Gerald Goodman" userId="4484c6a7-43fb-4b1b-9cad-c35ad80f1884" providerId="ADAL" clId="{7083316F-4128-4BB6-A81E-C185C94DCEA9}" dt="2023-11-27T15:19:08.466" v="223" actId="21"/>
          <ac:picMkLst>
            <pc:docMk/>
            <pc:sldMk cId="2739051773" sldId="292"/>
            <ac:picMk id="6" creationId="{440F91F0-828C-7BED-CB4C-4295359646C4}"/>
          </ac:picMkLst>
        </pc:picChg>
        <pc:picChg chg="add mod ord">
          <ac:chgData name="Mason Gerald Goodman" userId="4484c6a7-43fb-4b1b-9cad-c35ad80f1884" providerId="ADAL" clId="{7083316F-4128-4BB6-A81E-C185C94DCEA9}" dt="2023-11-27T15:19:30.082" v="227" actId="1076"/>
          <ac:picMkLst>
            <pc:docMk/>
            <pc:sldMk cId="2739051773" sldId="292"/>
            <ac:picMk id="10" creationId="{CBB07B19-3D31-A95D-D528-2A132D683ECE}"/>
          </ac:picMkLst>
        </pc:picChg>
      </pc:sldChg>
      <pc:sldChg chg="modSp mod">
        <pc:chgData name="Mason Gerald Goodman" userId="4484c6a7-43fb-4b1b-9cad-c35ad80f1884" providerId="ADAL" clId="{7083316F-4128-4BB6-A81E-C185C94DCEA9}" dt="2023-11-30T19:51:48.490" v="856" actId="1076"/>
        <pc:sldMkLst>
          <pc:docMk/>
          <pc:sldMk cId="1335798343" sldId="293"/>
        </pc:sldMkLst>
        <pc:picChg chg="mod">
          <ac:chgData name="Mason Gerald Goodman" userId="4484c6a7-43fb-4b1b-9cad-c35ad80f1884" providerId="ADAL" clId="{7083316F-4128-4BB6-A81E-C185C94DCEA9}" dt="2023-11-30T19:51:48.490" v="856" actId="1076"/>
          <ac:picMkLst>
            <pc:docMk/>
            <pc:sldMk cId="1335798343" sldId="293"/>
            <ac:picMk id="5" creationId="{CB8EFC31-B85B-70A0-C773-C9C7D2DF93E8}"/>
          </ac:picMkLst>
        </pc:picChg>
      </pc:sldChg>
      <pc:sldChg chg="modSp mod">
        <pc:chgData name="Mason Gerald Goodman" userId="4484c6a7-43fb-4b1b-9cad-c35ad80f1884" providerId="ADAL" clId="{7083316F-4128-4BB6-A81E-C185C94DCEA9}" dt="2023-11-30T19:52:31.977" v="860" actId="1076"/>
        <pc:sldMkLst>
          <pc:docMk/>
          <pc:sldMk cId="3045953756" sldId="294"/>
        </pc:sldMkLst>
        <pc:picChg chg="mod">
          <ac:chgData name="Mason Gerald Goodman" userId="4484c6a7-43fb-4b1b-9cad-c35ad80f1884" providerId="ADAL" clId="{7083316F-4128-4BB6-A81E-C185C94DCEA9}" dt="2023-11-30T19:52:31.977" v="860" actId="1076"/>
          <ac:picMkLst>
            <pc:docMk/>
            <pc:sldMk cId="3045953756" sldId="294"/>
            <ac:picMk id="4" creationId="{DAECB879-87AC-D897-B6A8-76E3B28C8957}"/>
          </ac:picMkLst>
        </pc:picChg>
      </pc:sldChg>
      <pc:sldChg chg="modSp mod">
        <pc:chgData name="Mason Gerald Goodman" userId="4484c6a7-43fb-4b1b-9cad-c35ad80f1884" providerId="ADAL" clId="{7083316F-4128-4BB6-A81E-C185C94DCEA9}" dt="2023-11-30T19:52:55.191" v="862" actId="1076"/>
        <pc:sldMkLst>
          <pc:docMk/>
          <pc:sldMk cId="2904679846" sldId="295"/>
        </pc:sldMkLst>
        <pc:picChg chg="mod">
          <ac:chgData name="Mason Gerald Goodman" userId="4484c6a7-43fb-4b1b-9cad-c35ad80f1884" providerId="ADAL" clId="{7083316F-4128-4BB6-A81E-C185C94DCEA9}" dt="2023-11-30T19:52:55.191" v="862" actId="1076"/>
          <ac:picMkLst>
            <pc:docMk/>
            <pc:sldMk cId="2904679846" sldId="295"/>
            <ac:picMk id="3" creationId="{A21A9A66-4FD8-EBF6-461A-1FCD4E615C9F}"/>
          </ac:picMkLst>
        </pc:picChg>
      </pc:sldChg>
      <pc:sldChg chg="modSp mod">
        <pc:chgData name="Mason Gerald Goodman" userId="4484c6a7-43fb-4b1b-9cad-c35ad80f1884" providerId="ADAL" clId="{7083316F-4128-4BB6-A81E-C185C94DCEA9}" dt="2023-11-30T19:52:07.060" v="858" actId="1076"/>
        <pc:sldMkLst>
          <pc:docMk/>
          <pc:sldMk cId="3921272214" sldId="296"/>
        </pc:sldMkLst>
        <pc:picChg chg="mod">
          <ac:chgData name="Mason Gerald Goodman" userId="4484c6a7-43fb-4b1b-9cad-c35ad80f1884" providerId="ADAL" clId="{7083316F-4128-4BB6-A81E-C185C94DCEA9}" dt="2023-11-30T19:52:07.060" v="858" actId="1076"/>
          <ac:picMkLst>
            <pc:docMk/>
            <pc:sldMk cId="3921272214" sldId="296"/>
            <ac:picMk id="5" creationId="{CB8EFC31-B85B-70A0-C773-C9C7D2DF93E8}"/>
          </ac:picMkLst>
        </pc:picChg>
      </pc:sldChg>
      <pc:sldChg chg="modSp mod">
        <pc:chgData name="Mason Gerald Goodman" userId="4484c6a7-43fb-4b1b-9cad-c35ad80f1884" providerId="ADAL" clId="{7083316F-4128-4BB6-A81E-C185C94DCEA9}" dt="2023-11-30T19:53:39.862" v="869" actId="1076"/>
        <pc:sldMkLst>
          <pc:docMk/>
          <pc:sldMk cId="3684151015" sldId="297"/>
        </pc:sldMkLst>
        <pc:picChg chg="mod">
          <ac:chgData name="Mason Gerald Goodman" userId="4484c6a7-43fb-4b1b-9cad-c35ad80f1884" providerId="ADAL" clId="{7083316F-4128-4BB6-A81E-C185C94DCEA9}" dt="2023-11-30T19:53:39.862" v="869" actId="1076"/>
          <ac:picMkLst>
            <pc:docMk/>
            <pc:sldMk cId="3684151015" sldId="297"/>
            <ac:picMk id="5" creationId="{03FD3583-4076-3FD0-6B58-A653C1CF789A}"/>
          </ac:picMkLst>
        </pc:picChg>
      </pc:sldChg>
    </pc:docChg>
  </pc:docChgLst>
  <pc:docChgLst>
    <pc:chgData name="Russel Thomas Stringham" userId="S::rts97@nau.edu::08e9cd47-1db5-4ee4-ae24-d30a6709bd9e" providerId="AD" clId="Web-{893AA8B5-55D7-4928-8B27-CE3CDEA8E318}"/>
    <pc:docChg chg="modSld">
      <pc:chgData name="Russel Thomas Stringham" userId="S::rts97@nau.edu::08e9cd47-1db5-4ee4-ae24-d30a6709bd9e" providerId="AD" clId="Web-{893AA8B5-55D7-4928-8B27-CE3CDEA8E318}" dt="2023-11-30T21:12:44.122" v="14" actId="1076"/>
      <pc:docMkLst>
        <pc:docMk/>
      </pc:docMkLst>
      <pc:sldChg chg="addSp delSp modSp">
        <pc:chgData name="Russel Thomas Stringham" userId="S::rts97@nau.edu::08e9cd47-1db5-4ee4-ae24-d30a6709bd9e" providerId="AD" clId="Web-{893AA8B5-55D7-4928-8B27-CE3CDEA8E318}" dt="2023-11-30T21:12:44.122" v="14" actId="1076"/>
        <pc:sldMkLst>
          <pc:docMk/>
          <pc:sldMk cId="4034783620" sldId="272"/>
        </pc:sldMkLst>
        <pc:picChg chg="add mod modCrop">
          <ac:chgData name="Russel Thomas Stringham" userId="S::rts97@nau.edu::08e9cd47-1db5-4ee4-ae24-d30a6709bd9e" providerId="AD" clId="Web-{893AA8B5-55D7-4928-8B27-CE3CDEA8E318}" dt="2023-11-30T21:12:44.122" v="14" actId="1076"/>
          <ac:picMkLst>
            <pc:docMk/>
            <pc:sldMk cId="4034783620" sldId="272"/>
            <ac:picMk id="3" creationId="{7221C379-1203-EABC-7B15-EB4213D33E39}"/>
          </ac:picMkLst>
        </pc:picChg>
        <pc:picChg chg="del">
          <ac:chgData name="Russel Thomas Stringham" userId="S::rts97@nau.edu::08e9cd47-1db5-4ee4-ae24-d30a6709bd9e" providerId="AD" clId="Web-{893AA8B5-55D7-4928-8B27-CE3CDEA8E318}" dt="2023-11-30T21:11:47.543" v="0"/>
          <ac:picMkLst>
            <pc:docMk/>
            <pc:sldMk cId="4034783620" sldId="272"/>
            <ac:picMk id="4" creationId="{D5F733EF-034D-6438-E678-A44DCCAC2FA5}"/>
          </ac:picMkLst>
        </pc:picChg>
      </pc:sldChg>
    </pc:docChg>
  </pc:docChgLst>
  <pc:docChgLst>
    <pc:chgData name="Russel Thomas Stringham" userId="S::rts97@nau.edu::08e9cd47-1db5-4ee4-ae24-d30a6709bd9e" providerId="AD" clId="Web-{99941D95-1B6F-41CD-B5AA-20514CB1074B}"/>
    <pc:docChg chg="modSld">
      <pc:chgData name="Russel Thomas Stringham" userId="S::rts97@nau.edu::08e9cd47-1db5-4ee4-ae24-d30a6709bd9e" providerId="AD" clId="Web-{99941D95-1B6F-41CD-B5AA-20514CB1074B}" dt="2023-11-29T06:27:56.198" v="134" actId="20577"/>
      <pc:docMkLst>
        <pc:docMk/>
      </pc:docMkLst>
      <pc:sldChg chg="modSp">
        <pc:chgData name="Russel Thomas Stringham" userId="S::rts97@nau.edu::08e9cd47-1db5-4ee4-ae24-d30a6709bd9e" providerId="AD" clId="Web-{99941D95-1B6F-41CD-B5AA-20514CB1074B}" dt="2023-11-29T06:27:56.198" v="134" actId="20577"/>
        <pc:sldMkLst>
          <pc:docMk/>
          <pc:sldMk cId="1835241255" sldId="271"/>
        </pc:sldMkLst>
        <pc:spChg chg="mod">
          <ac:chgData name="Russel Thomas Stringham" userId="S::rts97@nau.edu::08e9cd47-1db5-4ee4-ae24-d30a6709bd9e" providerId="AD" clId="Web-{99941D95-1B6F-41CD-B5AA-20514CB1074B}" dt="2023-11-29T06:27:56.198" v="134" actId="20577"/>
          <ac:spMkLst>
            <pc:docMk/>
            <pc:sldMk cId="1835241255" sldId="271"/>
            <ac:spMk id="3" creationId="{247353B0-BEB6-3024-05C3-0931EE45FC2B}"/>
          </ac:spMkLst>
        </pc:spChg>
      </pc:sldChg>
    </pc:docChg>
  </pc:docChgLst>
  <pc:docChgLst>
    <pc:chgData name="Russel Thomas Stringham" userId="S::rts97@nau.edu::08e9cd47-1db5-4ee4-ae24-d30a6709bd9e" providerId="AD" clId="Web-{40EB83A2-6F94-4051-A1AA-0E5B9EC0C560}"/>
    <pc:docChg chg="modSld">
      <pc:chgData name="Russel Thomas Stringham" userId="S::rts97@nau.edu::08e9cd47-1db5-4ee4-ae24-d30a6709bd9e" providerId="AD" clId="Web-{40EB83A2-6F94-4051-A1AA-0E5B9EC0C560}" dt="2023-11-30T21:09:17.986" v="13" actId="1076"/>
      <pc:docMkLst>
        <pc:docMk/>
      </pc:docMkLst>
      <pc:sldChg chg="addSp delSp modSp">
        <pc:chgData name="Russel Thomas Stringham" userId="S::rts97@nau.edu::08e9cd47-1db5-4ee4-ae24-d30a6709bd9e" providerId="AD" clId="Web-{40EB83A2-6F94-4051-A1AA-0E5B9EC0C560}" dt="2023-11-30T21:09:17.986" v="13" actId="1076"/>
        <pc:sldMkLst>
          <pc:docMk/>
          <pc:sldMk cId="3979743600" sldId="281"/>
        </pc:sldMkLst>
        <pc:spChg chg="mod">
          <ac:chgData name="Russel Thomas Stringham" userId="S::rts97@nau.edu::08e9cd47-1db5-4ee4-ae24-d30a6709bd9e" providerId="AD" clId="Web-{40EB83A2-6F94-4051-A1AA-0E5B9EC0C560}" dt="2023-11-30T21:09:15.033" v="12" actId="1076"/>
          <ac:spMkLst>
            <pc:docMk/>
            <pc:sldMk cId="3979743600" sldId="281"/>
            <ac:spMk id="3" creationId="{D5B42664-5499-48C7-AE54-13968C9E46BE}"/>
          </ac:spMkLst>
        </pc:spChg>
        <pc:picChg chg="add mod modCrop">
          <ac:chgData name="Russel Thomas Stringham" userId="S::rts97@nau.edu::08e9cd47-1db5-4ee4-ae24-d30a6709bd9e" providerId="AD" clId="Web-{40EB83A2-6F94-4051-A1AA-0E5B9EC0C560}" dt="2023-11-30T21:09:17.986" v="13" actId="1076"/>
          <ac:picMkLst>
            <pc:docMk/>
            <pc:sldMk cId="3979743600" sldId="281"/>
            <ac:picMk id="6" creationId="{C30C3689-4C24-434A-6C06-B9CE05C3AD85}"/>
          </ac:picMkLst>
        </pc:picChg>
        <pc:picChg chg="del">
          <ac:chgData name="Russel Thomas Stringham" userId="S::rts97@nau.edu::08e9cd47-1db5-4ee4-ae24-d30a6709bd9e" providerId="AD" clId="Web-{40EB83A2-6F94-4051-A1AA-0E5B9EC0C560}" dt="2023-11-30T21:08:11.529" v="0"/>
          <ac:picMkLst>
            <pc:docMk/>
            <pc:sldMk cId="3979743600" sldId="281"/>
            <ac:picMk id="11" creationId="{C11EA0BE-F0B8-B033-F682-B0D7CF672D3B}"/>
          </ac:picMkLst>
        </pc:picChg>
      </pc:sldChg>
    </pc:docChg>
  </pc:docChgLst>
  <pc:docChgLst>
    <pc:chgData name="Isaiah Christopher Padilla" userId="S::icp25@nau.edu::5e0c1b5f-912a-4a53-94f8-57ac8bb5df01" providerId="AD" clId="Web-{37294F9C-C792-45DA-9D22-6DE7146464B0}"/>
    <pc:docChg chg="addSld modSld">
      <pc:chgData name="Isaiah Christopher Padilla" userId="S::icp25@nau.edu::5e0c1b5f-912a-4a53-94f8-57ac8bb5df01" providerId="AD" clId="Web-{37294F9C-C792-45DA-9D22-6DE7146464B0}" dt="2023-11-24T17:21:27.149" v="170" actId="1076"/>
      <pc:docMkLst>
        <pc:docMk/>
      </pc:docMkLst>
      <pc:sldChg chg="modSp">
        <pc:chgData name="Isaiah Christopher Padilla" userId="S::icp25@nau.edu::5e0c1b5f-912a-4a53-94f8-57ac8bb5df01" providerId="AD" clId="Web-{37294F9C-C792-45DA-9D22-6DE7146464B0}" dt="2023-11-24T17:03:15.535" v="3" actId="20577"/>
        <pc:sldMkLst>
          <pc:docMk/>
          <pc:sldMk cId="680393338" sldId="256"/>
        </pc:sldMkLst>
        <pc:spChg chg="mod">
          <ac:chgData name="Isaiah Christopher Padilla" userId="S::icp25@nau.edu::5e0c1b5f-912a-4a53-94f8-57ac8bb5df01" providerId="AD" clId="Web-{37294F9C-C792-45DA-9D22-6DE7146464B0}" dt="2023-11-24T17:03:15.535" v="3" actId="20577"/>
          <ac:spMkLst>
            <pc:docMk/>
            <pc:sldMk cId="680393338" sldId="256"/>
            <ac:spMk id="2" creationId="{06B50D7B-4F26-AB56-0E4A-13989B0AE67F}"/>
          </ac:spMkLst>
        </pc:spChg>
      </pc:sldChg>
      <pc:sldChg chg="addSp modSp">
        <pc:chgData name="Isaiah Christopher Padilla" userId="S::icp25@nau.edu::5e0c1b5f-912a-4a53-94f8-57ac8bb5df01" providerId="AD" clId="Web-{37294F9C-C792-45DA-9D22-6DE7146464B0}" dt="2023-11-24T17:20:06.459" v="155" actId="1076"/>
        <pc:sldMkLst>
          <pc:docMk/>
          <pc:sldMk cId="3844967214" sldId="265"/>
        </pc:sldMkLst>
        <pc:spChg chg="mod">
          <ac:chgData name="Isaiah Christopher Padilla" userId="S::icp25@nau.edu::5e0c1b5f-912a-4a53-94f8-57ac8bb5df01" providerId="AD" clId="Web-{37294F9C-C792-45DA-9D22-6DE7146464B0}" dt="2023-11-24T17:07:56.575" v="118" actId="20577"/>
          <ac:spMkLst>
            <pc:docMk/>
            <pc:sldMk cId="3844967214" sldId="265"/>
            <ac:spMk id="2" creationId="{6F9CE4BD-0B96-665C-8E3B-A8711BB6A73D}"/>
          </ac:spMkLst>
        </pc:spChg>
        <pc:spChg chg="mod">
          <ac:chgData name="Isaiah Christopher Padilla" userId="S::icp25@nau.edu::5e0c1b5f-912a-4a53-94f8-57ac8bb5df01" providerId="AD" clId="Web-{37294F9C-C792-45DA-9D22-6DE7146464B0}" dt="2023-11-24T17:20:06.459" v="155" actId="1076"/>
          <ac:spMkLst>
            <pc:docMk/>
            <pc:sldMk cId="3844967214" sldId="265"/>
            <ac:spMk id="3" creationId="{0983948A-3259-24FC-742F-4740F7C949EC}"/>
          </ac:spMkLst>
        </pc:spChg>
        <pc:picChg chg="add mod">
          <ac:chgData name="Isaiah Christopher Padilla" userId="S::icp25@nau.edu::5e0c1b5f-912a-4a53-94f8-57ac8bb5df01" providerId="AD" clId="Web-{37294F9C-C792-45DA-9D22-6DE7146464B0}" dt="2023-11-24T17:19:47.630" v="152" actId="1076"/>
          <ac:picMkLst>
            <pc:docMk/>
            <pc:sldMk cId="3844967214" sldId="265"/>
            <ac:picMk id="4" creationId="{2C7CF8F6-98AB-B871-1DA9-F590387A62C0}"/>
          </ac:picMkLst>
        </pc:picChg>
      </pc:sldChg>
      <pc:sldChg chg="modSp">
        <pc:chgData name="Isaiah Christopher Padilla" userId="S::icp25@nau.edu::5e0c1b5f-912a-4a53-94f8-57ac8bb5df01" providerId="AD" clId="Web-{37294F9C-C792-45DA-9D22-6DE7146464B0}" dt="2023-11-24T17:09:09.890" v="139" actId="20577"/>
        <pc:sldMkLst>
          <pc:docMk/>
          <pc:sldMk cId="1399673163" sldId="266"/>
        </pc:sldMkLst>
        <pc:spChg chg="mod">
          <ac:chgData name="Isaiah Christopher Padilla" userId="S::icp25@nau.edu::5e0c1b5f-912a-4a53-94f8-57ac8bb5df01" providerId="AD" clId="Web-{37294F9C-C792-45DA-9D22-6DE7146464B0}" dt="2023-11-24T17:09:09.890" v="139" actId="20577"/>
          <ac:spMkLst>
            <pc:docMk/>
            <pc:sldMk cId="1399673163" sldId="266"/>
            <ac:spMk id="2" creationId="{9AC531BB-7407-E294-C933-E28EBACED652}"/>
          </ac:spMkLst>
        </pc:spChg>
        <pc:spChg chg="mod">
          <ac:chgData name="Isaiah Christopher Padilla" userId="S::icp25@nau.edu::5e0c1b5f-912a-4a53-94f8-57ac8bb5df01" providerId="AD" clId="Web-{37294F9C-C792-45DA-9D22-6DE7146464B0}" dt="2023-11-24T17:08:09.326" v="136" actId="20577"/>
          <ac:spMkLst>
            <pc:docMk/>
            <pc:sldMk cId="1399673163" sldId="266"/>
            <ac:spMk id="3" creationId="{7BA7ED42-FB7C-24A3-1AC0-AEDCA4FA9BAE}"/>
          </ac:spMkLst>
        </pc:spChg>
      </pc:sldChg>
      <pc:sldChg chg="modSp">
        <pc:chgData name="Isaiah Christopher Padilla" userId="S::icp25@nau.edu::5e0c1b5f-912a-4a53-94f8-57ac8bb5df01" providerId="AD" clId="Web-{37294F9C-C792-45DA-9D22-6DE7146464B0}" dt="2023-11-24T17:07:06.886" v="112" actId="20577"/>
        <pc:sldMkLst>
          <pc:docMk/>
          <pc:sldMk cId="2863638422" sldId="267"/>
        </pc:sldMkLst>
        <pc:spChg chg="mod">
          <ac:chgData name="Isaiah Christopher Padilla" userId="S::icp25@nau.edu::5e0c1b5f-912a-4a53-94f8-57ac8bb5df01" providerId="AD" clId="Web-{37294F9C-C792-45DA-9D22-6DE7146464B0}" dt="2023-11-24T17:04:42.897" v="39" actId="20577"/>
          <ac:spMkLst>
            <pc:docMk/>
            <pc:sldMk cId="2863638422" sldId="267"/>
            <ac:spMk id="2" creationId="{02880AAB-C1B3-46A3-3615-985F7E929657}"/>
          </ac:spMkLst>
        </pc:spChg>
        <pc:spChg chg="mod">
          <ac:chgData name="Isaiah Christopher Padilla" userId="S::icp25@nau.edu::5e0c1b5f-912a-4a53-94f8-57ac8bb5df01" providerId="AD" clId="Web-{37294F9C-C792-45DA-9D22-6DE7146464B0}" dt="2023-11-24T17:07:06.886" v="112" actId="20577"/>
          <ac:spMkLst>
            <pc:docMk/>
            <pc:sldMk cId="2863638422" sldId="267"/>
            <ac:spMk id="3" creationId="{D5B42664-5499-48C7-AE54-13968C9E46BE}"/>
          </ac:spMkLst>
        </pc:spChg>
      </pc:sldChg>
      <pc:sldChg chg="modSp">
        <pc:chgData name="Isaiah Christopher Padilla" userId="S::icp25@nau.edu::5e0c1b5f-912a-4a53-94f8-57ac8bb5df01" providerId="AD" clId="Web-{37294F9C-C792-45DA-9D22-6DE7146464B0}" dt="2023-11-24T17:05:27.586" v="87" actId="20577"/>
        <pc:sldMkLst>
          <pc:docMk/>
          <pc:sldMk cId="3613319982" sldId="268"/>
        </pc:sldMkLst>
        <pc:spChg chg="mod">
          <ac:chgData name="Isaiah Christopher Padilla" userId="S::icp25@nau.edu::5e0c1b5f-912a-4a53-94f8-57ac8bb5df01" providerId="AD" clId="Web-{37294F9C-C792-45DA-9D22-6DE7146464B0}" dt="2023-11-24T17:05:27.586" v="87" actId="20577"/>
          <ac:spMkLst>
            <pc:docMk/>
            <pc:sldMk cId="3613319982" sldId="268"/>
            <ac:spMk id="2" creationId="{CF0EF342-051E-CF48-CFA1-06E6CDB084D8}"/>
          </ac:spMkLst>
        </pc:spChg>
        <pc:spChg chg="mod">
          <ac:chgData name="Isaiah Christopher Padilla" userId="S::icp25@nau.edu::5e0c1b5f-912a-4a53-94f8-57ac8bb5df01" providerId="AD" clId="Web-{37294F9C-C792-45DA-9D22-6DE7146464B0}" dt="2023-11-24T17:05:19.133" v="85" actId="20577"/>
          <ac:spMkLst>
            <pc:docMk/>
            <pc:sldMk cId="3613319982" sldId="268"/>
            <ac:spMk id="3" creationId="{3B7DFA63-5D0D-0FC1-675B-A593A6745E2D}"/>
          </ac:spMkLst>
        </pc:spChg>
      </pc:sldChg>
      <pc:sldChg chg="modSp">
        <pc:chgData name="Isaiah Christopher Padilla" userId="S::icp25@nau.edu::5e0c1b5f-912a-4a53-94f8-57ac8bb5df01" providerId="AD" clId="Web-{37294F9C-C792-45DA-9D22-6DE7146464B0}" dt="2023-11-24T17:06:44.245" v="102" actId="20577"/>
        <pc:sldMkLst>
          <pc:docMk/>
          <pc:sldMk cId="2664587104" sldId="269"/>
        </pc:sldMkLst>
        <pc:spChg chg="mod">
          <ac:chgData name="Isaiah Christopher Padilla" userId="S::icp25@nau.edu::5e0c1b5f-912a-4a53-94f8-57ac8bb5df01" providerId="AD" clId="Web-{37294F9C-C792-45DA-9D22-6DE7146464B0}" dt="2023-11-24T17:05:33.727" v="89" actId="20577"/>
          <ac:spMkLst>
            <pc:docMk/>
            <pc:sldMk cId="2664587104" sldId="269"/>
            <ac:spMk id="2" creationId="{6310152B-2CB2-EAB9-DC6C-5652FEDC4389}"/>
          </ac:spMkLst>
        </pc:spChg>
        <pc:spChg chg="mod">
          <ac:chgData name="Isaiah Christopher Padilla" userId="S::icp25@nau.edu::5e0c1b5f-912a-4a53-94f8-57ac8bb5df01" providerId="AD" clId="Web-{37294F9C-C792-45DA-9D22-6DE7146464B0}" dt="2023-11-24T17:06:44.245" v="102" actId="20577"/>
          <ac:spMkLst>
            <pc:docMk/>
            <pc:sldMk cId="2664587104" sldId="269"/>
            <ac:spMk id="3" creationId="{371B14A2-C69F-C228-F57D-4C799E6DB11C}"/>
          </ac:spMkLst>
        </pc:spChg>
      </pc:sldChg>
      <pc:sldChg chg="modSp">
        <pc:chgData name="Isaiah Christopher Padilla" userId="S::icp25@nau.edu::5e0c1b5f-912a-4a53-94f8-57ac8bb5df01" providerId="AD" clId="Web-{37294F9C-C792-45DA-9D22-6DE7146464B0}" dt="2023-11-24T17:06:52.026" v="111" actId="20577"/>
        <pc:sldMkLst>
          <pc:docMk/>
          <pc:sldMk cId="3382450167" sldId="270"/>
        </pc:sldMkLst>
        <pc:spChg chg="mod">
          <ac:chgData name="Isaiah Christopher Padilla" userId="S::icp25@nau.edu::5e0c1b5f-912a-4a53-94f8-57ac8bb5df01" providerId="AD" clId="Web-{37294F9C-C792-45DA-9D22-6DE7146464B0}" dt="2023-11-24T17:06:48.229" v="104" actId="20577"/>
          <ac:spMkLst>
            <pc:docMk/>
            <pc:sldMk cId="3382450167" sldId="270"/>
            <ac:spMk id="2" creationId="{95071850-262D-B47D-B37B-D549597811B4}"/>
          </ac:spMkLst>
        </pc:spChg>
        <pc:spChg chg="mod">
          <ac:chgData name="Isaiah Christopher Padilla" userId="S::icp25@nau.edu::5e0c1b5f-912a-4a53-94f8-57ac8bb5df01" providerId="AD" clId="Web-{37294F9C-C792-45DA-9D22-6DE7146464B0}" dt="2023-11-24T17:06:52.026" v="111" actId="20577"/>
          <ac:spMkLst>
            <pc:docMk/>
            <pc:sldMk cId="3382450167" sldId="270"/>
            <ac:spMk id="3" creationId="{FE62D0B8-B451-C349-75E3-4ECED6237262}"/>
          </ac:spMkLst>
        </pc:spChg>
      </pc:sldChg>
      <pc:sldChg chg="addSp delSp modSp add replId">
        <pc:chgData name="Isaiah Christopher Padilla" userId="S::icp25@nau.edu::5e0c1b5f-912a-4a53-94f8-57ac8bb5df01" providerId="AD" clId="Web-{37294F9C-C792-45DA-9D22-6DE7146464B0}" dt="2023-11-24T17:21:27.149" v="170" actId="1076"/>
        <pc:sldMkLst>
          <pc:docMk/>
          <pc:sldMk cId="3126664886" sldId="273"/>
        </pc:sldMkLst>
        <pc:spChg chg="mod">
          <ac:chgData name="Isaiah Christopher Padilla" userId="S::icp25@nau.edu::5e0c1b5f-912a-4a53-94f8-57ac8bb5df01" providerId="AD" clId="Web-{37294F9C-C792-45DA-9D22-6DE7146464B0}" dt="2023-11-24T17:21:27.149" v="170" actId="1076"/>
          <ac:spMkLst>
            <pc:docMk/>
            <pc:sldMk cId="3126664886" sldId="273"/>
            <ac:spMk id="3" creationId="{0983948A-3259-24FC-742F-4740F7C949EC}"/>
          </ac:spMkLst>
        </pc:spChg>
        <pc:picChg chg="add del">
          <ac:chgData name="Isaiah Christopher Padilla" userId="S::icp25@nau.edu::5e0c1b5f-912a-4a53-94f8-57ac8bb5df01" providerId="AD" clId="Web-{37294F9C-C792-45DA-9D22-6DE7146464B0}" dt="2023-11-24T17:20:46.992" v="159"/>
          <ac:picMkLst>
            <pc:docMk/>
            <pc:sldMk cId="3126664886" sldId="273"/>
            <ac:picMk id="4" creationId="{2C7CF8F6-98AB-B871-1DA9-F590387A62C0}"/>
          </ac:picMkLst>
        </pc:picChg>
        <pc:picChg chg="add mod">
          <ac:chgData name="Isaiah Christopher Padilla" userId="S::icp25@nau.edu::5e0c1b5f-912a-4a53-94f8-57ac8bb5df01" providerId="AD" clId="Web-{37294F9C-C792-45DA-9D22-6DE7146464B0}" dt="2023-11-24T17:21:17.290" v="169" actId="1076"/>
          <ac:picMkLst>
            <pc:docMk/>
            <pc:sldMk cId="3126664886" sldId="273"/>
            <ac:picMk id="6" creationId="{E4071662-4E41-4976-6193-93B408347B61}"/>
          </ac:picMkLst>
        </pc:picChg>
      </pc:sldChg>
    </pc:docChg>
  </pc:docChgLst>
  <pc:docChgLst>
    <pc:chgData name="Russel Thomas Stringham" userId="S::rts97@nau.edu::08e9cd47-1db5-4ee4-ae24-d30a6709bd9e" providerId="AD" clId="Web-{1F832355-C671-4562-AF02-3E6BBB4B88C4}"/>
    <pc:docChg chg="modSld">
      <pc:chgData name="Russel Thomas Stringham" userId="S::rts97@nau.edu::08e9cd47-1db5-4ee4-ae24-d30a6709bd9e" providerId="AD" clId="Web-{1F832355-C671-4562-AF02-3E6BBB4B88C4}" dt="2023-11-27T20:45:53.819" v="171" actId="1076"/>
      <pc:docMkLst>
        <pc:docMk/>
      </pc:docMkLst>
      <pc:sldChg chg="modSp">
        <pc:chgData name="Russel Thomas Stringham" userId="S::rts97@nau.edu::08e9cd47-1db5-4ee4-ae24-d30a6709bd9e" providerId="AD" clId="Web-{1F832355-C671-4562-AF02-3E6BBB4B88C4}" dt="2023-11-27T20:31:47.726" v="13" actId="1076"/>
        <pc:sldMkLst>
          <pc:docMk/>
          <pc:sldMk cId="1835241255" sldId="271"/>
        </pc:sldMkLst>
        <pc:spChg chg="mod">
          <ac:chgData name="Russel Thomas Stringham" userId="S::rts97@nau.edu::08e9cd47-1db5-4ee4-ae24-d30a6709bd9e" providerId="AD" clId="Web-{1F832355-C671-4562-AF02-3E6BBB4B88C4}" dt="2023-11-27T20:31:47.726" v="13" actId="1076"/>
          <ac:spMkLst>
            <pc:docMk/>
            <pc:sldMk cId="1835241255" sldId="271"/>
            <ac:spMk id="3" creationId="{247353B0-BEB6-3024-05C3-0931EE45FC2B}"/>
          </ac:spMkLst>
        </pc:spChg>
      </pc:sldChg>
      <pc:sldChg chg="addSp delSp modSp">
        <pc:chgData name="Russel Thomas Stringham" userId="S::rts97@nau.edu::08e9cd47-1db5-4ee4-ae24-d30a6709bd9e" providerId="AD" clId="Web-{1F832355-C671-4562-AF02-3E6BBB4B88C4}" dt="2023-11-27T20:31:09.473" v="12"/>
        <pc:sldMkLst>
          <pc:docMk/>
          <pc:sldMk cId="4034783620" sldId="272"/>
        </pc:sldMkLst>
        <pc:spChg chg="mod">
          <ac:chgData name="Russel Thomas Stringham" userId="S::rts97@nau.edu::08e9cd47-1db5-4ee4-ae24-d30a6709bd9e" providerId="AD" clId="Web-{1F832355-C671-4562-AF02-3E6BBB4B88C4}" dt="2023-11-27T20:30:35.330" v="7" actId="1076"/>
          <ac:spMkLst>
            <pc:docMk/>
            <pc:sldMk cId="4034783620" sldId="272"/>
            <ac:spMk id="2" creationId="{2C0F545E-8370-1548-7F46-ECC3E87848B3}"/>
          </ac:spMkLst>
        </pc:spChg>
        <pc:spChg chg="del">
          <ac:chgData name="Russel Thomas Stringham" userId="S::rts97@nau.edu::08e9cd47-1db5-4ee4-ae24-d30a6709bd9e" providerId="AD" clId="Web-{1F832355-C671-4562-AF02-3E6BBB4B88C4}" dt="2023-11-27T20:28:24.227" v="0"/>
          <ac:spMkLst>
            <pc:docMk/>
            <pc:sldMk cId="4034783620" sldId="272"/>
            <ac:spMk id="3" creationId="{D7C1A579-FC35-B231-E33B-3499B5DF62E8}"/>
          </ac:spMkLst>
        </pc:spChg>
        <pc:picChg chg="add mod modCrop">
          <ac:chgData name="Russel Thomas Stringham" userId="S::rts97@nau.edu::08e9cd47-1db5-4ee4-ae24-d30a6709bd9e" providerId="AD" clId="Web-{1F832355-C671-4562-AF02-3E6BBB4B88C4}" dt="2023-11-27T20:31:09.473" v="12"/>
          <ac:picMkLst>
            <pc:docMk/>
            <pc:sldMk cId="4034783620" sldId="272"/>
            <ac:picMk id="4" creationId="{D5F733EF-034D-6438-E678-A44DCCAC2FA5}"/>
          </ac:picMkLst>
        </pc:picChg>
      </pc:sldChg>
      <pc:sldChg chg="addSp delSp modSp">
        <pc:chgData name="Russel Thomas Stringham" userId="S::rts97@nau.edu::08e9cd47-1db5-4ee4-ae24-d30a6709bd9e" providerId="AD" clId="Web-{1F832355-C671-4562-AF02-3E6BBB4B88C4}" dt="2023-11-27T20:45:53.819" v="171" actId="1076"/>
        <pc:sldMkLst>
          <pc:docMk/>
          <pc:sldMk cId="3979743600" sldId="281"/>
        </pc:sldMkLst>
        <pc:spChg chg="mod">
          <ac:chgData name="Russel Thomas Stringham" userId="S::rts97@nau.edu::08e9cd47-1db5-4ee4-ae24-d30a6709bd9e" providerId="AD" clId="Web-{1F832355-C671-4562-AF02-3E6BBB4B88C4}" dt="2023-11-27T20:33:59.251" v="34" actId="1076"/>
          <ac:spMkLst>
            <pc:docMk/>
            <pc:sldMk cId="3979743600" sldId="281"/>
            <ac:spMk id="2" creationId="{02880AAB-C1B3-46A3-3615-985F7E929657}"/>
          </ac:spMkLst>
        </pc:spChg>
        <pc:spChg chg="mod">
          <ac:chgData name="Russel Thomas Stringham" userId="S::rts97@nau.edu::08e9cd47-1db5-4ee4-ae24-d30a6709bd9e" providerId="AD" clId="Web-{1F832355-C671-4562-AF02-3E6BBB4B88C4}" dt="2023-11-27T20:42:57.494" v="141" actId="20577"/>
          <ac:spMkLst>
            <pc:docMk/>
            <pc:sldMk cId="3979743600" sldId="281"/>
            <ac:spMk id="3" creationId="{D5B42664-5499-48C7-AE54-13968C9E46BE}"/>
          </ac:spMkLst>
        </pc:spChg>
        <pc:spChg chg="add mod">
          <ac:chgData name="Russel Thomas Stringham" userId="S::rts97@nau.edu::08e9cd47-1db5-4ee4-ae24-d30a6709bd9e" providerId="AD" clId="Web-{1F832355-C671-4562-AF02-3E6BBB4B88C4}" dt="2023-11-27T20:44:57.408" v="155" actId="20577"/>
          <ac:spMkLst>
            <pc:docMk/>
            <pc:sldMk cId="3979743600" sldId="281"/>
            <ac:spMk id="7" creationId="{506CD5F1-167B-9608-AF30-EA2EFA60E63D}"/>
          </ac:spMkLst>
        </pc:spChg>
        <pc:spChg chg="add mod">
          <ac:chgData name="Russel Thomas Stringham" userId="S::rts97@nau.edu::08e9cd47-1db5-4ee4-ae24-d30a6709bd9e" providerId="AD" clId="Web-{1F832355-C671-4562-AF02-3E6BBB4B88C4}" dt="2023-11-27T20:37:07.593" v="112" actId="20577"/>
          <ac:spMkLst>
            <pc:docMk/>
            <pc:sldMk cId="3979743600" sldId="281"/>
            <ac:spMk id="8" creationId="{92D1F858-1630-0889-E0B4-11AE4516EE5A}"/>
          </ac:spMkLst>
        </pc:spChg>
        <pc:spChg chg="add mod">
          <ac:chgData name="Russel Thomas Stringham" userId="S::rts97@nau.edu::08e9cd47-1db5-4ee4-ae24-d30a6709bd9e" providerId="AD" clId="Web-{1F832355-C671-4562-AF02-3E6BBB4B88C4}" dt="2023-11-27T20:37:42.252" v="123" actId="1076"/>
          <ac:spMkLst>
            <pc:docMk/>
            <pc:sldMk cId="3979743600" sldId="281"/>
            <ac:spMk id="9" creationId="{8A0D2574-3169-63EF-1731-A8EE40E58C5F}"/>
          </ac:spMkLst>
        </pc:spChg>
        <pc:spChg chg="add mod">
          <ac:chgData name="Russel Thomas Stringham" userId="S::rts97@nau.edu::08e9cd47-1db5-4ee4-ae24-d30a6709bd9e" providerId="AD" clId="Web-{1F832355-C671-4562-AF02-3E6BBB4B88C4}" dt="2023-11-27T20:45:36.286" v="160" actId="1076"/>
          <ac:spMkLst>
            <pc:docMk/>
            <pc:sldMk cId="3979743600" sldId="281"/>
            <ac:spMk id="12" creationId="{1E11C6F5-B5E8-77B5-E5CA-798DC5E28AF8}"/>
          </ac:spMkLst>
        </pc:spChg>
        <pc:spChg chg="add mod">
          <ac:chgData name="Russel Thomas Stringham" userId="S::rts97@nau.edu::08e9cd47-1db5-4ee4-ae24-d30a6709bd9e" providerId="AD" clId="Web-{1F832355-C671-4562-AF02-3E6BBB4B88C4}" dt="2023-11-27T20:45:53.819" v="171" actId="1076"/>
          <ac:spMkLst>
            <pc:docMk/>
            <pc:sldMk cId="3979743600" sldId="281"/>
            <ac:spMk id="13" creationId="{5CEBD7AD-4A81-F62A-A37E-8856BB9493A8}"/>
          </ac:spMkLst>
        </pc:spChg>
        <pc:picChg chg="add mod">
          <ac:chgData name="Russel Thomas Stringham" userId="S::rts97@nau.edu::08e9cd47-1db5-4ee4-ae24-d30a6709bd9e" providerId="AD" clId="Web-{1F832355-C671-4562-AF02-3E6BBB4B88C4}" dt="2023-11-27T20:36:21.715" v="85" actId="1076"/>
          <ac:picMkLst>
            <pc:docMk/>
            <pc:sldMk cId="3979743600" sldId="281"/>
            <ac:picMk id="4" creationId="{62E20886-142F-2368-C8E4-D5BA0F0B54C4}"/>
          </ac:picMkLst>
        </pc:picChg>
        <pc:picChg chg="add del mod">
          <ac:chgData name="Russel Thomas Stringham" userId="S::rts97@nau.edu::08e9cd47-1db5-4ee4-ae24-d30a6709bd9e" providerId="AD" clId="Web-{1F832355-C671-4562-AF02-3E6BBB4B88C4}" dt="2023-11-27T20:35:15.335" v="75"/>
          <ac:picMkLst>
            <pc:docMk/>
            <pc:sldMk cId="3979743600" sldId="281"/>
            <ac:picMk id="6" creationId="{C42EF4A4-D66B-58C0-236C-B3B818AB155D}"/>
          </ac:picMkLst>
        </pc:picChg>
        <pc:picChg chg="add del mod">
          <ac:chgData name="Russel Thomas Stringham" userId="S::rts97@nau.edu::08e9cd47-1db5-4ee4-ae24-d30a6709bd9e" providerId="AD" clId="Web-{1F832355-C671-4562-AF02-3E6BBB4B88C4}" dt="2023-11-27T20:39:13.243" v="130"/>
          <ac:picMkLst>
            <pc:docMk/>
            <pc:sldMk cId="3979743600" sldId="281"/>
            <ac:picMk id="10" creationId="{59DB7C25-C1BB-0C04-4C97-14B3F5D60750}"/>
          </ac:picMkLst>
        </pc:picChg>
        <pc:picChg chg="add mod">
          <ac:chgData name="Russel Thomas Stringham" userId="S::rts97@nau.edu::08e9cd47-1db5-4ee4-ae24-d30a6709bd9e" providerId="AD" clId="Web-{1F832355-C671-4562-AF02-3E6BBB4B88C4}" dt="2023-11-27T20:44:39.907" v="153" actId="1076"/>
          <ac:picMkLst>
            <pc:docMk/>
            <pc:sldMk cId="3979743600" sldId="281"/>
            <ac:picMk id="11" creationId="{C11EA0BE-F0B8-B033-F682-B0D7CF672D3B}"/>
          </ac:picMkLst>
        </pc:picChg>
      </pc:sldChg>
    </pc:docChg>
  </pc:docChgLst>
  <pc:docChgLst>
    <pc:chgData name="Mica Nicole Nellis" userId="S::mnn49@nau.edu::5f20adf3-492e-4e22-8d59-1b443793dbb5" providerId="AD" clId="Web-{FEFFA864-CF2A-45D6-A6C3-2C080F0DF5BA}"/>
    <pc:docChg chg="delSld modSld">
      <pc:chgData name="Mica Nicole Nellis" userId="S::mnn49@nau.edu::5f20adf3-492e-4e22-8d59-1b443793dbb5" providerId="AD" clId="Web-{FEFFA864-CF2A-45D6-A6C3-2C080F0DF5BA}" dt="2023-11-30T20:56:16.849" v="244" actId="20577"/>
      <pc:docMkLst>
        <pc:docMk/>
      </pc:docMkLst>
      <pc:sldChg chg="modSp">
        <pc:chgData name="Mica Nicole Nellis" userId="S::mnn49@nau.edu::5f20adf3-492e-4e22-8d59-1b443793dbb5" providerId="AD" clId="Web-{FEFFA864-CF2A-45D6-A6C3-2C080F0DF5BA}" dt="2023-11-30T20:49:40.633" v="12" actId="20577"/>
        <pc:sldMkLst>
          <pc:docMk/>
          <pc:sldMk cId="4238906861" sldId="257"/>
        </pc:sldMkLst>
        <pc:spChg chg="mod">
          <ac:chgData name="Mica Nicole Nellis" userId="S::mnn49@nau.edu::5f20adf3-492e-4e22-8d59-1b443793dbb5" providerId="AD" clId="Web-{FEFFA864-CF2A-45D6-A6C3-2C080F0DF5BA}" dt="2023-11-30T20:49:40.633" v="12" actId="20577"/>
          <ac:spMkLst>
            <pc:docMk/>
            <pc:sldMk cId="4238906861" sldId="257"/>
            <ac:spMk id="3" creationId="{0D4AA81B-4900-7AE1-AE55-6F58E6AD18BF}"/>
          </ac:spMkLst>
        </pc:spChg>
      </pc:sldChg>
      <pc:sldChg chg="modSp">
        <pc:chgData name="Mica Nicole Nellis" userId="S::mnn49@nau.edu::5f20adf3-492e-4e22-8d59-1b443793dbb5" providerId="AD" clId="Web-{FEFFA864-CF2A-45D6-A6C3-2C080F0DF5BA}" dt="2023-11-30T20:56:16.849" v="244" actId="20577"/>
        <pc:sldMkLst>
          <pc:docMk/>
          <pc:sldMk cId="2664587104" sldId="269"/>
        </pc:sldMkLst>
        <pc:spChg chg="mod">
          <ac:chgData name="Mica Nicole Nellis" userId="S::mnn49@nau.edu::5f20adf3-492e-4e22-8d59-1b443793dbb5" providerId="AD" clId="Web-{FEFFA864-CF2A-45D6-A6C3-2C080F0DF5BA}" dt="2023-11-30T20:56:16.849" v="244" actId="20577"/>
          <ac:spMkLst>
            <pc:docMk/>
            <pc:sldMk cId="2664587104" sldId="269"/>
            <ac:spMk id="3" creationId="{371B14A2-C69F-C228-F57D-4C799E6DB11C}"/>
          </ac:spMkLst>
        </pc:spChg>
      </pc:sldChg>
      <pc:sldChg chg="modSp">
        <pc:chgData name="Mica Nicole Nellis" userId="S::mnn49@nau.edu::5f20adf3-492e-4e22-8d59-1b443793dbb5" providerId="AD" clId="Web-{FEFFA864-CF2A-45D6-A6C3-2C080F0DF5BA}" dt="2023-11-30T20:54:47.753" v="31" actId="20577"/>
        <pc:sldMkLst>
          <pc:docMk/>
          <pc:sldMk cId="1415384563" sldId="274"/>
        </pc:sldMkLst>
        <pc:spChg chg="mod">
          <ac:chgData name="Mica Nicole Nellis" userId="S::mnn49@nau.edu::5f20adf3-492e-4e22-8d59-1b443793dbb5" providerId="AD" clId="Web-{FEFFA864-CF2A-45D6-A6C3-2C080F0DF5BA}" dt="2023-11-30T20:54:47.753" v="31" actId="20577"/>
          <ac:spMkLst>
            <pc:docMk/>
            <pc:sldMk cId="1415384563" sldId="274"/>
            <ac:spMk id="3" creationId="{1233FB6B-6BE8-9EE7-639B-BF3D7B7D130C}"/>
          </ac:spMkLst>
        </pc:spChg>
      </pc:sldChg>
      <pc:sldChg chg="modSp">
        <pc:chgData name="Mica Nicole Nellis" userId="S::mnn49@nau.edu::5f20adf3-492e-4e22-8d59-1b443793dbb5" providerId="AD" clId="Web-{FEFFA864-CF2A-45D6-A6C3-2C080F0DF5BA}" dt="2023-11-30T20:49:19.805" v="9" actId="20577"/>
        <pc:sldMkLst>
          <pc:docMk/>
          <pc:sldMk cId="2570723080" sldId="286"/>
        </pc:sldMkLst>
        <pc:spChg chg="mod">
          <ac:chgData name="Mica Nicole Nellis" userId="S::mnn49@nau.edu::5f20adf3-492e-4e22-8d59-1b443793dbb5" providerId="AD" clId="Web-{FEFFA864-CF2A-45D6-A6C3-2C080F0DF5BA}" dt="2023-11-30T20:49:19.805" v="9" actId="20577"/>
          <ac:spMkLst>
            <pc:docMk/>
            <pc:sldMk cId="2570723080" sldId="286"/>
            <ac:spMk id="3" creationId="{0D4AA81B-4900-7AE1-AE55-6F58E6AD18BF}"/>
          </ac:spMkLst>
        </pc:spChg>
      </pc:sldChg>
      <pc:sldChg chg="modSp del">
        <pc:chgData name="Mica Nicole Nellis" userId="S::mnn49@nau.edu::5f20adf3-492e-4e22-8d59-1b443793dbb5" providerId="AD" clId="Web-{FEFFA864-CF2A-45D6-A6C3-2C080F0DF5BA}" dt="2023-11-30T20:53:36.672" v="28"/>
        <pc:sldMkLst>
          <pc:docMk/>
          <pc:sldMk cId="3135702702" sldId="299"/>
        </pc:sldMkLst>
        <pc:spChg chg="mod">
          <ac:chgData name="Mica Nicole Nellis" userId="S::mnn49@nau.edu::5f20adf3-492e-4e22-8d59-1b443793dbb5" providerId="AD" clId="Web-{FEFFA864-CF2A-45D6-A6C3-2C080F0DF5BA}" dt="2023-11-30T20:53:15.969" v="22" actId="20577"/>
          <ac:spMkLst>
            <pc:docMk/>
            <pc:sldMk cId="3135702702" sldId="299"/>
            <ac:spMk id="3" creationId="{0E36BB56-F66C-39E0-9479-A6E51E1C3201}"/>
          </ac:spMkLst>
        </pc:spChg>
      </pc:sldChg>
    </pc:docChg>
  </pc:docChgLst>
  <pc:docChgLst>
    <pc:chgData name="Isaiah Christopher Padilla" userId="S::icp25@nau.edu::5e0c1b5f-912a-4a53-94f8-57ac8bb5df01" providerId="AD" clId="Web-{F41B4678-2164-41BB-B8DB-2767D6D19B55}"/>
    <pc:docChg chg="modSld">
      <pc:chgData name="Isaiah Christopher Padilla" userId="S::icp25@nau.edu::5e0c1b5f-912a-4a53-94f8-57ac8bb5df01" providerId="AD" clId="Web-{F41B4678-2164-41BB-B8DB-2767D6D19B55}" dt="2023-11-28T20:39:38.182" v="15" actId="14100"/>
      <pc:docMkLst>
        <pc:docMk/>
      </pc:docMkLst>
      <pc:sldChg chg="addSp delSp modSp">
        <pc:chgData name="Isaiah Christopher Padilla" userId="S::icp25@nau.edu::5e0c1b5f-912a-4a53-94f8-57ac8bb5df01" providerId="AD" clId="Web-{F41B4678-2164-41BB-B8DB-2767D6D19B55}" dt="2023-11-28T20:39:38.182" v="15" actId="14100"/>
        <pc:sldMkLst>
          <pc:docMk/>
          <pc:sldMk cId="1724460255" sldId="279"/>
        </pc:sldMkLst>
        <pc:spChg chg="mod">
          <ac:chgData name="Isaiah Christopher Padilla" userId="S::icp25@nau.edu::5e0c1b5f-912a-4a53-94f8-57ac8bb5df01" providerId="AD" clId="Web-{F41B4678-2164-41BB-B8DB-2767D6D19B55}" dt="2023-11-28T20:39:30.103" v="12" actId="1076"/>
          <ac:spMkLst>
            <pc:docMk/>
            <pc:sldMk cId="1724460255" sldId="279"/>
            <ac:spMk id="2" creationId="{02880AAB-C1B3-46A3-3615-985F7E929657}"/>
          </ac:spMkLst>
        </pc:spChg>
        <pc:spChg chg="mod">
          <ac:chgData name="Isaiah Christopher Padilla" userId="S::icp25@nau.edu::5e0c1b5f-912a-4a53-94f8-57ac8bb5df01" providerId="AD" clId="Web-{F41B4678-2164-41BB-B8DB-2767D6D19B55}" dt="2023-11-28T20:39:38.182" v="15" actId="14100"/>
          <ac:spMkLst>
            <pc:docMk/>
            <pc:sldMk cId="1724460255" sldId="279"/>
            <ac:spMk id="3" creationId="{D5B42664-5499-48C7-AE54-13968C9E46BE}"/>
          </ac:spMkLst>
        </pc:spChg>
        <pc:spChg chg="del">
          <ac:chgData name="Isaiah Christopher Padilla" userId="S::icp25@nau.edu::5e0c1b5f-912a-4a53-94f8-57ac8bb5df01" providerId="AD" clId="Web-{F41B4678-2164-41BB-B8DB-2767D6D19B55}" dt="2023-11-28T20:33:09.857" v="0"/>
          <ac:spMkLst>
            <pc:docMk/>
            <pc:sldMk cId="1724460255" sldId="279"/>
            <ac:spMk id="11" creationId="{1660E788-AFA9-4A1B-9991-6AA74632A15B}"/>
          </ac:spMkLst>
        </pc:spChg>
        <pc:spChg chg="del">
          <ac:chgData name="Isaiah Christopher Padilla" userId="S::icp25@nau.edu::5e0c1b5f-912a-4a53-94f8-57ac8bb5df01" providerId="AD" clId="Web-{F41B4678-2164-41BB-B8DB-2767D6D19B55}" dt="2023-11-28T20:33:09.857" v="0"/>
          <ac:spMkLst>
            <pc:docMk/>
            <pc:sldMk cId="1724460255" sldId="279"/>
            <ac:spMk id="13" creationId="{867D4867-5BA7-4462-B2F6-A23F4A622AA7}"/>
          </ac:spMkLst>
        </pc:spChg>
        <pc:picChg chg="del ord">
          <ac:chgData name="Isaiah Christopher Padilla" userId="S::icp25@nau.edu::5e0c1b5f-912a-4a53-94f8-57ac8bb5df01" providerId="AD" clId="Web-{F41B4678-2164-41BB-B8DB-2767D6D19B55}" dt="2023-11-28T20:39:14.586" v="6"/>
          <ac:picMkLst>
            <pc:docMk/>
            <pc:sldMk cId="1724460255" sldId="279"/>
            <ac:picMk id="5" creationId="{03FD3583-4076-3FD0-6B58-A653C1CF789A}"/>
          </ac:picMkLst>
        </pc:picChg>
        <pc:picChg chg="mod">
          <ac:chgData name="Isaiah Christopher Padilla" userId="S::icp25@nau.edu::5e0c1b5f-912a-4a53-94f8-57ac8bb5df01" providerId="AD" clId="Web-{F41B4678-2164-41BB-B8DB-2767D6D19B55}" dt="2023-11-28T20:39:35.150" v="14" actId="14100"/>
          <ac:picMkLst>
            <pc:docMk/>
            <pc:sldMk cId="1724460255" sldId="279"/>
            <ac:picMk id="6" creationId="{959C2168-AB92-DEC6-DCD7-1AC792D1007F}"/>
          </ac:picMkLst>
        </pc:picChg>
        <pc:picChg chg="add">
          <ac:chgData name="Isaiah Christopher Padilla" userId="S::icp25@nau.edu::5e0c1b5f-912a-4a53-94f8-57ac8bb5df01" providerId="AD" clId="Web-{F41B4678-2164-41BB-B8DB-2767D6D19B55}" dt="2023-11-28T20:39:18.540" v="7"/>
          <ac:picMkLst>
            <pc:docMk/>
            <pc:sldMk cId="1724460255" sldId="279"/>
            <ac:picMk id="7" creationId="{32D2FBDA-B4BB-92FF-FBC9-F38EBAC30777}"/>
          </ac:picMkLst>
        </pc:picChg>
        <pc:picChg chg="del mod">
          <ac:chgData name="Isaiah Christopher Padilla" userId="S::icp25@nau.edu::5e0c1b5f-912a-4a53-94f8-57ac8bb5df01" providerId="AD" clId="Web-{F41B4678-2164-41BB-B8DB-2767D6D19B55}" dt="2023-11-28T20:39:12.774" v="5"/>
          <ac:picMkLst>
            <pc:docMk/>
            <pc:sldMk cId="1724460255" sldId="279"/>
            <ac:picMk id="8" creationId="{186E647D-30EE-726C-EA93-DDDC692CA4F6}"/>
          </ac:picMkLst>
        </pc:picChg>
      </pc:sldChg>
    </pc:docChg>
  </pc:docChgLst>
  <pc:docChgLst>
    <pc:chgData name="Isaiah Christopher Padilla" userId="S::icp25@nau.edu::5e0c1b5f-912a-4a53-94f8-57ac8bb5df01" providerId="AD" clId="Web-{865AD301-07D1-4A0A-9AAD-789C70069589}"/>
    <pc:docChg chg="addSld modSld">
      <pc:chgData name="Isaiah Christopher Padilla" userId="S::icp25@nau.edu::5e0c1b5f-912a-4a53-94f8-57ac8bb5df01" providerId="AD" clId="Web-{865AD301-07D1-4A0A-9AAD-789C70069589}" dt="2023-11-28T02:18:42.683" v="357" actId="14100"/>
      <pc:docMkLst>
        <pc:docMk/>
      </pc:docMkLst>
      <pc:sldChg chg="addSp delSp modSp">
        <pc:chgData name="Isaiah Christopher Padilla" userId="S::icp25@nau.edu::5e0c1b5f-912a-4a53-94f8-57ac8bb5df01" providerId="AD" clId="Web-{865AD301-07D1-4A0A-9AAD-789C70069589}" dt="2023-11-28T02:13:55.270" v="54" actId="1076"/>
        <pc:sldMkLst>
          <pc:docMk/>
          <pc:sldMk cId="2863638422" sldId="267"/>
        </pc:sldMkLst>
        <pc:spChg chg="mod">
          <ac:chgData name="Isaiah Christopher Padilla" userId="S::icp25@nau.edu::5e0c1b5f-912a-4a53-94f8-57ac8bb5df01" providerId="AD" clId="Web-{865AD301-07D1-4A0A-9AAD-789C70069589}" dt="2023-11-28T02:13:24.300" v="48" actId="1076"/>
          <ac:spMkLst>
            <pc:docMk/>
            <pc:sldMk cId="2863638422" sldId="267"/>
            <ac:spMk id="2" creationId="{02880AAB-C1B3-46A3-3615-985F7E929657}"/>
          </ac:spMkLst>
        </pc:spChg>
        <pc:spChg chg="add del mod">
          <ac:chgData name="Isaiah Christopher Padilla" userId="S::icp25@nau.edu::5e0c1b5f-912a-4a53-94f8-57ac8bb5df01" providerId="AD" clId="Web-{865AD301-07D1-4A0A-9AAD-789C70069589}" dt="2023-11-28T02:13:40.941" v="52"/>
          <ac:spMkLst>
            <pc:docMk/>
            <pc:sldMk cId="2863638422" sldId="267"/>
            <ac:spMk id="3" creationId="{D5B42664-5499-48C7-AE54-13968C9E46BE}"/>
          </ac:spMkLst>
        </pc:spChg>
        <pc:spChg chg="add del mod">
          <ac:chgData name="Isaiah Christopher Padilla" userId="S::icp25@nau.edu::5e0c1b5f-912a-4a53-94f8-57ac8bb5df01" providerId="AD" clId="Web-{865AD301-07D1-4A0A-9AAD-789C70069589}" dt="2023-11-28T02:13:15.033" v="45"/>
          <ac:spMkLst>
            <pc:docMk/>
            <pc:sldMk cId="2863638422" sldId="267"/>
            <ac:spMk id="8" creationId="{010AA175-84C0-7FCC-FE69-72BB95EAD8A7}"/>
          </ac:spMkLst>
        </pc:spChg>
        <pc:spChg chg="add del mod">
          <ac:chgData name="Isaiah Christopher Padilla" userId="S::icp25@nau.edu::5e0c1b5f-912a-4a53-94f8-57ac8bb5df01" providerId="AD" clId="Web-{865AD301-07D1-4A0A-9AAD-789C70069589}" dt="2023-11-28T02:13:44.020" v="53"/>
          <ac:spMkLst>
            <pc:docMk/>
            <pc:sldMk cId="2863638422" sldId="267"/>
            <ac:spMk id="10" creationId="{72E3E2B7-B4CD-C213-9176-C2FAD8CAE867}"/>
          </ac:spMkLst>
        </pc:spChg>
        <pc:graphicFrameChg chg="add mod modGraphic">
          <ac:chgData name="Isaiah Christopher Padilla" userId="S::icp25@nau.edu::5e0c1b5f-912a-4a53-94f8-57ac8bb5df01" providerId="AD" clId="Web-{865AD301-07D1-4A0A-9AAD-789C70069589}" dt="2023-11-28T02:13:55.270" v="54" actId="1076"/>
          <ac:graphicFrameMkLst>
            <pc:docMk/>
            <pc:sldMk cId="2863638422" sldId="267"/>
            <ac:graphicFrameMk id="6" creationId="{B7EAFB95-44A1-ED97-F79D-6A85F7FF793C}"/>
          </ac:graphicFrameMkLst>
        </pc:graphicFrameChg>
      </pc:sldChg>
      <pc:sldChg chg="modSp">
        <pc:chgData name="Isaiah Christopher Padilla" userId="S::icp25@nau.edu::5e0c1b5f-912a-4a53-94f8-57ac8bb5df01" providerId="AD" clId="Web-{865AD301-07D1-4A0A-9AAD-789C70069589}" dt="2023-11-28T02:11:00.680" v="21" actId="20577"/>
        <pc:sldMkLst>
          <pc:docMk/>
          <pc:sldMk cId="3833806628" sldId="278"/>
        </pc:sldMkLst>
        <pc:spChg chg="mod">
          <ac:chgData name="Isaiah Christopher Padilla" userId="S::icp25@nau.edu::5e0c1b5f-912a-4a53-94f8-57ac8bb5df01" providerId="AD" clId="Web-{865AD301-07D1-4A0A-9AAD-789C70069589}" dt="2023-11-28T02:11:00.680" v="21" actId="20577"/>
          <ac:spMkLst>
            <pc:docMk/>
            <pc:sldMk cId="3833806628" sldId="278"/>
            <ac:spMk id="2" creationId="{02880AAB-C1B3-46A3-3615-985F7E929657}"/>
          </ac:spMkLst>
        </pc:spChg>
      </pc:sldChg>
      <pc:sldChg chg="addSp delSp modSp mod setBg">
        <pc:chgData name="Isaiah Christopher Padilla" userId="S::icp25@nau.edu::5e0c1b5f-912a-4a53-94f8-57ac8bb5df01" providerId="AD" clId="Web-{865AD301-07D1-4A0A-9AAD-789C70069589}" dt="2023-11-28T02:15:45.481" v="76"/>
        <pc:sldMkLst>
          <pc:docMk/>
          <pc:sldMk cId="1724460255" sldId="279"/>
        </pc:sldMkLst>
        <pc:spChg chg="mod">
          <ac:chgData name="Isaiah Christopher Padilla" userId="S::icp25@nau.edu::5e0c1b5f-912a-4a53-94f8-57ac8bb5df01" providerId="AD" clId="Web-{865AD301-07D1-4A0A-9AAD-789C70069589}" dt="2023-11-28T02:15:35.090" v="71"/>
          <ac:spMkLst>
            <pc:docMk/>
            <pc:sldMk cId="1724460255" sldId="279"/>
            <ac:spMk id="2" creationId="{02880AAB-C1B3-46A3-3615-985F7E929657}"/>
          </ac:spMkLst>
        </pc:spChg>
        <pc:spChg chg="mod">
          <ac:chgData name="Isaiah Christopher Padilla" userId="S::icp25@nau.edu::5e0c1b5f-912a-4a53-94f8-57ac8bb5df01" providerId="AD" clId="Web-{865AD301-07D1-4A0A-9AAD-789C70069589}" dt="2023-11-28T02:15:35.090" v="71"/>
          <ac:spMkLst>
            <pc:docMk/>
            <pc:sldMk cId="1724460255" sldId="279"/>
            <ac:spMk id="3" creationId="{D5B42664-5499-48C7-AE54-13968C9E46BE}"/>
          </ac:spMkLst>
        </pc:spChg>
        <pc:spChg chg="add del mod">
          <ac:chgData name="Isaiah Christopher Padilla" userId="S::icp25@nau.edu::5e0c1b5f-912a-4a53-94f8-57ac8bb5df01" providerId="AD" clId="Web-{865AD301-07D1-4A0A-9AAD-789C70069589}" dt="2023-11-28T02:15:41.856" v="75"/>
          <ac:spMkLst>
            <pc:docMk/>
            <pc:sldMk cId="1724460255" sldId="279"/>
            <ac:spMk id="4" creationId="{07C152A3-F678-33D7-46F7-2A4362CCE74B}"/>
          </ac:spMkLst>
        </pc:spChg>
        <pc:spChg chg="add">
          <ac:chgData name="Isaiah Christopher Padilla" userId="S::icp25@nau.edu::5e0c1b5f-912a-4a53-94f8-57ac8bb5df01" providerId="AD" clId="Web-{865AD301-07D1-4A0A-9AAD-789C70069589}" dt="2023-11-28T02:15:35.090" v="71"/>
          <ac:spMkLst>
            <pc:docMk/>
            <pc:sldMk cId="1724460255" sldId="279"/>
            <ac:spMk id="11" creationId="{1660E788-AFA9-4A1B-9991-6AA74632A15B}"/>
          </ac:spMkLst>
        </pc:spChg>
        <pc:spChg chg="add">
          <ac:chgData name="Isaiah Christopher Padilla" userId="S::icp25@nau.edu::5e0c1b5f-912a-4a53-94f8-57ac8bb5df01" providerId="AD" clId="Web-{865AD301-07D1-4A0A-9AAD-789C70069589}" dt="2023-11-28T02:15:35.090" v="71"/>
          <ac:spMkLst>
            <pc:docMk/>
            <pc:sldMk cId="1724460255" sldId="279"/>
            <ac:spMk id="13" creationId="{867D4867-5BA7-4462-B2F6-A23F4A622AA7}"/>
          </ac:spMkLst>
        </pc:spChg>
        <pc:picChg chg="ord">
          <ac:chgData name="Isaiah Christopher Padilla" userId="S::icp25@nau.edu::5e0c1b5f-912a-4a53-94f8-57ac8bb5df01" providerId="AD" clId="Web-{865AD301-07D1-4A0A-9AAD-789C70069589}" dt="2023-11-28T02:15:35.090" v="71"/>
          <ac:picMkLst>
            <pc:docMk/>
            <pc:sldMk cId="1724460255" sldId="279"/>
            <ac:picMk id="5" creationId="{03FD3583-4076-3FD0-6B58-A653C1CF789A}"/>
          </ac:picMkLst>
        </pc:picChg>
        <pc:picChg chg="mod">
          <ac:chgData name="Isaiah Christopher Padilla" userId="S::icp25@nau.edu::5e0c1b5f-912a-4a53-94f8-57ac8bb5df01" providerId="AD" clId="Web-{865AD301-07D1-4A0A-9AAD-789C70069589}" dt="2023-11-28T02:15:35.090" v="71"/>
          <ac:picMkLst>
            <pc:docMk/>
            <pc:sldMk cId="1724460255" sldId="279"/>
            <ac:picMk id="6" creationId="{959C2168-AB92-DEC6-DCD7-1AC792D1007F}"/>
          </ac:picMkLst>
        </pc:picChg>
        <pc:picChg chg="add">
          <ac:chgData name="Isaiah Christopher Padilla" userId="S::icp25@nau.edu::5e0c1b5f-912a-4a53-94f8-57ac8bb5df01" providerId="AD" clId="Web-{865AD301-07D1-4A0A-9AAD-789C70069589}" dt="2023-11-28T02:15:45.481" v="76"/>
          <ac:picMkLst>
            <pc:docMk/>
            <pc:sldMk cId="1724460255" sldId="279"/>
            <ac:picMk id="8" creationId="{186E647D-30EE-726C-EA93-DDDC692CA4F6}"/>
          </ac:picMkLst>
        </pc:picChg>
      </pc:sldChg>
      <pc:sldChg chg="modSp">
        <pc:chgData name="Isaiah Christopher Padilla" userId="S::icp25@nau.edu::5e0c1b5f-912a-4a53-94f8-57ac8bb5df01" providerId="AD" clId="Web-{865AD301-07D1-4A0A-9AAD-789C70069589}" dt="2023-11-28T02:11:09.290" v="25" actId="14100"/>
        <pc:sldMkLst>
          <pc:docMk/>
          <pc:sldMk cId="3045953756" sldId="294"/>
        </pc:sldMkLst>
        <pc:spChg chg="mod">
          <ac:chgData name="Isaiah Christopher Padilla" userId="S::icp25@nau.edu::5e0c1b5f-912a-4a53-94f8-57ac8bb5df01" providerId="AD" clId="Web-{865AD301-07D1-4A0A-9AAD-789C70069589}" dt="2023-11-28T02:11:09.290" v="25" actId="14100"/>
          <ac:spMkLst>
            <pc:docMk/>
            <pc:sldMk cId="3045953756" sldId="294"/>
            <ac:spMk id="2" creationId="{4E85BFA5-3A40-8D0C-AE09-E50E9825315E}"/>
          </ac:spMkLst>
        </pc:spChg>
      </pc:sldChg>
      <pc:sldChg chg="addSp delSp modSp new mod setBg">
        <pc:chgData name="Isaiah Christopher Padilla" userId="S::icp25@nau.edu::5e0c1b5f-912a-4a53-94f8-57ac8bb5df01" providerId="AD" clId="Web-{865AD301-07D1-4A0A-9AAD-789C70069589}" dt="2023-11-28T02:18:42.683" v="357" actId="14100"/>
        <pc:sldMkLst>
          <pc:docMk/>
          <pc:sldMk cId="2904679846" sldId="295"/>
        </pc:sldMkLst>
        <pc:spChg chg="del">
          <ac:chgData name="Isaiah Christopher Padilla" userId="S::icp25@nau.edu::5e0c1b5f-912a-4a53-94f8-57ac8bb5df01" providerId="AD" clId="Web-{865AD301-07D1-4A0A-9AAD-789C70069589}" dt="2023-11-28T02:14:21.022" v="57"/>
          <ac:spMkLst>
            <pc:docMk/>
            <pc:sldMk cId="2904679846" sldId="295"/>
            <ac:spMk id="2" creationId="{AFDADC99-0283-426D-4E86-0E4CA328E550}"/>
          </ac:spMkLst>
        </pc:spChg>
        <pc:spChg chg="add del">
          <ac:chgData name="Isaiah Christopher Padilla" userId="S::icp25@nau.edu::5e0c1b5f-912a-4a53-94f8-57ac8bb5df01" providerId="AD" clId="Web-{865AD301-07D1-4A0A-9AAD-789C70069589}" dt="2023-11-28T02:14:58.306" v="63"/>
          <ac:spMkLst>
            <pc:docMk/>
            <pc:sldMk cId="2904679846" sldId="295"/>
            <ac:spMk id="3" creationId="{833CFAE0-7B20-85F8-153C-114B760B9D10}"/>
          </ac:spMkLst>
        </pc:spChg>
        <pc:spChg chg="add mod">
          <ac:chgData name="Isaiah Christopher Padilla" userId="S::icp25@nau.edu::5e0c1b5f-912a-4a53-94f8-57ac8bb5df01" providerId="AD" clId="Web-{865AD301-07D1-4A0A-9AAD-789C70069589}" dt="2023-11-28T02:15:23.949" v="70"/>
          <ac:spMkLst>
            <pc:docMk/>
            <pc:sldMk cId="2904679846" sldId="295"/>
            <ac:spMk id="5" creationId="{EBA52E54-F1DC-F19A-7255-34801C19A668}"/>
          </ac:spMkLst>
        </pc:spChg>
        <pc:spChg chg="add mod">
          <ac:chgData name="Isaiah Christopher Padilla" userId="S::icp25@nau.edu::5e0c1b5f-912a-4a53-94f8-57ac8bb5df01" providerId="AD" clId="Web-{865AD301-07D1-4A0A-9AAD-789C70069589}" dt="2023-11-28T02:18:42.683" v="357" actId="14100"/>
          <ac:spMkLst>
            <pc:docMk/>
            <pc:sldMk cId="2904679846" sldId="295"/>
            <ac:spMk id="10" creationId="{273CF08E-1793-7E92-C010-89D12C9DF46C}"/>
          </ac:spMkLst>
        </pc:spChg>
        <pc:spChg chg="add del">
          <ac:chgData name="Isaiah Christopher Padilla" userId="S::icp25@nau.edu::5e0c1b5f-912a-4a53-94f8-57ac8bb5df01" providerId="AD" clId="Web-{865AD301-07D1-4A0A-9AAD-789C70069589}" dt="2023-11-28T02:16:42.034" v="80"/>
          <ac:spMkLst>
            <pc:docMk/>
            <pc:sldMk cId="2904679846" sldId="295"/>
            <ac:spMk id="15" creationId="{1660E788-AFA9-4A1B-9991-6AA74632A15B}"/>
          </ac:spMkLst>
        </pc:spChg>
        <pc:spChg chg="add del">
          <ac:chgData name="Isaiah Christopher Padilla" userId="S::icp25@nau.edu::5e0c1b5f-912a-4a53-94f8-57ac8bb5df01" providerId="AD" clId="Web-{865AD301-07D1-4A0A-9AAD-789C70069589}" dt="2023-11-28T02:16:42.034" v="80"/>
          <ac:spMkLst>
            <pc:docMk/>
            <pc:sldMk cId="2904679846" sldId="295"/>
            <ac:spMk id="17" creationId="{867D4867-5BA7-4462-B2F6-A23F4A622AA7}"/>
          </ac:spMkLst>
        </pc:spChg>
        <pc:spChg chg="add del">
          <ac:chgData name="Isaiah Christopher Padilla" userId="S::icp25@nau.edu::5e0c1b5f-912a-4a53-94f8-57ac8bb5df01" providerId="AD" clId="Web-{865AD301-07D1-4A0A-9AAD-789C70069589}" dt="2023-11-28T02:16:42.034" v="80"/>
          <ac:spMkLst>
            <pc:docMk/>
            <pc:sldMk cId="2904679846" sldId="295"/>
            <ac:spMk id="22" creationId="{1660E788-AFA9-4A1B-9991-6AA74632A15B}"/>
          </ac:spMkLst>
        </pc:spChg>
        <pc:spChg chg="add del">
          <ac:chgData name="Isaiah Christopher Padilla" userId="S::icp25@nau.edu::5e0c1b5f-912a-4a53-94f8-57ac8bb5df01" providerId="AD" clId="Web-{865AD301-07D1-4A0A-9AAD-789C70069589}" dt="2023-11-28T02:16:42.034" v="80"/>
          <ac:spMkLst>
            <pc:docMk/>
            <pc:sldMk cId="2904679846" sldId="295"/>
            <ac:spMk id="24" creationId="{867D4867-5BA7-4462-B2F6-A23F4A622AA7}"/>
          </ac:spMkLst>
        </pc:spChg>
        <pc:picChg chg="add del mod ord">
          <ac:chgData name="Isaiah Christopher Padilla" userId="S::icp25@nau.edu::5e0c1b5f-912a-4a53-94f8-57ac8bb5df01" providerId="AD" clId="Web-{865AD301-07D1-4A0A-9AAD-789C70069589}" dt="2023-11-28T02:14:55.009" v="62"/>
          <ac:picMkLst>
            <pc:docMk/>
            <pc:sldMk cId="2904679846" sldId="295"/>
            <ac:picMk id="6" creationId="{CA57C3E3-28A1-B9E7-B6EB-FEF6B7C70E04}"/>
          </ac:picMkLst>
        </pc:picChg>
        <pc:picChg chg="add mod ord">
          <ac:chgData name="Isaiah Christopher Padilla" userId="S::icp25@nau.edu::5e0c1b5f-912a-4a53-94f8-57ac8bb5df01" providerId="AD" clId="Web-{865AD301-07D1-4A0A-9AAD-789C70069589}" dt="2023-11-28T02:16:44.003" v="82" actId="14100"/>
          <ac:picMkLst>
            <pc:docMk/>
            <pc:sldMk cId="2904679846" sldId="295"/>
            <ac:picMk id="7" creationId="{FD9F0619-7D02-43DB-DF30-DA523654637A}"/>
          </ac:picMkLst>
        </pc:picChg>
        <pc:picChg chg="add mod ord">
          <ac:chgData name="Isaiah Christopher Padilla" userId="S::icp25@nau.edu::5e0c1b5f-912a-4a53-94f8-57ac8bb5df01" providerId="AD" clId="Web-{865AD301-07D1-4A0A-9AAD-789C70069589}" dt="2023-11-28T02:15:23.949" v="70"/>
          <ac:picMkLst>
            <pc:docMk/>
            <pc:sldMk cId="2904679846" sldId="295"/>
            <ac:picMk id="9" creationId="{5A5AEF76-8676-EC6B-A77E-79C021D5B536}"/>
          </ac:picMkLst>
        </pc:picChg>
      </pc:sldChg>
    </pc:docChg>
  </pc:docChgLst>
  <pc:docChgLst>
    <pc:chgData name="Daniel Cope Cooke" userId="9a333e86-006b-42ba-b984-6e928377cd6c" providerId="ADAL" clId="{C2EF987C-536D-4387-9EAE-B66544864E10}"/>
    <pc:docChg chg="custSel addSld delSld modSld sldOrd">
      <pc:chgData name="Daniel Cope Cooke" userId="9a333e86-006b-42ba-b984-6e928377cd6c" providerId="ADAL" clId="{C2EF987C-536D-4387-9EAE-B66544864E10}" dt="2023-11-29T06:28:08.393" v="2612" actId="1076"/>
      <pc:docMkLst>
        <pc:docMk/>
      </pc:docMkLst>
      <pc:sldChg chg="addSp modSp mod">
        <pc:chgData name="Daniel Cope Cooke" userId="9a333e86-006b-42ba-b984-6e928377cd6c" providerId="ADAL" clId="{C2EF987C-536D-4387-9EAE-B66544864E10}" dt="2023-11-27T20:52:44.931" v="1143" actId="20577"/>
        <pc:sldMkLst>
          <pc:docMk/>
          <pc:sldMk cId="1440022012" sldId="258"/>
        </pc:sldMkLst>
        <pc:spChg chg="mod">
          <ac:chgData name="Daniel Cope Cooke" userId="9a333e86-006b-42ba-b984-6e928377cd6c" providerId="ADAL" clId="{C2EF987C-536D-4387-9EAE-B66544864E10}" dt="2023-11-27T20:40:30.821" v="673" actId="1076"/>
          <ac:spMkLst>
            <pc:docMk/>
            <pc:sldMk cId="1440022012" sldId="258"/>
            <ac:spMk id="2" creationId="{B9464D95-327A-9DC7-7C16-361A07238FA2}"/>
          </ac:spMkLst>
        </pc:spChg>
        <pc:spChg chg="mod">
          <ac:chgData name="Daniel Cope Cooke" userId="9a333e86-006b-42ba-b984-6e928377cd6c" providerId="ADAL" clId="{C2EF987C-536D-4387-9EAE-B66544864E10}" dt="2023-11-27T20:51:35.265" v="1023" actId="20577"/>
          <ac:spMkLst>
            <pc:docMk/>
            <pc:sldMk cId="1440022012" sldId="258"/>
            <ac:spMk id="3" creationId="{9F62B30A-E00A-A390-7B1E-116014F8DB9C}"/>
          </ac:spMkLst>
        </pc:spChg>
        <pc:spChg chg="add mod">
          <ac:chgData name="Daniel Cope Cooke" userId="9a333e86-006b-42ba-b984-6e928377cd6c" providerId="ADAL" clId="{C2EF987C-536D-4387-9EAE-B66544864E10}" dt="2023-11-27T20:52:44.931" v="1143" actId="20577"/>
          <ac:spMkLst>
            <pc:docMk/>
            <pc:sldMk cId="1440022012" sldId="258"/>
            <ac:spMk id="4" creationId="{2C16E2C8-D852-972F-4C39-E9E6EDCA05D8}"/>
          </ac:spMkLst>
        </pc:spChg>
        <pc:picChg chg="mod">
          <ac:chgData name="Daniel Cope Cooke" userId="9a333e86-006b-42ba-b984-6e928377cd6c" providerId="ADAL" clId="{C2EF987C-536D-4387-9EAE-B66544864E10}" dt="2023-11-27T20:36:05.431" v="644" actId="14100"/>
          <ac:picMkLst>
            <pc:docMk/>
            <pc:sldMk cId="1440022012" sldId="258"/>
            <ac:picMk id="5" creationId="{DCEAC32F-7E24-181B-F270-9B201B02BEB2}"/>
          </ac:picMkLst>
        </pc:picChg>
      </pc:sldChg>
      <pc:sldChg chg="addSp delSp modSp mod">
        <pc:chgData name="Daniel Cope Cooke" userId="9a333e86-006b-42ba-b984-6e928377cd6c" providerId="ADAL" clId="{C2EF987C-536D-4387-9EAE-B66544864E10}" dt="2023-11-29T06:10:48.586" v="2276" actId="20577"/>
        <pc:sldMkLst>
          <pc:docMk/>
          <pc:sldMk cId="3833806628" sldId="278"/>
        </pc:sldMkLst>
        <pc:spChg chg="mod">
          <ac:chgData name="Daniel Cope Cooke" userId="9a333e86-006b-42ba-b984-6e928377cd6c" providerId="ADAL" clId="{C2EF987C-536D-4387-9EAE-B66544864E10}" dt="2023-11-27T23:30:06.914" v="1170" actId="1076"/>
          <ac:spMkLst>
            <pc:docMk/>
            <pc:sldMk cId="3833806628" sldId="278"/>
            <ac:spMk id="2" creationId="{02880AAB-C1B3-46A3-3615-985F7E929657}"/>
          </ac:spMkLst>
        </pc:spChg>
        <pc:spChg chg="mod">
          <ac:chgData name="Daniel Cope Cooke" userId="9a333e86-006b-42ba-b984-6e928377cd6c" providerId="ADAL" clId="{C2EF987C-536D-4387-9EAE-B66544864E10}" dt="2023-11-29T06:00:06.036" v="2157" actId="404"/>
          <ac:spMkLst>
            <pc:docMk/>
            <pc:sldMk cId="3833806628" sldId="278"/>
            <ac:spMk id="3" creationId="{D5B42664-5499-48C7-AE54-13968C9E46BE}"/>
          </ac:spMkLst>
        </pc:spChg>
        <pc:spChg chg="add del mod">
          <ac:chgData name="Daniel Cope Cooke" userId="9a333e86-006b-42ba-b984-6e928377cd6c" providerId="ADAL" clId="{C2EF987C-536D-4387-9EAE-B66544864E10}" dt="2023-11-29T06:04:25.683" v="2160" actId="478"/>
          <ac:spMkLst>
            <pc:docMk/>
            <pc:sldMk cId="3833806628" sldId="278"/>
            <ac:spMk id="7" creationId="{87F4FDA8-8935-3D17-E7FB-6ECA90498CBA}"/>
          </ac:spMkLst>
        </pc:spChg>
        <pc:spChg chg="add mod">
          <ac:chgData name="Daniel Cope Cooke" userId="9a333e86-006b-42ba-b984-6e928377cd6c" providerId="ADAL" clId="{C2EF987C-536D-4387-9EAE-B66544864E10}" dt="2023-11-29T06:10:48.586" v="2276" actId="20577"/>
          <ac:spMkLst>
            <pc:docMk/>
            <pc:sldMk cId="3833806628" sldId="278"/>
            <ac:spMk id="8" creationId="{7EE44A1E-3FDA-1AA6-A180-15E56042D57F}"/>
          </ac:spMkLst>
        </pc:spChg>
        <pc:spChg chg="add mod ord">
          <ac:chgData name="Daniel Cope Cooke" userId="9a333e86-006b-42ba-b984-6e928377cd6c" providerId="ADAL" clId="{C2EF987C-536D-4387-9EAE-B66544864E10}" dt="2023-11-29T06:10:40.524" v="2274" actId="14100"/>
          <ac:spMkLst>
            <pc:docMk/>
            <pc:sldMk cId="3833806628" sldId="278"/>
            <ac:spMk id="9" creationId="{CD820397-2178-FA51-B9C4-0BA627546668}"/>
          </ac:spMkLst>
        </pc:spChg>
        <pc:picChg chg="ord">
          <ac:chgData name="Daniel Cope Cooke" userId="9a333e86-006b-42ba-b984-6e928377cd6c" providerId="ADAL" clId="{C2EF987C-536D-4387-9EAE-B66544864E10}" dt="2023-11-27T23:36:40.314" v="1526" actId="170"/>
          <ac:picMkLst>
            <pc:docMk/>
            <pc:sldMk cId="3833806628" sldId="278"/>
            <ac:picMk id="5" creationId="{03FD3583-4076-3FD0-6B58-A653C1CF789A}"/>
          </ac:picMkLst>
        </pc:picChg>
        <pc:picChg chg="add mod">
          <ac:chgData name="Daniel Cope Cooke" userId="9a333e86-006b-42ba-b984-6e928377cd6c" providerId="ADAL" clId="{C2EF987C-536D-4387-9EAE-B66544864E10}" dt="2023-11-27T23:36:55.119" v="1528" actId="1076"/>
          <ac:picMkLst>
            <pc:docMk/>
            <pc:sldMk cId="3833806628" sldId="278"/>
            <ac:picMk id="6" creationId="{3EFDDCA4-4CDD-36F5-CA78-C00DBE5DE3F9}"/>
          </ac:picMkLst>
        </pc:picChg>
      </pc:sldChg>
      <pc:sldChg chg="addSp delSp modSp mod">
        <pc:chgData name="Daniel Cope Cooke" userId="9a333e86-006b-42ba-b984-6e928377cd6c" providerId="ADAL" clId="{C2EF987C-536D-4387-9EAE-B66544864E10}" dt="2023-11-29T06:27:52.136" v="2611" actId="1076"/>
        <pc:sldMkLst>
          <pc:docMk/>
          <pc:sldMk cId="360028784" sldId="283"/>
        </pc:sldMkLst>
        <pc:spChg chg="mod">
          <ac:chgData name="Daniel Cope Cooke" userId="9a333e86-006b-42ba-b984-6e928377cd6c" providerId="ADAL" clId="{C2EF987C-536D-4387-9EAE-B66544864E10}" dt="2023-11-29T06:27:44.152" v="2610" actId="1076"/>
          <ac:spMkLst>
            <pc:docMk/>
            <pc:sldMk cId="360028784" sldId="283"/>
            <ac:spMk id="2" creationId="{B9464D95-327A-9DC7-7C16-361A07238FA2}"/>
          </ac:spMkLst>
        </pc:spChg>
        <pc:spChg chg="del mod">
          <ac:chgData name="Daniel Cope Cooke" userId="9a333e86-006b-42ba-b984-6e928377cd6c" providerId="ADAL" clId="{C2EF987C-536D-4387-9EAE-B66544864E10}" dt="2023-11-27T06:16:08.611" v="201"/>
          <ac:spMkLst>
            <pc:docMk/>
            <pc:sldMk cId="360028784" sldId="283"/>
            <ac:spMk id="3" creationId="{9F62B30A-E00A-A390-7B1E-116014F8DB9C}"/>
          </ac:spMkLst>
        </pc:spChg>
        <pc:picChg chg="add mod">
          <ac:chgData name="Daniel Cope Cooke" userId="9a333e86-006b-42ba-b984-6e928377cd6c" providerId="ADAL" clId="{C2EF987C-536D-4387-9EAE-B66544864E10}" dt="2023-11-29T06:27:52.136" v="2611" actId="1076"/>
          <ac:picMkLst>
            <pc:docMk/>
            <pc:sldMk cId="360028784" sldId="283"/>
            <ac:picMk id="4" creationId="{9FE17F80-127E-78FD-1EBF-E7F351F23E52}"/>
          </ac:picMkLst>
        </pc:picChg>
        <pc:picChg chg="mod">
          <ac:chgData name="Daniel Cope Cooke" userId="9a333e86-006b-42ba-b984-6e928377cd6c" providerId="ADAL" clId="{C2EF987C-536D-4387-9EAE-B66544864E10}" dt="2023-11-27T20:35:58.748" v="643" actId="14100"/>
          <ac:picMkLst>
            <pc:docMk/>
            <pc:sldMk cId="360028784" sldId="283"/>
            <ac:picMk id="5" creationId="{DCEAC32F-7E24-181B-F270-9B201B02BEB2}"/>
          </ac:picMkLst>
        </pc:picChg>
      </pc:sldChg>
      <pc:sldChg chg="modSp mod">
        <pc:chgData name="Daniel Cope Cooke" userId="9a333e86-006b-42ba-b984-6e928377cd6c" providerId="ADAL" clId="{C2EF987C-536D-4387-9EAE-B66544864E10}" dt="2023-11-29T05:34:26.837" v="1991" actId="255"/>
        <pc:sldMkLst>
          <pc:docMk/>
          <pc:sldMk cId="2825817960" sldId="284"/>
        </pc:sldMkLst>
        <pc:spChg chg="mod">
          <ac:chgData name="Daniel Cope Cooke" userId="9a333e86-006b-42ba-b984-6e928377cd6c" providerId="ADAL" clId="{C2EF987C-536D-4387-9EAE-B66544864E10}" dt="2023-11-27T06:17:33.111" v="234" actId="1076"/>
          <ac:spMkLst>
            <pc:docMk/>
            <pc:sldMk cId="2825817960" sldId="284"/>
            <ac:spMk id="2" creationId="{B9464D95-327A-9DC7-7C16-361A07238FA2}"/>
          </ac:spMkLst>
        </pc:spChg>
        <pc:spChg chg="mod">
          <ac:chgData name="Daniel Cope Cooke" userId="9a333e86-006b-42ba-b984-6e928377cd6c" providerId="ADAL" clId="{C2EF987C-536D-4387-9EAE-B66544864E10}" dt="2023-11-29T05:33:39.687" v="1981" actId="403"/>
          <ac:spMkLst>
            <pc:docMk/>
            <pc:sldMk cId="2825817960" sldId="284"/>
            <ac:spMk id="3" creationId="{9F62B30A-E00A-A390-7B1E-116014F8DB9C}"/>
          </ac:spMkLst>
        </pc:spChg>
        <pc:spChg chg="mod">
          <ac:chgData name="Daniel Cope Cooke" userId="9a333e86-006b-42ba-b984-6e928377cd6c" providerId="ADAL" clId="{C2EF987C-536D-4387-9EAE-B66544864E10}" dt="2023-11-29T05:34:26.837" v="1991" actId="255"/>
          <ac:spMkLst>
            <pc:docMk/>
            <pc:sldMk cId="2825817960" sldId="284"/>
            <ac:spMk id="6" creationId="{E769C6F4-71FF-FA77-754E-C54BD41A2C59}"/>
          </ac:spMkLst>
        </pc:spChg>
      </pc:sldChg>
      <pc:sldChg chg="modSp mod">
        <pc:chgData name="Daniel Cope Cooke" userId="9a333e86-006b-42ba-b984-6e928377cd6c" providerId="ADAL" clId="{C2EF987C-536D-4387-9EAE-B66544864E10}" dt="2023-11-27T07:10:07.859" v="539" actId="20577"/>
        <pc:sldMkLst>
          <pc:docMk/>
          <pc:sldMk cId="2570723080" sldId="286"/>
        </pc:sldMkLst>
        <pc:spChg chg="mod">
          <ac:chgData name="Daniel Cope Cooke" userId="9a333e86-006b-42ba-b984-6e928377cd6c" providerId="ADAL" clId="{C2EF987C-536D-4387-9EAE-B66544864E10}" dt="2023-11-27T07:10:07.859" v="539" actId="20577"/>
          <ac:spMkLst>
            <pc:docMk/>
            <pc:sldMk cId="2570723080" sldId="286"/>
            <ac:spMk id="3" creationId="{0D4AA81B-4900-7AE1-AE55-6F58E6AD18BF}"/>
          </ac:spMkLst>
        </pc:spChg>
      </pc:sldChg>
      <pc:sldChg chg="addSp delSp modSp new mod ord">
        <pc:chgData name="Daniel Cope Cooke" userId="9a333e86-006b-42ba-b984-6e928377cd6c" providerId="ADAL" clId="{C2EF987C-536D-4387-9EAE-B66544864E10}" dt="2023-11-29T06:15:00.363" v="2329" actId="20577"/>
        <pc:sldMkLst>
          <pc:docMk/>
          <pc:sldMk cId="1507025494" sldId="290"/>
        </pc:sldMkLst>
        <pc:spChg chg="mod">
          <ac:chgData name="Daniel Cope Cooke" userId="9a333e86-006b-42ba-b984-6e928377cd6c" providerId="ADAL" clId="{C2EF987C-536D-4387-9EAE-B66544864E10}" dt="2023-11-27T06:02:26.808" v="112" actId="20577"/>
          <ac:spMkLst>
            <pc:docMk/>
            <pc:sldMk cId="1507025494" sldId="290"/>
            <ac:spMk id="2" creationId="{41E73AD7-893B-B29F-CC2A-7FBF5C0A38CE}"/>
          </ac:spMkLst>
        </pc:spChg>
        <pc:spChg chg="del">
          <ac:chgData name="Daniel Cope Cooke" userId="9a333e86-006b-42ba-b984-6e928377cd6c" providerId="ADAL" clId="{C2EF987C-536D-4387-9EAE-B66544864E10}" dt="2023-11-27T05:59:40.796" v="66"/>
          <ac:spMkLst>
            <pc:docMk/>
            <pc:sldMk cId="1507025494" sldId="290"/>
            <ac:spMk id="3" creationId="{9A64707C-B883-0E75-F1DD-5E081712B037}"/>
          </ac:spMkLst>
        </pc:spChg>
        <pc:spChg chg="add mod">
          <ac:chgData name="Daniel Cope Cooke" userId="9a333e86-006b-42ba-b984-6e928377cd6c" providerId="ADAL" clId="{C2EF987C-536D-4387-9EAE-B66544864E10}" dt="2023-11-29T06:15:00.363" v="2329" actId="20577"/>
          <ac:spMkLst>
            <pc:docMk/>
            <pc:sldMk cId="1507025494" sldId="290"/>
            <ac:spMk id="3" creationId="{BA93A68C-8AEA-1B08-621B-CB7BF229FA63}"/>
          </ac:spMkLst>
        </pc:spChg>
        <pc:spChg chg="add del mod">
          <ac:chgData name="Daniel Cope Cooke" userId="9a333e86-006b-42ba-b984-6e928377cd6c" providerId="ADAL" clId="{C2EF987C-536D-4387-9EAE-B66544864E10}" dt="2023-11-29T05:39:01.835" v="2054" actId="21"/>
          <ac:spMkLst>
            <pc:docMk/>
            <pc:sldMk cId="1507025494" sldId="290"/>
            <ac:spMk id="5" creationId="{69BDA9E8-DD49-349E-ACD5-1A24B943CA81}"/>
          </ac:spMkLst>
        </pc:spChg>
        <pc:picChg chg="add mod">
          <ac:chgData name="Daniel Cope Cooke" userId="9a333e86-006b-42ba-b984-6e928377cd6c" providerId="ADAL" clId="{C2EF987C-536D-4387-9EAE-B66544864E10}" dt="2023-11-27T06:00:10.373" v="71" actId="1076"/>
          <ac:picMkLst>
            <pc:docMk/>
            <pc:sldMk cId="1507025494" sldId="290"/>
            <ac:picMk id="4" creationId="{C59099C9-5845-529B-BF84-54208B249481}"/>
          </ac:picMkLst>
        </pc:picChg>
        <pc:picChg chg="add del mod modCrop">
          <ac:chgData name="Daniel Cope Cooke" userId="9a333e86-006b-42ba-b984-6e928377cd6c" providerId="ADAL" clId="{C2EF987C-536D-4387-9EAE-B66544864E10}" dt="2023-11-29T05:45:15.681" v="2096" actId="21"/>
          <ac:picMkLst>
            <pc:docMk/>
            <pc:sldMk cId="1507025494" sldId="290"/>
            <ac:picMk id="7" creationId="{5848CA6A-034F-62BB-95B5-FDB9B309C05E}"/>
          </ac:picMkLst>
        </pc:picChg>
        <pc:picChg chg="add del mod modCrop">
          <ac:chgData name="Daniel Cope Cooke" userId="9a333e86-006b-42ba-b984-6e928377cd6c" providerId="ADAL" clId="{C2EF987C-536D-4387-9EAE-B66544864E10}" dt="2023-11-29T05:46:48.671" v="2102" actId="21"/>
          <ac:picMkLst>
            <pc:docMk/>
            <pc:sldMk cId="1507025494" sldId="290"/>
            <ac:picMk id="9" creationId="{C0AB5B24-529A-91AB-EDCB-73A87EFEF5D9}"/>
          </ac:picMkLst>
        </pc:picChg>
        <pc:picChg chg="add mod modCrop">
          <ac:chgData name="Daniel Cope Cooke" userId="9a333e86-006b-42ba-b984-6e928377cd6c" providerId="ADAL" clId="{C2EF987C-536D-4387-9EAE-B66544864E10}" dt="2023-11-29T05:47:10.901" v="2106" actId="732"/>
          <ac:picMkLst>
            <pc:docMk/>
            <pc:sldMk cId="1507025494" sldId="290"/>
            <ac:picMk id="11" creationId="{4B136493-3C40-A8A0-2B41-29098D0756E8}"/>
          </ac:picMkLst>
        </pc:picChg>
        <pc:picChg chg="add del mod">
          <ac:chgData name="Daniel Cope Cooke" userId="9a333e86-006b-42ba-b984-6e928377cd6c" providerId="ADAL" clId="{C2EF987C-536D-4387-9EAE-B66544864E10}" dt="2023-11-29T05:38:10.156" v="2047" actId="21"/>
          <ac:picMkLst>
            <pc:docMk/>
            <pc:sldMk cId="1507025494" sldId="290"/>
            <ac:picMk id="1026" creationId="{4F039643-0783-4ACA-F705-498C85A13FCC}"/>
          </ac:picMkLst>
        </pc:picChg>
      </pc:sldChg>
      <pc:sldChg chg="addSp delSp modSp add mod">
        <pc:chgData name="Daniel Cope Cooke" userId="9a333e86-006b-42ba-b984-6e928377cd6c" providerId="ADAL" clId="{C2EF987C-536D-4387-9EAE-B66544864E10}" dt="2023-11-29T06:28:08.393" v="2612" actId="1076"/>
        <pc:sldMkLst>
          <pc:docMk/>
          <pc:sldMk cId="743547144" sldId="291"/>
        </pc:sldMkLst>
        <pc:spChg chg="mod">
          <ac:chgData name="Daniel Cope Cooke" userId="9a333e86-006b-42ba-b984-6e928377cd6c" providerId="ADAL" clId="{C2EF987C-536D-4387-9EAE-B66544864E10}" dt="2023-11-27T20:35:10.637" v="637" actId="1076"/>
          <ac:spMkLst>
            <pc:docMk/>
            <pc:sldMk cId="743547144" sldId="291"/>
            <ac:spMk id="2" creationId="{B9464D95-327A-9DC7-7C16-361A07238FA2}"/>
          </ac:spMkLst>
        </pc:spChg>
        <pc:spChg chg="del">
          <ac:chgData name="Daniel Cope Cooke" userId="9a333e86-006b-42ba-b984-6e928377cd6c" providerId="ADAL" clId="{C2EF987C-536D-4387-9EAE-B66544864E10}" dt="2023-11-27T20:33:14.195" v="540" actId="22"/>
          <ac:spMkLst>
            <pc:docMk/>
            <pc:sldMk cId="743547144" sldId="291"/>
            <ac:spMk id="3" creationId="{9F62B30A-E00A-A390-7B1E-116014F8DB9C}"/>
          </ac:spMkLst>
        </pc:spChg>
        <pc:spChg chg="add del mod">
          <ac:chgData name="Daniel Cope Cooke" userId="9a333e86-006b-42ba-b984-6e928377cd6c" providerId="ADAL" clId="{C2EF987C-536D-4387-9EAE-B66544864E10}" dt="2023-11-29T06:27:07.127" v="2608"/>
          <ac:spMkLst>
            <pc:docMk/>
            <pc:sldMk cId="743547144" sldId="291"/>
            <ac:spMk id="7" creationId="{F52416EC-44A4-2F93-703B-54D1DBAC4B2C}"/>
          </ac:spMkLst>
        </pc:spChg>
        <pc:spChg chg="add del mod">
          <ac:chgData name="Daniel Cope Cooke" userId="9a333e86-006b-42ba-b984-6e928377cd6c" providerId="ADAL" clId="{C2EF987C-536D-4387-9EAE-B66544864E10}" dt="2023-11-29T05:06:38.261" v="1566"/>
          <ac:spMkLst>
            <pc:docMk/>
            <pc:sldMk cId="743547144" sldId="291"/>
            <ac:spMk id="9" creationId="{62146EB9-EB7F-3ADF-64EE-9E4AFFC69B57}"/>
          </ac:spMkLst>
        </pc:spChg>
        <pc:spChg chg="add del mod">
          <ac:chgData name="Daniel Cope Cooke" userId="9a333e86-006b-42ba-b984-6e928377cd6c" providerId="ADAL" clId="{C2EF987C-536D-4387-9EAE-B66544864E10}" dt="2023-11-29T05:07:14.103" v="1574" actId="21"/>
          <ac:spMkLst>
            <pc:docMk/>
            <pc:sldMk cId="743547144" sldId="291"/>
            <ac:spMk id="12" creationId="{2773DAAE-2DE0-2B6B-D6E8-54441C628E64}"/>
          </ac:spMkLst>
        </pc:spChg>
        <pc:picChg chg="mod">
          <ac:chgData name="Daniel Cope Cooke" userId="9a333e86-006b-42ba-b984-6e928377cd6c" providerId="ADAL" clId="{C2EF987C-536D-4387-9EAE-B66544864E10}" dt="2023-11-27T20:35:47.970" v="642" actId="14100"/>
          <ac:picMkLst>
            <pc:docMk/>
            <pc:sldMk cId="743547144" sldId="291"/>
            <ac:picMk id="5" creationId="{DCEAC32F-7E24-181B-F270-9B201B02BEB2}"/>
          </ac:picMkLst>
        </pc:picChg>
        <pc:picChg chg="add del mod ord modCrop">
          <ac:chgData name="Daniel Cope Cooke" userId="9a333e86-006b-42ba-b984-6e928377cd6c" providerId="ADAL" clId="{C2EF987C-536D-4387-9EAE-B66544864E10}" dt="2023-11-29T05:06:35.450" v="1565" actId="21"/>
          <ac:picMkLst>
            <pc:docMk/>
            <pc:sldMk cId="743547144" sldId="291"/>
            <ac:picMk id="6" creationId="{C8187105-260D-51CC-94D4-13349CB40028}"/>
          </ac:picMkLst>
        </pc:picChg>
        <pc:picChg chg="add del mod">
          <ac:chgData name="Daniel Cope Cooke" userId="9a333e86-006b-42ba-b984-6e928377cd6c" providerId="ADAL" clId="{C2EF987C-536D-4387-9EAE-B66544864E10}" dt="2023-11-29T05:06:45.822" v="1569" actId="21"/>
          <ac:picMkLst>
            <pc:docMk/>
            <pc:sldMk cId="743547144" sldId="291"/>
            <ac:picMk id="10" creationId="{65FF2395-41E6-330F-8158-6AB483711038}"/>
          </ac:picMkLst>
        </pc:picChg>
        <pc:picChg chg="add mod">
          <ac:chgData name="Daniel Cope Cooke" userId="9a333e86-006b-42ba-b984-6e928377cd6c" providerId="ADAL" clId="{C2EF987C-536D-4387-9EAE-B66544864E10}" dt="2023-11-29T06:28:08.393" v="2612" actId="1076"/>
          <ac:picMkLst>
            <pc:docMk/>
            <pc:sldMk cId="743547144" sldId="291"/>
            <ac:picMk id="14" creationId="{9057017C-3272-8BCE-128C-CFFF3C2B0216}"/>
          </ac:picMkLst>
        </pc:picChg>
      </pc:sldChg>
      <pc:sldChg chg="add del">
        <pc:chgData name="Daniel Cope Cooke" userId="9a333e86-006b-42ba-b984-6e928377cd6c" providerId="ADAL" clId="{C2EF987C-536D-4387-9EAE-B66544864E10}" dt="2023-11-27T06:02:35.990" v="113" actId="47"/>
        <pc:sldMkLst>
          <pc:docMk/>
          <pc:sldMk cId="3908085747" sldId="291"/>
        </pc:sldMkLst>
      </pc:sldChg>
      <pc:sldChg chg="modSp add mod">
        <pc:chgData name="Daniel Cope Cooke" userId="9a333e86-006b-42ba-b984-6e928377cd6c" providerId="ADAL" clId="{C2EF987C-536D-4387-9EAE-B66544864E10}" dt="2023-11-27T06:05:05.184" v="199" actId="20577"/>
        <pc:sldMkLst>
          <pc:docMk/>
          <pc:sldMk cId="2739051773" sldId="292"/>
        </pc:sldMkLst>
        <pc:spChg chg="mod">
          <ac:chgData name="Daniel Cope Cooke" userId="9a333e86-006b-42ba-b984-6e928377cd6c" providerId="ADAL" clId="{C2EF987C-536D-4387-9EAE-B66544864E10}" dt="2023-11-27T06:05:05.184" v="199" actId="20577"/>
          <ac:spMkLst>
            <pc:docMk/>
            <pc:sldMk cId="2739051773" sldId="292"/>
            <ac:spMk id="2" creationId="{B9464D95-327A-9DC7-7C16-361A07238FA2}"/>
          </ac:spMkLst>
        </pc:spChg>
      </pc:sldChg>
      <pc:sldChg chg="modSp mod">
        <pc:chgData name="Daniel Cope Cooke" userId="9a333e86-006b-42ba-b984-6e928377cd6c" providerId="ADAL" clId="{C2EF987C-536D-4387-9EAE-B66544864E10}" dt="2023-11-29T05:56:34.554" v="2156" actId="1076"/>
        <pc:sldMkLst>
          <pc:docMk/>
          <pc:sldMk cId="3045953756" sldId="294"/>
        </pc:sldMkLst>
        <pc:spChg chg="mod">
          <ac:chgData name="Daniel Cope Cooke" userId="9a333e86-006b-42ba-b984-6e928377cd6c" providerId="ADAL" clId="{C2EF987C-536D-4387-9EAE-B66544864E10}" dt="2023-11-29T05:55:54.982" v="2147" actId="1076"/>
          <ac:spMkLst>
            <pc:docMk/>
            <pc:sldMk cId="3045953756" sldId="294"/>
            <ac:spMk id="8" creationId="{3169A00A-7A5E-D89D-1C44-1D93C311BF3D}"/>
          </ac:spMkLst>
        </pc:spChg>
        <pc:picChg chg="mod">
          <ac:chgData name="Daniel Cope Cooke" userId="9a333e86-006b-42ba-b984-6e928377cd6c" providerId="ADAL" clId="{C2EF987C-536D-4387-9EAE-B66544864E10}" dt="2023-11-29T05:56:25.891" v="2155" actId="1076"/>
          <ac:picMkLst>
            <pc:docMk/>
            <pc:sldMk cId="3045953756" sldId="294"/>
            <ac:picMk id="6" creationId="{F8ACD3EA-06E2-F5AB-D1D8-91BBA7FF595D}"/>
          </ac:picMkLst>
        </pc:picChg>
        <pc:picChg chg="mod">
          <ac:chgData name="Daniel Cope Cooke" userId="9a333e86-006b-42ba-b984-6e928377cd6c" providerId="ADAL" clId="{C2EF987C-536D-4387-9EAE-B66544864E10}" dt="2023-11-29T05:56:21.039" v="2154" actId="1076"/>
          <ac:picMkLst>
            <pc:docMk/>
            <pc:sldMk cId="3045953756" sldId="294"/>
            <ac:picMk id="7" creationId="{C27EA9F5-ADC9-0F93-E5EE-14503A2D5E70}"/>
          </ac:picMkLst>
        </pc:picChg>
        <pc:picChg chg="mod">
          <ac:chgData name="Daniel Cope Cooke" userId="9a333e86-006b-42ba-b984-6e928377cd6c" providerId="ADAL" clId="{C2EF987C-536D-4387-9EAE-B66544864E10}" dt="2023-11-29T05:56:34.554" v="2156" actId="1076"/>
          <ac:picMkLst>
            <pc:docMk/>
            <pc:sldMk cId="3045953756" sldId="294"/>
            <ac:picMk id="9" creationId="{C091DD20-8841-ABE8-291C-D4E6C0F24622}"/>
          </ac:picMkLst>
        </pc:picChg>
      </pc:sldChg>
      <pc:sldChg chg="addSp delSp modSp add mod">
        <pc:chgData name="Daniel Cope Cooke" userId="9a333e86-006b-42ba-b984-6e928377cd6c" providerId="ADAL" clId="{C2EF987C-536D-4387-9EAE-B66544864E10}" dt="2023-11-29T06:24:34.211" v="2603" actId="1076"/>
        <pc:sldMkLst>
          <pc:docMk/>
          <pc:sldMk cId="3684151015" sldId="297"/>
        </pc:sldMkLst>
        <pc:spChg chg="del mod">
          <ac:chgData name="Daniel Cope Cooke" userId="9a333e86-006b-42ba-b984-6e928377cd6c" providerId="ADAL" clId="{C2EF987C-536D-4387-9EAE-B66544864E10}" dt="2023-11-29T06:18:54.024" v="2331" actId="22"/>
          <ac:spMkLst>
            <pc:docMk/>
            <pc:sldMk cId="3684151015" sldId="297"/>
            <ac:spMk id="3" creationId="{D5B42664-5499-48C7-AE54-13968C9E46BE}"/>
          </ac:spMkLst>
        </pc:spChg>
        <pc:spChg chg="del">
          <ac:chgData name="Daniel Cope Cooke" userId="9a333e86-006b-42ba-b984-6e928377cd6c" providerId="ADAL" clId="{C2EF987C-536D-4387-9EAE-B66544864E10}" dt="2023-11-29T06:19:01.123" v="2333" actId="478"/>
          <ac:spMkLst>
            <pc:docMk/>
            <pc:sldMk cId="3684151015" sldId="297"/>
            <ac:spMk id="7" creationId="{87F4FDA8-8935-3D17-E7FB-6ECA90498CBA}"/>
          </ac:spMkLst>
        </pc:spChg>
        <pc:spChg chg="add mod">
          <ac:chgData name="Daniel Cope Cooke" userId="9a333e86-006b-42ba-b984-6e928377cd6c" providerId="ADAL" clId="{C2EF987C-536D-4387-9EAE-B66544864E10}" dt="2023-11-29T06:19:48.397" v="2381" actId="1076"/>
          <ac:spMkLst>
            <pc:docMk/>
            <pc:sldMk cId="3684151015" sldId="297"/>
            <ac:spMk id="9" creationId="{579C7849-08BF-425A-A272-2BDA351F988A}"/>
          </ac:spMkLst>
        </pc:spChg>
        <pc:spChg chg="add mod">
          <ac:chgData name="Daniel Cope Cooke" userId="9a333e86-006b-42ba-b984-6e928377cd6c" providerId="ADAL" clId="{C2EF987C-536D-4387-9EAE-B66544864E10}" dt="2023-11-29T06:22:09.304" v="2425" actId="313"/>
          <ac:spMkLst>
            <pc:docMk/>
            <pc:sldMk cId="3684151015" sldId="297"/>
            <ac:spMk id="12" creationId="{484E1B17-F8E0-C102-785D-A59718E36780}"/>
          </ac:spMkLst>
        </pc:spChg>
        <pc:spChg chg="add mod">
          <ac:chgData name="Daniel Cope Cooke" userId="9a333e86-006b-42ba-b984-6e928377cd6c" providerId="ADAL" clId="{C2EF987C-536D-4387-9EAE-B66544864E10}" dt="2023-11-29T06:24:34.211" v="2603" actId="1076"/>
          <ac:spMkLst>
            <pc:docMk/>
            <pc:sldMk cId="3684151015" sldId="297"/>
            <ac:spMk id="13" creationId="{864AE932-6C10-2990-B846-0C4B4D31CCCC}"/>
          </ac:spMkLst>
        </pc:spChg>
        <pc:picChg chg="del">
          <ac:chgData name="Daniel Cope Cooke" userId="9a333e86-006b-42ba-b984-6e928377cd6c" providerId="ADAL" clId="{C2EF987C-536D-4387-9EAE-B66544864E10}" dt="2023-11-29T06:04:22.167" v="2159" actId="21"/>
          <ac:picMkLst>
            <pc:docMk/>
            <pc:sldMk cId="3684151015" sldId="297"/>
            <ac:picMk id="6" creationId="{3EFDDCA4-4CDD-36F5-CA78-C00DBE5DE3F9}"/>
          </ac:picMkLst>
        </pc:picChg>
        <pc:picChg chg="add mod ord">
          <ac:chgData name="Daniel Cope Cooke" userId="9a333e86-006b-42ba-b984-6e928377cd6c" providerId="ADAL" clId="{C2EF987C-536D-4387-9EAE-B66544864E10}" dt="2023-11-29T06:19:03.190" v="2334" actId="1076"/>
          <ac:picMkLst>
            <pc:docMk/>
            <pc:sldMk cId="3684151015" sldId="297"/>
            <ac:picMk id="8" creationId="{3259A650-4DA6-5C3F-47FB-4FE37BB3C780}"/>
          </ac:picMkLst>
        </pc:picChg>
        <pc:picChg chg="add mod">
          <ac:chgData name="Daniel Cope Cooke" userId="9a333e86-006b-42ba-b984-6e928377cd6c" providerId="ADAL" clId="{C2EF987C-536D-4387-9EAE-B66544864E10}" dt="2023-11-29T06:22:05.609" v="2424" actId="1076"/>
          <ac:picMkLst>
            <pc:docMk/>
            <pc:sldMk cId="3684151015" sldId="297"/>
            <ac:picMk id="11" creationId="{C3CCFC72-A555-AEE4-9A56-27DE0D52B483}"/>
          </ac:picMkLst>
        </pc:picChg>
      </pc:sldChg>
    </pc:docChg>
  </pc:docChgLst>
  <pc:docChgLst>
    <pc:chgData name="Brandon A Knutson" userId="S::bak325@nau.edu::28952e65-da15-49e9-bac9-bbf66cc61a37" providerId="AD" clId="Web-{92B4973E-F569-4C07-A7C3-4AF0E40F5F99}"/>
    <pc:docChg chg="addSld modSld sldOrd">
      <pc:chgData name="Brandon A Knutson" userId="S::bak325@nau.edu::28952e65-da15-49e9-bac9-bbf66cc61a37" providerId="AD" clId="Web-{92B4973E-F569-4C07-A7C3-4AF0E40F5F99}" dt="2023-11-26T23:36:09.393" v="1381" actId="1076"/>
      <pc:docMkLst>
        <pc:docMk/>
      </pc:docMkLst>
      <pc:sldChg chg="addSp delSp modSp">
        <pc:chgData name="Brandon A Knutson" userId="S::bak325@nau.edu::28952e65-da15-49e9-bac9-bbf66cc61a37" providerId="AD" clId="Web-{92B4973E-F569-4C07-A7C3-4AF0E40F5F99}" dt="2023-11-26T23:25:28.793" v="1071"/>
        <pc:sldMkLst>
          <pc:docMk/>
          <pc:sldMk cId="1262530003" sldId="263"/>
        </pc:sldMkLst>
        <pc:spChg chg="mod">
          <ac:chgData name="Brandon A Knutson" userId="S::bak325@nau.edu::28952e65-da15-49e9-bac9-bbf66cc61a37" providerId="AD" clId="Web-{92B4973E-F569-4C07-A7C3-4AF0E40F5F99}" dt="2023-11-26T23:23:09.633" v="1038" actId="14100"/>
          <ac:spMkLst>
            <pc:docMk/>
            <pc:sldMk cId="1262530003" sldId="263"/>
            <ac:spMk id="2" creationId="{3C4D9822-322D-1D30-69D6-0546B2CB2020}"/>
          </ac:spMkLst>
        </pc:spChg>
        <pc:spChg chg="del">
          <ac:chgData name="Brandon A Knutson" userId="S::bak325@nau.edu::28952e65-da15-49e9-bac9-bbf66cc61a37" providerId="AD" clId="Web-{92B4973E-F569-4C07-A7C3-4AF0E40F5F99}" dt="2023-11-26T22:45:55.753" v="7"/>
          <ac:spMkLst>
            <pc:docMk/>
            <pc:sldMk cId="1262530003" sldId="263"/>
            <ac:spMk id="3" creationId="{78FBAD37-3949-6203-BE57-98FDDBF2FF0D}"/>
          </ac:spMkLst>
        </pc:spChg>
        <pc:spChg chg="add del mod">
          <ac:chgData name="Brandon A Knutson" userId="S::bak325@nau.edu::28952e65-da15-49e9-bac9-bbf66cc61a37" providerId="AD" clId="Web-{92B4973E-F569-4C07-A7C3-4AF0E40F5F99}" dt="2023-11-26T23:08:24.763" v="967"/>
          <ac:spMkLst>
            <pc:docMk/>
            <pc:sldMk cId="1262530003" sldId="263"/>
            <ac:spMk id="9" creationId="{C1D81F33-A73A-8B4A-BD10-067947CE36DB}"/>
          </ac:spMkLst>
        </pc:spChg>
        <pc:graphicFrameChg chg="add mod modGraphic">
          <ac:chgData name="Brandon A Knutson" userId="S::bak325@nau.edu::28952e65-da15-49e9-bac9-bbf66cc61a37" providerId="AD" clId="Web-{92B4973E-F569-4C07-A7C3-4AF0E40F5F99}" dt="2023-11-26T23:25:28.793" v="1071"/>
          <ac:graphicFrameMkLst>
            <pc:docMk/>
            <pc:sldMk cId="1262530003" sldId="263"/>
            <ac:graphicFrameMk id="6" creationId="{350D5F94-C9D7-201D-BDB6-DA914254A4CC}"/>
          </ac:graphicFrameMkLst>
        </pc:graphicFrameChg>
        <pc:graphicFrameChg chg="add mod modGraphic">
          <ac:chgData name="Brandon A Knutson" userId="S::bak325@nau.edu::28952e65-da15-49e9-bac9-bbf66cc61a37" providerId="AD" clId="Web-{92B4973E-F569-4C07-A7C3-4AF0E40F5F99}" dt="2023-11-26T23:11:02.767" v="987"/>
          <ac:graphicFrameMkLst>
            <pc:docMk/>
            <pc:sldMk cId="1262530003" sldId="263"/>
            <ac:graphicFrameMk id="7" creationId="{B6E3819A-E66C-13F4-9D43-290583DC703D}"/>
          </ac:graphicFrameMkLst>
        </pc:graphicFrameChg>
        <pc:picChg chg="add del mod ord">
          <ac:chgData name="Brandon A Knutson" userId="S::bak325@nau.edu::28952e65-da15-49e9-bac9-bbf66cc61a37" providerId="AD" clId="Web-{92B4973E-F569-4C07-A7C3-4AF0E40F5F99}" dt="2023-11-26T23:08:17.372" v="964"/>
          <ac:picMkLst>
            <pc:docMk/>
            <pc:sldMk cId="1262530003" sldId="263"/>
            <ac:picMk id="4" creationId="{3E27F9BB-0DC8-1589-CBB9-DD457CC2A57E}"/>
          </ac:picMkLst>
        </pc:picChg>
        <pc:picChg chg="mod ord">
          <ac:chgData name="Brandon A Knutson" userId="S::bak325@nau.edu::28952e65-da15-49e9-bac9-bbf66cc61a37" providerId="AD" clId="Web-{92B4973E-F569-4C07-A7C3-4AF0E40F5F99}" dt="2023-11-26T23:10:57.267" v="985"/>
          <ac:picMkLst>
            <pc:docMk/>
            <pc:sldMk cId="1262530003" sldId="263"/>
            <ac:picMk id="5" creationId="{758A2766-8472-AFF5-5473-DFE6D9025E14}"/>
          </ac:picMkLst>
        </pc:picChg>
      </pc:sldChg>
      <pc:sldChg chg="modSp">
        <pc:chgData name="Brandon A Knutson" userId="S::bak325@nau.edu::28952e65-da15-49e9-bac9-bbf66cc61a37" providerId="AD" clId="Web-{92B4973E-F569-4C07-A7C3-4AF0E40F5F99}" dt="2023-11-26T23:28:08.767" v="1087" actId="20577"/>
        <pc:sldMkLst>
          <pc:docMk/>
          <pc:sldMk cId="1620902991" sldId="264"/>
        </pc:sldMkLst>
        <pc:spChg chg="mod">
          <ac:chgData name="Brandon A Knutson" userId="S::bak325@nau.edu::28952e65-da15-49e9-bac9-bbf66cc61a37" providerId="AD" clId="Web-{92B4973E-F569-4C07-A7C3-4AF0E40F5F99}" dt="2023-11-26T23:28:08.767" v="1087" actId="20577"/>
          <ac:spMkLst>
            <pc:docMk/>
            <pc:sldMk cId="1620902991" sldId="264"/>
            <ac:spMk id="2" creationId="{CD6615C1-3CE9-16BF-A374-297D1E9B2FE9}"/>
          </ac:spMkLst>
        </pc:spChg>
      </pc:sldChg>
      <pc:sldChg chg="modSp new ord">
        <pc:chgData name="Brandon A Knutson" userId="S::bak325@nau.edu::28952e65-da15-49e9-bac9-bbf66cc61a37" providerId="AD" clId="Web-{92B4973E-F569-4C07-A7C3-4AF0E40F5F99}" dt="2023-11-26T23:26:06.560" v="1081"/>
        <pc:sldMkLst>
          <pc:docMk/>
          <pc:sldMk cId="1415384563" sldId="274"/>
        </pc:sldMkLst>
        <pc:spChg chg="mod">
          <ac:chgData name="Brandon A Knutson" userId="S::bak325@nau.edu::28952e65-da15-49e9-bac9-bbf66cc61a37" providerId="AD" clId="Web-{92B4973E-F569-4C07-A7C3-4AF0E40F5F99}" dt="2023-11-26T22:54:40.191" v="320" actId="20577"/>
          <ac:spMkLst>
            <pc:docMk/>
            <pc:sldMk cId="1415384563" sldId="274"/>
            <ac:spMk id="2" creationId="{60F993EE-FDA0-D008-F54A-9F786D040930}"/>
          </ac:spMkLst>
        </pc:spChg>
        <pc:spChg chg="mod">
          <ac:chgData name="Brandon A Knutson" userId="S::bak325@nau.edu::28952e65-da15-49e9-bac9-bbf66cc61a37" providerId="AD" clId="Web-{92B4973E-F569-4C07-A7C3-4AF0E40F5F99}" dt="2023-11-26T22:58:45.855" v="336" actId="20577"/>
          <ac:spMkLst>
            <pc:docMk/>
            <pc:sldMk cId="1415384563" sldId="274"/>
            <ac:spMk id="3" creationId="{1233FB6B-6BE8-9EE7-639B-BF3D7B7D130C}"/>
          </ac:spMkLst>
        </pc:spChg>
      </pc:sldChg>
      <pc:sldChg chg="modSp new">
        <pc:chgData name="Brandon A Knutson" userId="S::bak325@nau.edu::28952e65-da15-49e9-bac9-bbf66cc61a37" providerId="AD" clId="Web-{92B4973E-F569-4C07-A7C3-4AF0E40F5F99}" dt="2023-11-26T23:25:59.951" v="1080" actId="20577"/>
        <pc:sldMkLst>
          <pc:docMk/>
          <pc:sldMk cId="3856224888" sldId="275"/>
        </pc:sldMkLst>
        <pc:spChg chg="mod">
          <ac:chgData name="Brandon A Knutson" userId="S::bak325@nau.edu::28952e65-da15-49e9-bac9-bbf66cc61a37" providerId="AD" clId="Web-{92B4973E-F569-4C07-A7C3-4AF0E40F5F99}" dt="2023-11-26T23:25:59.951" v="1080" actId="20577"/>
          <ac:spMkLst>
            <pc:docMk/>
            <pc:sldMk cId="3856224888" sldId="275"/>
            <ac:spMk id="2" creationId="{B8397257-47CD-B2B2-3F5B-E150606A0030}"/>
          </ac:spMkLst>
        </pc:spChg>
      </pc:sldChg>
      <pc:sldChg chg="addSp delSp modSp new">
        <pc:chgData name="Brandon A Knutson" userId="S::bak325@nau.edu::28952e65-da15-49e9-bac9-bbf66cc61a37" providerId="AD" clId="Web-{92B4973E-F569-4C07-A7C3-4AF0E40F5F99}" dt="2023-11-26T23:36:09.393" v="1381" actId="1076"/>
        <pc:sldMkLst>
          <pc:docMk/>
          <pc:sldMk cId="2199662359" sldId="276"/>
        </pc:sldMkLst>
        <pc:spChg chg="mod">
          <ac:chgData name="Brandon A Knutson" userId="S::bak325@nau.edu::28952e65-da15-49e9-bac9-bbf66cc61a37" providerId="AD" clId="Web-{92B4973E-F569-4C07-A7C3-4AF0E40F5F99}" dt="2023-11-26T23:28:27.080" v="1093" actId="20577"/>
          <ac:spMkLst>
            <pc:docMk/>
            <pc:sldMk cId="2199662359" sldId="276"/>
            <ac:spMk id="2" creationId="{C805FC15-2258-A40B-829B-9B77B3F32C2E}"/>
          </ac:spMkLst>
        </pc:spChg>
        <pc:spChg chg="del">
          <ac:chgData name="Brandon A Knutson" userId="S::bak325@nau.edu::28952e65-da15-49e9-bac9-bbf66cc61a37" providerId="AD" clId="Web-{92B4973E-F569-4C07-A7C3-4AF0E40F5F99}" dt="2023-11-26T23:28:37.518" v="1094"/>
          <ac:spMkLst>
            <pc:docMk/>
            <pc:sldMk cId="2199662359" sldId="276"/>
            <ac:spMk id="3" creationId="{84C78436-2A0D-9BA7-88FF-1AA2F2D3D00E}"/>
          </ac:spMkLst>
        </pc:spChg>
        <pc:graphicFrameChg chg="add mod ord modGraphic">
          <ac:chgData name="Brandon A Knutson" userId="S::bak325@nau.edu::28952e65-da15-49e9-bac9-bbf66cc61a37" providerId="AD" clId="Web-{92B4973E-F569-4C07-A7C3-4AF0E40F5F99}" dt="2023-11-26T23:36:09.393" v="1381" actId="1076"/>
          <ac:graphicFrameMkLst>
            <pc:docMk/>
            <pc:sldMk cId="2199662359" sldId="276"/>
            <ac:graphicFrameMk id="4" creationId="{47F918EC-B263-46B4-C43F-8F782C168BE6}"/>
          </ac:graphicFrameMkLst>
        </pc:graphicFrameChg>
      </pc:sldChg>
    </pc:docChg>
  </pc:docChgLst>
  <pc:docChgLst>
    <pc:chgData name="Brandon A Knutson" userId="S::bak325@nau.edu::28952e65-da15-49e9-bac9-bbf66cc61a37" providerId="AD" clId="Web-{EF62AEFC-E50B-4EF8-AD1C-00D13D66FB6E}"/>
    <pc:docChg chg="addSld modSld">
      <pc:chgData name="Brandon A Knutson" userId="S::bak325@nau.edu::28952e65-da15-49e9-bac9-bbf66cc61a37" providerId="AD" clId="Web-{EF62AEFC-E50B-4EF8-AD1C-00D13D66FB6E}" dt="2023-11-27T20:55:16.595" v="618" actId="20577"/>
      <pc:docMkLst>
        <pc:docMk/>
      </pc:docMkLst>
      <pc:sldChg chg="modSp">
        <pc:chgData name="Brandon A Knutson" userId="S::bak325@nau.edu::28952e65-da15-49e9-bac9-bbf66cc61a37" providerId="AD" clId="Web-{EF62AEFC-E50B-4EF8-AD1C-00D13D66FB6E}" dt="2023-11-27T20:19:52.276" v="221" actId="20577"/>
        <pc:sldMkLst>
          <pc:docMk/>
          <pc:sldMk cId="3613319982" sldId="268"/>
        </pc:sldMkLst>
        <pc:spChg chg="mod">
          <ac:chgData name="Brandon A Knutson" userId="S::bak325@nau.edu::28952e65-da15-49e9-bac9-bbf66cc61a37" providerId="AD" clId="Web-{EF62AEFC-E50B-4EF8-AD1C-00D13D66FB6E}" dt="2023-11-27T20:19:41.964" v="211" actId="20577"/>
          <ac:spMkLst>
            <pc:docMk/>
            <pc:sldMk cId="3613319982" sldId="268"/>
            <ac:spMk id="2" creationId="{CF0EF342-051E-CF48-CFA1-06E6CDB084D8}"/>
          </ac:spMkLst>
        </pc:spChg>
        <pc:spChg chg="mod">
          <ac:chgData name="Brandon A Knutson" userId="S::bak325@nau.edu::28952e65-da15-49e9-bac9-bbf66cc61a37" providerId="AD" clId="Web-{EF62AEFC-E50B-4EF8-AD1C-00D13D66FB6E}" dt="2023-11-27T20:19:52.276" v="221" actId="20577"/>
          <ac:spMkLst>
            <pc:docMk/>
            <pc:sldMk cId="3613319982" sldId="268"/>
            <ac:spMk id="3" creationId="{3B7DFA63-5D0D-0FC1-675B-A593A6745E2D}"/>
          </ac:spMkLst>
        </pc:spChg>
      </pc:sldChg>
      <pc:sldChg chg="modSp new">
        <pc:chgData name="Brandon A Knutson" userId="S::bak325@nau.edu::28952e65-da15-49e9-bac9-bbf66cc61a37" providerId="AD" clId="Web-{EF62AEFC-E50B-4EF8-AD1C-00D13D66FB6E}" dt="2023-11-27T20:55:16.595" v="618" actId="20577"/>
        <pc:sldMkLst>
          <pc:docMk/>
          <pc:sldMk cId="1335798343" sldId="293"/>
        </pc:sldMkLst>
        <pc:spChg chg="mod">
          <ac:chgData name="Brandon A Knutson" userId="S::bak325@nau.edu::28952e65-da15-49e9-bac9-bbf66cc61a37" providerId="AD" clId="Web-{EF62AEFC-E50B-4EF8-AD1C-00D13D66FB6E}" dt="2023-11-27T20:20:27.607" v="236" actId="20577"/>
          <ac:spMkLst>
            <pc:docMk/>
            <pc:sldMk cId="1335798343" sldId="293"/>
            <ac:spMk id="2" creationId="{C3161540-00A2-F809-9A73-601CB73879B1}"/>
          </ac:spMkLst>
        </pc:spChg>
        <pc:spChg chg="mod">
          <ac:chgData name="Brandon A Knutson" userId="S::bak325@nau.edu::28952e65-da15-49e9-bac9-bbf66cc61a37" providerId="AD" clId="Web-{EF62AEFC-E50B-4EF8-AD1C-00D13D66FB6E}" dt="2023-11-27T20:55:16.595" v="618" actId="20577"/>
          <ac:spMkLst>
            <pc:docMk/>
            <pc:sldMk cId="1335798343" sldId="293"/>
            <ac:spMk id="3" creationId="{0E9090E4-E382-90B7-FC34-6214446338D2}"/>
          </ac:spMkLst>
        </pc:spChg>
      </pc:sldChg>
    </pc:docChg>
  </pc:docChgLst>
  <pc:docChgLst>
    <pc:chgData name="Brandon A Knutson" userId="S::bak325@nau.edu::28952e65-da15-49e9-bac9-bbf66cc61a37" providerId="AD" clId="Web-{BF925AAA-0A82-4862-91C3-C533FA3523F5}"/>
    <pc:docChg chg="addSld delSld modSld">
      <pc:chgData name="Brandon A Knutson" userId="S::bak325@nau.edu::28952e65-da15-49e9-bac9-bbf66cc61a37" providerId="AD" clId="Web-{BF925AAA-0A82-4862-91C3-C533FA3523F5}" dt="2023-11-30T20:35:00.435" v="99" actId="1076"/>
      <pc:docMkLst>
        <pc:docMk/>
      </pc:docMkLst>
      <pc:sldChg chg="addSp modSp">
        <pc:chgData name="Brandon A Knutson" userId="S::bak325@nau.edu::28952e65-da15-49e9-bac9-bbf66cc61a37" providerId="AD" clId="Web-{BF925AAA-0A82-4862-91C3-C533FA3523F5}" dt="2023-11-30T20:35:00.435" v="99" actId="1076"/>
        <pc:sldMkLst>
          <pc:docMk/>
          <pc:sldMk cId="1262530003" sldId="263"/>
        </pc:sldMkLst>
        <pc:spChg chg="add mod">
          <ac:chgData name="Brandon A Knutson" userId="S::bak325@nau.edu::28952e65-da15-49e9-bac9-bbf66cc61a37" providerId="AD" clId="Web-{BF925AAA-0A82-4862-91C3-C533FA3523F5}" dt="2023-11-30T20:35:00.435" v="99" actId="1076"/>
          <ac:spMkLst>
            <pc:docMk/>
            <pc:sldMk cId="1262530003" sldId="263"/>
            <ac:spMk id="3" creationId="{7D652738-F828-60C4-F76C-1FF0F49FC53E}"/>
          </ac:spMkLst>
        </pc:spChg>
      </pc:sldChg>
      <pc:sldChg chg="addSp modSp">
        <pc:chgData name="Brandon A Knutson" userId="S::bak325@nau.edu::28952e65-da15-49e9-bac9-bbf66cc61a37" providerId="AD" clId="Web-{BF925AAA-0A82-4862-91C3-C533FA3523F5}" dt="2023-11-30T20:29:40.318" v="62" actId="1076"/>
        <pc:sldMkLst>
          <pc:docMk/>
          <pc:sldMk cId="3382450167" sldId="270"/>
        </pc:sldMkLst>
        <pc:picChg chg="add mod modCrop">
          <ac:chgData name="Brandon A Knutson" userId="S::bak325@nau.edu::28952e65-da15-49e9-bac9-bbf66cc61a37" providerId="AD" clId="Web-{BF925AAA-0A82-4862-91C3-C533FA3523F5}" dt="2023-11-30T20:29:40.193" v="61" actId="1076"/>
          <ac:picMkLst>
            <pc:docMk/>
            <pc:sldMk cId="3382450167" sldId="270"/>
            <ac:picMk id="3" creationId="{AE8E4669-646F-EBF9-9B22-B423A0E6C23B}"/>
          </ac:picMkLst>
        </pc:picChg>
        <pc:picChg chg="mod">
          <ac:chgData name="Brandon A Knutson" userId="S::bak325@nau.edu::28952e65-da15-49e9-bac9-bbf66cc61a37" providerId="AD" clId="Web-{BF925AAA-0A82-4862-91C3-C533FA3523F5}" dt="2023-11-30T20:29:40.318" v="62" actId="1076"/>
          <ac:picMkLst>
            <pc:docMk/>
            <pc:sldMk cId="3382450167" sldId="270"/>
            <ac:picMk id="6" creationId="{074D9568-2899-4E4D-7258-F9D7E15C45B4}"/>
          </ac:picMkLst>
        </pc:picChg>
      </pc:sldChg>
      <pc:sldChg chg="modSp">
        <pc:chgData name="Brandon A Knutson" userId="S::bak325@nau.edu::28952e65-da15-49e9-bac9-bbf66cc61a37" providerId="AD" clId="Web-{BF925AAA-0A82-4862-91C3-C533FA3523F5}" dt="2023-11-30T20:23:17.027" v="49" actId="20577"/>
        <pc:sldMkLst>
          <pc:docMk/>
          <pc:sldMk cId="3045953756" sldId="294"/>
        </pc:sldMkLst>
        <pc:spChg chg="mod">
          <ac:chgData name="Brandon A Knutson" userId="S::bak325@nau.edu::28952e65-da15-49e9-bac9-bbf66cc61a37" providerId="AD" clId="Web-{BF925AAA-0A82-4862-91C3-C533FA3523F5}" dt="2023-11-30T20:23:17.027" v="49" actId="20577"/>
          <ac:spMkLst>
            <pc:docMk/>
            <pc:sldMk cId="3045953756" sldId="294"/>
            <ac:spMk id="2" creationId="{4E85BFA5-3A40-8D0C-AE09-E50E9825315E}"/>
          </ac:spMkLst>
        </pc:spChg>
      </pc:sldChg>
      <pc:sldChg chg="del">
        <pc:chgData name="Brandon A Knutson" userId="S::bak325@nau.edu::28952e65-da15-49e9-bac9-bbf66cc61a37" providerId="AD" clId="Web-{BF925AAA-0A82-4862-91C3-C533FA3523F5}" dt="2023-11-30T20:23:03.776" v="48"/>
        <pc:sldMkLst>
          <pc:docMk/>
          <pc:sldMk cId="3921272214" sldId="296"/>
        </pc:sldMkLst>
      </pc:sldChg>
      <pc:sldChg chg="addSp delSp modSp">
        <pc:chgData name="Brandon A Knutson" userId="S::bak325@nau.edu::28952e65-da15-49e9-bac9-bbf66cc61a37" providerId="AD" clId="Web-{BF925AAA-0A82-4862-91C3-C533FA3523F5}" dt="2023-11-30T20:33:54.215" v="90" actId="1076"/>
        <pc:sldMkLst>
          <pc:docMk/>
          <pc:sldMk cId="3849694845" sldId="298"/>
        </pc:sldMkLst>
        <pc:spChg chg="mod">
          <ac:chgData name="Brandon A Knutson" userId="S::bak325@nau.edu::28952e65-da15-49e9-bac9-bbf66cc61a37" providerId="AD" clId="Web-{BF925AAA-0A82-4862-91C3-C533FA3523F5}" dt="2023-11-30T20:19:54.756" v="30" actId="20577"/>
          <ac:spMkLst>
            <pc:docMk/>
            <pc:sldMk cId="3849694845" sldId="298"/>
            <ac:spMk id="2" creationId="{94E4EBD8-079E-2057-E134-22489EFDC35C}"/>
          </ac:spMkLst>
        </pc:spChg>
        <pc:spChg chg="add mod">
          <ac:chgData name="Brandon A Knutson" userId="S::bak325@nau.edu::28952e65-da15-49e9-bac9-bbf66cc61a37" providerId="AD" clId="Web-{BF925AAA-0A82-4862-91C3-C533FA3523F5}" dt="2023-11-30T20:17:53.050" v="13" actId="14100"/>
          <ac:spMkLst>
            <pc:docMk/>
            <pc:sldMk cId="3849694845" sldId="298"/>
            <ac:spMk id="4" creationId="{DDF776CD-17CF-DB49-A5E2-E9A9E420F39D}"/>
          </ac:spMkLst>
        </pc:spChg>
        <pc:spChg chg="add del mod">
          <ac:chgData name="Brandon A Knutson" userId="S::bak325@nau.edu::28952e65-da15-49e9-bac9-bbf66cc61a37" providerId="AD" clId="Web-{BF925AAA-0A82-4862-91C3-C533FA3523F5}" dt="2023-11-30T20:18:17.910" v="18"/>
          <ac:spMkLst>
            <pc:docMk/>
            <pc:sldMk cId="3849694845" sldId="298"/>
            <ac:spMk id="6" creationId="{2FB61BCB-4DE5-0835-4063-1E4F4317FB3B}"/>
          </ac:spMkLst>
        </pc:spChg>
        <pc:spChg chg="add mod">
          <ac:chgData name="Brandon A Knutson" userId="S::bak325@nau.edu::28952e65-da15-49e9-bac9-bbf66cc61a37" providerId="AD" clId="Web-{BF925AAA-0A82-4862-91C3-C533FA3523F5}" dt="2023-11-30T20:18:45.145" v="29" actId="20577"/>
          <ac:spMkLst>
            <pc:docMk/>
            <pc:sldMk cId="3849694845" sldId="298"/>
            <ac:spMk id="7" creationId="{9A578B8C-00AC-A125-5D8C-4B8B7F106EE9}"/>
          </ac:spMkLst>
        </pc:spChg>
        <pc:spChg chg="add del mod">
          <ac:chgData name="Brandon A Knutson" userId="S::bak325@nau.edu::28952e65-da15-49e9-bac9-bbf66cc61a37" providerId="AD" clId="Web-{BF925AAA-0A82-4862-91C3-C533FA3523F5}" dt="2023-11-30T20:21:49.087" v="33"/>
          <ac:spMkLst>
            <pc:docMk/>
            <pc:sldMk cId="3849694845" sldId="298"/>
            <ac:spMk id="10" creationId="{833AF87B-C55C-3F22-CF94-AE36FFB77E71}"/>
          </ac:spMkLst>
        </pc:spChg>
        <pc:spChg chg="add mod">
          <ac:chgData name="Brandon A Knutson" userId="S::bak325@nau.edu::28952e65-da15-49e9-bac9-bbf66cc61a37" providerId="AD" clId="Web-{BF925AAA-0A82-4862-91C3-C533FA3523F5}" dt="2023-11-30T20:22:37.166" v="47" actId="1076"/>
          <ac:spMkLst>
            <pc:docMk/>
            <pc:sldMk cId="3849694845" sldId="298"/>
            <ac:spMk id="11" creationId="{326251FC-62CD-C596-FC4E-F6254F278F2D}"/>
          </ac:spMkLst>
        </pc:spChg>
        <pc:spChg chg="add mod">
          <ac:chgData name="Brandon A Knutson" userId="S::bak325@nau.edu::28952e65-da15-49e9-bac9-bbf66cc61a37" providerId="AD" clId="Web-{BF925AAA-0A82-4862-91C3-C533FA3523F5}" dt="2023-11-30T20:33:54.215" v="90" actId="1076"/>
          <ac:spMkLst>
            <pc:docMk/>
            <pc:sldMk cId="3849694845" sldId="298"/>
            <ac:spMk id="12" creationId="{67C87477-00C9-A566-371B-3D0DAFEDC184}"/>
          </ac:spMkLst>
        </pc:spChg>
        <pc:picChg chg="add mod">
          <ac:chgData name="Brandon A Knutson" userId="S::bak325@nau.edu::28952e65-da15-49e9-bac9-bbf66cc61a37" providerId="AD" clId="Web-{BF925AAA-0A82-4862-91C3-C533FA3523F5}" dt="2023-11-30T20:16:18.610" v="5"/>
          <ac:picMkLst>
            <pc:docMk/>
            <pc:sldMk cId="3849694845" sldId="298"/>
            <ac:picMk id="3" creationId="{9A1C48DD-91F9-E7D6-B530-77D9442CF69D}"/>
          </ac:picMkLst>
        </pc:picChg>
        <pc:picChg chg="mod">
          <ac:chgData name="Brandon A Knutson" userId="S::bak325@nau.edu::28952e65-da15-49e9-bac9-bbf66cc61a37" providerId="AD" clId="Web-{BF925AAA-0A82-4862-91C3-C533FA3523F5}" dt="2023-11-30T20:16:10.125" v="3"/>
          <ac:picMkLst>
            <pc:docMk/>
            <pc:sldMk cId="3849694845" sldId="298"/>
            <ac:picMk id="8" creationId="{DE3B94AA-4DA8-A2D3-0C0D-2EC80450B027}"/>
          </ac:picMkLst>
        </pc:picChg>
        <pc:picChg chg="mod">
          <ac:chgData name="Brandon A Knutson" userId="S::bak325@nau.edu::28952e65-da15-49e9-bac9-bbf66cc61a37" providerId="AD" clId="Web-{BF925AAA-0A82-4862-91C3-C533FA3523F5}" dt="2023-11-30T20:16:10.141" v="4"/>
          <ac:picMkLst>
            <pc:docMk/>
            <pc:sldMk cId="3849694845" sldId="298"/>
            <ac:picMk id="9" creationId="{AA5FA34B-8E73-E56A-299C-511F9E8DA2E5}"/>
          </ac:picMkLst>
        </pc:picChg>
      </pc:sldChg>
      <pc:sldChg chg="modSp new">
        <pc:chgData name="Brandon A Knutson" userId="S::bak325@nau.edu::28952e65-da15-49e9-bac9-bbf66cc61a37" providerId="AD" clId="Web-{BF925AAA-0A82-4862-91C3-C533FA3523F5}" dt="2023-11-30T20:33:32.730" v="80" actId="20577"/>
        <pc:sldMkLst>
          <pc:docMk/>
          <pc:sldMk cId="3135702702" sldId="299"/>
        </pc:sldMkLst>
        <pc:spChg chg="mod">
          <ac:chgData name="Brandon A Knutson" userId="S::bak325@nau.edu::28952e65-da15-49e9-bac9-bbf66cc61a37" providerId="AD" clId="Web-{BF925AAA-0A82-4862-91C3-C533FA3523F5}" dt="2023-11-30T20:32:23.666" v="64" actId="20577"/>
          <ac:spMkLst>
            <pc:docMk/>
            <pc:sldMk cId="3135702702" sldId="299"/>
            <ac:spMk id="2" creationId="{5E64683C-317D-4690-0ACD-B92C47BBC3D7}"/>
          </ac:spMkLst>
        </pc:spChg>
        <pc:spChg chg="mod">
          <ac:chgData name="Brandon A Knutson" userId="S::bak325@nau.edu::28952e65-da15-49e9-bac9-bbf66cc61a37" providerId="AD" clId="Web-{BF925AAA-0A82-4862-91C3-C533FA3523F5}" dt="2023-11-30T20:33:32.730" v="80" actId="20577"/>
          <ac:spMkLst>
            <pc:docMk/>
            <pc:sldMk cId="3135702702" sldId="299"/>
            <ac:spMk id="3" creationId="{0E36BB56-F66C-39E0-9479-A6E51E1C3201}"/>
          </ac:spMkLst>
        </pc:spChg>
      </pc:sldChg>
    </pc:docChg>
  </pc:docChgLst>
  <pc:docChgLst>
    <pc:chgData name="Brandon A Knutson" userId="S::bak325@nau.edu::28952e65-da15-49e9-bac9-bbf66cc61a37" providerId="AD" clId="Web-{40CB9888-3871-4AFE-80A6-63CD67DE190A}"/>
    <pc:docChg chg="addSld modSld sldOrd">
      <pc:chgData name="Brandon A Knutson" userId="S::bak325@nau.edu::28952e65-da15-49e9-bac9-bbf66cc61a37" providerId="AD" clId="Web-{40CB9888-3871-4AFE-80A6-63CD67DE190A}" dt="2023-11-30T20:15:17.851" v="37" actId="1076"/>
      <pc:docMkLst>
        <pc:docMk/>
      </pc:docMkLst>
      <pc:sldChg chg="ord">
        <pc:chgData name="Brandon A Knutson" userId="S::bak325@nau.edu::28952e65-da15-49e9-bac9-bbf66cc61a37" providerId="AD" clId="Web-{40CB9888-3871-4AFE-80A6-63CD67DE190A}" dt="2023-11-30T20:08:41.901" v="0"/>
        <pc:sldMkLst>
          <pc:docMk/>
          <pc:sldMk cId="4238906861" sldId="257"/>
        </pc:sldMkLst>
      </pc:sldChg>
      <pc:sldChg chg="modSp">
        <pc:chgData name="Brandon A Knutson" userId="S::bak325@nau.edu::28952e65-da15-49e9-bac9-bbf66cc61a37" providerId="AD" clId="Web-{40CB9888-3871-4AFE-80A6-63CD67DE190A}" dt="2023-11-30T20:12:46.378" v="25" actId="20577"/>
        <pc:sldMkLst>
          <pc:docMk/>
          <pc:sldMk cId="1439097297" sldId="259"/>
        </pc:sldMkLst>
        <pc:spChg chg="mod">
          <ac:chgData name="Brandon A Knutson" userId="S::bak325@nau.edu::28952e65-da15-49e9-bac9-bbf66cc61a37" providerId="AD" clId="Web-{40CB9888-3871-4AFE-80A6-63CD67DE190A}" dt="2023-11-30T20:12:26.346" v="1" actId="1076"/>
          <ac:spMkLst>
            <pc:docMk/>
            <pc:sldMk cId="1439097297" sldId="259"/>
            <ac:spMk id="4" creationId="{144B5316-97BE-2628-2C03-925043D2A6A5}"/>
          </ac:spMkLst>
        </pc:spChg>
        <pc:spChg chg="mod">
          <ac:chgData name="Brandon A Knutson" userId="S::bak325@nau.edu::28952e65-da15-49e9-bac9-bbf66cc61a37" providerId="AD" clId="Web-{40CB9888-3871-4AFE-80A6-63CD67DE190A}" dt="2023-11-30T20:12:26.361" v="2" actId="1076"/>
          <ac:spMkLst>
            <pc:docMk/>
            <pc:sldMk cId="1439097297" sldId="259"/>
            <ac:spMk id="6" creationId="{54EEB27B-2246-4D4D-9124-2F9239D61296}"/>
          </ac:spMkLst>
        </pc:spChg>
        <pc:spChg chg="mod">
          <ac:chgData name="Brandon A Knutson" userId="S::bak325@nau.edu::28952e65-da15-49e9-bac9-bbf66cc61a37" providerId="AD" clId="Web-{40CB9888-3871-4AFE-80A6-63CD67DE190A}" dt="2023-11-30T20:12:26.377" v="3" actId="1076"/>
          <ac:spMkLst>
            <pc:docMk/>
            <pc:sldMk cId="1439097297" sldId="259"/>
            <ac:spMk id="7" creationId="{86DA77BD-11E5-E996-F997-27DD56776BCE}"/>
          </ac:spMkLst>
        </pc:spChg>
        <pc:spChg chg="mod">
          <ac:chgData name="Brandon A Knutson" userId="S::bak325@nau.edu::28952e65-da15-49e9-bac9-bbf66cc61a37" providerId="AD" clId="Web-{40CB9888-3871-4AFE-80A6-63CD67DE190A}" dt="2023-11-30T20:12:29.799" v="21" actId="20577"/>
          <ac:spMkLst>
            <pc:docMk/>
            <pc:sldMk cId="1439097297" sldId="259"/>
            <ac:spMk id="8" creationId="{F1B0597C-74BD-BDC0-E836-825E53B18B29}"/>
          </ac:spMkLst>
        </pc:spChg>
        <pc:spChg chg="mod">
          <ac:chgData name="Brandon A Knutson" userId="S::bak325@nau.edu::28952e65-da15-49e9-bac9-bbf66cc61a37" providerId="AD" clId="Web-{40CB9888-3871-4AFE-80A6-63CD67DE190A}" dt="2023-11-30T20:12:46.378" v="25" actId="20577"/>
          <ac:spMkLst>
            <pc:docMk/>
            <pc:sldMk cId="1439097297" sldId="259"/>
            <ac:spMk id="9" creationId="{F950A230-F887-933A-09B6-57BC976E27B2}"/>
          </ac:spMkLst>
        </pc:spChg>
        <pc:spChg chg="mod">
          <ac:chgData name="Brandon A Knutson" userId="S::bak325@nau.edu::28952e65-da15-49e9-bac9-bbf66cc61a37" providerId="AD" clId="Web-{40CB9888-3871-4AFE-80A6-63CD67DE190A}" dt="2023-11-30T20:12:26.393" v="6" actId="1076"/>
          <ac:spMkLst>
            <pc:docMk/>
            <pc:sldMk cId="1439097297" sldId="259"/>
            <ac:spMk id="10" creationId="{D15BF384-47A1-A0D8-758F-04D028A2C708}"/>
          </ac:spMkLst>
        </pc:spChg>
        <pc:spChg chg="mod">
          <ac:chgData name="Brandon A Knutson" userId="S::bak325@nau.edu::28952e65-da15-49e9-bac9-bbf66cc61a37" providerId="AD" clId="Web-{40CB9888-3871-4AFE-80A6-63CD67DE190A}" dt="2023-11-30T20:12:26.408" v="7" actId="1076"/>
          <ac:spMkLst>
            <pc:docMk/>
            <pc:sldMk cId="1439097297" sldId="259"/>
            <ac:spMk id="11" creationId="{DE29D1B0-6B32-B62E-5596-128403E3C4A7}"/>
          </ac:spMkLst>
        </pc:spChg>
        <pc:spChg chg="mod">
          <ac:chgData name="Brandon A Knutson" userId="S::bak325@nau.edu::28952e65-da15-49e9-bac9-bbf66cc61a37" providerId="AD" clId="Web-{40CB9888-3871-4AFE-80A6-63CD67DE190A}" dt="2023-11-30T20:12:26.424" v="8" actId="1076"/>
          <ac:spMkLst>
            <pc:docMk/>
            <pc:sldMk cId="1439097297" sldId="259"/>
            <ac:spMk id="13" creationId="{440FD606-FA7E-A8DA-498E-6E798EEA1805}"/>
          </ac:spMkLst>
        </pc:spChg>
        <pc:spChg chg="mod">
          <ac:chgData name="Brandon A Knutson" userId="S::bak325@nau.edu::28952e65-da15-49e9-bac9-bbf66cc61a37" providerId="AD" clId="Web-{40CB9888-3871-4AFE-80A6-63CD67DE190A}" dt="2023-11-30T20:12:26.424" v="9" actId="1076"/>
          <ac:spMkLst>
            <pc:docMk/>
            <pc:sldMk cId="1439097297" sldId="259"/>
            <ac:spMk id="14" creationId="{E79D418A-8A3F-819F-73C5-49ED46505D78}"/>
          </ac:spMkLst>
        </pc:spChg>
        <pc:spChg chg="mod">
          <ac:chgData name="Brandon A Knutson" userId="S::bak325@nau.edu::28952e65-da15-49e9-bac9-bbf66cc61a37" providerId="AD" clId="Web-{40CB9888-3871-4AFE-80A6-63CD67DE190A}" dt="2023-11-30T20:12:26.439" v="10" actId="1076"/>
          <ac:spMkLst>
            <pc:docMk/>
            <pc:sldMk cId="1439097297" sldId="259"/>
            <ac:spMk id="16" creationId="{553A7EF9-D343-F8D2-0503-CD69ECD9C7BB}"/>
          </ac:spMkLst>
        </pc:spChg>
        <pc:spChg chg="mod">
          <ac:chgData name="Brandon A Knutson" userId="S::bak325@nau.edu::28952e65-da15-49e9-bac9-bbf66cc61a37" providerId="AD" clId="Web-{40CB9888-3871-4AFE-80A6-63CD67DE190A}" dt="2023-11-30T20:12:26.439" v="11" actId="1076"/>
          <ac:spMkLst>
            <pc:docMk/>
            <pc:sldMk cId="1439097297" sldId="259"/>
            <ac:spMk id="17" creationId="{FF15DD4B-D0BA-1CD9-47E8-AF10637E1F8F}"/>
          </ac:spMkLst>
        </pc:spChg>
        <pc:spChg chg="mod">
          <ac:chgData name="Brandon A Knutson" userId="S::bak325@nau.edu::28952e65-da15-49e9-bac9-bbf66cc61a37" providerId="AD" clId="Web-{40CB9888-3871-4AFE-80A6-63CD67DE190A}" dt="2023-11-30T20:12:26.455" v="12" actId="1076"/>
          <ac:spMkLst>
            <pc:docMk/>
            <pc:sldMk cId="1439097297" sldId="259"/>
            <ac:spMk id="18" creationId="{6A7C6495-5A5C-2D45-A14B-C8CF6A4A5D8F}"/>
          </ac:spMkLst>
        </pc:spChg>
        <pc:spChg chg="mod">
          <ac:chgData name="Brandon A Knutson" userId="S::bak325@nau.edu::28952e65-da15-49e9-bac9-bbf66cc61a37" providerId="AD" clId="Web-{40CB9888-3871-4AFE-80A6-63CD67DE190A}" dt="2023-11-30T20:12:26.471" v="13" actId="1076"/>
          <ac:spMkLst>
            <pc:docMk/>
            <pc:sldMk cId="1439097297" sldId="259"/>
            <ac:spMk id="19" creationId="{76A96AE1-F047-40EC-4247-AE7819827A7E}"/>
          </ac:spMkLst>
        </pc:spChg>
        <pc:spChg chg="mod">
          <ac:chgData name="Brandon A Knutson" userId="S::bak325@nau.edu::28952e65-da15-49e9-bac9-bbf66cc61a37" providerId="AD" clId="Web-{40CB9888-3871-4AFE-80A6-63CD67DE190A}" dt="2023-11-30T20:12:26.471" v="14" actId="1076"/>
          <ac:spMkLst>
            <pc:docMk/>
            <pc:sldMk cId="1439097297" sldId="259"/>
            <ac:spMk id="20" creationId="{B62295ED-07C6-D914-9E93-4F927C221B1E}"/>
          </ac:spMkLst>
        </pc:spChg>
        <pc:spChg chg="mod">
          <ac:chgData name="Brandon A Knutson" userId="S::bak325@nau.edu::28952e65-da15-49e9-bac9-bbf66cc61a37" providerId="AD" clId="Web-{40CB9888-3871-4AFE-80A6-63CD67DE190A}" dt="2023-11-30T20:12:26.486" v="15" actId="1076"/>
          <ac:spMkLst>
            <pc:docMk/>
            <pc:sldMk cId="1439097297" sldId="259"/>
            <ac:spMk id="21" creationId="{8CFD56F1-755A-43F4-0C38-13CE97535C54}"/>
          </ac:spMkLst>
        </pc:spChg>
        <pc:spChg chg="mod">
          <ac:chgData name="Brandon A Knutson" userId="S::bak325@nau.edu::28952e65-da15-49e9-bac9-bbf66cc61a37" providerId="AD" clId="Web-{40CB9888-3871-4AFE-80A6-63CD67DE190A}" dt="2023-11-30T20:12:26.486" v="16" actId="1076"/>
          <ac:spMkLst>
            <pc:docMk/>
            <pc:sldMk cId="1439097297" sldId="259"/>
            <ac:spMk id="22" creationId="{3626769D-EC9B-3F90-DD9A-CE8A44476E29}"/>
          </ac:spMkLst>
        </pc:spChg>
        <pc:spChg chg="mod">
          <ac:chgData name="Brandon A Knutson" userId="S::bak325@nau.edu::28952e65-da15-49e9-bac9-bbf66cc61a37" providerId="AD" clId="Web-{40CB9888-3871-4AFE-80A6-63CD67DE190A}" dt="2023-11-30T20:12:26.502" v="17" actId="1076"/>
          <ac:spMkLst>
            <pc:docMk/>
            <pc:sldMk cId="1439097297" sldId="259"/>
            <ac:spMk id="23" creationId="{E2986904-94EB-A9CB-6ED4-35D4288841E3}"/>
          </ac:spMkLst>
        </pc:spChg>
        <pc:spChg chg="mod">
          <ac:chgData name="Brandon A Knutson" userId="S::bak325@nau.edu::28952e65-da15-49e9-bac9-bbf66cc61a37" providerId="AD" clId="Web-{40CB9888-3871-4AFE-80A6-63CD67DE190A}" dt="2023-11-30T20:12:26.518" v="18" actId="1076"/>
          <ac:spMkLst>
            <pc:docMk/>
            <pc:sldMk cId="1439097297" sldId="259"/>
            <ac:spMk id="24" creationId="{560DA163-0D90-1535-953F-96B906838A36}"/>
          </ac:spMkLst>
        </pc:spChg>
        <pc:spChg chg="mod">
          <ac:chgData name="Brandon A Knutson" userId="S::bak325@nau.edu::28952e65-da15-49e9-bac9-bbf66cc61a37" providerId="AD" clId="Web-{40CB9888-3871-4AFE-80A6-63CD67DE190A}" dt="2023-11-30T20:12:26.518" v="19" actId="1076"/>
          <ac:spMkLst>
            <pc:docMk/>
            <pc:sldMk cId="1439097297" sldId="259"/>
            <ac:spMk id="25" creationId="{80D3D4EC-0227-35C4-3FCC-4DF05D3C242F}"/>
          </ac:spMkLst>
        </pc:spChg>
        <pc:spChg chg="mod">
          <ac:chgData name="Brandon A Knutson" userId="S::bak325@nau.edu::28952e65-da15-49e9-bac9-bbf66cc61a37" providerId="AD" clId="Web-{40CB9888-3871-4AFE-80A6-63CD67DE190A}" dt="2023-11-30T20:12:26.533" v="20" actId="1076"/>
          <ac:spMkLst>
            <pc:docMk/>
            <pc:sldMk cId="1439097297" sldId="259"/>
            <ac:spMk id="26" creationId="{9686DE62-DF9C-2F02-E344-03152C50AFAD}"/>
          </ac:spMkLst>
        </pc:spChg>
      </pc:sldChg>
      <pc:sldChg chg="addSp delSp modSp new ord">
        <pc:chgData name="Brandon A Knutson" userId="S::bak325@nau.edu::28952e65-da15-49e9-bac9-bbf66cc61a37" providerId="AD" clId="Web-{40CB9888-3871-4AFE-80A6-63CD67DE190A}" dt="2023-11-30T20:15:17.851" v="37" actId="1076"/>
        <pc:sldMkLst>
          <pc:docMk/>
          <pc:sldMk cId="3849694845" sldId="298"/>
        </pc:sldMkLst>
        <pc:spChg chg="del">
          <ac:chgData name="Brandon A Knutson" userId="S::bak325@nau.edu::28952e65-da15-49e9-bac9-bbf66cc61a37" providerId="AD" clId="Web-{40CB9888-3871-4AFE-80A6-63CD67DE190A}" dt="2023-11-30T20:14:21.131" v="31"/>
          <ac:spMkLst>
            <pc:docMk/>
            <pc:sldMk cId="3849694845" sldId="298"/>
            <ac:spMk id="3" creationId="{3A475F79-4CB2-D9D6-0DFD-32009B9FB8E7}"/>
          </ac:spMkLst>
        </pc:spChg>
        <pc:picChg chg="add">
          <ac:chgData name="Brandon A Knutson" userId="S::bak325@nau.edu::28952e65-da15-49e9-bac9-bbf66cc61a37" providerId="AD" clId="Web-{40CB9888-3871-4AFE-80A6-63CD67DE190A}" dt="2023-11-30T20:13:59.739" v="28"/>
          <ac:picMkLst>
            <pc:docMk/>
            <pc:sldMk cId="3849694845" sldId="298"/>
            <ac:picMk id="5" creationId="{AA45B423-8953-7795-70DC-86245DBA58F8}"/>
          </ac:picMkLst>
        </pc:picChg>
        <pc:picChg chg="add del">
          <ac:chgData name="Brandon A Knutson" userId="S::bak325@nau.edu::28952e65-da15-49e9-bac9-bbf66cc61a37" providerId="AD" clId="Web-{40CB9888-3871-4AFE-80A6-63CD67DE190A}" dt="2023-11-30T20:14:11.990" v="30"/>
          <ac:picMkLst>
            <pc:docMk/>
            <pc:sldMk cId="3849694845" sldId="298"/>
            <ac:picMk id="7" creationId="{4512253F-65ED-6A87-9B20-383A4FC42E13}"/>
          </ac:picMkLst>
        </pc:picChg>
        <pc:picChg chg="add mod ord">
          <ac:chgData name="Brandon A Knutson" userId="S::bak325@nau.edu::28952e65-da15-49e9-bac9-bbf66cc61a37" providerId="AD" clId="Web-{40CB9888-3871-4AFE-80A6-63CD67DE190A}" dt="2023-11-30T20:14:23.693" v="32" actId="1076"/>
          <ac:picMkLst>
            <pc:docMk/>
            <pc:sldMk cId="3849694845" sldId="298"/>
            <ac:picMk id="8" creationId="{DE3B94AA-4DA8-A2D3-0C0D-2EC80450B027}"/>
          </ac:picMkLst>
        </pc:picChg>
        <pc:picChg chg="add mod">
          <ac:chgData name="Brandon A Knutson" userId="S::bak325@nau.edu::28952e65-da15-49e9-bac9-bbf66cc61a37" providerId="AD" clId="Web-{40CB9888-3871-4AFE-80A6-63CD67DE190A}" dt="2023-11-30T20:15:17.851" v="37" actId="1076"/>
          <ac:picMkLst>
            <pc:docMk/>
            <pc:sldMk cId="3849694845" sldId="298"/>
            <ac:picMk id="9" creationId="{AA5FA34B-8E73-E56A-299C-511F9E8DA2E5}"/>
          </ac:picMkLst>
        </pc:picChg>
      </pc:sldChg>
    </pc:docChg>
  </pc:docChgLst>
  <pc:docChgLst>
    <pc:chgData name="Brandon A Knutson" userId="S::bak325@nau.edu::28952e65-da15-49e9-bac9-bbf66cc61a37" providerId="AD" clId="Web-{49A77EA8-F956-4673-A009-C012A441DE46}"/>
    <pc:docChg chg="modSld sldOrd">
      <pc:chgData name="Brandon A Knutson" userId="S::bak325@nau.edu::28952e65-da15-49e9-bac9-bbf66cc61a37" providerId="AD" clId="Web-{49A77EA8-F956-4673-A009-C012A441DE46}" dt="2023-11-26T23:57:45.084" v="593"/>
      <pc:docMkLst>
        <pc:docMk/>
      </pc:docMkLst>
      <pc:sldChg chg="modSp">
        <pc:chgData name="Brandon A Knutson" userId="S::bak325@nau.edu::28952e65-da15-49e9-bac9-bbf66cc61a37" providerId="AD" clId="Web-{49A77EA8-F956-4673-A009-C012A441DE46}" dt="2023-11-26T23:57:45.084" v="593"/>
        <pc:sldMkLst>
          <pc:docMk/>
          <pc:sldMk cId="1262530003" sldId="263"/>
        </pc:sldMkLst>
        <pc:graphicFrameChg chg="mod modGraphic">
          <ac:chgData name="Brandon A Knutson" userId="S::bak325@nau.edu::28952e65-da15-49e9-bac9-bbf66cc61a37" providerId="AD" clId="Web-{49A77EA8-F956-4673-A009-C012A441DE46}" dt="2023-11-26T23:57:45.084" v="593"/>
          <ac:graphicFrameMkLst>
            <pc:docMk/>
            <pc:sldMk cId="1262530003" sldId="263"/>
            <ac:graphicFrameMk id="6" creationId="{350D5F94-C9D7-201D-BDB6-DA914254A4CC}"/>
          </ac:graphicFrameMkLst>
        </pc:graphicFrameChg>
        <pc:graphicFrameChg chg="modGraphic">
          <ac:chgData name="Brandon A Knutson" userId="S::bak325@nau.edu::28952e65-da15-49e9-bac9-bbf66cc61a37" providerId="AD" clId="Web-{49A77EA8-F956-4673-A009-C012A441DE46}" dt="2023-11-26T23:57:08.239" v="576"/>
          <ac:graphicFrameMkLst>
            <pc:docMk/>
            <pc:sldMk cId="1262530003" sldId="263"/>
            <ac:graphicFrameMk id="7" creationId="{B6E3819A-E66C-13F4-9D43-290583DC703D}"/>
          </ac:graphicFrameMkLst>
        </pc:graphicFrameChg>
      </pc:sldChg>
      <pc:sldChg chg="addSp delSp modSp mod setBg">
        <pc:chgData name="Brandon A Knutson" userId="S::bak325@nau.edu::28952e65-da15-49e9-bac9-bbf66cc61a37" providerId="AD" clId="Web-{49A77EA8-F956-4673-A009-C012A441DE46}" dt="2023-11-26T23:56:34.300" v="573"/>
        <pc:sldMkLst>
          <pc:docMk/>
          <pc:sldMk cId="1620902991" sldId="264"/>
        </pc:sldMkLst>
        <pc:spChg chg="mod">
          <ac:chgData name="Brandon A Knutson" userId="S::bak325@nau.edu::28952e65-da15-49e9-bac9-bbf66cc61a37" providerId="AD" clId="Web-{49A77EA8-F956-4673-A009-C012A441DE46}" dt="2023-11-26T23:56:34.300" v="573"/>
          <ac:spMkLst>
            <pc:docMk/>
            <pc:sldMk cId="1620902991" sldId="264"/>
            <ac:spMk id="2" creationId="{CD6615C1-3CE9-16BF-A374-297D1E9B2FE9}"/>
          </ac:spMkLst>
        </pc:spChg>
        <pc:spChg chg="del mod">
          <ac:chgData name="Brandon A Knutson" userId="S::bak325@nau.edu::28952e65-da15-49e9-bac9-bbf66cc61a37" providerId="AD" clId="Web-{49A77EA8-F956-4673-A009-C012A441DE46}" dt="2023-11-26T23:44:49.663" v="178"/>
          <ac:spMkLst>
            <pc:docMk/>
            <pc:sldMk cId="1620902991" sldId="264"/>
            <ac:spMk id="3" creationId="{B36384B0-2DF1-8490-5A3F-711BEED0D186}"/>
          </ac:spMkLst>
        </pc:spChg>
        <pc:spChg chg="add">
          <ac:chgData name="Brandon A Knutson" userId="S::bak325@nau.edu::28952e65-da15-49e9-bac9-bbf66cc61a37" providerId="AD" clId="Web-{49A77EA8-F956-4673-A009-C012A441DE46}" dt="2023-11-26T23:56:34.300" v="573"/>
          <ac:spMkLst>
            <pc:docMk/>
            <pc:sldMk cId="1620902991" sldId="264"/>
            <ac:spMk id="12" creationId="{879398A9-0D0D-4901-BDDF-B3D93CECA7B9}"/>
          </ac:spMkLst>
        </pc:spChg>
        <pc:spChg chg="add">
          <ac:chgData name="Brandon A Knutson" userId="S::bak325@nau.edu::28952e65-da15-49e9-bac9-bbf66cc61a37" providerId="AD" clId="Web-{49A77EA8-F956-4673-A009-C012A441DE46}" dt="2023-11-26T23:56:34.300" v="573"/>
          <ac:spMkLst>
            <pc:docMk/>
            <pc:sldMk cId="1620902991" sldId="264"/>
            <ac:spMk id="14" creationId="{011FEC3B-E514-4E21-B2CB-7903A73569E2}"/>
          </ac:spMkLst>
        </pc:spChg>
        <pc:graphicFrameChg chg="add mod ord modGraphic">
          <ac:chgData name="Brandon A Knutson" userId="S::bak325@nau.edu::28952e65-da15-49e9-bac9-bbf66cc61a37" providerId="AD" clId="Web-{49A77EA8-F956-4673-A009-C012A441DE46}" dt="2023-11-26T23:56:34.300" v="573"/>
          <ac:graphicFrameMkLst>
            <pc:docMk/>
            <pc:sldMk cId="1620902991" sldId="264"/>
            <ac:graphicFrameMk id="7" creationId="{5E5EBF2F-8974-361B-FE25-A538AD5269B9}"/>
          </ac:graphicFrameMkLst>
        </pc:graphicFrameChg>
        <pc:picChg chg="mod">
          <ac:chgData name="Brandon A Knutson" userId="S::bak325@nau.edu::28952e65-da15-49e9-bac9-bbf66cc61a37" providerId="AD" clId="Web-{49A77EA8-F956-4673-A009-C012A441DE46}" dt="2023-11-26T23:56:34.300" v="573"/>
          <ac:picMkLst>
            <pc:docMk/>
            <pc:sldMk cId="1620902991" sldId="264"/>
            <ac:picMk id="5" creationId="{F91B280A-838B-267E-8DE6-2C1EE63491A2}"/>
          </ac:picMkLst>
        </pc:picChg>
      </pc:sldChg>
      <pc:sldChg chg="ord">
        <pc:chgData name="Brandon A Knutson" userId="S::bak325@nau.edu::28952e65-da15-49e9-bac9-bbf66cc61a37" providerId="AD" clId="Web-{49A77EA8-F956-4673-A009-C012A441DE46}" dt="2023-11-26T23:51:02.287" v="363"/>
        <pc:sldMkLst>
          <pc:docMk/>
          <pc:sldMk cId="2863638422" sldId="267"/>
        </pc:sldMkLst>
      </pc:sldChg>
      <pc:sldChg chg="modSp">
        <pc:chgData name="Brandon A Knutson" userId="S::bak325@nau.edu::28952e65-da15-49e9-bac9-bbf66cc61a37" providerId="AD" clId="Web-{49A77EA8-F956-4673-A009-C012A441DE46}" dt="2023-11-26T23:56:17.940" v="572" actId="20577"/>
        <pc:sldMkLst>
          <pc:docMk/>
          <pc:sldMk cId="2664587104" sldId="269"/>
        </pc:sldMkLst>
        <pc:spChg chg="mod">
          <ac:chgData name="Brandon A Knutson" userId="S::bak325@nau.edu::28952e65-da15-49e9-bac9-bbf66cc61a37" providerId="AD" clId="Web-{49A77EA8-F956-4673-A009-C012A441DE46}" dt="2023-11-26T23:56:17.940" v="572" actId="20577"/>
          <ac:spMkLst>
            <pc:docMk/>
            <pc:sldMk cId="2664587104" sldId="269"/>
            <ac:spMk id="3" creationId="{371B14A2-C69F-C228-F57D-4C799E6DB11C}"/>
          </ac:spMkLst>
        </pc:spChg>
      </pc:sldChg>
      <pc:sldChg chg="addSp modSp mod setBg">
        <pc:chgData name="Brandon A Knutson" userId="S::bak325@nau.edu::28952e65-da15-49e9-bac9-bbf66cc61a37" providerId="AD" clId="Web-{49A77EA8-F956-4673-A009-C012A441DE46}" dt="2023-11-26T23:56:46.988" v="574"/>
        <pc:sldMkLst>
          <pc:docMk/>
          <pc:sldMk cId="2199662359" sldId="276"/>
        </pc:sldMkLst>
        <pc:spChg chg="mod">
          <ac:chgData name="Brandon A Knutson" userId="S::bak325@nau.edu::28952e65-da15-49e9-bac9-bbf66cc61a37" providerId="AD" clId="Web-{49A77EA8-F956-4673-A009-C012A441DE46}" dt="2023-11-26T23:56:46.988" v="574"/>
          <ac:spMkLst>
            <pc:docMk/>
            <pc:sldMk cId="2199662359" sldId="276"/>
            <ac:spMk id="2" creationId="{C805FC15-2258-A40B-829B-9B77B3F32C2E}"/>
          </ac:spMkLst>
        </pc:spChg>
        <pc:spChg chg="add">
          <ac:chgData name="Brandon A Knutson" userId="S::bak325@nau.edu::28952e65-da15-49e9-bac9-bbf66cc61a37" providerId="AD" clId="Web-{49A77EA8-F956-4673-A009-C012A441DE46}" dt="2023-11-26T23:56:46.988" v="574"/>
          <ac:spMkLst>
            <pc:docMk/>
            <pc:sldMk cId="2199662359" sldId="276"/>
            <ac:spMk id="9" creationId="{EC7FF834-B204-4967-8D47-8BB36EAF0EF5}"/>
          </ac:spMkLst>
        </pc:spChg>
        <pc:spChg chg="add">
          <ac:chgData name="Brandon A Knutson" userId="S::bak325@nau.edu::28952e65-da15-49e9-bac9-bbf66cc61a37" providerId="AD" clId="Web-{49A77EA8-F956-4673-A009-C012A441DE46}" dt="2023-11-26T23:56:46.988" v="574"/>
          <ac:spMkLst>
            <pc:docMk/>
            <pc:sldMk cId="2199662359" sldId="276"/>
            <ac:spMk id="11" creationId="{F780A22D-61EA-43E3-BD94-3E39CF902160}"/>
          </ac:spMkLst>
        </pc:spChg>
        <pc:graphicFrameChg chg="mod modGraphic">
          <ac:chgData name="Brandon A Knutson" userId="S::bak325@nau.edu::28952e65-da15-49e9-bac9-bbf66cc61a37" providerId="AD" clId="Web-{49A77EA8-F956-4673-A009-C012A441DE46}" dt="2023-11-26T23:56:46.988" v="574"/>
          <ac:graphicFrameMkLst>
            <pc:docMk/>
            <pc:sldMk cId="2199662359" sldId="276"/>
            <ac:graphicFrameMk id="4" creationId="{47F918EC-B263-46B4-C43F-8F782C168BE6}"/>
          </ac:graphicFrameMkLst>
        </pc:graphicFrameChg>
      </pc:sldChg>
    </pc:docChg>
  </pc:docChgLst>
  <pc:docChgLst>
    <pc:chgData name="Brandon A Knutson" userId="S::bak325@nau.edu::28952e65-da15-49e9-bac9-bbf66cc61a37" providerId="AD" clId="Web-{B510EC5B-AFA1-4A81-BE9F-060B1FB782C5}"/>
    <pc:docChg chg="modSld">
      <pc:chgData name="Brandon A Knutson" userId="S::bak325@nau.edu::28952e65-da15-49e9-bac9-bbf66cc61a37" providerId="AD" clId="Web-{B510EC5B-AFA1-4A81-BE9F-060B1FB782C5}" dt="2023-11-30T20:38:13.275" v="1"/>
      <pc:docMkLst>
        <pc:docMk/>
      </pc:docMkLst>
      <pc:sldChg chg="modSp">
        <pc:chgData name="Brandon A Knutson" userId="S::bak325@nau.edu::28952e65-da15-49e9-bac9-bbf66cc61a37" providerId="AD" clId="Web-{B510EC5B-AFA1-4A81-BE9F-060B1FB782C5}" dt="2023-11-30T20:38:13.275" v="1"/>
        <pc:sldMkLst>
          <pc:docMk/>
          <pc:sldMk cId="3382450167" sldId="270"/>
        </pc:sldMkLst>
        <pc:picChg chg="mod">
          <ac:chgData name="Brandon A Knutson" userId="S::bak325@nau.edu::28952e65-da15-49e9-bac9-bbf66cc61a37" providerId="AD" clId="Web-{B510EC5B-AFA1-4A81-BE9F-060B1FB782C5}" dt="2023-11-30T20:38:13.275" v="1"/>
          <ac:picMkLst>
            <pc:docMk/>
            <pc:sldMk cId="3382450167" sldId="270"/>
            <ac:picMk id="3" creationId="{AE8E4669-646F-EBF9-9B22-B423A0E6C23B}"/>
          </ac:picMkLst>
        </pc:picChg>
        <pc:picChg chg="mod">
          <ac:chgData name="Brandon A Knutson" userId="S::bak325@nau.edu::28952e65-da15-49e9-bac9-bbf66cc61a37" providerId="AD" clId="Web-{B510EC5B-AFA1-4A81-BE9F-060B1FB782C5}" dt="2023-11-30T20:38:13.150" v="0"/>
          <ac:picMkLst>
            <pc:docMk/>
            <pc:sldMk cId="3382450167" sldId="270"/>
            <ac:picMk id="6" creationId="{074D9568-2899-4E4D-7258-F9D7E15C45B4}"/>
          </ac:picMkLst>
        </pc:picChg>
      </pc:sldChg>
    </pc:docChg>
  </pc:docChgLst>
  <pc:docChgLst>
    <pc:chgData name="Brandon A Knutson" userId="S::bak325@nau.edu::28952e65-da15-49e9-bac9-bbf66cc61a37" providerId="AD" clId="Web-{76235190-3005-49E3-8D37-17AF8CC46A4B}"/>
    <pc:docChg chg="modSld sldOrd">
      <pc:chgData name="Brandon A Knutson" userId="S::bak325@nau.edu::28952e65-da15-49e9-bac9-bbf66cc61a37" providerId="AD" clId="Web-{76235190-3005-49E3-8D37-17AF8CC46A4B}" dt="2023-11-29T20:07:03.369" v="22"/>
      <pc:docMkLst>
        <pc:docMk/>
      </pc:docMkLst>
      <pc:sldChg chg="delSp modSp">
        <pc:chgData name="Brandon A Knutson" userId="S::bak325@nau.edu::28952e65-da15-49e9-bac9-bbf66cc61a37" providerId="AD" clId="Web-{76235190-3005-49E3-8D37-17AF8CC46A4B}" dt="2023-11-29T20:05:33.928" v="9" actId="1076"/>
        <pc:sldMkLst>
          <pc:docMk/>
          <pc:sldMk cId="1620902991" sldId="264"/>
        </pc:sldMkLst>
        <pc:spChg chg="mod">
          <ac:chgData name="Brandon A Knutson" userId="S::bak325@nau.edu::28952e65-da15-49e9-bac9-bbf66cc61a37" providerId="AD" clId="Web-{76235190-3005-49E3-8D37-17AF8CC46A4B}" dt="2023-11-29T20:05:19.318" v="5" actId="1076"/>
          <ac:spMkLst>
            <pc:docMk/>
            <pc:sldMk cId="1620902991" sldId="264"/>
            <ac:spMk id="2" creationId="{CD6615C1-3CE9-16BF-A374-297D1E9B2FE9}"/>
          </ac:spMkLst>
        </pc:spChg>
        <pc:spChg chg="del">
          <ac:chgData name="Brandon A Knutson" userId="S::bak325@nau.edu::28952e65-da15-49e9-bac9-bbf66cc61a37" providerId="AD" clId="Web-{76235190-3005-49E3-8D37-17AF8CC46A4B}" dt="2023-11-29T20:05:08.552" v="2"/>
          <ac:spMkLst>
            <pc:docMk/>
            <pc:sldMk cId="1620902991" sldId="264"/>
            <ac:spMk id="12" creationId="{879398A9-0D0D-4901-BDDF-B3D93CECA7B9}"/>
          </ac:spMkLst>
        </pc:spChg>
        <pc:spChg chg="del">
          <ac:chgData name="Brandon A Knutson" userId="S::bak325@nau.edu::28952e65-da15-49e9-bac9-bbf66cc61a37" providerId="AD" clId="Web-{76235190-3005-49E3-8D37-17AF8CC46A4B}" dt="2023-11-29T20:05:07.099" v="1"/>
          <ac:spMkLst>
            <pc:docMk/>
            <pc:sldMk cId="1620902991" sldId="264"/>
            <ac:spMk id="14" creationId="{011FEC3B-E514-4E21-B2CB-7903A73569E2}"/>
          </ac:spMkLst>
        </pc:spChg>
        <pc:graphicFrameChg chg="mod">
          <ac:chgData name="Brandon A Knutson" userId="S::bak325@nau.edu::28952e65-da15-49e9-bac9-bbf66cc61a37" providerId="AD" clId="Web-{76235190-3005-49E3-8D37-17AF8CC46A4B}" dt="2023-11-29T20:05:33.928" v="9" actId="1076"/>
          <ac:graphicFrameMkLst>
            <pc:docMk/>
            <pc:sldMk cId="1620902991" sldId="264"/>
            <ac:graphicFrameMk id="7" creationId="{5E5EBF2F-8974-361B-FE25-A538AD5269B9}"/>
          </ac:graphicFrameMkLst>
        </pc:graphicFrameChg>
        <pc:picChg chg="mod">
          <ac:chgData name="Brandon A Knutson" userId="S::bak325@nau.edu::28952e65-da15-49e9-bac9-bbf66cc61a37" providerId="AD" clId="Web-{76235190-3005-49E3-8D37-17AF8CC46A4B}" dt="2023-11-29T20:05:13.428" v="4" actId="14100"/>
          <ac:picMkLst>
            <pc:docMk/>
            <pc:sldMk cId="1620902991" sldId="264"/>
            <ac:picMk id="5" creationId="{F91B280A-838B-267E-8DE6-2C1EE63491A2}"/>
          </ac:picMkLst>
        </pc:picChg>
      </pc:sldChg>
      <pc:sldChg chg="ord">
        <pc:chgData name="Brandon A Knutson" userId="S::bak325@nau.edu::28952e65-da15-49e9-bac9-bbf66cc61a37" providerId="AD" clId="Web-{76235190-3005-49E3-8D37-17AF8CC46A4B}" dt="2023-11-29T20:07:03.369" v="22"/>
        <pc:sldMkLst>
          <pc:docMk/>
          <pc:sldMk cId="2863638422" sldId="267"/>
        </pc:sldMkLst>
      </pc:sldChg>
      <pc:sldChg chg="ord">
        <pc:chgData name="Brandon A Knutson" userId="S::bak325@nau.edu::28952e65-da15-49e9-bac9-bbf66cc61a37" providerId="AD" clId="Web-{76235190-3005-49E3-8D37-17AF8CC46A4B}" dt="2023-11-29T20:04:29.082" v="0"/>
        <pc:sldMkLst>
          <pc:docMk/>
          <pc:sldMk cId="2739051773" sldId="292"/>
        </pc:sldMkLst>
      </pc:sldChg>
      <pc:sldChg chg="modSp">
        <pc:chgData name="Brandon A Knutson" userId="S::bak325@nau.edu::28952e65-da15-49e9-bac9-bbf66cc61a37" providerId="AD" clId="Web-{76235190-3005-49E3-8D37-17AF8CC46A4B}" dt="2023-11-29T20:06:25.805" v="21" actId="1076"/>
        <pc:sldMkLst>
          <pc:docMk/>
          <pc:sldMk cId="3045953756" sldId="294"/>
        </pc:sldMkLst>
        <pc:picChg chg="mod">
          <ac:chgData name="Brandon A Knutson" userId="S::bak325@nau.edu::28952e65-da15-49e9-bac9-bbf66cc61a37" providerId="AD" clId="Web-{76235190-3005-49E3-8D37-17AF8CC46A4B}" dt="2023-11-29T20:06:09.305" v="14" actId="14100"/>
          <ac:picMkLst>
            <pc:docMk/>
            <pc:sldMk cId="3045953756" sldId="294"/>
            <ac:picMk id="6" creationId="{F8ACD3EA-06E2-F5AB-D1D8-91BBA7FF595D}"/>
          </ac:picMkLst>
        </pc:picChg>
        <pc:picChg chg="mod">
          <ac:chgData name="Brandon A Knutson" userId="S::bak325@nau.edu::28952e65-da15-49e9-bac9-bbf66cc61a37" providerId="AD" clId="Web-{76235190-3005-49E3-8D37-17AF8CC46A4B}" dt="2023-11-29T20:06:25.805" v="21" actId="1076"/>
          <ac:picMkLst>
            <pc:docMk/>
            <pc:sldMk cId="3045953756" sldId="294"/>
            <ac:picMk id="7" creationId="{C27EA9F5-ADC9-0F93-E5EE-14503A2D5E70}"/>
          </ac:picMkLst>
        </pc:picChg>
        <pc:picChg chg="mod">
          <ac:chgData name="Brandon A Knutson" userId="S::bak325@nau.edu::28952e65-da15-49e9-bac9-bbf66cc61a37" providerId="AD" clId="Web-{76235190-3005-49E3-8D37-17AF8CC46A4B}" dt="2023-11-29T20:06:19.664" v="19" actId="14100"/>
          <ac:picMkLst>
            <pc:docMk/>
            <pc:sldMk cId="3045953756" sldId="294"/>
            <ac:picMk id="9" creationId="{C091DD20-8841-ABE8-291C-D4E6C0F24622}"/>
          </ac:picMkLst>
        </pc:picChg>
      </pc:sldChg>
    </pc:docChg>
  </pc:docChgLst>
  <pc:docChgLst>
    <pc:chgData name="Russel Thomas Stringham" userId="S::rts97@nau.edu::08e9cd47-1db5-4ee4-ae24-d30a6709bd9e" providerId="AD" clId="Web-{CD2449DE-E480-46B2-9B61-E64271C17869}"/>
    <pc:docChg chg="modSld">
      <pc:chgData name="Russel Thomas Stringham" userId="S::rts97@nau.edu::08e9cd47-1db5-4ee4-ae24-d30a6709bd9e" providerId="AD" clId="Web-{CD2449DE-E480-46B2-9B61-E64271C17869}" dt="2023-11-30T21:43:56.092" v="6" actId="1076"/>
      <pc:docMkLst>
        <pc:docMk/>
      </pc:docMkLst>
      <pc:sldChg chg="addSp modSp">
        <pc:chgData name="Russel Thomas Stringham" userId="S::rts97@nau.edu::08e9cd47-1db5-4ee4-ae24-d30a6709bd9e" providerId="AD" clId="Web-{CD2449DE-E480-46B2-9B61-E64271C17869}" dt="2023-11-30T21:43:56.092" v="6" actId="1076"/>
        <pc:sldMkLst>
          <pc:docMk/>
          <pc:sldMk cId="3018860955" sldId="277"/>
        </pc:sldMkLst>
        <pc:picChg chg="add mod modCrop">
          <ac:chgData name="Russel Thomas Stringham" userId="S::rts97@nau.edu::08e9cd47-1db5-4ee4-ae24-d30a6709bd9e" providerId="AD" clId="Web-{CD2449DE-E480-46B2-9B61-E64271C17869}" dt="2023-11-30T21:43:56.092" v="6" actId="1076"/>
          <ac:picMkLst>
            <pc:docMk/>
            <pc:sldMk cId="3018860955" sldId="277"/>
            <ac:picMk id="3" creationId="{B8FA2A15-B0FB-93F8-C949-A42781F836F2}"/>
          </ac:picMkLst>
        </pc:picChg>
      </pc:sldChg>
    </pc:docChg>
  </pc:docChgLst>
  <pc:docChgLst>
    <pc:chgData name="Brandon A Knutson" userId="S::bak325@nau.edu::28952e65-da15-49e9-bac9-bbf66cc61a37" providerId="AD" clId="Web-{EAB14D11-3F79-4078-8882-8111B404B898}"/>
    <pc:docChg chg="modSld">
      <pc:chgData name="Brandon A Knutson" userId="S::bak325@nau.edu::28952e65-da15-49e9-bac9-bbf66cc61a37" providerId="AD" clId="Web-{EAB14D11-3F79-4078-8882-8111B404B898}" dt="2023-11-30T20:36:09.224" v="9" actId="20577"/>
      <pc:docMkLst>
        <pc:docMk/>
      </pc:docMkLst>
      <pc:sldChg chg="modSp">
        <pc:chgData name="Brandon A Knutson" userId="S::bak325@nau.edu::28952e65-da15-49e9-bac9-bbf66cc61a37" providerId="AD" clId="Web-{EAB14D11-3F79-4078-8882-8111B404B898}" dt="2023-11-30T20:36:09.224" v="9" actId="20577"/>
        <pc:sldMkLst>
          <pc:docMk/>
          <pc:sldMk cId="1415384563" sldId="274"/>
        </pc:sldMkLst>
        <pc:spChg chg="mod">
          <ac:chgData name="Brandon A Knutson" userId="S::bak325@nau.edu::28952e65-da15-49e9-bac9-bbf66cc61a37" providerId="AD" clId="Web-{EAB14D11-3F79-4078-8882-8111B404B898}" dt="2023-11-30T20:35:45.849" v="1" actId="1076"/>
          <ac:spMkLst>
            <pc:docMk/>
            <pc:sldMk cId="1415384563" sldId="274"/>
            <ac:spMk id="2" creationId="{60F993EE-FDA0-D008-F54A-9F786D040930}"/>
          </ac:spMkLst>
        </pc:spChg>
        <pc:spChg chg="mod">
          <ac:chgData name="Brandon A Knutson" userId="S::bak325@nau.edu::28952e65-da15-49e9-bac9-bbf66cc61a37" providerId="AD" clId="Web-{EAB14D11-3F79-4078-8882-8111B404B898}" dt="2023-11-30T20:36:09.224" v="9" actId="20577"/>
          <ac:spMkLst>
            <pc:docMk/>
            <pc:sldMk cId="1415384563" sldId="274"/>
            <ac:spMk id="3" creationId="{1233FB6B-6BE8-9EE7-639B-BF3D7B7D130C}"/>
          </ac:spMkLst>
        </pc:spChg>
      </pc:sldChg>
      <pc:sldChg chg="modSp">
        <pc:chgData name="Brandon A Knutson" userId="S::bak325@nau.edu::28952e65-da15-49e9-bac9-bbf66cc61a37" providerId="AD" clId="Web-{EAB14D11-3F79-4078-8882-8111B404B898}" dt="2023-11-30T20:35:57.896" v="4" actId="20577"/>
        <pc:sldMkLst>
          <pc:docMk/>
          <pc:sldMk cId="3135702702" sldId="299"/>
        </pc:sldMkLst>
        <pc:spChg chg="mod">
          <ac:chgData name="Brandon A Knutson" userId="S::bak325@nau.edu::28952e65-da15-49e9-bac9-bbf66cc61a37" providerId="AD" clId="Web-{EAB14D11-3F79-4078-8882-8111B404B898}" dt="2023-11-30T20:35:52.427" v="2" actId="20577"/>
          <ac:spMkLst>
            <pc:docMk/>
            <pc:sldMk cId="3135702702" sldId="299"/>
            <ac:spMk id="2" creationId="{5E64683C-317D-4690-0ACD-B92C47BBC3D7}"/>
          </ac:spMkLst>
        </pc:spChg>
        <pc:spChg chg="mod">
          <ac:chgData name="Brandon A Knutson" userId="S::bak325@nau.edu::28952e65-da15-49e9-bac9-bbf66cc61a37" providerId="AD" clId="Web-{EAB14D11-3F79-4078-8882-8111B404B898}" dt="2023-11-30T20:35:57.896" v="4" actId="20577"/>
          <ac:spMkLst>
            <pc:docMk/>
            <pc:sldMk cId="3135702702" sldId="299"/>
            <ac:spMk id="3" creationId="{0E36BB56-F66C-39E0-9479-A6E51E1C3201}"/>
          </ac:spMkLst>
        </pc:spChg>
      </pc:sldChg>
    </pc:docChg>
  </pc:docChgLst>
  <pc:docChgLst>
    <pc:chgData name="Brandon A Knutson" userId="S::bak325@nau.edu::28952e65-da15-49e9-bac9-bbf66cc61a37" providerId="AD" clId="Web-{279B22A0-1697-4200-8589-6206BFB58BBF}"/>
    <pc:docChg chg="sldOrd">
      <pc:chgData name="Brandon A Knutson" userId="S::bak325@nau.edu::28952e65-da15-49e9-bac9-bbf66cc61a37" providerId="AD" clId="Web-{279B22A0-1697-4200-8589-6206BFB58BBF}" dt="2023-11-30T22:20:53.549" v="2"/>
      <pc:docMkLst>
        <pc:docMk/>
      </pc:docMkLst>
      <pc:sldChg chg="ord">
        <pc:chgData name="Brandon A Knutson" userId="S::bak325@nau.edu::28952e65-da15-49e9-bac9-bbf66cc61a37" providerId="AD" clId="Web-{279B22A0-1697-4200-8589-6206BFB58BBF}" dt="2023-11-30T22:19:58.907" v="0"/>
        <pc:sldMkLst>
          <pc:docMk/>
          <pc:sldMk cId="3844967214" sldId="265"/>
        </pc:sldMkLst>
      </pc:sldChg>
      <pc:sldChg chg="ord">
        <pc:chgData name="Brandon A Knutson" userId="S::bak325@nau.edu::28952e65-da15-49e9-bac9-bbf66cc61a37" providerId="AD" clId="Web-{279B22A0-1697-4200-8589-6206BFB58BBF}" dt="2023-11-30T22:20:01.766" v="1"/>
        <pc:sldMkLst>
          <pc:docMk/>
          <pc:sldMk cId="2664587104" sldId="269"/>
        </pc:sldMkLst>
      </pc:sldChg>
      <pc:sldChg chg="ord">
        <pc:chgData name="Brandon A Knutson" userId="S::bak325@nau.edu::28952e65-da15-49e9-bac9-bbf66cc61a37" providerId="AD" clId="Web-{279B22A0-1697-4200-8589-6206BFB58BBF}" dt="2023-11-30T22:20:53.549" v="2"/>
        <pc:sldMkLst>
          <pc:docMk/>
          <pc:sldMk cId="1335798343" sldId="293"/>
        </pc:sldMkLst>
      </pc:sldChg>
    </pc:docChg>
  </pc:docChgLst>
  <pc:docChgLst>
    <pc:chgData name="Russel Thomas Stringham" userId="S::rts97@nau.edu::08e9cd47-1db5-4ee4-ae24-d30a6709bd9e" providerId="AD" clId="Web-{8AD216E3-2E97-4BBB-9382-D95A3C3930FA}"/>
    <pc:docChg chg="modSld">
      <pc:chgData name="Russel Thomas Stringham" userId="S::rts97@nau.edu::08e9cd47-1db5-4ee4-ae24-d30a6709bd9e" providerId="AD" clId="Web-{8AD216E3-2E97-4BBB-9382-D95A3C3930FA}" dt="2023-11-27T03:35:12.650" v="184" actId="20577"/>
      <pc:docMkLst>
        <pc:docMk/>
      </pc:docMkLst>
      <pc:sldChg chg="addSp delSp modSp">
        <pc:chgData name="Russel Thomas Stringham" userId="S::rts97@nau.edu::08e9cd47-1db5-4ee4-ae24-d30a6709bd9e" providerId="AD" clId="Web-{8AD216E3-2E97-4BBB-9382-D95A3C3930FA}" dt="2023-11-27T03:34:59.399" v="182"/>
        <pc:sldMkLst>
          <pc:docMk/>
          <pc:sldMk cId="1835241255" sldId="271"/>
        </pc:sldMkLst>
        <pc:spChg chg="mod">
          <ac:chgData name="Russel Thomas Stringham" userId="S::rts97@nau.edu::08e9cd47-1db5-4ee4-ae24-d30a6709bd9e" providerId="AD" clId="Web-{8AD216E3-2E97-4BBB-9382-D95A3C3930FA}" dt="2023-11-27T03:34:59.399" v="182"/>
          <ac:spMkLst>
            <pc:docMk/>
            <pc:sldMk cId="1835241255" sldId="271"/>
            <ac:spMk id="3" creationId="{247353B0-BEB6-3024-05C3-0931EE45FC2B}"/>
          </ac:spMkLst>
        </pc:spChg>
        <pc:spChg chg="add del">
          <ac:chgData name="Russel Thomas Stringham" userId="S::rts97@nau.edu::08e9cd47-1db5-4ee4-ae24-d30a6709bd9e" providerId="AD" clId="Web-{8AD216E3-2E97-4BBB-9382-D95A3C3930FA}" dt="2023-11-27T03:34:47.571" v="181"/>
          <ac:spMkLst>
            <pc:docMk/>
            <pc:sldMk cId="1835241255" sldId="271"/>
            <ac:spMk id="4" creationId="{1D18E4DE-C5F9-EF44-AFD2-5290375EFB33}"/>
          </ac:spMkLst>
        </pc:spChg>
      </pc:sldChg>
      <pc:sldChg chg="modSp">
        <pc:chgData name="Russel Thomas Stringham" userId="S::rts97@nau.edu::08e9cd47-1db5-4ee4-ae24-d30a6709bd9e" providerId="AD" clId="Web-{8AD216E3-2E97-4BBB-9382-D95A3C3930FA}" dt="2023-11-27T03:35:12.650" v="184" actId="20577"/>
        <pc:sldMkLst>
          <pc:docMk/>
          <pc:sldMk cId="4034783620" sldId="272"/>
        </pc:sldMkLst>
        <pc:spChg chg="mod">
          <ac:chgData name="Russel Thomas Stringham" userId="S::rts97@nau.edu::08e9cd47-1db5-4ee4-ae24-d30a6709bd9e" providerId="AD" clId="Web-{8AD216E3-2E97-4BBB-9382-D95A3C3930FA}" dt="2023-11-27T03:35:12.650" v="184" actId="20577"/>
          <ac:spMkLst>
            <pc:docMk/>
            <pc:sldMk cId="4034783620" sldId="272"/>
            <ac:spMk id="2" creationId="{2C0F545E-8370-1548-7F46-ECC3E87848B3}"/>
          </ac:spMkLst>
        </pc:spChg>
      </pc:sldChg>
      <pc:sldChg chg="addSp delSp modSp">
        <pc:chgData name="Russel Thomas Stringham" userId="S::rts97@nau.edu::08e9cd47-1db5-4ee4-ae24-d30a6709bd9e" providerId="AD" clId="Web-{8AD216E3-2E97-4BBB-9382-D95A3C3930FA}" dt="2023-11-27T03:28:45.098" v="42" actId="14100"/>
        <pc:sldMkLst>
          <pc:docMk/>
          <pc:sldMk cId="3018860955" sldId="277"/>
        </pc:sldMkLst>
        <pc:spChg chg="del mod">
          <ac:chgData name="Russel Thomas Stringham" userId="S::rts97@nau.edu::08e9cd47-1db5-4ee4-ae24-d30a6709bd9e" providerId="AD" clId="Web-{8AD216E3-2E97-4BBB-9382-D95A3C3930FA}" dt="2023-11-27T03:26:36.732" v="1"/>
          <ac:spMkLst>
            <pc:docMk/>
            <pc:sldMk cId="3018860955" sldId="277"/>
            <ac:spMk id="3" creationId="{247353B0-BEB6-3024-05C3-0931EE45FC2B}"/>
          </ac:spMkLst>
        </pc:spChg>
        <pc:spChg chg="add mod">
          <ac:chgData name="Russel Thomas Stringham" userId="S::rts97@nau.edu::08e9cd47-1db5-4ee4-ae24-d30a6709bd9e" providerId="AD" clId="Web-{8AD216E3-2E97-4BBB-9382-D95A3C3930FA}" dt="2023-11-27T03:28:45.098" v="42" actId="14100"/>
          <ac:spMkLst>
            <pc:docMk/>
            <pc:sldMk cId="3018860955" sldId="277"/>
            <ac:spMk id="7" creationId="{7C7F4247-5B0C-EBBC-0479-13BEB07A2AD8}"/>
          </ac:spMkLst>
        </pc:spChg>
        <pc:picChg chg="add mod ord modCrop">
          <ac:chgData name="Russel Thomas Stringham" userId="S::rts97@nau.edu::08e9cd47-1db5-4ee4-ae24-d30a6709bd9e" providerId="AD" clId="Web-{8AD216E3-2E97-4BBB-9382-D95A3C3930FA}" dt="2023-11-27T03:27:37.376" v="13" actId="1076"/>
          <ac:picMkLst>
            <pc:docMk/>
            <pc:sldMk cId="3018860955" sldId="277"/>
            <ac:picMk id="4" creationId="{BCD5DF3C-3998-B766-F8BE-635050DD4769}"/>
          </ac:picMkLst>
        </pc:picChg>
      </pc:sldChg>
    </pc:docChg>
  </pc:docChgLst>
  <pc:docChgLst>
    <pc:chgData name="Brandon A Knutson" userId="S::bak325@nau.edu::28952e65-da15-49e9-bac9-bbf66cc61a37" providerId="AD" clId="Web-{B1E1E5B7-CEFC-41C4-A788-764A304FD943}"/>
    <pc:docChg chg="modSld sldOrd">
      <pc:chgData name="Brandon A Knutson" userId="S::bak325@nau.edu::28952e65-da15-49e9-bac9-bbf66cc61a37" providerId="AD" clId="Web-{B1E1E5B7-CEFC-41C4-A788-764A304FD943}" dt="2023-11-27T20:02:37.988" v="225" actId="1076"/>
      <pc:docMkLst>
        <pc:docMk/>
      </pc:docMkLst>
      <pc:sldChg chg="addSp delSp modSp ord">
        <pc:chgData name="Brandon A Knutson" userId="S::bak325@nau.edu::28952e65-da15-49e9-bac9-bbf66cc61a37" providerId="AD" clId="Web-{B1E1E5B7-CEFC-41C4-A788-764A304FD943}" dt="2023-11-27T20:02:37.988" v="225" actId="1076"/>
        <pc:sldMkLst>
          <pc:docMk/>
          <pc:sldMk cId="1439097297" sldId="259"/>
        </pc:sldMkLst>
        <pc:spChg chg="mod">
          <ac:chgData name="Brandon A Knutson" userId="S::bak325@nau.edu::28952e65-da15-49e9-bac9-bbf66cc61a37" providerId="AD" clId="Web-{B1E1E5B7-CEFC-41C4-A788-764A304FD943}" dt="2023-11-27T19:59:56.889" v="163" actId="20577"/>
          <ac:spMkLst>
            <pc:docMk/>
            <pc:sldMk cId="1439097297" sldId="259"/>
            <ac:spMk id="2" creationId="{17820AA3-5651-9F2C-C46B-1D328934D8E4}"/>
          </ac:spMkLst>
        </pc:spChg>
        <pc:spChg chg="del mod">
          <ac:chgData name="Brandon A Knutson" userId="S::bak325@nau.edu::28952e65-da15-49e9-bac9-bbf66cc61a37" providerId="AD" clId="Web-{B1E1E5B7-CEFC-41C4-A788-764A304FD943}" dt="2023-11-27T19:49:47.651" v="2"/>
          <ac:spMkLst>
            <pc:docMk/>
            <pc:sldMk cId="1439097297" sldId="259"/>
            <ac:spMk id="3" creationId="{2A8E208E-FCC8-24F9-E592-06842318967E}"/>
          </ac:spMkLst>
        </pc:spChg>
        <pc:spChg chg="add mod">
          <ac:chgData name="Brandon A Knutson" userId="S::bak325@nau.edu::28952e65-da15-49e9-bac9-bbf66cc61a37" providerId="AD" clId="Web-{B1E1E5B7-CEFC-41C4-A788-764A304FD943}" dt="2023-11-27T20:02:37.988" v="225" actId="1076"/>
          <ac:spMkLst>
            <pc:docMk/>
            <pc:sldMk cId="1439097297" sldId="259"/>
            <ac:spMk id="4" creationId="{144B5316-97BE-2628-2C03-925043D2A6A5}"/>
          </ac:spMkLst>
        </pc:spChg>
        <pc:spChg chg="add mod">
          <ac:chgData name="Brandon A Knutson" userId="S::bak325@nau.edu::28952e65-da15-49e9-bac9-bbf66cc61a37" providerId="AD" clId="Web-{B1E1E5B7-CEFC-41C4-A788-764A304FD943}" dt="2023-11-27T20:00:34.891" v="179" actId="1076"/>
          <ac:spMkLst>
            <pc:docMk/>
            <pc:sldMk cId="1439097297" sldId="259"/>
            <ac:spMk id="6" creationId="{54EEB27B-2246-4D4D-9124-2F9239D61296}"/>
          </ac:spMkLst>
        </pc:spChg>
        <pc:spChg chg="add mod">
          <ac:chgData name="Brandon A Knutson" userId="S::bak325@nau.edu::28952e65-da15-49e9-bac9-bbf66cc61a37" providerId="AD" clId="Web-{B1E1E5B7-CEFC-41C4-A788-764A304FD943}" dt="2023-11-27T20:00:34.891" v="180" actId="1076"/>
          <ac:spMkLst>
            <pc:docMk/>
            <pc:sldMk cId="1439097297" sldId="259"/>
            <ac:spMk id="7" creationId="{86DA77BD-11E5-E996-F997-27DD56776BCE}"/>
          </ac:spMkLst>
        </pc:spChg>
        <pc:spChg chg="add mod">
          <ac:chgData name="Brandon A Knutson" userId="S::bak325@nau.edu::28952e65-da15-49e9-bac9-bbf66cc61a37" providerId="AD" clId="Web-{B1E1E5B7-CEFC-41C4-A788-764A304FD943}" dt="2023-11-27T20:00:34.906" v="181" actId="1076"/>
          <ac:spMkLst>
            <pc:docMk/>
            <pc:sldMk cId="1439097297" sldId="259"/>
            <ac:spMk id="8" creationId="{F1B0597C-74BD-BDC0-E836-825E53B18B29}"/>
          </ac:spMkLst>
        </pc:spChg>
        <pc:spChg chg="add mod">
          <ac:chgData name="Brandon A Knutson" userId="S::bak325@nau.edu::28952e65-da15-49e9-bac9-bbf66cc61a37" providerId="AD" clId="Web-{B1E1E5B7-CEFC-41C4-A788-764A304FD943}" dt="2023-11-27T20:00:34.906" v="182" actId="1076"/>
          <ac:spMkLst>
            <pc:docMk/>
            <pc:sldMk cId="1439097297" sldId="259"/>
            <ac:spMk id="9" creationId="{F950A230-F887-933A-09B6-57BC976E27B2}"/>
          </ac:spMkLst>
        </pc:spChg>
        <pc:spChg chg="add mod">
          <ac:chgData name="Brandon A Knutson" userId="S::bak325@nau.edu::28952e65-da15-49e9-bac9-bbf66cc61a37" providerId="AD" clId="Web-{B1E1E5B7-CEFC-41C4-A788-764A304FD943}" dt="2023-11-27T20:00:34.937" v="183" actId="1076"/>
          <ac:spMkLst>
            <pc:docMk/>
            <pc:sldMk cId="1439097297" sldId="259"/>
            <ac:spMk id="10" creationId="{D15BF384-47A1-A0D8-758F-04D028A2C708}"/>
          </ac:spMkLst>
        </pc:spChg>
        <pc:spChg chg="add mod">
          <ac:chgData name="Brandon A Knutson" userId="S::bak325@nau.edu::28952e65-da15-49e9-bac9-bbf66cc61a37" providerId="AD" clId="Web-{B1E1E5B7-CEFC-41C4-A788-764A304FD943}" dt="2023-11-27T20:00:34.937" v="184" actId="1076"/>
          <ac:spMkLst>
            <pc:docMk/>
            <pc:sldMk cId="1439097297" sldId="259"/>
            <ac:spMk id="11" creationId="{DE29D1B0-6B32-B62E-5596-128403E3C4A7}"/>
          </ac:spMkLst>
        </pc:spChg>
        <pc:spChg chg="add del">
          <ac:chgData name="Brandon A Knutson" userId="S::bak325@nau.edu::28952e65-da15-49e9-bac9-bbf66cc61a37" providerId="AD" clId="Web-{B1E1E5B7-CEFC-41C4-A788-764A304FD943}" dt="2023-11-27T19:52:59.813" v="99"/>
          <ac:spMkLst>
            <pc:docMk/>
            <pc:sldMk cId="1439097297" sldId="259"/>
            <ac:spMk id="12" creationId="{DDEAE1BC-168C-DD59-7975-70683F8ECCC2}"/>
          </ac:spMkLst>
        </pc:spChg>
        <pc:spChg chg="add mod">
          <ac:chgData name="Brandon A Knutson" userId="S::bak325@nau.edu::28952e65-da15-49e9-bac9-bbf66cc61a37" providerId="AD" clId="Web-{B1E1E5B7-CEFC-41C4-A788-764A304FD943}" dt="2023-11-27T20:00:34.969" v="185" actId="1076"/>
          <ac:spMkLst>
            <pc:docMk/>
            <pc:sldMk cId="1439097297" sldId="259"/>
            <ac:spMk id="13" creationId="{440FD606-FA7E-A8DA-498E-6E798EEA1805}"/>
          </ac:spMkLst>
        </pc:spChg>
        <pc:spChg chg="add mod">
          <ac:chgData name="Brandon A Knutson" userId="S::bak325@nau.edu::28952e65-da15-49e9-bac9-bbf66cc61a37" providerId="AD" clId="Web-{B1E1E5B7-CEFC-41C4-A788-764A304FD943}" dt="2023-11-27T20:00:34.984" v="186" actId="1076"/>
          <ac:spMkLst>
            <pc:docMk/>
            <pc:sldMk cId="1439097297" sldId="259"/>
            <ac:spMk id="14" creationId="{E79D418A-8A3F-819F-73C5-49ED46505D78}"/>
          </ac:spMkLst>
        </pc:spChg>
        <pc:spChg chg="add mod">
          <ac:chgData name="Brandon A Knutson" userId="S::bak325@nau.edu::28952e65-da15-49e9-bac9-bbf66cc61a37" providerId="AD" clId="Web-{B1E1E5B7-CEFC-41C4-A788-764A304FD943}" dt="2023-11-27T20:00:34.984" v="187" actId="1076"/>
          <ac:spMkLst>
            <pc:docMk/>
            <pc:sldMk cId="1439097297" sldId="259"/>
            <ac:spMk id="16" creationId="{553A7EF9-D343-F8D2-0503-CD69ECD9C7BB}"/>
          </ac:spMkLst>
        </pc:spChg>
        <pc:spChg chg="add mod">
          <ac:chgData name="Brandon A Knutson" userId="S::bak325@nau.edu::28952e65-da15-49e9-bac9-bbf66cc61a37" providerId="AD" clId="Web-{B1E1E5B7-CEFC-41C4-A788-764A304FD943}" dt="2023-11-27T20:00:35" v="188" actId="1076"/>
          <ac:spMkLst>
            <pc:docMk/>
            <pc:sldMk cId="1439097297" sldId="259"/>
            <ac:spMk id="17" creationId="{FF15DD4B-D0BA-1CD9-47E8-AF10637E1F8F}"/>
          </ac:spMkLst>
        </pc:spChg>
        <pc:spChg chg="add mod">
          <ac:chgData name="Brandon A Knutson" userId="S::bak325@nau.edu::28952e65-da15-49e9-bac9-bbf66cc61a37" providerId="AD" clId="Web-{B1E1E5B7-CEFC-41C4-A788-764A304FD943}" dt="2023-11-27T20:00:35" v="189" actId="1076"/>
          <ac:spMkLst>
            <pc:docMk/>
            <pc:sldMk cId="1439097297" sldId="259"/>
            <ac:spMk id="18" creationId="{6A7C6495-5A5C-2D45-A14B-C8CF6A4A5D8F}"/>
          </ac:spMkLst>
        </pc:spChg>
        <pc:spChg chg="add mod">
          <ac:chgData name="Brandon A Knutson" userId="S::bak325@nau.edu::28952e65-da15-49e9-bac9-bbf66cc61a37" providerId="AD" clId="Web-{B1E1E5B7-CEFC-41C4-A788-764A304FD943}" dt="2023-11-27T20:00:51.001" v="197" actId="14100"/>
          <ac:spMkLst>
            <pc:docMk/>
            <pc:sldMk cId="1439097297" sldId="259"/>
            <ac:spMk id="19" creationId="{76A96AE1-F047-40EC-4247-AE7819827A7E}"/>
          </ac:spMkLst>
        </pc:spChg>
        <pc:spChg chg="add mod">
          <ac:chgData name="Brandon A Knutson" userId="S::bak325@nau.edu::28952e65-da15-49e9-bac9-bbf66cc61a37" providerId="AD" clId="Web-{B1E1E5B7-CEFC-41C4-A788-764A304FD943}" dt="2023-11-27T20:00:58.735" v="200" actId="1076"/>
          <ac:spMkLst>
            <pc:docMk/>
            <pc:sldMk cId="1439097297" sldId="259"/>
            <ac:spMk id="20" creationId="{B62295ED-07C6-D914-9E93-4F927C221B1E}"/>
          </ac:spMkLst>
        </pc:spChg>
        <pc:spChg chg="add mod">
          <ac:chgData name="Brandon A Knutson" userId="S::bak325@nau.edu::28952e65-da15-49e9-bac9-bbf66cc61a37" providerId="AD" clId="Web-{B1E1E5B7-CEFC-41C4-A788-764A304FD943}" dt="2023-11-27T20:00:35.031" v="192" actId="1076"/>
          <ac:spMkLst>
            <pc:docMk/>
            <pc:sldMk cId="1439097297" sldId="259"/>
            <ac:spMk id="21" creationId="{8CFD56F1-755A-43F4-0C38-13CE97535C54}"/>
          </ac:spMkLst>
        </pc:spChg>
        <pc:spChg chg="add mod">
          <ac:chgData name="Brandon A Knutson" userId="S::bak325@nau.edu::28952e65-da15-49e9-bac9-bbf66cc61a37" providerId="AD" clId="Web-{B1E1E5B7-CEFC-41C4-A788-764A304FD943}" dt="2023-11-27T20:00:35.031" v="193" actId="1076"/>
          <ac:spMkLst>
            <pc:docMk/>
            <pc:sldMk cId="1439097297" sldId="259"/>
            <ac:spMk id="22" creationId="{3626769D-EC9B-3F90-DD9A-CE8A44476E29}"/>
          </ac:spMkLst>
        </pc:spChg>
        <pc:spChg chg="add mod">
          <ac:chgData name="Brandon A Knutson" userId="S::bak325@nau.edu::28952e65-da15-49e9-bac9-bbf66cc61a37" providerId="AD" clId="Web-{B1E1E5B7-CEFC-41C4-A788-764A304FD943}" dt="2023-11-27T20:00:35.047" v="194" actId="1076"/>
          <ac:spMkLst>
            <pc:docMk/>
            <pc:sldMk cId="1439097297" sldId="259"/>
            <ac:spMk id="23" creationId="{E2986904-94EB-A9CB-6ED4-35D4288841E3}"/>
          </ac:spMkLst>
        </pc:spChg>
        <pc:spChg chg="add mod">
          <ac:chgData name="Brandon A Knutson" userId="S::bak325@nau.edu::28952e65-da15-49e9-bac9-bbf66cc61a37" providerId="AD" clId="Web-{B1E1E5B7-CEFC-41C4-A788-764A304FD943}" dt="2023-11-27T20:02:12.581" v="223" actId="14100"/>
          <ac:spMkLst>
            <pc:docMk/>
            <pc:sldMk cId="1439097297" sldId="259"/>
            <ac:spMk id="24" creationId="{560DA163-0D90-1535-953F-96B906838A36}"/>
          </ac:spMkLst>
        </pc:spChg>
        <pc:spChg chg="add mod">
          <ac:chgData name="Brandon A Knutson" userId="S::bak325@nau.edu::28952e65-da15-49e9-bac9-bbf66cc61a37" providerId="AD" clId="Web-{B1E1E5B7-CEFC-41C4-A788-764A304FD943}" dt="2023-11-27T20:02:17.363" v="224" actId="14100"/>
          <ac:spMkLst>
            <pc:docMk/>
            <pc:sldMk cId="1439097297" sldId="259"/>
            <ac:spMk id="25" creationId="{80D3D4EC-0227-35C4-3FCC-4DF05D3C242F}"/>
          </ac:spMkLst>
        </pc:spChg>
        <pc:spChg chg="add mod">
          <ac:chgData name="Brandon A Knutson" userId="S::bak325@nau.edu::28952e65-da15-49e9-bac9-bbf66cc61a37" providerId="AD" clId="Web-{B1E1E5B7-CEFC-41C4-A788-764A304FD943}" dt="2023-11-27T20:01:58.846" v="222" actId="1076"/>
          <ac:spMkLst>
            <pc:docMk/>
            <pc:sldMk cId="1439097297" sldId="259"/>
            <ac:spMk id="26" creationId="{9686DE62-DF9C-2F02-E344-03152C50AFAD}"/>
          </ac:spMkLst>
        </pc:spChg>
        <pc:cxnChg chg="add del mod">
          <ac:chgData name="Brandon A Knutson" userId="S::bak325@nau.edu::28952e65-da15-49e9-bac9-bbf66cc61a37" providerId="AD" clId="Web-{B1E1E5B7-CEFC-41C4-A788-764A304FD943}" dt="2023-11-27T19:53:43.690" v="105"/>
          <ac:cxnSpMkLst>
            <pc:docMk/>
            <pc:sldMk cId="1439097297" sldId="259"/>
            <ac:cxnSpMk id="15" creationId="{DF1E8B00-370C-D828-D1D1-513A48E64921}"/>
          </ac:cxnSpMkLst>
        </pc:cxnChg>
      </pc:sldChg>
    </pc:docChg>
  </pc:docChgLst>
  <pc:docChgLst>
    <pc:chgData name="Mica Nicole Nellis" userId="5f20adf3-492e-4e22-8d59-1b443793dbb5" providerId="ADAL" clId="{2A9DA93D-CFEF-E14F-8B04-068F89604A8E}"/>
    <pc:docChg chg="undo custSel addSld delSld modSld sldOrd">
      <pc:chgData name="Mica Nicole Nellis" userId="5f20adf3-492e-4e22-8d59-1b443793dbb5" providerId="ADAL" clId="{2A9DA93D-CFEF-E14F-8B04-068F89604A8E}" dt="2023-11-27T20:35:24.307" v="3273" actId="20577"/>
      <pc:docMkLst>
        <pc:docMk/>
      </pc:docMkLst>
      <pc:sldChg chg="modSp">
        <pc:chgData name="Mica Nicole Nellis" userId="5f20adf3-492e-4e22-8d59-1b443793dbb5" providerId="ADAL" clId="{2A9DA93D-CFEF-E14F-8B04-068F89604A8E}" dt="2023-11-27T04:55:57.682" v="1276" actId="27636"/>
        <pc:sldMkLst>
          <pc:docMk/>
          <pc:sldMk cId="4238906861" sldId="257"/>
        </pc:sldMkLst>
        <pc:spChg chg="mod">
          <ac:chgData name="Mica Nicole Nellis" userId="5f20adf3-492e-4e22-8d59-1b443793dbb5" providerId="ADAL" clId="{2A9DA93D-CFEF-E14F-8B04-068F89604A8E}" dt="2023-11-27T04:19:41.479" v="12" actId="20577"/>
          <ac:spMkLst>
            <pc:docMk/>
            <pc:sldMk cId="4238906861" sldId="257"/>
            <ac:spMk id="2" creationId="{A756E4DD-8A37-732F-A35D-6F6D1FEA42CF}"/>
          </ac:spMkLst>
        </pc:spChg>
        <pc:spChg chg="mod">
          <ac:chgData name="Mica Nicole Nellis" userId="5f20adf3-492e-4e22-8d59-1b443793dbb5" providerId="ADAL" clId="{2A9DA93D-CFEF-E14F-8B04-068F89604A8E}" dt="2023-11-27T04:55:57.682" v="1276" actId="27636"/>
          <ac:spMkLst>
            <pc:docMk/>
            <pc:sldMk cId="4238906861" sldId="257"/>
            <ac:spMk id="3" creationId="{0D4AA81B-4900-7AE1-AE55-6F58E6AD18BF}"/>
          </ac:spMkLst>
        </pc:spChg>
      </pc:sldChg>
      <pc:sldChg chg="modSp">
        <pc:chgData name="Mica Nicole Nellis" userId="5f20adf3-492e-4e22-8d59-1b443793dbb5" providerId="ADAL" clId="{2A9DA93D-CFEF-E14F-8B04-068F89604A8E}" dt="2023-11-27T04:41:35.507" v="312" actId="14100"/>
        <pc:sldMkLst>
          <pc:docMk/>
          <pc:sldMk cId="1440022012" sldId="258"/>
        </pc:sldMkLst>
        <pc:spChg chg="mod">
          <ac:chgData name="Mica Nicole Nellis" userId="5f20adf3-492e-4e22-8d59-1b443793dbb5" providerId="ADAL" clId="{2A9DA93D-CFEF-E14F-8B04-068F89604A8E}" dt="2023-11-27T04:41:35.507" v="312" actId="14100"/>
          <ac:spMkLst>
            <pc:docMk/>
            <pc:sldMk cId="1440022012" sldId="258"/>
            <ac:spMk id="2" creationId="{B9464D95-327A-9DC7-7C16-361A07238FA2}"/>
          </ac:spMkLst>
        </pc:spChg>
      </pc:sldChg>
      <pc:sldChg chg="modSp">
        <pc:chgData name="Mica Nicole Nellis" userId="5f20adf3-492e-4e22-8d59-1b443793dbb5" providerId="ADAL" clId="{2A9DA93D-CFEF-E14F-8B04-068F89604A8E}" dt="2023-11-27T04:21:54.214" v="64" actId="20577"/>
        <pc:sldMkLst>
          <pc:docMk/>
          <pc:sldMk cId="1439097297" sldId="259"/>
        </pc:sldMkLst>
        <pc:spChg chg="mod">
          <ac:chgData name="Mica Nicole Nellis" userId="5f20adf3-492e-4e22-8d59-1b443793dbb5" providerId="ADAL" clId="{2A9DA93D-CFEF-E14F-8B04-068F89604A8E}" dt="2023-11-27T04:21:54.214" v="64" actId="20577"/>
          <ac:spMkLst>
            <pc:docMk/>
            <pc:sldMk cId="1439097297" sldId="259"/>
            <ac:spMk id="2" creationId="{17820AA3-5651-9F2C-C46B-1D328934D8E4}"/>
          </ac:spMkLst>
        </pc:spChg>
      </pc:sldChg>
      <pc:sldChg chg="del ord">
        <pc:chgData name="Mica Nicole Nellis" userId="5f20adf3-492e-4e22-8d59-1b443793dbb5" providerId="ADAL" clId="{2A9DA93D-CFEF-E14F-8B04-068F89604A8E}" dt="2023-11-27T04:43:01.100" v="365" actId="2696"/>
        <pc:sldMkLst>
          <pc:docMk/>
          <pc:sldMk cId="126816726" sldId="260"/>
        </pc:sldMkLst>
      </pc:sldChg>
      <pc:sldChg chg="del ord">
        <pc:chgData name="Mica Nicole Nellis" userId="5f20adf3-492e-4e22-8d59-1b443793dbb5" providerId="ADAL" clId="{2A9DA93D-CFEF-E14F-8B04-068F89604A8E}" dt="2023-11-27T04:42:57.267" v="363" actId="2696"/>
        <pc:sldMkLst>
          <pc:docMk/>
          <pc:sldMk cId="3234994724" sldId="261"/>
        </pc:sldMkLst>
      </pc:sldChg>
      <pc:sldChg chg="del ord">
        <pc:chgData name="Mica Nicole Nellis" userId="5f20adf3-492e-4e22-8d59-1b443793dbb5" providerId="ADAL" clId="{2A9DA93D-CFEF-E14F-8B04-068F89604A8E}" dt="2023-11-27T04:42:59.117" v="364" actId="2696"/>
        <pc:sldMkLst>
          <pc:docMk/>
          <pc:sldMk cId="2216068040" sldId="262"/>
        </pc:sldMkLst>
      </pc:sldChg>
      <pc:sldChg chg="ord">
        <pc:chgData name="Mica Nicole Nellis" userId="5f20adf3-492e-4e22-8d59-1b443793dbb5" providerId="ADAL" clId="{2A9DA93D-CFEF-E14F-8B04-068F89604A8E}" dt="2023-11-27T04:20:52.964" v="38" actId="1076"/>
        <pc:sldMkLst>
          <pc:docMk/>
          <pc:sldMk cId="1262530003" sldId="263"/>
        </pc:sldMkLst>
      </pc:sldChg>
      <pc:sldChg chg="ord">
        <pc:chgData name="Mica Nicole Nellis" userId="5f20adf3-492e-4e22-8d59-1b443793dbb5" providerId="ADAL" clId="{2A9DA93D-CFEF-E14F-8B04-068F89604A8E}" dt="2023-11-27T04:21:19.947" v="40" actId="1076"/>
        <pc:sldMkLst>
          <pc:docMk/>
          <pc:sldMk cId="1620902991" sldId="264"/>
        </pc:sldMkLst>
      </pc:sldChg>
      <pc:sldChg chg="addSp delSp modSp ord">
        <pc:chgData name="Mica Nicole Nellis" userId="5f20adf3-492e-4e22-8d59-1b443793dbb5" providerId="ADAL" clId="{2A9DA93D-CFEF-E14F-8B04-068F89604A8E}" dt="2023-11-27T04:36:19.688" v="230" actId="1076"/>
        <pc:sldMkLst>
          <pc:docMk/>
          <pc:sldMk cId="3844967214" sldId="265"/>
        </pc:sldMkLst>
        <pc:spChg chg="mod">
          <ac:chgData name="Mica Nicole Nellis" userId="5f20adf3-492e-4e22-8d59-1b443793dbb5" providerId="ADAL" clId="{2A9DA93D-CFEF-E14F-8B04-068F89604A8E}" dt="2023-11-27T04:36:07.804" v="226" actId="1076"/>
          <ac:spMkLst>
            <pc:docMk/>
            <pc:sldMk cId="3844967214" sldId="265"/>
            <ac:spMk id="2" creationId="{6F9CE4BD-0B96-665C-8E3B-A8711BB6A73D}"/>
          </ac:spMkLst>
        </pc:spChg>
        <pc:spChg chg="del mod">
          <ac:chgData name="Mica Nicole Nellis" userId="5f20adf3-492e-4e22-8d59-1b443793dbb5" providerId="ADAL" clId="{2A9DA93D-CFEF-E14F-8B04-068F89604A8E}" dt="2023-11-27T04:35:50.020" v="223" actId="22"/>
          <ac:spMkLst>
            <pc:docMk/>
            <pc:sldMk cId="3844967214" sldId="265"/>
            <ac:spMk id="3" creationId="{0983948A-3259-24FC-742F-4740F7C949EC}"/>
          </ac:spMkLst>
        </pc:spChg>
        <pc:picChg chg="del">
          <ac:chgData name="Mica Nicole Nellis" userId="5f20adf3-492e-4e22-8d59-1b443793dbb5" providerId="ADAL" clId="{2A9DA93D-CFEF-E14F-8B04-068F89604A8E}" dt="2023-11-27T04:35:45.358" v="221" actId="478"/>
          <ac:picMkLst>
            <pc:docMk/>
            <pc:sldMk cId="3844967214" sldId="265"/>
            <ac:picMk id="4" creationId="{2C7CF8F6-98AB-B871-1DA9-F590387A62C0}"/>
          </ac:picMkLst>
        </pc:picChg>
        <pc:picChg chg="add mod">
          <ac:chgData name="Mica Nicole Nellis" userId="5f20adf3-492e-4e22-8d59-1b443793dbb5" providerId="ADAL" clId="{2A9DA93D-CFEF-E14F-8B04-068F89604A8E}" dt="2023-11-27T04:36:19.688" v="230" actId="1076"/>
          <ac:picMkLst>
            <pc:docMk/>
            <pc:sldMk cId="3844967214" sldId="265"/>
            <ac:picMk id="8" creationId="{4351C851-AA64-8CAF-516D-9CC7261B2453}"/>
          </ac:picMkLst>
        </pc:picChg>
      </pc:sldChg>
      <pc:sldChg chg="ord">
        <pc:chgData name="Mica Nicole Nellis" userId="5f20adf3-492e-4e22-8d59-1b443793dbb5" providerId="ADAL" clId="{2A9DA93D-CFEF-E14F-8B04-068F89604A8E}" dt="2023-11-27T04:22:27.796" v="68" actId="1076"/>
        <pc:sldMkLst>
          <pc:docMk/>
          <pc:sldMk cId="1399673163" sldId="266"/>
        </pc:sldMkLst>
      </pc:sldChg>
      <pc:sldChg chg="modSp">
        <pc:chgData name="Mica Nicole Nellis" userId="5f20adf3-492e-4e22-8d59-1b443793dbb5" providerId="ADAL" clId="{2A9DA93D-CFEF-E14F-8B04-068F89604A8E}" dt="2023-11-27T04:47:23.230" v="590" actId="22"/>
        <pc:sldMkLst>
          <pc:docMk/>
          <pc:sldMk cId="2863638422" sldId="267"/>
        </pc:sldMkLst>
        <pc:spChg chg="mod">
          <ac:chgData name="Mica Nicole Nellis" userId="5f20adf3-492e-4e22-8d59-1b443793dbb5" providerId="ADAL" clId="{2A9DA93D-CFEF-E14F-8B04-068F89604A8E}" dt="2023-11-27T04:25:19.397" v="118" actId="20577"/>
          <ac:spMkLst>
            <pc:docMk/>
            <pc:sldMk cId="2863638422" sldId="267"/>
            <ac:spMk id="2" creationId="{02880AAB-C1B3-46A3-3615-985F7E929657}"/>
          </ac:spMkLst>
        </pc:spChg>
        <pc:spChg chg="mod">
          <ac:chgData name="Mica Nicole Nellis" userId="5f20adf3-492e-4e22-8d59-1b443793dbb5" providerId="ADAL" clId="{2A9DA93D-CFEF-E14F-8B04-068F89604A8E}" dt="2023-11-27T04:47:23.230" v="590" actId="22"/>
          <ac:spMkLst>
            <pc:docMk/>
            <pc:sldMk cId="2863638422" sldId="267"/>
            <ac:spMk id="3" creationId="{D5B42664-5499-48C7-AE54-13968C9E46BE}"/>
          </ac:spMkLst>
        </pc:spChg>
      </pc:sldChg>
      <pc:sldChg chg="modSp">
        <pc:chgData name="Mica Nicole Nellis" userId="5f20adf3-492e-4e22-8d59-1b443793dbb5" providerId="ADAL" clId="{2A9DA93D-CFEF-E14F-8B04-068F89604A8E}" dt="2023-11-27T04:25:10.816" v="108" actId="20577"/>
        <pc:sldMkLst>
          <pc:docMk/>
          <pc:sldMk cId="3613319982" sldId="268"/>
        </pc:sldMkLst>
        <pc:spChg chg="mod">
          <ac:chgData name="Mica Nicole Nellis" userId="5f20adf3-492e-4e22-8d59-1b443793dbb5" providerId="ADAL" clId="{2A9DA93D-CFEF-E14F-8B04-068F89604A8E}" dt="2023-11-27T04:25:10.816" v="108" actId="20577"/>
          <ac:spMkLst>
            <pc:docMk/>
            <pc:sldMk cId="3613319982" sldId="268"/>
            <ac:spMk id="2" creationId="{CF0EF342-051E-CF48-CFA1-06E6CDB084D8}"/>
          </ac:spMkLst>
        </pc:spChg>
      </pc:sldChg>
      <pc:sldChg chg="modSp ord">
        <pc:chgData name="Mica Nicole Nellis" userId="5f20adf3-492e-4e22-8d59-1b443793dbb5" providerId="ADAL" clId="{2A9DA93D-CFEF-E14F-8B04-068F89604A8E}" dt="2023-11-27T04:46:58.448" v="589" actId="20577"/>
        <pc:sldMkLst>
          <pc:docMk/>
          <pc:sldMk cId="2664587104" sldId="269"/>
        </pc:sldMkLst>
        <pc:spChg chg="mod">
          <ac:chgData name="Mica Nicole Nellis" userId="5f20adf3-492e-4e22-8d59-1b443793dbb5" providerId="ADAL" clId="{2A9DA93D-CFEF-E14F-8B04-068F89604A8E}" dt="2023-11-27T04:44:13.021" v="415" actId="1035"/>
          <ac:spMkLst>
            <pc:docMk/>
            <pc:sldMk cId="2664587104" sldId="269"/>
            <ac:spMk id="2" creationId="{6310152B-2CB2-EAB9-DC6C-5652FEDC4389}"/>
          </ac:spMkLst>
        </pc:spChg>
        <pc:spChg chg="mod">
          <ac:chgData name="Mica Nicole Nellis" userId="5f20adf3-492e-4e22-8d59-1b443793dbb5" providerId="ADAL" clId="{2A9DA93D-CFEF-E14F-8B04-068F89604A8E}" dt="2023-11-27T04:46:58.448" v="589" actId="20577"/>
          <ac:spMkLst>
            <pc:docMk/>
            <pc:sldMk cId="2664587104" sldId="269"/>
            <ac:spMk id="3" creationId="{371B14A2-C69F-C228-F57D-4C799E6DB11C}"/>
          </ac:spMkLst>
        </pc:spChg>
      </pc:sldChg>
      <pc:sldChg chg="addSp delSp modSp">
        <pc:chgData name="Mica Nicole Nellis" userId="5f20adf3-492e-4e22-8d59-1b443793dbb5" providerId="ADAL" clId="{2A9DA93D-CFEF-E14F-8B04-068F89604A8E}" dt="2023-11-27T05:26:29.642" v="3013" actId="1076"/>
        <pc:sldMkLst>
          <pc:docMk/>
          <pc:sldMk cId="3382450167" sldId="270"/>
        </pc:sldMkLst>
        <pc:spChg chg="mod">
          <ac:chgData name="Mica Nicole Nellis" userId="5f20adf3-492e-4e22-8d59-1b443793dbb5" providerId="ADAL" clId="{2A9DA93D-CFEF-E14F-8B04-068F89604A8E}" dt="2023-11-27T05:25:12.380" v="2999" actId="1076"/>
          <ac:spMkLst>
            <pc:docMk/>
            <pc:sldMk cId="3382450167" sldId="270"/>
            <ac:spMk id="2" creationId="{95071850-262D-B47D-B37B-D549597811B4}"/>
          </ac:spMkLst>
        </pc:spChg>
        <pc:spChg chg="del mod">
          <ac:chgData name="Mica Nicole Nellis" userId="5f20adf3-492e-4e22-8d59-1b443793dbb5" providerId="ADAL" clId="{2A9DA93D-CFEF-E14F-8B04-068F89604A8E}" dt="2023-11-27T05:25:02.700" v="2996" actId="478"/>
          <ac:spMkLst>
            <pc:docMk/>
            <pc:sldMk cId="3382450167" sldId="270"/>
            <ac:spMk id="3" creationId="{FE62D0B8-B451-C349-75E3-4ECED6237262}"/>
          </ac:spMkLst>
        </pc:spChg>
        <pc:picChg chg="add del">
          <ac:chgData name="Mica Nicole Nellis" userId="5f20adf3-492e-4e22-8d59-1b443793dbb5" providerId="ADAL" clId="{2A9DA93D-CFEF-E14F-8B04-068F89604A8E}" dt="2023-11-27T05:25:47.775" v="3003" actId="478"/>
          <ac:picMkLst>
            <pc:docMk/>
            <pc:sldMk cId="3382450167" sldId="270"/>
            <ac:picMk id="4" creationId="{76CA9039-2D20-2B3E-30D9-3CAA2D441B5F}"/>
          </ac:picMkLst>
        </pc:picChg>
        <pc:picChg chg="add mod">
          <ac:chgData name="Mica Nicole Nellis" userId="5f20adf3-492e-4e22-8d59-1b443793dbb5" providerId="ADAL" clId="{2A9DA93D-CFEF-E14F-8B04-068F89604A8E}" dt="2023-11-27T05:26:29.642" v="3013" actId="1076"/>
          <ac:picMkLst>
            <pc:docMk/>
            <pc:sldMk cId="3382450167" sldId="270"/>
            <ac:picMk id="6" creationId="{074D9568-2899-4E4D-7258-F9D7E15C45B4}"/>
          </ac:picMkLst>
        </pc:picChg>
      </pc:sldChg>
      <pc:sldChg chg="addSp delSp modSp ord">
        <pc:chgData name="Mica Nicole Nellis" userId="5f20adf3-492e-4e22-8d59-1b443793dbb5" providerId="ADAL" clId="{2A9DA93D-CFEF-E14F-8B04-068F89604A8E}" dt="2023-11-27T04:37:29.408" v="238" actId="1076"/>
        <pc:sldMkLst>
          <pc:docMk/>
          <pc:sldMk cId="3126664886" sldId="273"/>
        </pc:sldMkLst>
        <pc:spChg chg="mod">
          <ac:chgData name="Mica Nicole Nellis" userId="5f20adf3-492e-4e22-8d59-1b443793dbb5" providerId="ADAL" clId="{2A9DA93D-CFEF-E14F-8B04-068F89604A8E}" dt="2023-11-27T04:37:11.214" v="233" actId="1076"/>
          <ac:spMkLst>
            <pc:docMk/>
            <pc:sldMk cId="3126664886" sldId="273"/>
            <ac:spMk id="2" creationId="{6F9CE4BD-0B96-665C-8E3B-A8711BB6A73D}"/>
          </ac:spMkLst>
        </pc:spChg>
        <pc:spChg chg="del mod">
          <ac:chgData name="Mica Nicole Nellis" userId="5f20adf3-492e-4e22-8d59-1b443793dbb5" providerId="ADAL" clId="{2A9DA93D-CFEF-E14F-8B04-068F89604A8E}" dt="2023-11-27T04:37:13.422" v="234" actId="22"/>
          <ac:spMkLst>
            <pc:docMk/>
            <pc:sldMk cId="3126664886" sldId="273"/>
            <ac:spMk id="3" creationId="{0983948A-3259-24FC-742F-4740F7C949EC}"/>
          </ac:spMkLst>
        </pc:spChg>
        <pc:picChg chg="del">
          <ac:chgData name="Mica Nicole Nellis" userId="5f20adf3-492e-4e22-8d59-1b443793dbb5" providerId="ADAL" clId="{2A9DA93D-CFEF-E14F-8B04-068F89604A8E}" dt="2023-11-27T04:37:03.891" v="231" actId="478"/>
          <ac:picMkLst>
            <pc:docMk/>
            <pc:sldMk cId="3126664886" sldId="273"/>
            <ac:picMk id="6" creationId="{E4071662-4E41-4976-6193-93B408347B61}"/>
          </ac:picMkLst>
        </pc:picChg>
        <pc:picChg chg="add mod">
          <ac:chgData name="Mica Nicole Nellis" userId="5f20adf3-492e-4e22-8d59-1b443793dbb5" providerId="ADAL" clId="{2A9DA93D-CFEF-E14F-8B04-068F89604A8E}" dt="2023-11-27T04:37:29.408" v="238" actId="1076"/>
          <ac:picMkLst>
            <pc:docMk/>
            <pc:sldMk cId="3126664886" sldId="273"/>
            <ac:picMk id="8" creationId="{BF7FD663-3BCE-F1DC-AD06-FFE21DEB3F4C}"/>
          </ac:picMkLst>
        </pc:picChg>
      </pc:sldChg>
      <pc:sldChg chg="modSp ord">
        <pc:chgData name="Mica Nicole Nellis" userId="5f20adf3-492e-4e22-8d59-1b443793dbb5" providerId="ADAL" clId="{2A9DA93D-CFEF-E14F-8B04-068F89604A8E}" dt="2023-11-27T05:37:11.196" v="3265" actId="20577"/>
        <pc:sldMkLst>
          <pc:docMk/>
          <pc:sldMk cId="1415384563" sldId="274"/>
        </pc:sldMkLst>
        <pc:spChg chg="mod">
          <ac:chgData name="Mica Nicole Nellis" userId="5f20adf3-492e-4e22-8d59-1b443793dbb5" providerId="ADAL" clId="{2A9DA93D-CFEF-E14F-8B04-068F89604A8E}" dt="2023-11-27T05:37:11.196" v="3265" actId="20577"/>
          <ac:spMkLst>
            <pc:docMk/>
            <pc:sldMk cId="1415384563" sldId="274"/>
            <ac:spMk id="3" creationId="{1233FB6B-6BE8-9EE7-639B-BF3D7B7D130C}"/>
          </ac:spMkLst>
        </pc:spChg>
      </pc:sldChg>
      <pc:sldChg chg="del ord">
        <pc:chgData name="Mica Nicole Nellis" userId="5f20adf3-492e-4e22-8d59-1b443793dbb5" providerId="ADAL" clId="{2A9DA93D-CFEF-E14F-8B04-068F89604A8E}" dt="2023-11-27T04:21:44.851" v="42" actId="2696"/>
        <pc:sldMkLst>
          <pc:docMk/>
          <pc:sldMk cId="3856224888" sldId="275"/>
        </pc:sldMkLst>
      </pc:sldChg>
      <pc:sldChg chg="ord">
        <pc:chgData name="Mica Nicole Nellis" userId="5f20adf3-492e-4e22-8d59-1b443793dbb5" providerId="ADAL" clId="{2A9DA93D-CFEF-E14F-8B04-068F89604A8E}" dt="2023-11-27T04:21:13.584" v="39" actId="1076"/>
        <pc:sldMkLst>
          <pc:docMk/>
          <pc:sldMk cId="2199662359" sldId="276"/>
        </pc:sldMkLst>
      </pc:sldChg>
      <pc:sldChg chg="modSp add">
        <pc:chgData name="Mica Nicole Nellis" userId="5f20adf3-492e-4e22-8d59-1b443793dbb5" providerId="ADAL" clId="{2A9DA93D-CFEF-E14F-8B04-068F89604A8E}" dt="2023-11-27T04:47:28.920" v="591" actId="22"/>
        <pc:sldMkLst>
          <pc:docMk/>
          <pc:sldMk cId="3833806628" sldId="278"/>
        </pc:sldMkLst>
        <pc:spChg chg="mod">
          <ac:chgData name="Mica Nicole Nellis" userId="5f20adf3-492e-4e22-8d59-1b443793dbb5" providerId="ADAL" clId="{2A9DA93D-CFEF-E14F-8B04-068F89604A8E}" dt="2023-11-27T04:25:36.085" v="132" actId="20577"/>
          <ac:spMkLst>
            <pc:docMk/>
            <pc:sldMk cId="3833806628" sldId="278"/>
            <ac:spMk id="2" creationId="{02880AAB-C1B3-46A3-3615-985F7E929657}"/>
          </ac:spMkLst>
        </pc:spChg>
        <pc:spChg chg="mod">
          <ac:chgData name="Mica Nicole Nellis" userId="5f20adf3-492e-4e22-8d59-1b443793dbb5" providerId="ADAL" clId="{2A9DA93D-CFEF-E14F-8B04-068F89604A8E}" dt="2023-11-27T04:47:28.920" v="591" actId="22"/>
          <ac:spMkLst>
            <pc:docMk/>
            <pc:sldMk cId="3833806628" sldId="278"/>
            <ac:spMk id="3" creationId="{D5B42664-5499-48C7-AE54-13968C9E46BE}"/>
          </ac:spMkLst>
        </pc:spChg>
      </pc:sldChg>
      <pc:sldChg chg="modSp add">
        <pc:chgData name="Mica Nicole Nellis" userId="5f20adf3-492e-4e22-8d59-1b443793dbb5" providerId="ADAL" clId="{2A9DA93D-CFEF-E14F-8B04-068F89604A8E}" dt="2023-11-27T04:47:32.053" v="592" actId="22"/>
        <pc:sldMkLst>
          <pc:docMk/>
          <pc:sldMk cId="1724460255" sldId="279"/>
        </pc:sldMkLst>
        <pc:spChg chg="mod">
          <ac:chgData name="Mica Nicole Nellis" userId="5f20adf3-492e-4e22-8d59-1b443793dbb5" providerId="ADAL" clId="{2A9DA93D-CFEF-E14F-8B04-068F89604A8E}" dt="2023-11-27T04:25:43.650" v="141" actId="20577"/>
          <ac:spMkLst>
            <pc:docMk/>
            <pc:sldMk cId="1724460255" sldId="279"/>
            <ac:spMk id="2" creationId="{02880AAB-C1B3-46A3-3615-985F7E929657}"/>
          </ac:spMkLst>
        </pc:spChg>
        <pc:spChg chg="mod">
          <ac:chgData name="Mica Nicole Nellis" userId="5f20adf3-492e-4e22-8d59-1b443793dbb5" providerId="ADAL" clId="{2A9DA93D-CFEF-E14F-8B04-068F89604A8E}" dt="2023-11-27T04:47:32.053" v="592" actId="22"/>
          <ac:spMkLst>
            <pc:docMk/>
            <pc:sldMk cId="1724460255" sldId="279"/>
            <ac:spMk id="3" creationId="{D5B42664-5499-48C7-AE54-13968C9E46BE}"/>
          </ac:spMkLst>
        </pc:spChg>
      </pc:sldChg>
      <pc:sldChg chg="addSp delSp modSp add">
        <pc:chgData name="Mica Nicole Nellis" userId="5f20adf3-492e-4e22-8d59-1b443793dbb5" providerId="ADAL" clId="{2A9DA93D-CFEF-E14F-8B04-068F89604A8E}" dt="2023-11-27T05:32:37.667" v="3190" actId="20577"/>
        <pc:sldMkLst>
          <pc:docMk/>
          <pc:sldMk cId="4110960379" sldId="280"/>
        </pc:sldMkLst>
        <pc:spChg chg="mod">
          <ac:chgData name="Mica Nicole Nellis" userId="5f20adf3-492e-4e22-8d59-1b443793dbb5" providerId="ADAL" clId="{2A9DA93D-CFEF-E14F-8B04-068F89604A8E}" dt="2023-11-27T05:32:37.667" v="3190" actId="20577"/>
          <ac:spMkLst>
            <pc:docMk/>
            <pc:sldMk cId="4110960379" sldId="280"/>
            <ac:spMk id="2" creationId="{02880AAB-C1B3-46A3-3615-985F7E929657}"/>
          </ac:spMkLst>
        </pc:spChg>
        <pc:spChg chg="del mod">
          <ac:chgData name="Mica Nicole Nellis" userId="5f20adf3-492e-4e22-8d59-1b443793dbb5" providerId="ADAL" clId="{2A9DA93D-CFEF-E14F-8B04-068F89604A8E}" dt="2023-11-27T05:16:38.133" v="2859" actId="478"/>
          <ac:spMkLst>
            <pc:docMk/>
            <pc:sldMk cId="4110960379" sldId="280"/>
            <ac:spMk id="3" creationId="{D5B42664-5499-48C7-AE54-13968C9E46BE}"/>
          </ac:spMkLst>
        </pc:spChg>
        <pc:graphicFrameChg chg="add mod modGraphic">
          <ac:chgData name="Mica Nicole Nellis" userId="5f20adf3-492e-4e22-8d59-1b443793dbb5" providerId="ADAL" clId="{2A9DA93D-CFEF-E14F-8B04-068F89604A8E}" dt="2023-11-27T05:15:27.137" v="2829" actId="1076"/>
          <ac:graphicFrameMkLst>
            <pc:docMk/>
            <pc:sldMk cId="4110960379" sldId="280"/>
            <ac:graphicFrameMk id="6" creationId="{2F2DE539-DE80-173D-56DB-2FB17026834E}"/>
          </ac:graphicFrameMkLst>
        </pc:graphicFrameChg>
        <pc:picChg chg="mod">
          <ac:chgData name="Mica Nicole Nellis" userId="5f20adf3-492e-4e22-8d59-1b443793dbb5" providerId="ADAL" clId="{2A9DA93D-CFEF-E14F-8B04-068F89604A8E}" dt="2023-11-27T05:15:20.753" v="2828" actId="14100"/>
          <ac:picMkLst>
            <pc:docMk/>
            <pc:sldMk cId="4110960379" sldId="280"/>
            <ac:picMk id="5" creationId="{03FD3583-4076-3FD0-6B58-A653C1CF789A}"/>
          </ac:picMkLst>
        </pc:picChg>
        <pc:picChg chg="add mod">
          <ac:chgData name="Mica Nicole Nellis" userId="5f20adf3-492e-4e22-8d59-1b443793dbb5" providerId="ADAL" clId="{2A9DA93D-CFEF-E14F-8B04-068F89604A8E}" dt="2023-11-27T05:16:42.438" v="2860" actId="1076"/>
          <ac:picMkLst>
            <pc:docMk/>
            <pc:sldMk cId="4110960379" sldId="280"/>
            <ac:picMk id="7" creationId="{0E97AE80-DA3B-436E-EA00-9904BD15E9E3}"/>
          </ac:picMkLst>
        </pc:picChg>
      </pc:sldChg>
      <pc:sldChg chg="modSp add">
        <pc:chgData name="Mica Nicole Nellis" userId="5f20adf3-492e-4e22-8d59-1b443793dbb5" providerId="ADAL" clId="{2A9DA93D-CFEF-E14F-8B04-068F89604A8E}" dt="2023-11-27T04:47:39.734" v="594" actId="22"/>
        <pc:sldMkLst>
          <pc:docMk/>
          <pc:sldMk cId="3979743600" sldId="281"/>
        </pc:sldMkLst>
        <pc:spChg chg="mod">
          <ac:chgData name="Mica Nicole Nellis" userId="5f20adf3-492e-4e22-8d59-1b443793dbb5" providerId="ADAL" clId="{2A9DA93D-CFEF-E14F-8B04-068F89604A8E}" dt="2023-11-27T04:25:59.916" v="160" actId="20577"/>
          <ac:spMkLst>
            <pc:docMk/>
            <pc:sldMk cId="3979743600" sldId="281"/>
            <ac:spMk id="2" creationId="{02880AAB-C1B3-46A3-3615-985F7E929657}"/>
          </ac:spMkLst>
        </pc:spChg>
        <pc:spChg chg="mod">
          <ac:chgData name="Mica Nicole Nellis" userId="5f20adf3-492e-4e22-8d59-1b443793dbb5" providerId="ADAL" clId="{2A9DA93D-CFEF-E14F-8B04-068F89604A8E}" dt="2023-11-27T04:47:39.734" v="594" actId="22"/>
          <ac:spMkLst>
            <pc:docMk/>
            <pc:sldMk cId="3979743600" sldId="281"/>
            <ac:spMk id="3" creationId="{D5B42664-5499-48C7-AE54-13968C9E46BE}"/>
          </ac:spMkLst>
        </pc:spChg>
      </pc:sldChg>
      <pc:sldChg chg="modSp add ord">
        <pc:chgData name="Mica Nicole Nellis" userId="5f20adf3-492e-4e22-8d59-1b443793dbb5" providerId="ADAL" clId="{2A9DA93D-CFEF-E14F-8B04-068F89604A8E}" dt="2023-11-27T04:44:30.899" v="416" actId="1076"/>
        <pc:sldMkLst>
          <pc:docMk/>
          <pc:sldMk cId="846604810" sldId="282"/>
        </pc:sldMkLst>
        <pc:spChg chg="mod">
          <ac:chgData name="Mica Nicole Nellis" userId="5f20adf3-492e-4e22-8d59-1b443793dbb5" providerId="ADAL" clId="{2A9DA93D-CFEF-E14F-8B04-068F89604A8E}" dt="2023-11-27T04:26:43.448" v="220" actId="20577"/>
          <ac:spMkLst>
            <pc:docMk/>
            <pc:sldMk cId="846604810" sldId="282"/>
            <ac:spMk id="2" creationId="{95071850-262D-B47D-B37B-D549597811B4}"/>
          </ac:spMkLst>
        </pc:spChg>
      </pc:sldChg>
      <pc:sldChg chg="modSp add">
        <pc:chgData name="Mica Nicole Nellis" userId="5f20adf3-492e-4e22-8d59-1b443793dbb5" providerId="ADAL" clId="{2A9DA93D-CFEF-E14F-8B04-068F89604A8E}" dt="2023-11-27T04:41:58.288" v="329" actId="20577"/>
        <pc:sldMkLst>
          <pc:docMk/>
          <pc:sldMk cId="360028784" sldId="283"/>
        </pc:sldMkLst>
        <pc:spChg chg="mod">
          <ac:chgData name="Mica Nicole Nellis" userId="5f20adf3-492e-4e22-8d59-1b443793dbb5" providerId="ADAL" clId="{2A9DA93D-CFEF-E14F-8B04-068F89604A8E}" dt="2023-11-27T04:41:58.288" v="329" actId="20577"/>
          <ac:spMkLst>
            <pc:docMk/>
            <pc:sldMk cId="360028784" sldId="283"/>
            <ac:spMk id="2" creationId="{B9464D95-327A-9DC7-7C16-361A07238FA2}"/>
          </ac:spMkLst>
        </pc:spChg>
      </pc:sldChg>
      <pc:sldChg chg="modSp add">
        <pc:chgData name="Mica Nicole Nellis" userId="5f20adf3-492e-4e22-8d59-1b443793dbb5" providerId="ADAL" clId="{2A9DA93D-CFEF-E14F-8B04-068F89604A8E}" dt="2023-11-27T04:42:49.574" v="362" actId="1076"/>
        <pc:sldMkLst>
          <pc:docMk/>
          <pc:sldMk cId="2825817960" sldId="284"/>
        </pc:sldMkLst>
        <pc:spChg chg="mod">
          <ac:chgData name="Mica Nicole Nellis" userId="5f20adf3-492e-4e22-8d59-1b443793dbb5" providerId="ADAL" clId="{2A9DA93D-CFEF-E14F-8B04-068F89604A8E}" dt="2023-11-27T04:42:49.574" v="362" actId="1076"/>
          <ac:spMkLst>
            <pc:docMk/>
            <pc:sldMk cId="2825817960" sldId="284"/>
            <ac:spMk id="2" creationId="{B9464D95-327A-9DC7-7C16-361A07238FA2}"/>
          </ac:spMkLst>
        </pc:spChg>
      </pc:sldChg>
      <pc:sldChg chg="modSp add ord">
        <pc:chgData name="Mica Nicole Nellis" userId="5f20adf3-492e-4e22-8d59-1b443793dbb5" providerId="ADAL" clId="{2A9DA93D-CFEF-E14F-8B04-068F89604A8E}" dt="2023-11-27T04:47:45.307" v="595" actId="20577"/>
        <pc:sldMkLst>
          <pc:docMk/>
          <pc:sldMk cId="3209640397" sldId="285"/>
        </pc:sldMkLst>
        <pc:spChg chg="mod">
          <ac:chgData name="Mica Nicole Nellis" userId="5f20adf3-492e-4e22-8d59-1b443793dbb5" providerId="ADAL" clId="{2A9DA93D-CFEF-E14F-8B04-068F89604A8E}" dt="2023-11-27T04:47:45.307" v="595" actId="20577"/>
          <ac:spMkLst>
            <pc:docMk/>
            <pc:sldMk cId="3209640397" sldId="285"/>
            <ac:spMk id="2" creationId="{95071850-262D-B47D-B37B-D549597811B4}"/>
          </ac:spMkLst>
        </pc:spChg>
      </pc:sldChg>
      <pc:sldChg chg="modSp add">
        <pc:chgData name="Mica Nicole Nellis" userId="5f20adf3-492e-4e22-8d59-1b443793dbb5" providerId="ADAL" clId="{2A9DA93D-CFEF-E14F-8B04-068F89604A8E}" dt="2023-11-27T20:35:24.307" v="3273" actId="20577"/>
        <pc:sldMkLst>
          <pc:docMk/>
          <pc:sldMk cId="2570723080" sldId="286"/>
        </pc:sldMkLst>
        <pc:spChg chg="mod">
          <ac:chgData name="Mica Nicole Nellis" userId="5f20adf3-492e-4e22-8d59-1b443793dbb5" providerId="ADAL" clId="{2A9DA93D-CFEF-E14F-8B04-068F89604A8E}" dt="2023-11-27T04:49:11.317" v="615" actId="20577"/>
          <ac:spMkLst>
            <pc:docMk/>
            <pc:sldMk cId="2570723080" sldId="286"/>
            <ac:spMk id="2" creationId="{A756E4DD-8A37-732F-A35D-6F6D1FEA42CF}"/>
          </ac:spMkLst>
        </pc:spChg>
        <pc:spChg chg="mod">
          <ac:chgData name="Mica Nicole Nellis" userId="5f20adf3-492e-4e22-8d59-1b443793dbb5" providerId="ADAL" clId="{2A9DA93D-CFEF-E14F-8B04-068F89604A8E}" dt="2023-11-27T20:35:24.307" v="3273" actId="20577"/>
          <ac:spMkLst>
            <pc:docMk/>
            <pc:sldMk cId="2570723080" sldId="286"/>
            <ac:spMk id="3" creationId="{0D4AA81B-4900-7AE1-AE55-6F58E6AD18BF}"/>
          </ac:spMkLst>
        </pc:spChg>
        <pc:picChg chg="mod">
          <ac:chgData name="Mica Nicole Nellis" userId="5f20adf3-492e-4e22-8d59-1b443793dbb5" providerId="ADAL" clId="{2A9DA93D-CFEF-E14F-8B04-068F89604A8E}" dt="2023-11-27T05:07:54.902" v="2572" actId="1076"/>
          <ac:picMkLst>
            <pc:docMk/>
            <pc:sldMk cId="2570723080" sldId="286"/>
            <ac:picMk id="5" creationId="{AA91DCF7-F1DB-9A28-F06F-36D2BB52C2C3}"/>
          </ac:picMkLst>
        </pc:picChg>
      </pc:sldChg>
      <pc:sldChg chg="addSp delSp modSp add">
        <pc:chgData name="Mica Nicole Nellis" userId="5f20adf3-492e-4e22-8d59-1b443793dbb5" providerId="ADAL" clId="{2A9DA93D-CFEF-E14F-8B04-068F89604A8E}" dt="2023-11-27T05:32:31.350" v="3182" actId="20577"/>
        <pc:sldMkLst>
          <pc:docMk/>
          <pc:sldMk cId="2953208679" sldId="287"/>
        </pc:sldMkLst>
        <pc:spChg chg="mod">
          <ac:chgData name="Mica Nicole Nellis" userId="5f20adf3-492e-4e22-8d59-1b443793dbb5" providerId="ADAL" clId="{2A9DA93D-CFEF-E14F-8B04-068F89604A8E}" dt="2023-11-27T05:32:31.350" v="3182" actId="20577"/>
          <ac:spMkLst>
            <pc:docMk/>
            <pc:sldMk cId="2953208679" sldId="287"/>
            <ac:spMk id="2" creationId="{02880AAB-C1B3-46A3-3615-985F7E929657}"/>
          </ac:spMkLst>
        </pc:spChg>
        <pc:spChg chg="del mod">
          <ac:chgData name="Mica Nicole Nellis" userId="5f20adf3-492e-4e22-8d59-1b443793dbb5" providerId="ADAL" clId="{2A9DA93D-CFEF-E14F-8B04-068F89604A8E}" dt="2023-11-27T05:17:17.269" v="2862" actId="478"/>
          <ac:spMkLst>
            <pc:docMk/>
            <pc:sldMk cId="2953208679" sldId="287"/>
            <ac:spMk id="3" creationId="{D5B42664-5499-48C7-AE54-13968C9E46BE}"/>
          </ac:spMkLst>
        </pc:spChg>
        <pc:spChg chg="add mod">
          <ac:chgData name="Mica Nicole Nellis" userId="5f20adf3-492e-4e22-8d59-1b443793dbb5" providerId="ADAL" clId="{2A9DA93D-CFEF-E14F-8B04-068F89604A8E}" dt="2023-11-27T05:27:09.354" v="3019" actId="1076"/>
          <ac:spMkLst>
            <pc:docMk/>
            <pc:sldMk cId="2953208679" sldId="287"/>
            <ac:spMk id="7" creationId="{CBABA0D0-2670-6E13-121F-26EC75FABCF6}"/>
          </ac:spMkLst>
        </pc:spChg>
        <pc:spChg chg="add mod">
          <ac:chgData name="Mica Nicole Nellis" userId="5f20adf3-492e-4e22-8d59-1b443793dbb5" providerId="ADAL" clId="{2A9DA93D-CFEF-E14F-8B04-068F89604A8E}" dt="2023-11-27T05:27:23.372" v="3023" actId="1076"/>
          <ac:spMkLst>
            <pc:docMk/>
            <pc:sldMk cId="2953208679" sldId="287"/>
            <ac:spMk id="9" creationId="{1CAE51BE-1FB3-CE4C-8F24-CF7B333DE6B3}"/>
          </ac:spMkLst>
        </pc:spChg>
        <pc:spChg chg="add mod">
          <ac:chgData name="Mica Nicole Nellis" userId="5f20adf3-492e-4e22-8d59-1b443793dbb5" providerId="ADAL" clId="{2A9DA93D-CFEF-E14F-8B04-068F89604A8E}" dt="2023-11-27T05:31:48.631" v="3175" actId="20577"/>
          <ac:spMkLst>
            <pc:docMk/>
            <pc:sldMk cId="2953208679" sldId="287"/>
            <ac:spMk id="10" creationId="{82C4C58C-F2DC-1031-0A39-CC83E77867FD}"/>
          </ac:spMkLst>
        </pc:spChg>
        <pc:picChg chg="add mod">
          <ac:chgData name="Mica Nicole Nellis" userId="5f20adf3-492e-4e22-8d59-1b443793dbb5" providerId="ADAL" clId="{2A9DA93D-CFEF-E14F-8B04-068F89604A8E}" dt="2023-11-27T05:28:24.323" v="3031" actId="14100"/>
          <ac:picMkLst>
            <pc:docMk/>
            <pc:sldMk cId="2953208679" sldId="287"/>
            <ac:picMk id="4" creationId="{BBBD2EF3-CFD5-9BFE-CF67-03E5A20CCB0B}"/>
          </ac:picMkLst>
        </pc:picChg>
        <pc:picChg chg="add mod modCrop">
          <ac:chgData name="Mica Nicole Nellis" userId="5f20adf3-492e-4e22-8d59-1b443793dbb5" providerId="ADAL" clId="{2A9DA93D-CFEF-E14F-8B04-068F89604A8E}" dt="2023-11-27T05:28:15.888" v="3030" actId="1076"/>
          <ac:picMkLst>
            <pc:docMk/>
            <pc:sldMk cId="2953208679" sldId="287"/>
            <ac:picMk id="6" creationId="{0D2E0499-676D-855A-1182-77AC98139EC2}"/>
          </ac:picMkLst>
        </pc:picChg>
        <pc:picChg chg="add del mod">
          <ac:chgData name="Mica Nicole Nellis" userId="5f20adf3-492e-4e22-8d59-1b443793dbb5" providerId="ADAL" clId="{2A9DA93D-CFEF-E14F-8B04-068F89604A8E}" dt="2023-11-27T05:27:26.529" v="3024" actId="478"/>
          <ac:picMkLst>
            <pc:docMk/>
            <pc:sldMk cId="2953208679" sldId="287"/>
            <ac:picMk id="6" creationId="{BF140D27-5E46-568F-5320-322AA1C75E53}"/>
          </ac:picMkLst>
        </pc:picChg>
        <pc:picChg chg="add mod">
          <ac:chgData name="Mica Nicole Nellis" userId="5f20adf3-492e-4e22-8d59-1b443793dbb5" providerId="ADAL" clId="{2A9DA93D-CFEF-E14F-8B04-068F89604A8E}" dt="2023-11-27T05:29:00.022" v="3034" actId="14100"/>
          <ac:picMkLst>
            <pc:docMk/>
            <pc:sldMk cId="2953208679" sldId="287"/>
            <ac:picMk id="8" creationId="{76FE84B5-9A6A-0776-E8D4-63684507BB4A}"/>
          </ac:picMkLst>
        </pc:picChg>
      </pc:sldChg>
      <pc:sldChg chg="addSp delSp modSp add">
        <pc:chgData name="Mica Nicole Nellis" userId="5f20adf3-492e-4e22-8d59-1b443793dbb5" providerId="ADAL" clId="{2A9DA93D-CFEF-E14F-8B04-068F89604A8E}" dt="2023-11-27T05:34:33.871" v="3209" actId="20577"/>
        <pc:sldMkLst>
          <pc:docMk/>
          <pc:sldMk cId="2388709848" sldId="288"/>
        </pc:sldMkLst>
        <pc:spChg chg="mod">
          <ac:chgData name="Mica Nicole Nellis" userId="5f20adf3-492e-4e22-8d59-1b443793dbb5" providerId="ADAL" clId="{2A9DA93D-CFEF-E14F-8B04-068F89604A8E}" dt="2023-11-27T05:32:44.732" v="3197" actId="20577"/>
          <ac:spMkLst>
            <pc:docMk/>
            <pc:sldMk cId="2388709848" sldId="288"/>
            <ac:spMk id="2" creationId="{02880AAB-C1B3-46A3-3615-985F7E929657}"/>
          </ac:spMkLst>
        </pc:spChg>
        <pc:spChg chg="add mod">
          <ac:chgData name="Mica Nicole Nellis" userId="5f20adf3-492e-4e22-8d59-1b443793dbb5" providerId="ADAL" clId="{2A9DA93D-CFEF-E14F-8B04-068F89604A8E}" dt="2023-11-27T05:34:33.871" v="3209" actId="20577"/>
          <ac:spMkLst>
            <pc:docMk/>
            <pc:sldMk cId="2388709848" sldId="288"/>
            <ac:spMk id="6" creationId="{7A72442B-C978-CDE0-2207-765D4F5CE5FE}"/>
          </ac:spMkLst>
        </pc:spChg>
        <pc:spChg chg="add mod">
          <ac:chgData name="Mica Nicole Nellis" userId="5f20adf3-492e-4e22-8d59-1b443793dbb5" providerId="ADAL" clId="{2A9DA93D-CFEF-E14F-8B04-068F89604A8E}" dt="2023-11-27T05:22:56.564" v="2988" actId="20577"/>
          <ac:spMkLst>
            <pc:docMk/>
            <pc:sldMk cId="2388709848" sldId="288"/>
            <ac:spMk id="7" creationId="{47E2FBA1-B9FD-E669-812E-C398629A2477}"/>
          </ac:spMkLst>
        </pc:spChg>
        <pc:graphicFrameChg chg="del">
          <ac:chgData name="Mica Nicole Nellis" userId="5f20adf3-492e-4e22-8d59-1b443793dbb5" providerId="ADAL" clId="{2A9DA93D-CFEF-E14F-8B04-068F89604A8E}" dt="2023-11-27T05:19:43.042" v="2909" actId="478"/>
          <ac:graphicFrameMkLst>
            <pc:docMk/>
            <pc:sldMk cId="2388709848" sldId="288"/>
            <ac:graphicFrameMk id="6" creationId="{2F2DE539-DE80-173D-56DB-2FB17026834E}"/>
          </ac:graphicFrameMkLst>
        </pc:graphicFrameChg>
        <pc:picChg chg="add mod">
          <ac:chgData name="Mica Nicole Nellis" userId="5f20adf3-492e-4e22-8d59-1b443793dbb5" providerId="ADAL" clId="{2A9DA93D-CFEF-E14F-8B04-068F89604A8E}" dt="2023-11-27T05:22:25.396" v="2931" actId="1076"/>
          <ac:picMkLst>
            <pc:docMk/>
            <pc:sldMk cId="2388709848" sldId="288"/>
            <ac:picMk id="4" creationId="{C0B5652E-C009-6455-590E-EC320490CC54}"/>
          </ac:picMkLst>
        </pc:picChg>
        <pc:picChg chg="del">
          <ac:chgData name="Mica Nicole Nellis" userId="5f20adf3-492e-4e22-8d59-1b443793dbb5" providerId="ADAL" clId="{2A9DA93D-CFEF-E14F-8B04-068F89604A8E}" dt="2023-11-27T05:19:31.402" v="2908" actId="478"/>
          <ac:picMkLst>
            <pc:docMk/>
            <pc:sldMk cId="2388709848" sldId="288"/>
            <ac:picMk id="7" creationId="{0E97AE80-DA3B-436E-EA00-9904BD15E9E3}"/>
          </ac:picMkLst>
        </pc:picChg>
      </pc:sldChg>
      <pc:sldChg chg="addSp delSp modSp add">
        <pc:chgData name="Mica Nicole Nellis" userId="5f20adf3-492e-4e22-8d59-1b443793dbb5" providerId="ADAL" clId="{2A9DA93D-CFEF-E14F-8B04-068F89604A8E}" dt="2023-11-27T05:26:23.561" v="3012" actId="1076"/>
        <pc:sldMkLst>
          <pc:docMk/>
          <pc:sldMk cId="1596669747" sldId="289"/>
        </pc:sldMkLst>
        <pc:spChg chg="mod">
          <ac:chgData name="Mica Nicole Nellis" userId="5f20adf3-492e-4e22-8d59-1b443793dbb5" providerId="ADAL" clId="{2A9DA93D-CFEF-E14F-8B04-068F89604A8E}" dt="2023-11-27T05:26:12.272" v="3009" actId="14100"/>
          <ac:spMkLst>
            <pc:docMk/>
            <pc:sldMk cId="1596669747" sldId="289"/>
            <ac:spMk id="2" creationId="{95071850-262D-B47D-B37B-D549597811B4}"/>
          </ac:spMkLst>
        </pc:spChg>
        <pc:picChg chg="add mod">
          <ac:chgData name="Mica Nicole Nellis" userId="5f20adf3-492e-4e22-8d59-1b443793dbb5" providerId="ADAL" clId="{2A9DA93D-CFEF-E14F-8B04-068F89604A8E}" dt="2023-11-27T05:26:23.561" v="3012" actId="1076"/>
          <ac:picMkLst>
            <pc:docMk/>
            <pc:sldMk cId="1596669747" sldId="289"/>
            <ac:picMk id="4" creationId="{7664FC6A-8D38-6143-6919-235F2F22BD12}"/>
          </ac:picMkLst>
        </pc:picChg>
        <pc:picChg chg="mod">
          <ac:chgData name="Mica Nicole Nellis" userId="5f20adf3-492e-4e22-8d59-1b443793dbb5" providerId="ADAL" clId="{2A9DA93D-CFEF-E14F-8B04-068F89604A8E}" dt="2023-11-27T05:26:05.859" v="3007" actId="14100"/>
          <ac:picMkLst>
            <pc:docMk/>
            <pc:sldMk cId="1596669747" sldId="289"/>
            <ac:picMk id="5" creationId="{C28EECFE-9F62-6C7B-1438-D7CA06C9F64F}"/>
          </ac:picMkLst>
        </pc:picChg>
        <pc:picChg chg="del">
          <ac:chgData name="Mica Nicole Nellis" userId="5f20adf3-492e-4e22-8d59-1b443793dbb5" providerId="ADAL" clId="{2A9DA93D-CFEF-E14F-8B04-068F89604A8E}" dt="2023-11-27T05:25:59.362" v="3005" actId="478"/>
          <ac:picMkLst>
            <pc:docMk/>
            <pc:sldMk cId="1596669747" sldId="289"/>
            <ac:picMk id="6" creationId="{074D9568-2899-4E4D-7258-F9D7E15C45B4}"/>
          </ac:picMkLst>
        </pc:picChg>
      </pc:sldChg>
    </pc:docChg>
  </pc:docChgLst>
  <pc:docChgLst>
    <pc:chgData name="Mica Nicole Nellis" userId="5f20adf3-492e-4e22-8d59-1b443793dbb5" providerId="ADAL" clId="{A6AD7EEA-629E-3D45-95BB-9C4AEC8CC032}"/>
    <pc:docChg chg="modSld">
      <pc:chgData name="Mica Nicole Nellis" userId="5f20adf3-492e-4e22-8d59-1b443793dbb5" providerId="ADAL" clId="{A6AD7EEA-629E-3D45-95BB-9C4AEC8CC032}" dt="2023-11-28T00:01:21.041" v="21" actId="20577"/>
      <pc:docMkLst>
        <pc:docMk/>
      </pc:docMkLst>
      <pc:sldChg chg="modSp">
        <pc:chgData name="Mica Nicole Nellis" userId="5f20adf3-492e-4e22-8d59-1b443793dbb5" providerId="ADAL" clId="{A6AD7EEA-629E-3D45-95BB-9C4AEC8CC032}" dt="2023-11-28T00:01:21.041" v="21" actId="20577"/>
        <pc:sldMkLst>
          <pc:docMk/>
          <pc:sldMk cId="2664587104" sldId="269"/>
        </pc:sldMkLst>
        <pc:spChg chg="mod">
          <ac:chgData name="Mica Nicole Nellis" userId="5f20adf3-492e-4e22-8d59-1b443793dbb5" providerId="ADAL" clId="{A6AD7EEA-629E-3D45-95BB-9C4AEC8CC032}" dt="2023-11-28T00:01:21.041" v="21" actId="20577"/>
          <ac:spMkLst>
            <pc:docMk/>
            <pc:sldMk cId="2664587104" sldId="269"/>
            <ac:spMk id="3" creationId="{371B14A2-C69F-C228-F57D-4C799E6DB11C}"/>
          </ac:spMkLst>
        </pc:spChg>
      </pc:sldChg>
      <pc:sldChg chg="modSp">
        <pc:chgData name="Mica Nicole Nellis" userId="5f20adf3-492e-4e22-8d59-1b443793dbb5" providerId="ADAL" clId="{A6AD7EEA-629E-3D45-95BB-9C4AEC8CC032}" dt="2023-11-28T00:00:28.593" v="6" actId="20577"/>
        <pc:sldMkLst>
          <pc:docMk/>
          <pc:sldMk cId="1724460255" sldId="279"/>
        </pc:sldMkLst>
        <pc:spChg chg="mod">
          <ac:chgData name="Mica Nicole Nellis" userId="5f20adf3-492e-4e22-8d59-1b443793dbb5" providerId="ADAL" clId="{A6AD7EEA-629E-3D45-95BB-9C4AEC8CC032}" dt="2023-11-28T00:00:28.593" v="6" actId="20577"/>
          <ac:spMkLst>
            <pc:docMk/>
            <pc:sldMk cId="1724460255" sldId="279"/>
            <ac:spMk id="2" creationId="{02880AAB-C1B3-46A3-3615-985F7E929657}"/>
          </ac:spMkLst>
        </pc:spChg>
      </pc:sldChg>
    </pc:docChg>
  </pc:docChgLst>
  <pc:docChgLst>
    <pc:chgData name="Brandon A Knutson" userId="S::bak325@nau.edu::28952e65-da15-49e9-bac9-bbf66cc61a37" providerId="AD" clId="Web-{E7A18D2E-8A91-4FA7-A015-0D88298BCC35}"/>
    <pc:docChg chg="addSld modSld">
      <pc:chgData name="Brandon A Knutson" userId="S::bak325@nau.edu::28952e65-da15-49e9-bac9-bbf66cc61a37" providerId="AD" clId="Web-{E7A18D2E-8A91-4FA7-A015-0D88298BCC35}" dt="2023-11-27T23:44:45.733" v="588" actId="20577"/>
      <pc:docMkLst>
        <pc:docMk/>
      </pc:docMkLst>
      <pc:sldChg chg="modSp">
        <pc:chgData name="Brandon A Knutson" userId="S::bak325@nau.edu::28952e65-da15-49e9-bac9-bbf66cc61a37" providerId="AD" clId="Web-{E7A18D2E-8A91-4FA7-A015-0D88298BCC35}" dt="2023-11-27T23:44:45.733" v="588" actId="20577"/>
        <pc:sldMkLst>
          <pc:docMk/>
          <pc:sldMk cId="3209640397" sldId="285"/>
        </pc:sldMkLst>
        <pc:spChg chg="mod">
          <ac:chgData name="Brandon A Knutson" userId="S::bak325@nau.edu::28952e65-da15-49e9-bac9-bbf66cc61a37" providerId="AD" clId="Web-{E7A18D2E-8A91-4FA7-A015-0D88298BCC35}" dt="2023-11-27T23:44:45.733" v="588" actId="20577"/>
          <ac:spMkLst>
            <pc:docMk/>
            <pc:sldMk cId="3209640397" sldId="285"/>
            <ac:spMk id="3" creationId="{FE62D0B8-B451-C349-75E3-4ECED6237262}"/>
          </ac:spMkLst>
        </pc:spChg>
      </pc:sldChg>
      <pc:sldChg chg="addSp">
        <pc:chgData name="Brandon A Knutson" userId="S::bak325@nau.edu::28952e65-da15-49e9-bac9-bbf66cc61a37" providerId="AD" clId="Web-{E7A18D2E-8A91-4FA7-A015-0D88298BCC35}" dt="2023-11-27T23:30:01.761" v="3"/>
        <pc:sldMkLst>
          <pc:docMk/>
          <pc:sldMk cId="1335798343" sldId="293"/>
        </pc:sldMkLst>
        <pc:picChg chg="add">
          <ac:chgData name="Brandon A Knutson" userId="S::bak325@nau.edu::28952e65-da15-49e9-bac9-bbf66cc61a37" providerId="AD" clId="Web-{E7A18D2E-8A91-4FA7-A015-0D88298BCC35}" dt="2023-11-27T23:30:01.761" v="3"/>
          <ac:picMkLst>
            <pc:docMk/>
            <pc:sldMk cId="1335798343" sldId="293"/>
            <ac:picMk id="5" creationId="{CB8EFC31-B85B-70A0-C773-C9C7D2DF93E8}"/>
          </ac:picMkLst>
        </pc:picChg>
      </pc:sldChg>
      <pc:sldChg chg="addSp delSp modSp new mod setBg">
        <pc:chgData name="Brandon A Knutson" userId="S::bak325@nau.edu::28952e65-da15-49e9-bac9-bbf66cc61a37" providerId="AD" clId="Web-{E7A18D2E-8A91-4FA7-A015-0D88298BCC35}" dt="2023-11-27T23:32:40.083" v="44"/>
        <pc:sldMkLst>
          <pc:docMk/>
          <pc:sldMk cId="3045953756" sldId="294"/>
        </pc:sldMkLst>
        <pc:spChg chg="mod">
          <ac:chgData name="Brandon A Knutson" userId="S::bak325@nau.edu::28952e65-da15-49e9-bac9-bbf66cc61a37" providerId="AD" clId="Web-{E7A18D2E-8A91-4FA7-A015-0D88298BCC35}" dt="2023-11-27T23:32:40.083" v="44"/>
          <ac:spMkLst>
            <pc:docMk/>
            <pc:sldMk cId="3045953756" sldId="294"/>
            <ac:spMk id="2" creationId="{4E85BFA5-3A40-8D0C-AE09-E50E9825315E}"/>
          </ac:spMkLst>
        </pc:spChg>
        <pc:spChg chg="del">
          <ac:chgData name="Brandon A Knutson" userId="S::bak325@nau.edu::28952e65-da15-49e9-bac9-bbf66cc61a37" providerId="AD" clId="Web-{E7A18D2E-8A91-4FA7-A015-0D88298BCC35}" dt="2023-11-27T23:30:53.670" v="31"/>
          <ac:spMkLst>
            <pc:docMk/>
            <pc:sldMk cId="3045953756" sldId="294"/>
            <ac:spMk id="3" creationId="{E6E324DA-AF2E-8168-8561-0D261268A9BC}"/>
          </ac:spMkLst>
        </pc:spChg>
        <pc:spChg chg="add mod">
          <ac:chgData name="Brandon A Knutson" userId="S::bak325@nau.edu::28952e65-da15-49e9-bac9-bbf66cc61a37" providerId="AD" clId="Web-{E7A18D2E-8A91-4FA7-A015-0D88298BCC35}" dt="2023-11-27T23:32:40.083" v="44"/>
          <ac:spMkLst>
            <pc:docMk/>
            <pc:sldMk cId="3045953756" sldId="294"/>
            <ac:spMk id="8" creationId="{3169A00A-7A5E-D89D-1C44-1D93C311BF3D}"/>
          </ac:spMkLst>
        </pc:spChg>
        <pc:spChg chg="add">
          <ac:chgData name="Brandon A Knutson" userId="S::bak325@nau.edu::28952e65-da15-49e9-bac9-bbf66cc61a37" providerId="AD" clId="Web-{E7A18D2E-8A91-4FA7-A015-0D88298BCC35}" dt="2023-11-27T23:32:40.083" v="44"/>
          <ac:spMkLst>
            <pc:docMk/>
            <pc:sldMk cId="3045953756" sldId="294"/>
            <ac:spMk id="14" creationId="{1660E788-AFA9-4A1B-9991-6AA74632A15B}"/>
          </ac:spMkLst>
        </pc:spChg>
        <pc:spChg chg="add">
          <ac:chgData name="Brandon A Knutson" userId="S::bak325@nau.edu::28952e65-da15-49e9-bac9-bbf66cc61a37" providerId="AD" clId="Web-{E7A18D2E-8A91-4FA7-A015-0D88298BCC35}" dt="2023-11-27T23:32:40.083" v="44"/>
          <ac:spMkLst>
            <pc:docMk/>
            <pc:sldMk cId="3045953756" sldId="294"/>
            <ac:spMk id="16" creationId="{867D4867-5BA7-4462-B2F6-A23F4A622AA7}"/>
          </ac:spMkLst>
        </pc:spChg>
        <pc:picChg chg="add mod">
          <ac:chgData name="Brandon A Knutson" userId="S::bak325@nau.edu::28952e65-da15-49e9-bac9-bbf66cc61a37" providerId="AD" clId="Web-{E7A18D2E-8A91-4FA7-A015-0D88298BCC35}" dt="2023-11-27T23:32:40.083" v="44"/>
          <ac:picMkLst>
            <pc:docMk/>
            <pc:sldMk cId="3045953756" sldId="294"/>
            <ac:picMk id="5" creationId="{405C6E53-BEC1-49EA-0550-F4CA36E7B144}"/>
          </ac:picMkLst>
        </pc:picChg>
        <pc:picChg chg="add mod ord">
          <ac:chgData name="Brandon A Knutson" userId="S::bak325@nau.edu::28952e65-da15-49e9-bac9-bbf66cc61a37" providerId="AD" clId="Web-{E7A18D2E-8A91-4FA7-A015-0D88298BCC35}" dt="2023-11-27T23:32:40.083" v="44"/>
          <ac:picMkLst>
            <pc:docMk/>
            <pc:sldMk cId="3045953756" sldId="294"/>
            <ac:picMk id="6" creationId="{F8ACD3EA-06E2-F5AB-D1D8-91BBA7FF595D}"/>
          </ac:picMkLst>
        </pc:picChg>
        <pc:picChg chg="add mod ord">
          <ac:chgData name="Brandon A Knutson" userId="S::bak325@nau.edu::28952e65-da15-49e9-bac9-bbf66cc61a37" providerId="AD" clId="Web-{E7A18D2E-8A91-4FA7-A015-0D88298BCC35}" dt="2023-11-27T23:32:40.083" v="44"/>
          <ac:picMkLst>
            <pc:docMk/>
            <pc:sldMk cId="3045953756" sldId="294"/>
            <ac:picMk id="7" creationId="{C27EA9F5-ADC9-0F93-E5EE-14503A2D5E70}"/>
          </ac:picMkLst>
        </pc:picChg>
        <pc:picChg chg="add mod">
          <ac:chgData name="Brandon A Knutson" userId="S::bak325@nau.edu::28952e65-da15-49e9-bac9-bbf66cc61a37" providerId="AD" clId="Web-{E7A18D2E-8A91-4FA7-A015-0D88298BCC35}" dt="2023-11-27T23:32:40.083" v="44"/>
          <ac:picMkLst>
            <pc:docMk/>
            <pc:sldMk cId="3045953756" sldId="294"/>
            <ac:picMk id="9" creationId="{C091DD20-8841-ABE8-291C-D4E6C0F24622}"/>
          </ac:picMkLst>
        </pc:picChg>
      </pc:sldChg>
    </pc:docChg>
  </pc:docChgLst>
  <pc:docChgLst>
    <pc:chgData name="Russel Thomas Stringham" userId="S::rts97@nau.edu::08e9cd47-1db5-4ee4-ae24-d30a6709bd9e" providerId="AD" clId="Web-{CEADECED-80F8-4861-8623-E7D18EE21E16}"/>
    <pc:docChg chg="sldOrd">
      <pc:chgData name="Russel Thomas Stringham" userId="S::rts97@nau.edu::08e9cd47-1db5-4ee4-ae24-d30a6709bd9e" providerId="AD" clId="Web-{CEADECED-80F8-4861-8623-E7D18EE21E16}" dt="2023-11-30T22:58:41.594" v="0"/>
      <pc:docMkLst>
        <pc:docMk/>
      </pc:docMkLst>
      <pc:sldChg chg="ord">
        <pc:chgData name="Russel Thomas Stringham" userId="S::rts97@nau.edu::08e9cd47-1db5-4ee4-ae24-d30a6709bd9e" providerId="AD" clId="Web-{CEADECED-80F8-4861-8623-E7D18EE21E16}" dt="2023-11-30T22:58:41.594" v="0"/>
        <pc:sldMkLst>
          <pc:docMk/>
          <pc:sldMk cId="3684151015" sldId="297"/>
        </pc:sldMkLst>
      </pc:sldChg>
    </pc:docChg>
  </pc:docChgLst>
  <pc:docChgLst>
    <pc:chgData name="Russel Thomas Stringham" userId="S::rts97@nau.edu::08e9cd47-1db5-4ee4-ae24-d30a6709bd9e" providerId="AD" clId="Web-{F71D7443-3992-4A3C-BAEC-4C7D4E29D2A4}"/>
    <pc:docChg chg="addSld delSld modSld">
      <pc:chgData name="Russel Thomas Stringham" userId="S::rts97@nau.edu::08e9cd47-1db5-4ee4-ae24-d30a6709bd9e" providerId="AD" clId="Web-{F71D7443-3992-4A3C-BAEC-4C7D4E29D2A4}" dt="2023-11-30T21:41:56.267" v="3"/>
      <pc:docMkLst>
        <pc:docMk/>
      </pc:docMkLst>
      <pc:sldChg chg="add del">
        <pc:chgData name="Russel Thomas Stringham" userId="S::rts97@nau.edu::08e9cd47-1db5-4ee4-ae24-d30a6709bd9e" providerId="AD" clId="Web-{F71D7443-3992-4A3C-BAEC-4C7D4E29D2A4}" dt="2023-11-30T21:41:47.376" v="2"/>
        <pc:sldMkLst>
          <pc:docMk/>
          <pc:sldMk cId="680393338" sldId="256"/>
        </pc:sldMkLst>
      </pc:sldChg>
      <pc:sldChg chg="addSp delSp modSp">
        <pc:chgData name="Russel Thomas Stringham" userId="S::rts97@nau.edu::08e9cd47-1db5-4ee4-ae24-d30a6709bd9e" providerId="AD" clId="Web-{F71D7443-3992-4A3C-BAEC-4C7D4E29D2A4}" dt="2023-11-30T21:41:56.267" v="3"/>
        <pc:sldMkLst>
          <pc:docMk/>
          <pc:sldMk cId="3018860955" sldId="277"/>
        </pc:sldMkLst>
        <pc:spChg chg="add del mod">
          <ac:chgData name="Russel Thomas Stringham" userId="S::rts97@nau.edu::08e9cd47-1db5-4ee4-ae24-d30a6709bd9e" providerId="AD" clId="Web-{F71D7443-3992-4A3C-BAEC-4C7D4E29D2A4}" dt="2023-11-30T21:41:56.267" v="3"/>
          <ac:spMkLst>
            <pc:docMk/>
            <pc:sldMk cId="3018860955" sldId="277"/>
            <ac:spMk id="6" creationId="{CB1E0F83-6717-DB7E-35EC-E70FC98C6A82}"/>
          </ac:spMkLst>
        </pc:spChg>
        <pc:picChg chg="del">
          <ac:chgData name="Russel Thomas Stringham" userId="S::rts97@nau.edu::08e9cd47-1db5-4ee4-ae24-d30a6709bd9e" providerId="AD" clId="Web-{F71D7443-3992-4A3C-BAEC-4C7D4E29D2A4}" dt="2023-11-30T21:41:40.657" v="0"/>
          <ac:picMkLst>
            <pc:docMk/>
            <pc:sldMk cId="3018860955" sldId="277"/>
            <ac:picMk id="4" creationId="{BCD5DF3C-3998-B766-F8BE-635050DD4769}"/>
          </ac:picMkLst>
        </pc:picChg>
      </pc:sldChg>
    </pc:docChg>
  </pc:docChgLst>
  <pc:docChgLst>
    <pc:chgData name="Russel Thomas Stringham" userId="S::rts97@nau.edu::08e9cd47-1db5-4ee4-ae24-d30a6709bd9e" providerId="AD" clId="Web-{E99E8B04-937E-4CA3-B83E-F3C1021DEF0C}"/>
    <pc:docChg chg="addSld modSld">
      <pc:chgData name="Russel Thomas Stringham" userId="S::rts97@nau.edu::08e9cd47-1db5-4ee4-ae24-d30a6709bd9e" providerId="AD" clId="Web-{E99E8B04-937E-4CA3-B83E-F3C1021DEF0C}" dt="2023-11-27T03:21:02.963" v="26" actId="20577"/>
      <pc:docMkLst>
        <pc:docMk/>
      </pc:docMkLst>
      <pc:sldChg chg="modSp">
        <pc:chgData name="Russel Thomas Stringham" userId="S::rts97@nau.edu::08e9cd47-1db5-4ee4-ae24-d30a6709bd9e" providerId="AD" clId="Web-{E99E8B04-937E-4CA3-B83E-F3C1021DEF0C}" dt="2023-11-27T03:20:43.774" v="5" actId="20577"/>
        <pc:sldMkLst>
          <pc:docMk/>
          <pc:sldMk cId="1835241255" sldId="271"/>
        </pc:sldMkLst>
        <pc:spChg chg="mod">
          <ac:chgData name="Russel Thomas Stringham" userId="S::rts97@nau.edu::08e9cd47-1db5-4ee4-ae24-d30a6709bd9e" providerId="AD" clId="Web-{E99E8B04-937E-4CA3-B83E-F3C1021DEF0C}" dt="2023-11-27T03:20:43.774" v="5" actId="20577"/>
          <ac:spMkLst>
            <pc:docMk/>
            <pc:sldMk cId="1835241255" sldId="271"/>
            <ac:spMk id="2" creationId="{3678244D-AC72-0324-FA70-29DB818DE8BA}"/>
          </ac:spMkLst>
        </pc:spChg>
      </pc:sldChg>
      <pc:sldChg chg="modSp">
        <pc:chgData name="Russel Thomas Stringham" userId="S::rts97@nau.edu::08e9cd47-1db5-4ee4-ae24-d30a6709bd9e" providerId="AD" clId="Web-{E99E8B04-937E-4CA3-B83E-F3C1021DEF0C}" dt="2023-11-27T03:21:02.963" v="26" actId="20577"/>
        <pc:sldMkLst>
          <pc:docMk/>
          <pc:sldMk cId="4034783620" sldId="272"/>
        </pc:sldMkLst>
        <pc:spChg chg="mod">
          <ac:chgData name="Russel Thomas Stringham" userId="S::rts97@nau.edu::08e9cd47-1db5-4ee4-ae24-d30a6709bd9e" providerId="AD" clId="Web-{E99E8B04-937E-4CA3-B83E-F3C1021DEF0C}" dt="2023-11-27T03:21:02.963" v="26" actId="20577"/>
          <ac:spMkLst>
            <pc:docMk/>
            <pc:sldMk cId="4034783620" sldId="272"/>
            <ac:spMk id="2" creationId="{2C0F545E-8370-1548-7F46-ECC3E87848B3}"/>
          </ac:spMkLst>
        </pc:spChg>
      </pc:sldChg>
      <pc:sldChg chg="modSp add replId">
        <pc:chgData name="Russel Thomas Stringham" userId="S::rts97@nau.edu::08e9cd47-1db5-4ee4-ae24-d30a6709bd9e" providerId="AD" clId="Web-{E99E8B04-937E-4CA3-B83E-F3C1021DEF0C}" dt="2023-11-27T03:20:54.056" v="16" actId="20577"/>
        <pc:sldMkLst>
          <pc:docMk/>
          <pc:sldMk cId="3018860955" sldId="277"/>
        </pc:sldMkLst>
        <pc:spChg chg="mod">
          <ac:chgData name="Russel Thomas Stringham" userId="S::rts97@nau.edu::08e9cd47-1db5-4ee4-ae24-d30a6709bd9e" providerId="AD" clId="Web-{E99E8B04-937E-4CA3-B83E-F3C1021DEF0C}" dt="2023-11-27T03:20:54.056" v="16" actId="20577"/>
          <ac:spMkLst>
            <pc:docMk/>
            <pc:sldMk cId="3018860955" sldId="277"/>
            <ac:spMk id="2" creationId="{3678244D-AC72-0324-FA70-29DB818DE8B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4D6CE-B8CA-4CDC-AC0E-F90F6116E5AF}" type="doc">
      <dgm:prSet loTypeId="urn:microsoft.com/office/officeart/2005/8/layout/vList5" loCatId="list" qsTypeId="urn:microsoft.com/office/officeart/2005/8/quickstyle/simple2" qsCatId="simple" csTypeId="urn:microsoft.com/office/officeart/2005/8/colors/accent6_2" csCatId="accent6" phldr="1"/>
      <dgm:spPr/>
      <dgm:t>
        <a:bodyPr/>
        <a:lstStyle/>
        <a:p>
          <a:endParaRPr lang="en-US"/>
        </a:p>
      </dgm:t>
    </dgm:pt>
    <dgm:pt modelId="{E6C80D80-D958-4F2F-B94D-6D0D8A00504A}">
      <dgm:prSet/>
      <dgm:spPr/>
      <dgm:t>
        <a:bodyPr/>
        <a:lstStyle/>
        <a:p>
          <a:r>
            <a:rPr lang="en-US"/>
            <a:t>Research</a:t>
          </a:r>
        </a:p>
      </dgm:t>
    </dgm:pt>
    <dgm:pt modelId="{1B535DB7-F201-48DD-B162-BFE3E59ED87F}" type="parTrans" cxnId="{E7087987-2F02-4E72-B1EA-C8DAF78ED29B}">
      <dgm:prSet/>
      <dgm:spPr/>
      <dgm:t>
        <a:bodyPr/>
        <a:lstStyle/>
        <a:p>
          <a:endParaRPr lang="en-US"/>
        </a:p>
      </dgm:t>
    </dgm:pt>
    <dgm:pt modelId="{1DEB849A-074A-4D97-90FD-4A0415110DCC}" type="sibTrans" cxnId="{E7087987-2F02-4E72-B1EA-C8DAF78ED29B}">
      <dgm:prSet/>
      <dgm:spPr/>
      <dgm:t>
        <a:bodyPr/>
        <a:lstStyle/>
        <a:p>
          <a:endParaRPr lang="en-US"/>
        </a:p>
      </dgm:t>
    </dgm:pt>
    <dgm:pt modelId="{77CDA305-BB5E-4D11-9E5A-0972ECA8C5B2}">
      <dgm:prSet/>
      <dgm:spPr/>
      <dgm:t>
        <a:bodyPr/>
        <a:lstStyle/>
        <a:p>
          <a:r>
            <a:rPr lang="en-US" err="1"/>
            <a:t>Pregenerated</a:t>
          </a:r>
          <a:r>
            <a:rPr lang="en-US"/>
            <a:t> and New Concepts</a:t>
          </a:r>
        </a:p>
      </dgm:t>
    </dgm:pt>
    <dgm:pt modelId="{7D3E2017-438A-4372-9074-09FBD1E7AA69}" type="parTrans" cxnId="{426A11F6-F044-487B-B273-EBE8EBAC55B2}">
      <dgm:prSet/>
      <dgm:spPr/>
      <dgm:t>
        <a:bodyPr/>
        <a:lstStyle/>
        <a:p>
          <a:endParaRPr lang="en-US"/>
        </a:p>
      </dgm:t>
    </dgm:pt>
    <dgm:pt modelId="{14E1EC0B-7F18-4AEA-AD88-657C1A1F32CC}" type="sibTrans" cxnId="{426A11F6-F044-487B-B273-EBE8EBAC55B2}">
      <dgm:prSet/>
      <dgm:spPr/>
      <dgm:t>
        <a:bodyPr/>
        <a:lstStyle/>
        <a:p>
          <a:endParaRPr lang="en-US"/>
        </a:p>
      </dgm:t>
    </dgm:pt>
    <dgm:pt modelId="{8BF58C66-89CA-4937-8438-48823D5C6B86}">
      <dgm:prSet/>
      <dgm:spPr/>
      <dgm:t>
        <a:bodyPr/>
        <a:lstStyle/>
        <a:p>
          <a:r>
            <a:rPr lang="en-US"/>
            <a:t>Available Resources (Physical and Intellectual)</a:t>
          </a:r>
        </a:p>
      </dgm:t>
    </dgm:pt>
    <dgm:pt modelId="{354C3F23-7E7A-4AB1-87F0-633D59A8F96E}" type="parTrans" cxnId="{9BACB4E3-E72F-4AD4-AD70-627CB9E71C00}">
      <dgm:prSet/>
      <dgm:spPr/>
      <dgm:t>
        <a:bodyPr/>
        <a:lstStyle/>
        <a:p>
          <a:endParaRPr lang="en-US"/>
        </a:p>
      </dgm:t>
    </dgm:pt>
    <dgm:pt modelId="{47B31987-A09C-437D-9B58-AF43C3EA9B07}" type="sibTrans" cxnId="{9BACB4E3-E72F-4AD4-AD70-627CB9E71C00}">
      <dgm:prSet/>
      <dgm:spPr/>
      <dgm:t>
        <a:bodyPr/>
        <a:lstStyle/>
        <a:p>
          <a:endParaRPr lang="en-US"/>
        </a:p>
      </dgm:t>
    </dgm:pt>
    <dgm:pt modelId="{7947F957-A72B-40AA-9153-5D8DCDA32B80}">
      <dgm:prSet/>
      <dgm:spPr/>
      <dgm:t>
        <a:bodyPr/>
        <a:lstStyle/>
        <a:p>
          <a:r>
            <a:rPr lang="en-US"/>
            <a:t>Conceptualization</a:t>
          </a:r>
        </a:p>
      </dgm:t>
    </dgm:pt>
    <dgm:pt modelId="{3C7AEC9E-E399-427D-BD01-C522A5BD3C1E}" type="parTrans" cxnId="{096BE5D0-9636-42B9-B17E-66DB24BAB52D}">
      <dgm:prSet/>
      <dgm:spPr/>
      <dgm:t>
        <a:bodyPr/>
        <a:lstStyle/>
        <a:p>
          <a:endParaRPr lang="en-US"/>
        </a:p>
      </dgm:t>
    </dgm:pt>
    <dgm:pt modelId="{FCF27F24-F478-4F3D-86C7-ACB781E9E61A}" type="sibTrans" cxnId="{096BE5D0-9636-42B9-B17E-66DB24BAB52D}">
      <dgm:prSet/>
      <dgm:spPr/>
      <dgm:t>
        <a:bodyPr/>
        <a:lstStyle/>
        <a:p>
          <a:endParaRPr lang="en-US"/>
        </a:p>
      </dgm:t>
    </dgm:pt>
    <dgm:pt modelId="{92B71665-EA3A-45FB-8E2C-E114EA5AC61A}">
      <dgm:prSet/>
      <dgm:spPr/>
      <dgm:t>
        <a:bodyPr/>
        <a:lstStyle/>
        <a:p>
          <a:r>
            <a:rPr lang="en-US"/>
            <a:t>CAD design</a:t>
          </a:r>
          <a:r>
            <a:rPr lang="en-US">
              <a:latin typeface="Gill Sans MT" panose="020B0502020104020203"/>
            </a:rPr>
            <a:t> (Critical)</a:t>
          </a:r>
          <a:endParaRPr lang="en-US"/>
        </a:p>
      </dgm:t>
    </dgm:pt>
    <dgm:pt modelId="{19DC619E-E924-4CA8-B587-8DC4FCF6168A}" type="parTrans" cxnId="{02FBDDB4-904C-4586-9770-4B804E6F4E1D}">
      <dgm:prSet/>
      <dgm:spPr/>
      <dgm:t>
        <a:bodyPr/>
        <a:lstStyle/>
        <a:p>
          <a:endParaRPr lang="en-US"/>
        </a:p>
      </dgm:t>
    </dgm:pt>
    <dgm:pt modelId="{BBE5AF41-3D4F-455D-83AE-F3F4EF420DB4}" type="sibTrans" cxnId="{02FBDDB4-904C-4586-9770-4B804E6F4E1D}">
      <dgm:prSet/>
      <dgm:spPr/>
      <dgm:t>
        <a:bodyPr/>
        <a:lstStyle/>
        <a:p>
          <a:endParaRPr lang="en-US"/>
        </a:p>
      </dgm:t>
    </dgm:pt>
    <dgm:pt modelId="{76D7111F-4658-4A60-A987-8007DA0D381D}">
      <dgm:prSet/>
      <dgm:spPr/>
      <dgm:t>
        <a:bodyPr/>
        <a:lstStyle/>
        <a:p>
          <a:r>
            <a:rPr lang="en-US"/>
            <a:t>FEA Testing</a:t>
          </a:r>
        </a:p>
      </dgm:t>
    </dgm:pt>
    <dgm:pt modelId="{DAF7D6DE-B043-41DE-9ED2-B957F8E2FBBA}" type="parTrans" cxnId="{239804B3-0848-482F-B2ED-AF4F81CFFA86}">
      <dgm:prSet/>
      <dgm:spPr/>
      <dgm:t>
        <a:bodyPr/>
        <a:lstStyle/>
        <a:p>
          <a:endParaRPr lang="en-US"/>
        </a:p>
      </dgm:t>
    </dgm:pt>
    <dgm:pt modelId="{E10DFDD8-9BE7-4606-A708-340CE4B1E966}" type="sibTrans" cxnId="{239804B3-0848-482F-B2ED-AF4F81CFFA86}">
      <dgm:prSet/>
      <dgm:spPr/>
      <dgm:t>
        <a:bodyPr/>
        <a:lstStyle/>
        <a:p>
          <a:endParaRPr lang="en-US"/>
        </a:p>
      </dgm:t>
    </dgm:pt>
    <dgm:pt modelId="{8310CED6-4E55-402E-93A4-3935D8D7D54E}">
      <dgm:prSet/>
      <dgm:spPr/>
      <dgm:t>
        <a:bodyPr/>
        <a:lstStyle/>
        <a:p>
          <a:r>
            <a:rPr lang="en-US"/>
            <a:t>Prototyping</a:t>
          </a:r>
        </a:p>
      </dgm:t>
    </dgm:pt>
    <dgm:pt modelId="{E4CDE561-2A6D-47E3-AB01-0EEE016060A7}" type="parTrans" cxnId="{14BBA47B-8FB8-4045-984B-EB59099C4E2C}">
      <dgm:prSet/>
      <dgm:spPr/>
      <dgm:t>
        <a:bodyPr/>
        <a:lstStyle/>
        <a:p>
          <a:endParaRPr lang="en-US"/>
        </a:p>
      </dgm:t>
    </dgm:pt>
    <dgm:pt modelId="{BCD7CBCD-5879-43AD-890B-2A0F8E613E0D}" type="sibTrans" cxnId="{14BBA47B-8FB8-4045-984B-EB59099C4E2C}">
      <dgm:prSet/>
      <dgm:spPr/>
      <dgm:t>
        <a:bodyPr/>
        <a:lstStyle/>
        <a:p>
          <a:endParaRPr lang="en-US"/>
        </a:p>
      </dgm:t>
    </dgm:pt>
    <dgm:pt modelId="{D3F8DAC9-790F-4A35-ABFE-142CCF155183}">
      <dgm:prSet/>
      <dgm:spPr/>
      <dgm:t>
        <a:bodyPr/>
        <a:lstStyle/>
        <a:p>
          <a:r>
            <a:rPr lang="en-US"/>
            <a:t>Geometry</a:t>
          </a:r>
        </a:p>
      </dgm:t>
    </dgm:pt>
    <dgm:pt modelId="{2524BAA9-8CF7-4FE4-BFB6-DCD2C74247FB}" type="parTrans" cxnId="{12467678-199B-4A55-9E5E-1D949B0FB554}">
      <dgm:prSet/>
      <dgm:spPr/>
      <dgm:t>
        <a:bodyPr/>
        <a:lstStyle/>
        <a:p>
          <a:endParaRPr lang="en-US"/>
        </a:p>
      </dgm:t>
    </dgm:pt>
    <dgm:pt modelId="{B4372317-41D1-480C-9139-94E782F58FFB}" type="sibTrans" cxnId="{12467678-199B-4A55-9E5E-1D949B0FB554}">
      <dgm:prSet/>
      <dgm:spPr/>
      <dgm:t>
        <a:bodyPr/>
        <a:lstStyle/>
        <a:p>
          <a:endParaRPr lang="en-US"/>
        </a:p>
      </dgm:t>
    </dgm:pt>
    <dgm:pt modelId="{F6DD117B-9E89-4FFD-87F0-886F80C06142}">
      <dgm:prSet/>
      <dgm:spPr/>
      <dgm:t>
        <a:bodyPr/>
        <a:lstStyle/>
        <a:p>
          <a:r>
            <a:rPr lang="en-US"/>
            <a:t>Electronic</a:t>
          </a:r>
          <a:r>
            <a:rPr lang="en-US">
              <a:latin typeface="Gill Sans MT" panose="020B0502020104020203"/>
            </a:rPr>
            <a:t> (Critical)</a:t>
          </a:r>
          <a:endParaRPr lang="en-US"/>
        </a:p>
      </dgm:t>
    </dgm:pt>
    <dgm:pt modelId="{E2B8ED40-980D-43DE-BB15-7802DBA78299}" type="parTrans" cxnId="{76588AC7-B839-404B-A846-9EB181F8A8DF}">
      <dgm:prSet/>
      <dgm:spPr/>
      <dgm:t>
        <a:bodyPr/>
        <a:lstStyle/>
        <a:p>
          <a:endParaRPr lang="en-US"/>
        </a:p>
      </dgm:t>
    </dgm:pt>
    <dgm:pt modelId="{2B06E066-0E44-411F-9E43-509100F087CC}" type="sibTrans" cxnId="{76588AC7-B839-404B-A846-9EB181F8A8DF}">
      <dgm:prSet/>
      <dgm:spPr/>
      <dgm:t>
        <a:bodyPr/>
        <a:lstStyle/>
        <a:p>
          <a:endParaRPr lang="en-US"/>
        </a:p>
      </dgm:t>
    </dgm:pt>
    <dgm:pt modelId="{022FB436-151D-482C-9F3F-E5B87381647A}">
      <dgm:prSet/>
      <dgm:spPr/>
      <dgm:t>
        <a:bodyPr/>
        <a:lstStyle/>
        <a:p>
          <a:r>
            <a:rPr lang="en-US"/>
            <a:t>Testing</a:t>
          </a:r>
        </a:p>
      </dgm:t>
    </dgm:pt>
    <dgm:pt modelId="{DC785534-DBC7-4D55-AE50-E457DBE5C39E}" type="parTrans" cxnId="{C7BF2278-A5BD-49C8-9FA1-5B9CC5849575}">
      <dgm:prSet/>
      <dgm:spPr/>
      <dgm:t>
        <a:bodyPr/>
        <a:lstStyle/>
        <a:p>
          <a:endParaRPr lang="en-US"/>
        </a:p>
      </dgm:t>
    </dgm:pt>
    <dgm:pt modelId="{E6683167-9C5E-4DDB-917D-4F0DB00FAB37}" type="sibTrans" cxnId="{C7BF2278-A5BD-49C8-9FA1-5B9CC5849575}">
      <dgm:prSet/>
      <dgm:spPr/>
      <dgm:t>
        <a:bodyPr/>
        <a:lstStyle/>
        <a:p>
          <a:endParaRPr lang="en-US"/>
        </a:p>
      </dgm:t>
    </dgm:pt>
    <dgm:pt modelId="{7C8730A2-D1A9-49B2-A886-E9158DD09095}">
      <dgm:prSet/>
      <dgm:spPr/>
      <dgm:t>
        <a:bodyPr/>
        <a:lstStyle/>
        <a:p>
          <a:r>
            <a:rPr lang="en-US"/>
            <a:t>Member </a:t>
          </a:r>
          <a:r>
            <a:rPr lang="en-US">
              <a:latin typeface="Gill Sans MT" panose="020B0502020104020203"/>
            </a:rPr>
            <a:t>Loading (Critical)</a:t>
          </a:r>
        </a:p>
      </dgm:t>
    </dgm:pt>
    <dgm:pt modelId="{9E648BD7-983B-4BA7-887A-A4E01F69D972}" type="parTrans" cxnId="{A7757246-5972-449D-9BE6-4170CD8743BD}">
      <dgm:prSet/>
      <dgm:spPr/>
      <dgm:t>
        <a:bodyPr/>
        <a:lstStyle/>
        <a:p>
          <a:endParaRPr lang="en-US"/>
        </a:p>
      </dgm:t>
    </dgm:pt>
    <dgm:pt modelId="{DA026C4A-5D51-4AD2-A9BE-888B3D219943}" type="sibTrans" cxnId="{A7757246-5972-449D-9BE6-4170CD8743BD}">
      <dgm:prSet/>
      <dgm:spPr/>
      <dgm:t>
        <a:bodyPr/>
        <a:lstStyle/>
        <a:p>
          <a:endParaRPr lang="en-US"/>
        </a:p>
      </dgm:t>
    </dgm:pt>
    <dgm:pt modelId="{FBDEFC45-2F87-4047-BA75-F55F5DE01F35}">
      <dgm:prSet/>
      <dgm:spPr/>
      <dgm:t>
        <a:bodyPr/>
        <a:lstStyle/>
        <a:p>
          <a:r>
            <a:rPr lang="en-US"/>
            <a:t>Finalization</a:t>
          </a:r>
        </a:p>
      </dgm:t>
    </dgm:pt>
    <dgm:pt modelId="{E78DAD19-C4AA-401F-AAAC-D6D82D895616}" type="parTrans" cxnId="{2A27132C-2644-4305-A2CE-09DD92997F25}">
      <dgm:prSet/>
      <dgm:spPr/>
      <dgm:t>
        <a:bodyPr/>
        <a:lstStyle/>
        <a:p>
          <a:endParaRPr lang="en-US"/>
        </a:p>
      </dgm:t>
    </dgm:pt>
    <dgm:pt modelId="{BF0865F2-C165-475E-B00D-2247751E96C6}" type="sibTrans" cxnId="{2A27132C-2644-4305-A2CE-09DD92997F25}">
      <dgm:prSet/>
      <dgm:spPr/>
      <dgm:t>
        <a:bodyPr/>
        <a:lstStyle/>
        <a:p>
          <a:endParaRPr lang="en-US"/>
        </a:p>
      </dgm:t>
    </dgm:pt>
    <dgm:pt modelId="{80AB7B11-67E0-47D8-B27B-D8ED716CA752}">
      <dgm:prSet phldr="0"/>
      <dgm:spPr/>
      <dgm:t>
        <a:bodyPr/>
        <a:lstStyle/>
        <a:p>
          <a:r>
            <a:rPr lang="en-US">
              <a:latin typeface="Gill Sans MT" panose="020B0502020104020203"/>
            </a:rPr>
            <a:t>Addition of Adjustable Triplate </a:t>
          </a:r>
        </a:p>
      </dgm:t>
    </dgm:pt>
    <dgm:pt modelId="{5F24A9A0-A106-437C-AC8C-7771AFBBFB67}" type="parTrans" cxnId="{7657AD42-7ACE-4493-9EC7-8C0DC2CEC06C}">
      <dgm:prSet/>
      <dgm:spPr/>
    </dgm:pt>
    <dgm:pt modelId="{3702B404-7593-44C6-A2F9-1685C9BDBF66}" type="sibTrans" cxnId="{7657AD42-7ACE-4493-9EC7-8C0DC2CEC06C}">
      <dgm:prSet/>
      <dgm:spPr/>
    </dgm:pt>
    <dgm:pt modelId="{098CDB7F-DCDA-4EC8-BCFD-E7D03433429D}">
      <dgm:prSet phldr="0"/>
      <dgm:spPr/>
      <dgm:t>
        <a:bodyPr/>
        <a:lstStyle/>
        <a:p>
          <a:r>
            <a:rPr lang="en-US">
              <a:latin typeface="Gill Sans MT" panose="020B0502020104020203"/>
            </a:rPr>
            <a:t>Accuracy</a:t>
          </a:r>
          <a:r>
            <a:rPr lang="en-US"/>
            <a:t> and </a:t>
          </a:r>
          <a:r>
            <a:rPr lang="en-US">
              <a:latin typeface="Gill Sans MT" panose="020B0502020104020203"/>
            </a:rPr>
            <a:t>Repeatability</a:t>
          </a:r>
          <a:endParaRPr lang="en-US"/>
        </a:p>
      </dgm:t>
    </dgm:pt>
    <dgm:pt modelId="{655C4468-02D7-4F62-A314-85CA43243809}" type="parTrans" cxnId="{6CE202EC-F828-425F-99E5-3258D3A420E2}">
      <dgm:prSet/>
      <dgm:spPr/>
    </dgm:pt>
    <dgm:pt modelId="{3ACC4DFE-9489-4979-82AE-09DF1B3D56FC}" type="sibTrans" cxnId="{6CE202EC-F828-425F-99E5-3258D3A420E2}">
      <dgm:prSet/>
      <dgm:spPr/>
    </dgm:pt>
    <dgm:pt modelId="{0376DCEB-0EE2-49E6-B184-3309FCC5DFB2}">
      <dgm:prSet phldr="0"/>
      <dgm:spPr/>
      <dgm:t>
        <a:bodyPr/>
        <a:lstStyle/>
        <a:p>
          <a:r>
            <a:rPr lang="en-US">
              <a:latin typeface="Gill Sans MT" panose="020B0502020104020203"/>
            </a:rPr>
            <a:t>Possible Revision to Parts, Wiring and Code (Critical)</a:t>
          </a:r>
          <a:endParaRPr lang="en-US"/>
        </a:p>
      </dgm:t>
    </dgm:pt>
    <dgm:pt modelId="{B3F9253F-35DC-4B16-9322-C9C1F5594770}" type="parTrans" cxnId="{7E90DD7D-57CD-4DD6-B758-F34CD1D4B9D0}">
      <dgm:prSet/>
      <dgm:spPr/>
    </dgm:pt>
    <dgm:pt modelId="{104E3697-509C-4A06-A405-E2CF7D54CDC7}" type="sibTrans" cxnId="{7E90DD7D-57CD-4DD6-B758-F34CD1D4B9D0}">
      <dgm:prSet/>
      <dgm:spPr/>
    </dgm:pt>
    <dgm:pt modelId="{90EFDD3F-FD59-4B0D-B966-E3D8F72E0A7A}" type="pres">
      <dgm:prSet presAssocID="{7D14D6CE-B8CA-4CDC-AC0E-F90F6116E5AF}" presName="Name0" presStyleCnt="0">
        <dgm:presLayoutVars>
          <dgm:dir/>
          <dgm:animLvl val="lvl"/>
          <dgm:resizeHandles val="exact"/>
        </dgm:presLayoutVars>
      </dgm:prSet>
      <dgm:spPr/>
    </dgm:pt>
    <dgm:pt modelId="{2EDE9A0A-BC6B-44F4-9DEA-39AF58E8574F}" type="pres">
      <dgm:prSet presAssocID="{E6C80D80-D958-4F2F-B94D-6D0D8A00504A}" presName="linNode" presStyleCnt="0"/>
      <dgm:spPr/>
    </dgm:pt>
    <dgm:pt modelId="{05268DBB-BE95-47C6-B0BC-88A2796F99F3}" type="pres">
      <dgm:prSet presAssocID="{E6C80D80-D958-4F2F-B94D-6D0D8A00504A}" presName="parentText" presStyleLbl="node1" presStyleIdx="0" presStyleCnt="5">
        <dgm:presLayoutVars>
          <dgm:chMax val="1"/>
          <dgm:bulletEnabled val="1"/>
        </dgm:presLayoutVars>
      </dgm:prSet>
      <dgm:spPr/>
    </dgm:pt>
    <dgm:pt modelId="{F5DCC9F3-2C53-4DD2-B0C7-1383F06ECCC9}" type="pres">
      <dgm:prSet presAssocID="{E6C80D80-D958-4F2F-B94D-6D0D8A00504A}" presName="descendantText" presStyleLbl="alignAccFollowNode1" presStyleIdx="0" presStyleCnt="5">
        <dgm:presLayoutVars>
          <dgm:bulletEnabled val="1"/>
        </dgm:presLayoutVars>
      </dgm:prSet>
      <dgm:spPr/>
    </dgm:pt>
    <dgm:pt modelId="{52A9E766-4F78-4472-973F-2BC276B31B6E}" type="pres">
      <dgm:prSet presAssocID="{1DEB849A-074A-4D97-90FD-4A0415110DCC}" presName="sp" presStyleCnt="0"/>
      <dgm:spPr/>
    </dgm:pt>
    <dgm:pt modelId="{A5BBBDDD-4FA2-4AF0-8D68-A2D1490D5C5E}" type="pres">
      <dgm:prSet presAssocID="{7947F957-A72B-40AA-9153-5D8DCDA32B80}" presName="linNode" presStyleCnt="0"/>
      <dgm:spPr/>
    </dgm:pt>
    <dgm:pt modelId="{D898B0B9-BEA6-4101-B81A-327E8225D596}" type="pres">
      <dgm:prSet presAssocID="{7947F957-A72B-40AA-9153-5D8DCDA32B80}" presName="parentText" presStyleLbl="node1" presStyleIdx="1" presStyleCnt="5">
        <dgm:presLayoutVars>
          <dgm:chMax val="1"/>
          <dgm:bulletEnabled val="1"/>
        </dgm:presLayoutVars>
      </dgm:prSet>
      <dgm:spPr/>
    </dgm:pt>
    <dgm:pt modelId="{2067BD9C-95EA-4C6D-98B4-E1F928E8F21F}" type="pres">
      <dgm:prSet presAssocID="{7947F957-A72B-40AA-9153-5D8DCDA32B80}" presName="descendantText" presStyleLbl="alignAccFollowNode1" presStyleIdx="1" presStyleCnt="5">
        <dgm:presLayoutVars>
          <dgm:bulletEnabled val="1"/>
        </dgm:presLayoutVars>
      </dgm:prSet>
      <dgm:spPr/>
    </dgm:pt>
    <dgm:pt modelId="{4361D9BA-0B29-41C9-90D0-5116A4B9CA43}" type="pres">
      <dgm:prSet presAssocID="{FCF27F24-F478-4F3D-86C7-ACB781E9E61A}" presName="sp" presStyleCnt="0"/>
      <dgm:spPr/>
    </dgm:pt>
    <dgm:pt modelId="{6D51EBA0-573D-472E-B24E-390CA35F6176}" type="pres">
      <dgm:prSet presAssocID="{8310CED6-4E55-402E-93A4-3935D8D7D54E}" presName="linNode" presStyleCnt="0"/>
      <dgm:spPr/>
    </dgm:pt>
    <dgm:pt modelId="{EDEDF806-13D5-4157-9C23-4993763E56A5}" type="pres">
      <dgm:prSet presAssocID="{8310CED6-4E55-402E-93A4-3935D8D7D54E}" presName="parentText" presStyleLbl="node1" presStyleIdx="2" presStyleCnt="5">
        <dgm:presLayoutVars>
          <dgm:chMax val="1"/>
          <dgm:bulletEnabled val="1"/>
        </dgm:presLayoutVars>
      </dgm:prSet>
      <dgm:spPr/>
    </dgm:pt>
    <dgm:pt modelId="{F896CB09-1A2A-435E-9CBE-6AA2B71A0307}" type="pres">
      <dgm:prSet presAssocID="{8310CED6-4E55-402E-93A4-3935D8D7D54E}" presName="descendantText" presStyleLbl="alignAccFollowNode1" presStyleIdx="2" presStyleCnt="5">
        <dgm:presLayoutVars>
          <dgm:bulletEnabled val="1"/>
        </dgm:presLayoutVars>
      </dgm:prSet>
      <dgm:spPr/>
    </dgm:pt>
    <dgm:pt modelId="{CEDA6364-1A62-44CA-A141-488FB100973A}" type="pres">
      <dgm:prSet presAssocID="{BCD7CBCD-5879-43AD-890B-2A0F8E613E0D}" presName="sp" presStyleCnt="0"/>
      <dgm:spPr/>
    </dgm:pt>
    <dgm:pt modelId="{3591C314-4938-400E-AFBD-BF0CB6F139BC}" type="pres">
      <dgm:prSet presAssocID="{022FB436-151D-482C-9F3F-E5B87381647A}" presName="linNode" presStyleCnt="0"/>
      <dgm:spPr/>
    </dgm:pt>
    <dgm:pt modelId="{1C8D6A7F-0A5E-45E7-A536-7DDCAC730889}" type="pres">
      <dgm:prSet presAssocID="{022FB436-151D-482C-9F3F-E5B87381647A}" presName="parentText" presStyleLbl="node1" presStyleIdx="3" presStyleCnt="5">
        <dgm:presLayoutVars>
          <dgm:chMax val="1"/>
          <dgm:bulletEnabled val="1"/>
        </dgm:presLayoutVars>
      </dgm:prSet>
      <dgm:spPr/>
    </dgm:pt>
    <dgm:pt modelId="{7BEF0FEC-CB25-408D-9102-371258B5A043}" type="pres">
      <dgm:prSet presAssocID="{022FB436-151D-482C-9F3F-E5B87381647A}" presName="descendantText" presStyleLbl="alignAccFollowNode1" presStyleIdx="3" presStyleCnt="5">
        <dgm:presLayoutVars>
          <dgm:bulletEnabled val="1"/>
        </dgm:presLayoutVars>
      </dgm:prSet>
      <dgm:spPr/>
    </dgm:pt>
    <dgm:pt modelId="{ECCFED66-C337-41AC-A1C2-52FF162A1551}" type="pres">
      <dgm:prSet presAssocID="{E6683167-9C5E-4DDB-917D-4F0DB00FAB37}" presName="sp" presStyleCnt="0"/>
      <dgm:spPr/>
    </dgm:pt>
    <dgm:pt modelId="{DB9BBFB4-041D-4911-87DF-6C05E3B42842}" type="pres">
      <dgm:prSet presAssocID="{FBDEFC45-2F87-4047-BA75-F55F5DE01F35}" presName="linNode" presStyleCnt="0"/>
      <dgm:spPr/>
    </dgm:pt>
    <dgm:pt modelId="{3A420449-38FC-461D-9D00-82544C87C324}" type="pres">
      <dgm:prSet presAssocID="{FBDEFC45-2F87-4047-BA75-F55F5DE01F35}" presName="parentText" presStyleLbl="node1" presStyleIdx="4" presStyleCnt="5">
        <dgm:presLayoutVars>
          <dgm:chMax val="1"/>
          <dgm:bulletEnabled val="1"/>
        </dgm:presLayoutVars>
      </dgm:prSet>
      <dgm:spPr/>
    </dgm:pt>
    <dgm:pt modelId="{BDE1953E-F2D5-416A-9BA0-FAB6C6116DE5}" type="pres">
      <dgm:prSet presAssocID="{FBDEFC45-2F87-4047-BA75-F55F5DE01F35}" presName="descendantText" presStyleLbl="alignAccFollowNode1" presStyleIdx="4" presStyleCnt="5">
        <dgm:presLayoutVars>
          <dgm:bulletEnabled val="1"/>
        </dgm:presLayoutVars>
      </dgm:prSet>
      <dgm:spPr/>
    </dgm:pt>
  </dgm:ptLst>
  <dgm:cxnLst>
    <dgm:cxn modelId="{A28CE910-7933-4536-9708-A4E9CAB23FD6}" type="presOf" srcId="{022FB436-151D-482C-9F3F-E5B87381647A}" destId="{1C8D6A7F-0A5E-45E7-A536-7DDCAC730889}" srcOrd="0" destOrd="0" presId="urn:microsoft.com/office/officeart/2005/8/layout/vList5"/>
    <dgm:cxn modelId="{5CA30C14-2707-47C9-B0EA-C76F0250F6A3}" type="presOf" srcId="{FBDEFC45-2F87-4047-BA75-F55F5DE01F35}" destId="{3A420449-38FC-461D-9D00-82544C87C324}" srcOrd="0" destOrd="0" presId="urn:microsoft.com/office/officeart/2005/8/layout/vList5"/>
    <dgm:cxn modelId="{2A27132C-2644-4305-A2CE-09DD92997F25}" srcId="{7D14D6CE-B8CA-4CDC-AC0E-F90F6116E5AF}" destId="{FBDEFC45-2F87-4047-BA75-F55F5DE01F35}" srcOrd="4" destOrd="0" parTransId="{E78DAD19-C4AA-401F-AAAC-D6D82D895616}" sibTransId="{BF0865F2-C165-475E-B00D-2247751E96C6}"/>
    <dgm:cxn modelId="{0264C530-C328-4FD8-84D6-095529F298ED}" type="presOf" srcId="{0376DCEB-0EE2-49E6-B184-3309FCC5DFB2}" destId="{BDE1953E-F2D5-416A-9BA0-FAB6C6116DE5}" srcOrd="0" destOrd="1" presId="urn:microsoft.com/office/officeart/2005/8/layout/vList5"/>
    <dgm:cxn modelId="{AA76C830-944F-4B26-8378-F89D01AFF316}" type="presOf" srcId="{92B71665-EA3A-45FB-8E2C-E114EA5AC61A}" destId="{2067BD9C-95EA-4C6D-98B4-E1F928E8F21F}" srcOrd="0" destOrd="0" presId="urn:microsoft.com/office/officeart/2005/8/layout/vList5"/>
    <dgm:cxn modelId="{7657AD42-7ACE-4493-9EC7-8C0DC2CEC06C}" srcId="{FBDEFC45-2F87-4047-BA75-F55F5DE01F35}" destId="{80AB7B11-67E0-47D8-B27B-D8ED716CA752}" srcOrd="0" destOrd="0" parTransId="{5F24A9A0-A106-437C-AC8C-7771AFBBFB67}" sibTransId="{3702B404-7593-44C6-A2F9-1685C9BDBF66}"/>
    <dgm:cxn modelId="{A7757246-5972-449D-9BE6-4170CD8743BD}" srcId="{022FB436-151D-482C-9F3F-E5B87381647A}" destId="{7C8730A2-D1A9-49B2-A886-E9158DD09095}" srcOrd="0" destOrd="0" parTransId="{9E648BD7-983B-4BA7-887A-A4E01F69D972}" sibTransId="{DA026C4A-5D51-4AD2-A9BE-888B3D219943}"/>
    <dgm:cxn modelId="{3DD31552-4179-4426-A7C1-7889D95166F1}" type="presOf" srcId="{8BF58C66-89CA-4937-8438-48823D5C6B86}" destId="{F5DCC9F3-2C53-4DD2-B0C7-1383F06ECCC9}" srcOrd="0" destOrd="1" presId="urn:microsoft.com/office/officeart/2005/8/layout/vList5"/>
    <dgm:cxn modelId="{2F212453-3321-46D3-AAD5-D0C300259AD5}" type="presOf" srcId="{8310CED6-4E55-402E-93A4-3935D8D7D54E}" destId="{EDEDF806-13D5-4157-9C23-4993763E56A5}" srcOrd="0" destOrd="0" presId="urn:microsoft.com/office/officeart/2005/8/layout/vList5"/>
    <dgm:cxn modelId="{C7BF2278-A5BD-49C8-9FA1-5B9CC5849575}" srcId="{7D14D6CE-B8CA-4CDC-AC0E-F90F6116E5AF}" destId="{022FB436-151D-482C-9F3F-E5B87381647A}" srcOrd="3" destOrd="0" parTransId="{DC785534-DBC7-4D55-AE50-E457DBE5C39E}" sibTransId="{E6683167-9C5E-4DDB-917D-4F0DB00FAB37}"/>
    <dgm:cxn modelId="{12467678-199B-4A55-9E5E-1D949B0FB554}" srcId="{8310CED6-4E55-402E-93A4-3935D8D7D54E}" destId="{D3F8DAC9-790F-4A35-ABFE-142CCF155183}" srcOrd="0" destOrd="0" parTransId="{2524BAA9-8CF7-4FE4-BFB6-DCD2C74247FB}" sibTransId="{B4372317-41D1-480C-9139-94E782F58FFB}"/>
    <dgm:cxn modelId="{9CAD8F78-D976-4ACA-A6AC-E8360EA7B243}" type="presOf" srcId="{E6C80D80-D958-4F2F-B94D-6D0D8A00504A}" destId="{05268DBB-BE95-47C6-B0BC-88A2796F99F3}" srcOrd="0" destOrd="0" presId="urn:microsoft.com/office/officeart/2005/8/layout/vList5"/>
    <dgm:cxn modelId="{14BBA47B-8FB8-4045-984B-EB59099C4E2C}" srcId="{7D14D6CE-B8CA-4CDC-AC0E-F90F6116E5AF}" destId="{8310CED6-4E55-402E-93A4-3935D8D7D54E}" srcOrd="2" destOrd="0" parTransId="{E4CDE561-2A6D-47E3-AB01-0EEE016060A7}" sibTransId="{BCD7CBCD-5879-43AD-890B-2A0F8E613E0D}"/>
    <dgm:cxn modelId="{7E90DD7D-57CD-4DD6-B758-F34CD1D4B9D0}" srcId="{FBDEFC45-2F87-4047-BA75-F55F5DE01F35}" destId="{0376DCEB-0EE2-49E6-B184-3309FCC5DFB2}" srcOrd="1" destOrd="0" parTransId="{B3F9253F-35DC-4B16-9322-C9C1F5594770}" sibTransId="{104E3697-509C-4A06-A405-E2CF7D54CDC7}"/>
    <dgm:cxn modelId="{7CFF6B7F-A98F-49BF-B42E-481E1269333F}" type="presOf" srcId="{80AB7B11-67E0-47D8-B27B-D8ED716CA752}" destId="{BDE1953E-F2D5-416A-9BA0-FAB6C6116DE5}" srcOrd="0" destOrd="0" presId="urn:microsoft.com/office/officeart/2005/8/layout/vList5"/>
    <dgm:cxn modelId="{E7087987-2F02-4E72-B1EA-C8DAF78ED29B}" srcId="{7D14D6CE-B8CA-4CDC-AC0E-F90F6116E5AF}" destId="{E6C80D80-D958-4F2F-B94D-6D0D8A00504A}" srcOrd="0" destOrd="0" parTransId="{1B535DB7-F201-48DD-B162-BFE3E59ED87F}" sibTransId="{1DEB849A-074A-4D97-90FD-4A0415110DCC}"/>
    <dgm:cxn modelId="{2D54388A-3166-4B16-B62C-127AFA331FBB}" type="presOf" srcId="{7947F957-A72B-40AA-9153-5D8DCDA32B80}" destId="{D898B0B9-BEA6-4101-B81A-327E8225D596}" srcOrd="0" destOrd="0" presId="urn:microsoft.com/office/officeart/2005/8/layout/vList5"/>
    <dgm:cxn modelId="{B373B8A6-EA88-4451-B933-7E0B71E66127}" type="presOf" srcId="{D3F8DAC9-790F-4A35-ABFE-142CCF155183}" destId="{F896CB09-1A2A-435E-9CBE-6AA2B71A0307}" srcOrd="0" destOrd="0" presId="urn:microsoft.com/office/officeart/2005/8/layout/vList5"/>
    <dgm:cxn modelId="{239804B3-0848-482F-B2ED-AF4F81CFFA86}" srcId="{7947F957-A72B-40AA-9153-5D8DCDA32B80}" destId="{76D7111F-4658-4A60-A987-8007DA0D381D}" srcOrd="1" destOrd="0" parTransId="{DAF7D6DE-B043-41DE-9ED2-B957F8E2FBBA}" sibTransId="{E10DFDD8-9BE7-4606-A708-340CE4B1E966}"/>
    <dgm:cxn modelId="{02FBDDB4-904C-4586-9770-4B804E6F4E1D}" srcId="{7947F957-A72B-40AA-9153-5D8DCDA32B80}" destId="{92B71665-EA3A-45FB-8E2C-E114EA5AC61A}" srcOrd="0" destOrd="0" parTransId="{19DC619E-E924-4CA8-B587-8DC4FCF6168A}" sibTransId="{BBE5AF41-3D4F-455D-83AE-F3F4EF420DB4}"/>
    <dgm:cxn modelId="{2E1B9FB9-59F7-4806-8C2B-BB0BCEFB8A0B}" type="presOf" srcId="{76D7111F-4658-4A60-A987-8007DA0D381D}" destId="{2067BD9C-95EA-4C6D-98B4-E1F928E8F21F}" srcOrd="0" destOrd="1" presId="urn:microsoft.com/office/officeart/2005/8/layout/vList5"/>
    <dgm:cxn modelId="{C10CFAB9-AF2C-436F-8264-BE89DAC3EC89}" type="presOf" srcId="{7C8730A2-D1A9-49B2-A886-E9158DD09095}" destId="{7BEF0FEC-CB25-408D-9102-371258B5A043}" srcOrd="0" destOrd="0" presId="urn:microsoft.com/office/officeart/2005/8/layout/vList5"/>
    <dgm:cxn modelId="{76588AC7-B839-404B-A846-9EB181F8A8DF}" srcId="{8310CED6-4E55-402E-93A4-3935D8D7D54E}" destId="{F6DD117B-9E89-4FFD-87F0-886F80C06142}" srcOrd="1" destOrd="0" parTransId="{E2B8ED40-980D-43DE-BB15-7802DBA78299}" sibTransId="{2B06E066-0E44-411F-9E43-509100F087CC}"/>
    <dgm:cxn modelId="{5AF7DEC9-7230-4BCB-8873-0FB7D01BCBE5}" type="presOf" srcId="{098CDB7F-DCDA-4EC8-BCFD-E7D03433429D}" destId="{7BEF0FEC-CB25-408D-9102-371258B5A043}" srcOrd="0" destOrd="1" presId="urn:microsoft.com/office/officeart/2005/8/layout/vList5"/>
    <dgm:cxn modelId="{096BE5D0-9636-42B9-B17E-66DB24BAB52D}" srcId="{7D14D6CE-B8CA-4CDC-AC0E-F90F6116E5AF}" destId="{7947F957-A72B-40AA-9153-5D8DCDA32B80}" srcOrd="1" destOrd="0" parTransId="{3C7AEC9E-E399-427D-BD01-C522A5BD3C1E}" sibTransId="{FCF27F24-F478-4F3D-86C7-ACB781E9E61A}"/>
    <dgm:cxn modelId="{9BACB4E3-E72F-4AD4-AD70-627CB9E71C00}" srcId="{E6C80D80-D958-4F2F-B94D-6D0D8A00504A}" destId="{8BF58C66-89CA-4937-8438-48823D5C6B86}" srcOrd="1" destOrd="0" parTransId="{354C3F23-7E7A-4AB1-87F0-633D59A8F96E}" sibTransId="{47B31987-A09C-437D-9B58-AF43C3EA9B07}"/>
    <dgm:cxn modelId="{9400BCE8-9D4D-410A-A16C-434A552454D6}" type="presOf" srcId="{77CDA305-BB5E-4D11-9E5A-0972ECA8C5B2}" destId="{F5DCC9F3-2C53-4DD2-B0C7-1383F06ECCC9}" srcOrd="0" destOrd="0" presId="urn:microsoft.com/office/officeart/2005/8/layout/vList5"/>
    <dgm:cxn modelId="{6CE202EC-F828-425F-99E5-3258D3A420E2}" srcId="{022FB436-151D-482C-9F3F-E5B87381647A}" destId="{098CDB7F-DCDA-4EC8-BCFD-E7D03433429D}" srcOrd="1" destOrd="0" parTransId="{655C4468-02D7-4F62-A314-85CA43243809}" sibTransId="{3ACC4DFE-9489-4979-82AE-09DF1B3D56FC}"/>
    <dgm:cxn modelId="{8E53DEF2-131B-4AFE-868E-5F22E08E7FAA}" type="presOf" srcId="{F6DD117B-9E89-4FFD-87F0-886F80C06142}" destId="{F896CB09-1A2A-435E-9CBE-6AA2B71A0307}" srcOrd="0" destOrd="1" presId="urn:microsoft.com/office/officeart/2005/8/layout/vList5"/>
    <dgm:cxn modelId="{426A11F6-F044-487B-B273-EBE8EBAC55B2}" srcId="{E6C80D80-D958-4F2F-B94D-6D0D8A00504A}" destId="{77CDA305-BB5E-4D11-9E5A-0972ECA8C5B2}" srcOrd="0" destOrd="0" parTransId="{7D3E2017-438A-4372-9074-09FBD1E7AA69}" sibTransId="{14E1EC0B-7F18-4AEA-AD88-657C1A1F32CC}"/>
    <dgm:cxn modelId="{9C8650F6-3494-42E6-A210-DBC7ABD25DDF}" type="presOf" srcId="{7D14D6CE-B8CA-4CDC-AC0E-F90F6116E5AF}" destId="{90EFDD3F-FD59-4B0D-B966-E3D8F72E0A7A}" srcOrd="0" destOrd="0" presId="urn:microsoft.com/office/officeart/2005/8/layout/vList5"/>
    <dgm:cxn modelId="{842323D6-C19C-4958-BF62-FE0ADB1312EF}" type="presParOf" srcId="{90EFDD3F-FD59-4B0D-B966-E3D8F72E0A7A}" destId="{2EDE9A0A-BC6B-44F4-9DEA-39AF58E8574F}" srcOrd="0" destOrd="0" presId="urn:microsoft.com/office/officeart/2005/8/layout/vList5"/>
    <dgm:cxn modelId="{60EC8BFA-7D3C-4806-BAEE-B52FC7105AD5}" type="presParOf" srcId="{2EDE9A0A-BC6B-44F4-9DEA-39AF58E8574F}" destId="{05268DBB-BE95-47C6-B0BC-88A2796F99F3}" srcOrd="0" destOrd="0" presId="urn:microsoft.com/office/officeart/2005/8/layout/vList5"/>
    <dgm:cxn modelId="{03693E1F-547E-4A7C-BD51-10DFAD3AAC46}" type="presParOf" srcId="{2EDE9A0A-BC6B-44F4-9DEA-39AF58E8574F}" destId="{F5DCC9F3-2C53-4DD2-B0C7-1383F06ECCC9}" srcOrd="1" destOrd="0" presId="urn:microsoft.com/office/officeart/2005/8/layout/vList5"/>
    <dgm:cxn modelId="{74435871-906B-4E8F-8301-5C3A3AACD6B5}" type="presParOf" srcId="{90EFDD3F-FD59-4B0D-B966-E3D8F72E0A7A}" destId="{52A9E766-4F78-4472-973F-2BC276B31B6E}" srcOrd="1" destOrd="0" presId="urn:microsoft.com/office/officeart/2005/8/layout/vList5"/>
    <dgm:cxn modelId="{D16E874D-1A62-4188-BB7C-EF1F64F9F61D}" type="presParOf" srcId="{90EFDD3F-FD59-4B0D-B966-E3D8F72E0A7A}" destId="{A5BBBDDD-4FA2-4AF0-8D68-A2D1490D5C5E}" srcOrd="2" destOrd="0" presId="urn:microsoft.com/office/officeart/2005/8/layout/vList5"/>
    <dgm:cxn modelId="{0AE0B450-BE10-4EED-85C6-BB361A817BB4}" type="presParOf" srcId="{A5BBBDDD-4FA2-4AF0-8D68-A2D1490D5C5E}" destId="{D898B0B9-BEA6-4101-B81A-327E8225D596}" srcOrd="0" destOrd="0" presId="urn:microsoft.com/office/officeart/2005/8/layout/vList5"/>
    <dgm:cxn modelId="{E7E7BCF6-207A-417B-94D7-104DB3EFDD89}" type="presParOf" srcId="{A5BBBDDD-4FA2-4AF0-8D68-A2D1490D5C5E}" destId="{2067BD9C-95EA-4C6D-98B4-E1F928E8F21F}" srcOrd="1" destOrd="0" presId="urn:microsoft.com/office/officeart/2005/8/layout/vList5"/>
    <dgm:cxn modelId="{CA4D9E54-D7DD-4B95-BCF2-26F679B5A1F1}" type="presParOf" srcId="{90EFDD3F-FD59-4B0D-B966-E3D8F72E0A7A}" destId="{4361D9BA-0B29-41C9-90D0-5116A4B9CA43}" srcOrd="3" destOrd="0" presId="urn:microsoft.com/office/officeart/2005/8/layout/vList5"/>
    <dgm:cxn modelId="{E1627AD3-D7CD-4FBF-A97E-52A19968E496}" type="presParOf" srcId="{90EFDD3F-FD59-4B0D-B966-E3D8F72E0A7A}" destId="{6D51EBA0-573D-472E-B24E-390CA35F6176}" srcOrd="4" destOrd="0" presId="urn:microsoft.com/office/officeart/2005/8/layout/vList5"/>
    <dgm:cxn modelId="{3DFC590A-7A0A-4E72-BC93-717D9B75C40A}" type="presParOf" srcId="{6D51EBA0-573D-472E-B24E-390CA35F6176}" destId="{EDEDF806-13D5-4157-9C23-4993763E56A5}" srcOrd="0" destOrd="0" presId="urn:microsoft.com/office/officeart/2005/8/layout/vList5"/>
    <dgm:cxn modelId="{AA1ECAC1-34CD-406A-90D7-9091BF172C18}" type="presParOf" srcId="{6D51EBA0-573D-472E-B24E-390CA35F6176}" destId="{F896CB09-1A2A-435E-9CBE-6AA2B71A0307}" srcOrd="1" destOrd="0" presId="urn:microsoft.com/office/officeart/2005/8/layout/vList5"/>
    <dgm:cxn modelId="{00DEB49C-A31B-4F8D-B2E9-E20AFED72A4D}" type="presParOf" srcId="{90EFDD3F-FD59-4B0D-B966-E3D8F72E0A7A}" destId="{CEDA6364-1A62-44CA-A141-488FB100973A}" srcOrd="5" destOrd="0" presId="urn:microsoft.com/office/officeart/2005/8/layout/vList5"/>
    <dgm:cxn modelId="{4C8F80A5-4B47-4A4E-A7F1-AE473CF11357}" type="presParOf" srcId="{90EFDD3F-FD59-4B0D-B966-E3D8F72E0A7A}" destId="{3591C314-4938-400E-AFBD-BF0CB6F139BC}" srcOrd="6" destOrd="0" presId="urn:microsoft.com/office/officeart/2005/8/layout/vList5"/>
    <dgm:cxn modelId="{3CAC36D3-C97C-45C2-AE8C-DEF267AA1812}" type="presParOf" srcId="{3591C314-4938-400E-AFBD-BF0CB6F139BC}" destId="{1C8D6A7F-0A5E-45E7-A536-7DDCAC730889}" srcOrd="0" destOrd="0" presId="urn:microsoft.com/office/officeart/2005/8/layout/vList5"/>
    <dgm:cxn modelId="{25BB9CE1-DCF0-4838-9250-13924142BA24}" type="presParOf" srcId="{3591C314-4938-400E-AFBD-BF0CB6F139BC}" destId="{7BEF0FEC-CB25-408D-9102-371258B5A043}" srcOrd="1" destOrd="0" presId="urn:microsoft.com/office/officeart/2005/8/layout/vList5"/>
    <dgm:cxn modelId="{3F519DDD-D876-441A-8758-994A1B589F62}" type="presParOf" srcId="{90EFDD3F-FD59-4B0D-B966-E3D8F72E0A7A}" destId="{ECCFED66-C337-41AC-A1C2-52FF162A1551}" srcOrd="7" destOrd="0" presId="urn:microsoft.com/office/officeart/2005/8/layout/vList5"/>
    <dgm:cxn modelId="{2DE4761E-D720-424C-9084-963F9CBCCA3C}" type="presParOf" srcId="{90EFDD3F-FD59-4B0D-B966-E3D8F72E0A7A}" destId="{DB9BBFB4-041D-4911-87DF-6C05E3B42842}" srcOrd="8" destOrd="0" presId="urn:microsoft.com/office/officeart/2005/8/layout/vList5"/>
    <dgm:cxn modelId="{32B1535F-A836-4E5A-8F38-7C969D09E7E5}" type="presParOf" srcId="{DB9BBFB4-041D-4911-87DF-6C05E3B42842}" destId="{3A420449-38FC-461D-9D00-82544C87C324}" srcOrd="0" destOrd="0" presId="urn:microsoft.com/office/officeart/2005/8/layout/vList5"/>
    <dgm:cxn modelId="{C7A2D423-3B7B-4F62-9E8A-AB0530ED924C}" type="presParOf" srcId="{DB9BBFB4-041D-4911-87DF-6C05E3B42842}" destId="{BDE1953E-F2D5-416A-9BA0-FAB6C6116D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CC9F3-2C53-4DD2-B0C7-1383F06ECCC9}">
      <dsp:nvSpPr>
        <dsp:cNvPr id="0" name=""/>
        <dsp:cNvSpPr/>
      </dsp:nvSpPr>
      <dsp:spPr>
        <a:xfrm rot="5400000">
          <a:off x="5037212" y="-2121568"/>
          <a:ext cx="633995" cy="503925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err="1"/>
            <a:t>Pregenerated</a:t>
          </a:r>
          <a:r>
            <a:rPr lang="en-US" sz="1700" kern="1200"/>
            <a:t> and New Concepts</a:t>
          </a:r>
        </a:p>
        <a:p>
          <a:pPr marL="171450" lvl="1" indent="-171450" algn="l" defTabSz="755650">
            <a:lnSpc>
              <a:spcPct val="90000"/>
            </a:lnSpc>
            <a:spcBef>
              <a:spcPct val="0"/>
            </a:spcBef>
            <a:spcAft>
              <a:spcPct val="15000"/>
            </a:spcAft>
            <a:buChar char="•"/>
          </a:pPr>
          <a:r>
            <a:rPr lang="en-US" sz="1700" kern="1200"/>
            <a:t>Available Resources (Physical and Intellectual)</a:t>
          </a:r>
        </a:p>
      </dsp:txBody>
      <dsp:txXfrm rot="-5400000">
        <a:off x="2834582" y="112011"/>
        <a:ext cx="5008307" cy="572097"/>
      </dsp:txXfrm>
    </dsp:sp>
    <dsp:sp modelId="{05268DBB-BE95-47C6-B0BC-88A2796F99F3}">
      <dsp:nvSpPr>
        <dsp:cNvPr id="0" name=""/>
        <dsp:cNvSpPr/>
      </dsp:nvSpPr>
      <dsp:spPr>
        <a:xfrm>
          <a:off x="0" y="1812"/>
          <a:ext cx="2834582" cy="792494"/>
        </a:xfrm>
        <a:prstGeom prst="round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Research</a:t>
          </a:r>
        </a:p>
      </dsp:txBody>
      <dsp:txXfrm>
        <a:off x="38686" y="40498"/>
        <a:ext cx="2757210" cy="715122"/>
      </dsp:txXfrm>
    </dsp:sp>
    <dsp:sp modelId="{2067BD9C-95EA-4C6D-98B4-E1F928E8F21F}">
      <dsp:nvSpPr>
        <dsp:cNvPr id="0" name=""/>
        <dsp:cNvSpPr/>
      </dsp:nvSpPr>
      <dsp:spPr>
        <a:xfrm rot="5400000">
          <a:off x="5037212" y="-1289449"/>
          <a:ext cx="633995" cy="503925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CAD design</a:t>
          </a:r>
          <a:r>
            <a:rPr lang="en-US" sz="1700" kern="1200">
              <a:latin typeface="Gill Sans MT" panose="020B0502020104020203"/>
            </a:rPr>
            <a:t> (Critical)</a:t>
          </a:r>
          <a:endParaRPr lang="en-US" sz="1700" kern="1200"/>
        </a:p>
        <a:p>
          <a:pPr marL="171450" lvl="1" indent="-171450" algn="l" defTabSz="755650">
            <a:lnSpc>
              <a:spcPct val="90000"/>
            </a:lnSpc>
            <a:spcBef>
              <a:spcPct val="0"/>
            </a:spcBef>
            <a:spcAft>
              <a:spcPct val="15000"/>
            </a:spcAft>
            <a:buChar char="•"/>
          </a:pPr>
          <a:r>
            <a:rPr lang="en-US" sz="1700" kern="1200"/>
            <a:t>FEA Testing</a:t>
          </a:r>
        </a:p>
      </dsp:txBody>
      <dsp:txXfrm rot="-5400000">
        <a:off x="2834582" y="944130"/>
        <a:ext cx="5008307" cy="572097"/>
      </dsp:txXfrm>
    </dsp:sp>
    <dsp:sp modelId="{D898B0B9-BEA6-4101-B81A-327E8225D596}">
      <dsp:nvSpPr>
        <dsp:cNvPr id="0" name=""/>
        <dsp:cNvSpPr/>
      </dsp:nvSpPr>
      <dsp:spPr>
        <a:xfrm>
          <a:off x="0" y="833931"/>
          <a:ext cx="2834582" cy="792494"/>
        </a:xfrm>
        <a:prstGeom prst="round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Conceptualization</a:t>
          </a:r>
        </a:p>
      </dsp:txBody>
      <dsp:txXfrm>
        <a:off x="38686" y="872617"/>
        <a:ext cx="2757210" cy="715122"/>
      </dsp:txXfrm>
    </dsp:sp>
    <dsp:sp modelId="{F896CB09-1A2A-435E-9CBE-6AA2B71A0307}">
      <dsp:nvSpPr>
        <dsp:cNvPr id="0" name=""/>
        <dsp:cNvSpPr/>
      </dsp:nvSpPr>
      <dsp:spPr>
        <a:xfrm rot="5400000">
          <a:off x="5037212" y="-457329"/>
          <a:ext cx="633995" cy="503925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Geometry</a:t>
          </a:r>
        </a:p>
        <a:p>
          <a:pPr marL="171450" lvl="1" indent="-171450" algn="l" defTabSz="755650">
            <a:lnSpc>
              <a:spcPct val="90000"/>
            </a:lnSpc>
            <a:spcBef>
              <a:spcPct val="0"/>
            </a:spcBef>
            <a:spcAft>
              <a:spcPct val="15000"/>
            </a:spcAft>
            <a:buChar char="•"/>
          </a:pPr>
          <a:r>
            <a:rPr lang="en-US" sz="1700" kern="1200"/>
            <a:t>Electronic</a:t>
          </a:r>
          <a:r>
            <a:rPr lang="en-US" sz="1700" kern="1200">
              <a:latin typeface="Gill Sans MT" panose="020B0502020104020203"/>
            </a:rPr>
            <a:t> (Critical)</a:t>
          </a:r>
          <a:endParaRPr lang="en-US" sz="1700" kern="1200"/>
        </a:p>
      </dsp:txBody>
      <dsp:txXfrm rot="-5400000">
        <a:off x="2834582" y="1776250"/>
        <a:ext cx="5008307" cy="572097"/>
      </dsp:txXfrm>
    </dsp:sp>
    <dsp:sp modelId="{EDEDF806-13D5-4157-9C23-4993763E56A5}">
      <dsp:nvSpPr>
        <dsp:cNvPr id="0" name=""/>
        <dsp:cNvSpPr/>
      </dsp:nvSpPr>
      <dsp:spPr>
        <a:xfrm>
          <a:off x="0" y="1666051"/>
          <a:ext cx="2834582" cy="792494"/>
        </a:xfrm>
        <a:prstGeom prst="round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Prototyping</a:t>
          </a:r>
        </a:p>
      </dsp:txBody>
      <dsp:txXfrm>
        <a:off x="38686" y="1704737"/>
        <a:ext cx="2757210" cy="715122"/>
      </dsp:txXfrm>
    </dsp:sp>
    <dsp:sp modelId="{7BEF0FEC-CB25-408D-9102-371258B5A043}">
      <dsp:nvSpPr>
        <dsp:cNvPr id="0" name=""/>
        <dsp:cNvSpPr/>
      </dsp:nvSpPr>
      <dsp:spPr>
        <a:xfrm rot="5400000">
          <a:off x="5037212" y="374789"/>
          <a:ext cx="633995" cy="503925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Member </a:t>
          </a:r>
          <a:r>
            <a:rPr lang="en-US" sz="1700" kern="1200">
              <a:latin typeface="Gill Sans MT" panose="020B0502020104020203"/>
            </a:rPr>
            <a:t>Loading (Critical)</a:t>
          </a:r>
        </a:p>
        <a:p>
          <a:pPr marL="171450" lvl="1" indent="-171450" algn="l" defTabSz="755650">
            <a:lnSpc>
              <a:spcPct val="90000"/>
            </a:lnSpc>
            <a:spcBef>
              <a:spcPct val="0"/>
            </a:spcBef>
            <a:spcAft>
              <a:spcPct val="15000"/>
            </a:spcAft>
            <a:buChar char="•"/>
          </a:pPr>
          <a:r>
            <a:rPr lang="en-US" sz="1700" kern="1200">
              <a:latin typeface="Gill Sans MT" panose="020B0502020104020203"/>
            </a:rPr>
            <a:t>Accuracy</a:t>
          </a:r>
          <a:r>
            <a:rPr lang="en-US" sz="1700" kern="1200"/>
            <a:t> and </a:t>
          </a:r>
          <a:r>
            <a:rPr lang="en-US" sz="1700" kern="1200">
              <a:latin typeface="Gill Sans MT" panose="020B0502020104020203"/>
            </a:rPr>
            <a:t>Repeatability</a:t>
          </a:r>
          <a:endParaRPr lang="en-US" sz="1700" kern="1200"/>
        </a:p>
      </dsp:txBody>
      <dsp:txXfrm rot="-5400000">
        <a:off x="2834582" y="2608369"/>
        <a:ext cx="5008307" cy="572097"/>
      </dsp:txXfrm>
    </dsp:sp>
    <dsp:sp modelId="{1C8D6A7F-0A5E-45E7-A536-7DDCAC730889}">
      <dsp:nvSpPr>
        <dsp:cNvPr id="0" name=""/>
        <dsp:cNvSpPr/>
      </dsp:nvSpPr>
      <dsp:spPr>
        <a:xfrm>
          <a:off x="0" y="2498170"/>
          <a:ext cx="2834582" cy="792494"/>
        </a:xfrm>
        <a:prstGeom prst="round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Testing</a:t>
          </a:r>
        </a:p>
      </dsp:txBody>
      <dsp:txXfrm>
        <a:off x="38686" y="2536856"/>
        <a:ext cx="2757210" cy="715122"/>
      </dsp:txXfrm>
    </dsp:sp>
    <dsp:sp modelId="{BDE1953E-F2D5-416A-9BA0-FAB6C6116DE5}">
      <dsp:nvSpPr>
        <dsp:cNvPr id="0" name=""/>
        <dsp:cNvSpPr/>
      </dsp:nvSpPr>
      <dsp:spPr>
        <a:xfrm rot="5400000">
          <a:off x="5037212" y="1206908"/>
          <a:ext cx="633995" cy="503925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latin typeface="Gill Sans MT" panose="020B0502020104020203"/>
            </a:rPr>
            <a:t>Addition of Adjustable Triplate </a:t>
          </a:r>
        </a:p>
        <a:p>
          <a:pPr marL="171450" lvl="1" indent="-171450" algn="l" defTabSz="755650">
            <a:lnSpc>
              <a:spcPct val="90000"/>
            </a:lnSpc>
            <a:spcBef>
              <a:spcPct val="0"/>
            </a:spcBef>
            <a:spcAft>
              <a:spcPct val="15000"/>
            </a:spcAft>
            <a:buChar char="•"/>
          </a:pPr>
          <a:r>
            <a:rPr lang="en-US" sz="1700" kern="1200">
              <a:latin typeface="Gill Sans MT" panose="020B0502020104020203"/>
            </a:rPr>
            <a:t>Possible Revision to Parts, Wiring and Code (Critical)</a:t>
          </a:r>
          <a:endParaRPr lang="en-US" sz="1700" kern="1200"/>
        </a:p>
      </dsp:txBody>
      <dsp:txXfrm rot="-5400000">
        <a:off x="2834582" y="3440488"/>
        <a:ext cx="5008307" cy="572097"/>
      </dsp:txXfrm>
    </dsp:sp>
    <dsp:sp modelId="{3A420449-38FC-461D-9D00-82544C87C324}">
      <dsp:nvSpPr>
        <dsp:cNvPr id="0" name=""/>
        <dsp:cNvSpPr/>
      </dsp:nvSpPr>
      <dsp:spPr>
        <a:xfrm>
          <a:off x="0" y="3330289"/>
          <a:ext cx="2834582" cy="792494"/>
        </a:xfrm>
        <a:prstGeom prst="round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Finalization</a:t>
          </a:r>
        </a:p>
      </dsp:txBody>
      <dsp:txXfrm>
        <a:off x="38686" y="3368975"/>
        <a:ext cx="2757210" cy="7151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E2273-CEB0-40B0-96B5-FC29948DA11A}"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0D10F-D8B7-4BB3-A6EA-4950B1819CDE}" type="slidenum">
              <a:rPr lang="en-US" smtClean="0"/>
              <a:t>‹#›</a:t>
            </a:fld>
            <a:endParaRPr lang="en-US"/>
          </a:p>
        </p:txBody>
      </p:sp>
    </p:spTree>
    <p:extLst>
      <p:ext uri="{BB962C8B-B14F-4D97-AF65-F5344CB8AC3E}">
        <p14:creationId xmlns:p14="http://schemas.microsoft.com/office/powerpoint/2010/main" val="2518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25010698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348123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8602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356768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29461708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11/30/2023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77856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971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320498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359193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11/30/2023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201836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11/30/2023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214585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11/30/2023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extLst>
      <p:ext uri="{BB962C8B-B14F-4D97-AF65-F5344CB8AC3E}">
        <p14:creationId xmlns:p14="http://schemas.microsoft.com/office/powerpoint/2010/main" val="3769928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20sffactory/community_robot_arm" TargetMode="External"/><Relationship Id="rId2" Type="http://schemas.openxmlformats.org/officeDocument/2006/relationships/hyperlink" Target="https://www.globalspec.com/specsearch/partspecs?partId=&#8203;" TargetMode="External"/><Relationship Id="rId1" Type="http://schemas.openxmlformats.org/officeDocument/2006/relationships/slideLayout" Target="../slideLayouts/slideLayout2.xml"/><Relationship Id="rId5" Type="http://schemas.openxmlformats.org/officeDocument/2006/relationships/hyperlink" Target="https://www.thanksbuyer.com/6dof-robot-arm-6-axis-aluminum-robotic-arm-with-servos-unfinished-standard-version-60681" TargetMode="External"/><Relationship Id="rId4" Type="http://schemas.openxmlformats.org/officeDocument/2006/relationships/hyperlink" Target="http://www.thanksbuyer.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50D7B-4F26-AB56-0E4A-13989B0AE67F}"/>
              </a:ext>
            </a:extLst>
          </p:cNvPr>
          <p:cNvSpPr>
            <a:spLocks noGrp="1"/>
          </p:cNvSpPr>
          <p:nvPr>
            <p:ph type="ctrTitle"/>
          </p:nvPr>
        </p:nvSpPr>
        <p:spPr>
          <a:xfrm>
            <a:off x="1600200" y="3418891"/>
            <a:ext cx="8991600" cy="1645920"/>
          </a:xfrm>
        </p:spPr>
        <p:txBody>
          <a:bodyPr>
            <a:normAutofit/>
          </a:bodyPr>
          <a:lstStyle/>
          <a:p>
            <a:r>
              <a:rPr lang="en-US" sz="3500"/>
              <a:t>Northern Arizona University </a:t>
            </a:r>
            <a:br>
              <a:rPr lang="en-US" sz="3500"/>
            </a:br>
            <a:r>
              <a:rPr lang="en-US" sz="3500"/>
              <a:t>Preliminary Design Review</a:t>
            </a:r>
          </a:p>
        </p:txBody>
      </p:sp>
      <p:sp>
        <p:nvSpPr>
          <p:cNvPr id="3" name="Subtitle 2">
            <a:extLst>
              <a:ext uri="{FF2B5EF4-FFF2-40B4-BE49-F238E27FC236}">
                <a16:creationId xmlns:a16="http://schemas.microsoft.com/office/drawing/2014/main" id="{FCA9DFF5-957C-E59B-5380-341CF1BC4997}"/>
              </a:ext>
            </a:extLst>
          </p:cNvPr>
          <p:cNvSpPr>
            <a:spLocks noGrp="1"/>
          </p:cNvSpPr>
          <p:nvPr>
            <p:ph type="subTitle" idx="1"/>
          </p:nvPr>
        </p:nvSpPr>
        <p:spPr>
          <a:xfrm>
            <a:off x="2695194" y="5384691"/>
            <a:ext cx="6801612" cy="736976"/>
          </a:xfrm>
        </p:spPr>
        <p:txBody>
          <a:bodyPr>
            <a:normAutofit/>
          </a:bodyPr>
          <a:lstStyle/>
          <a:p>
            <a:r>
              <a:rPr lang="en-US">
                <a:solidFill>
                  <a:srgbClr val="FFFFFF"/>
                </a:solidFill>
              </a:rPr>
              <a:t>Presenters: Brandon Knutson, Isaiah Padilla, Daniel Cooke, Mason Goodman, Mica Nellis, Russel Stringham</a:t>
            </a:r>
          </a:p>
        </p:txBody>
      </p:sp>
      <p:pic>
        <p:nvPicPr>
          <p:cNvPr id="6" name="Picture 5">
            <a:extLst>
              <a:ext uri="{FF2B5EF4-FFF2-40B4-BE49-F238E27FC236}">
                <a16:creationId xmlns:a16="http://schemas.microsoft.com/office/drawing/2014/main" id="{042D06AC-F11F-57C0-683C-1AD318464CC1}"/>
              </a:ext>
            </a:extLst>
          </p:cNvPr>
          <p:cNvPicPr>
            <a:picLocks noChangeAspect="1"/>
          </p:cNvPicPr>
          <p:nvPr/>
        </p:nvPicPr>
        <p:blipFill>
          <a:blip r:embed="rId2"/>
          <a:stretch>
            <a:fillRect/>
          </a:stretch>
        </p:blipFill>
        <p:spPr>
          <a:xfrm>
            <a:off x="3686476" y="1055045"/>
            <a:ext cx="4819048" cy="1626428"/>
          </a:xfrm>
          <a:prstGeom prst="rect">
            <a:avLst/>
          </a:prstGeom>
        </p:spPr>
      </p:pic>
    </p:spTree>
    <p:extLst>
      <p:ext uri="{BB962C8B-B14F-4D97-AF65-F5344CB8AC3E}">
        <p14:creationId xmlns:p14="http://schemas.microsoft.com/office/powerpoint/2010/main" val="68039333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9822-322D-1D30-69D6-0546B2CB2020}"/>
              </a:ext>
            </a:extLst>
          </p:cNvPr>
          <p:cNvSpPr>
            <a:spLocks noGrp="1"/>
          </p:cNvSpPr>
          <p:nvPr>
            <p:ph type="title"/>
          </p:nvPr>
        </p:nvSpPr>
        <p:spPr>
          <a:xfrm>
            <a:off x="2231136" y="224779"/>
            <a:ext cx="7729728" cy="956807"/>
          </a:xfrm>
        </p:spPr>
        <p:txBody>
          <a:bodyPr/>
          <a:lstStyle/>
          <a:p>
            <a:r>
              <a:rPr lang="en-US"/>
              <a:t>Design Concepts</a:t>
            </a:r>
          </a:p>
        </p:txBody>
      </p:sp>
      <p:graphicFrame>
        <p:nvGraphicFramePr>
          <p:cNvPr id="6" name="Table 5">
            <a:extLst>
              <a:ext uri="{FF2B5EF4-FFF2-40B4-BE49-F238E27FC236}">
                <a16:creationId xmlns:a16="http://schemas.microsoft.com/office/drawing/2014/main" id="{350D5F94-C9D7-201D-BDB6-DA914254A4CC}"/>
              </a:ext>
            </a:extLst>
          </p:cNvPr>
          <p:cNvGraphicFramePr>
            <a:graphicFrameLocks noGrp="1"/>
          </p:cNvGraphicFramePr>
          <p:nvPr>
            <p:extLst>
              <p:ext uri="{D42A27DB-BD31-4B8C-83A1-F6EECF244321}">
                <p14:modId xmlns:p14="http://schemas.microsoft.com/office/powerpoint/2010/main" val="3602247011"/>
              </p:ext>
            </p:extLst>
          </p:nvPr>
        </p:nvGraphicFramePr>
        <p:xfrm>
          <a:off x="2043043" y="1413565"/>
          <a:ext cx="8331730" cy="1336753"/>
        </p:xfrm>
        <a:graphic>
          <a:graphicData uri="http://schemas.openxmlformats.org/drawingml/2006/table">
            <a:tbl>
              <a:tblPr firstRow="1" bandRow="1">
                <a:tableStyleId>{5C22544A-7EE6-4342-B048-85BDC9FD1C3A}</a:tableStyleId>
              </a:tblPr>
              <a:tblGrid>
                <a:gridCol w="2080732">
                  <a:extLst>
                    <a:ext uri="{9D8B030D-6E8A-4147-A177-3AD203B41FA5}">
                      <a16:colId xmlns:a16="http://schemas.microsoft.com/office/drawing/2014/main" val="2432751766"/>
                    </a:ext>
                  </a:extLst>
                </a:gridCol>
                <a:gridCol w="2600561">
                  <a:extLst>
                    <a:ext uri="{9D8B030D-6E8A-4147-A177-3AD203B41FA5}">
                      <a16:colId xmlns:a16="http://schemas.microsoft.com/office/drawing/2014/main" val="414669517"/>
                    </a:ext>
                  </a:extLst>
                </a:gridCol>
                <a:gridCol w="1904999">
                  <a:extLst>
                    <a:ext uri="{9D8B030D-6E8A-4147-A177-3AD203B41FA5}">
                      <a16:colId xmlns:a16="http://schemas.microsoft.com/office/drawing/2014/main" val="3491179930"/>
                    </a:ext>
                  </a:extLst>
                </a:gridCol>
                <a:gridCol w="1745438">
                  <a:extLst>
                    <a:ext uri="{9D8B030D-6E8A-4147-A177-3AD203B41FA5}">
                      <a16:colId xmlns:a16="http://schemas.microsoft.com/office/drawing/2014/main" val="1405741182"/>
                    </a:ext>
                  </a:extLst>
                </a:gridCol>
              </a:tblGrid>
              <a:tr h="648804">
                <a:tc>
                  <a:txBody>
                    <a:bodyPr/>
                    <a:lstStyle/>
                    <a:p>
                      <a:r>
                        <a:rPr lang="en-US"/>
                        <a:t>Computation Power</a:t>
                      </a:r>
                    </a:p>
                  </a:txBody>
                  <a:tcPr/>
                </a:tc>
                <a:tc>
                  <a:txBody>
                    <a:bodyPr/>
                    <a:lstStyle/>
                    <a:p>
                      <a:r>
                        <a:rPr lang="en-US"/>
                        <a:t>Power Transmission</a:t>
                      </a:r>
                    </a:p>
                  </a:txBody>
                  <a:tcPr/>
                </a:tc>
                <a:tc>
                  <a:txBody>
                    <a:bodyPr/>
                    <a:lstStyle/>
                    <a:p>
                      <a:r>
                        <a:rPr lang="en-US"/>
                        <a:t>Closed Loop System</a:t>
                      </a:r>
                    </a:p>
                  </a:txBody>
                  <a:tcPr/>
                </a:tc>
                <a:tc>
                  <a:txBody>
                    <a:bodyPr/>
                    <a:lstStyle/>
                    <a:p>
                      <a:pPr lvl="0">
                        <a:buNone/>
                      </a:pPr>
                      <a:r>
                        <a:rPr lang="en-US"/>
                        <a:t>Base Rotation</a:t>
                      </a:r>
                    </a:p>
                  </a:txBody>
                  <a:tcPr/>
                </a:tc>
                <a:extLst>
                  <a:ext uri="{0D108BD9-81ED-4DB2-BD59-A6C34878D82A}">
                    <a16:rowId xmlns:a16="http://schemas.microsoft.com/office/drawing/2014/main" val="2975304300"/>
                  </a:ext>
                </a:extLst>
              </a:tr>
              <a:tr h="687949">
                <a:tc>
                  <a:txBody>
                    <a:bodyPr/>
                    <a:lstStyle/>
                    <a:p>
                      <a:r>
                        <a:rPr lang="en-US"/>
                        <a:t>Arduino Mega  Ramps Board</a:t>
                      </a:r>
                    </a:p>
                  </a:txBody>
                  <a:tcPr/>
                </a:tc>
                <a:tc>
                  <a:txBody>
                    <a:bodyPr/>
                    <a:lstStyle/>
                    <a:p>
                      <a:r>
                        <a:rPr lang="en-US"/>
                        <a:t>Stepper Motors, Planetary Gear Boxes, Belts</a:t>
                      </a:r>
                    </a:p>
                  </a:txBody>
                  <a:tcPr/>
                </a:tc>
                <a:tc>
                  <a:txBody>
                    <a:bodyPr/>
                    <a:lstStyle/>
                    <a:p>
                      <a:r>
                        <a:rPr lang="en-US"/>
                        <a:t>External Magnetic Encoders, I2C Bus</a:t>
                      </a:r>
                    </a:p>
                  </a:txBody>
                  <a:tcPr/>
                </a:tc>
                <a:tc>
                  <a:txBody>
                    <a:bodyPr/>
                    <a:lstStyle/>
                    <a:p>
                      <a:pPr lvl="0">
                        <a:buNone/>
                      </a:pPr>
                      <a:r>
                        <a:rPr lang="en-US"/>
                        <a:t>Slewing Drive</a:t>
                      </a:r>
                    </a:p>
                    <a:p>
                      <a:pPr lvl="0">
                        <a:buNone/>
                      </a:pPr>
                      <a:r>
                        <a:rPr lang="en-US"/>
                        <a:t>Extendable legs</a:t>
                      </a:r>
                    </a:p>
                  </a:txBody>
                  <a:tcPr/>
                </a:tc>
                <a:extLst>
                  <a:ext uri="{0D108BD9-81ED-4DB2-BD59-A6C34878D82A}">
                    <a16:rowId xmlns:a16="http://schemas.microsoft.com/office/drawing/2014/main" val="1116265780"/>
                  </a:ext>
                </a:extLst>
              </a:tr>
            </a:tbl>
          </a:graphicData>
        </a:graphic>
      </p:graphicFrame>
      <p:graphicFrame>
        <p:nvGraphicFramePr>
          <p:cNvPr id="7" name="Table 6">
            <a:extLst>
              <a:ext uri="{FF2B5EF4-FFF2-40B4-BE49-F238E27FC236}">
                <a16:creationId xmlns:a16="http://schemas.microsoft.com/office/drawing/2014/main" id="{B6E3819A-E66C-13F4-9D43-290583DC703D}"/>
              </a:ext>
            </a:extLst>
          </p:cNvPr>
          <p:cNvGraphicFramePr>
            <a:graphicFrameLocks noGrp="1"/>
          </p:cNvGraphicFramePr>
          <p:nvPr>
            <p:extLst>
              <p:ext uri="{D42A27DB-BD31-4B8C-83A1-F6EECF244321}">
                <p14:modId xmlns:p14="http://schemas.microsoft.com/office/powerpoint/2010/main" val="3905116623"/>
              </p:ext>
            </p:extLst>
          </p:nvPr>
        </p:nvGraphicFramePr>
        <p:xfrm>
          <a:off x="2031999" y="2871304"/>
          <a:ext cx="8348966" cy="3404041"/>
        </p:xfrm>
        <a:graphic>
          <a:graphicData uri="http://schemas.openxmlformats.org/drawingml/2006/table">
            <a:tbl>
              <a:tblPr firstRow="1" bandRow="1">
                <a:tableStyleId>{1FECB4D8-DB02-4DC6-A0A2-4F2EBAE1DC90}</a:tableStyleId>
              </a:tblPr>
              <a:tblGrid>
                <a:gridCol w="1197070">
                  <a:extLst>
                    <a:ext uri="{9D8B030D-6E8A-4147-A177-3AD203B41FA5}">
                      <a16:colId xmlns:a16="http://schemas.microsoft.com/office/drawing/2014/main" val="3347258199"/>
                    </a:ext>
                  </a:extLst>
                </a:gridCol>
                <a:gridCol w="3758242">
                  <a:extLst>
                    <a:ext uri="{9D8B030D-6E8A-4147-A177-3AD203B41FA5}">
                      <a16:colId xmlns:a16="http://schemas.microsoft.com/office/drawing/2014/main" val="695377792"/>
                    </a:ext>
                  </a:extLst>
                </a:gridCol>
                <a:gridCol w="988272">
                  <a:extLst>
                    <a:ext uri="{9D8B030D-6E8A-4147-A177-3AD203B41FA5}">
                      <a16:colId xmlns:a16="http://schemas.microsoft.com/office/drawing/2014/main" val="1984437624"/>
                    </a:ext>
                  </a:extLst>
                </a:gridCol>
                <a:gridCol w="2405382">
                  <a:extLst>
                    <a:ext uri="{9D8B030D-6E8A-4147-A177-3AD203B41FA5}">
                      <a16:colId xmlns:a16="http://schemas.microsoft.com/office/drawing/2014/main" val="1868173038"/>
                    </a:ext>
                  </a:extLst>
                </a:gridCol>
              </a:tblGrid>
              <a:tr h="386521">
                <a:tc>
                  <a:txBody>
                    <a:bodyPr/>
                    <a:lstStyle/>
                    <a:p>
                      <a:pPr lvl="0">
                        <a:buNone/>
                      </a:pPr>
                      <a:r>
                        <a:rPr lang="en-US"/>
                        <a:t>Design</a:t>
                      </a:r>
                    </a:p>
                  </a:txBody>
                  <a:tcPr/>
                </a:tc>
                <a:tc>
                  <a:txBody>
                    <a:bodyPr/>
                    <a:lstStyle/>
                    <a:p>
                      <a:r>
                        <a:rPr lang="en-US"/>
                        <a:t>Geometry</a:t>
                      </a:r>
                    </a:p>
                  </a:txBody>
                  <a:tcPr/>
                </a:tc>
                <a:tc>
                  <a:txBody>
                    <a:bodyPr/>
                    <a:lstStyle/>
                    <a:p>
                      <a:r>
                        <a:rPr lang="en-US"/>
                        <a:t>Motors</a:t>
                      </a:r>
                    </a:p>
                  </a:txBody>
                  <a:tcPr/>
                </a:tc>
                <a:tc>
                  <a:txBody>
                    <a:bodyPr/>
                    <a:lstStyle/>
                    <a:p>
                      <a:r>
                        <a:rPr lang="en-US"/>
                        <a:t>Coordinate Systems</a:t>
                      </a:r>
                    </a:p>
                  </a:txBody>
                  <a:tcPr/>
                </a:tc>
                <a:extLst>
                  <a:ext uri="{0D108BD9-81ED-4DB2-BD59-A6C34878D82A}">
                    <a16:rowId xmlns:a16="http://schemas.microsoft.com/office/drawing/2014/main" val="307997237"/>
                  </a:ext>
                </a:extLst>
              </a:tr>
              <a:tr h="370840">
                <a:tc>
                  <a:txBody>
                    <a:bodyPr/>
                    <a:lstStyle/>
                    <a:p>
                      <a:pPr lvl="0">
                        <a:buNone/>
                      </a:pPr>
                      <a:r>
                        <a:rPr lang="en-US"/>
                        <a:t>6 DOF</a:t>
                      </a:r>
                    </a:p>
                  </a:txBody>
                  <a:tcPr/>
                </a:tc>
                <a:tc>
                  <a:txBody>
                    <a:bodyPr/>
                    <a:lstStyle/>
                    <a:p>
                      <a:r>
                        <a:rPr lang="en-US"/>
                        <a:t>3 near identical members assembled to create a highly maneuverable appendage.</a:t>
                      </a:r>
                    </a:p>
                  </a:txBody>
                  <a:tcPr/>
                </a:tc>
                <a:tc>
                  <a:txBody>
                    <a:bodyPr/>
                    <a:lstStyle/>
                    <a:p>
                      <a:r>
                        <a:rPr lang="en-US"/>
                        <a:t>6+</a:t>
                      </a:r>
                    </a:p>
                  </a:txBody>
                  <a:tcPr/>
                </a:tc>
                <a:tc>
                  <a:txBody>
                    <a:bodyPr/>
                    <a:lstStyle/>
                    <a:p>
                      <a:r>
                        <a:rPr lang="en-US" err="1"/>
                        <a:t>Denavit-Hartenberg</a:t>
                      </a:r>
                    </a:p>
                  </a:txBody>
                  <a:tcPr/>
                </a:tc>
                <a:extLst>
                  <a:ext uri="{0D108BD9-81ED-4DB2-BD59-A6C34878D82A}">
                    <a16:rowId xmlns:a16="http://schemas.microsoft.com/office/drawing/2014/main" val="3722439244"/>
                  </a:ext>
                </a:extLst>
              </a:tr>
              <a:tr h="370839">
                <a:tc>
                  <a:txBody>
                    <a:bodyPr/>
                    <a:lstStyle/>
                    <a:p>
                      <a:pPr lvl="0">
                        <a:buNone/>
                      </a:pPr>
                      <a:r>
                        <a:rPr lang="en-US"/>
                        <a:t>Spherical</a:t>
                      </a:r>
                    </a:p>
                  </a:txBody>
                  <a:tcPr/>
                </a:tc>
                <a:tc>
                  <a:txBody>
                    <a:bodyPr/>
                    <a:lstStyle/>
                    <a:p>
                      <a:pPr lvl="0">
                        <a:buNone/>
                      </a:pPr>
                      <a:r>
                        <a:rPr lang="en-US"/>
                        <a:t>Used and extendable arm appendage originating from a fixed point that could correct orientation and wrist joint</a:t>
                      </a:r>
                    </a:p>
                  </a:txBody>
                  <a:tcPr/>
                </a:tc>
                <a:tc>
                  <a:txBody>
                    <a:bodyPr/>
                    <a:lstStyle/>
                    <a:p>
                      <a:pPr lvl="0">
                        <a:buNone/>
                      </a:pPr>
                      <a:r>
                        <a:rPr lang="en-US"/>
                        <a:t>4+</a:t>
                      </a:r>
                    </a:p>
                  </a:txBody>
                  <a:tcPr/>
                </a:tc>
                <a:tc>
                  <a:txBody>
                    <a:bodyPr/>
                    <a:lstStyle/>
                    <a:p>
                      <a:pPr lvl="0">
                        <a:buNone/>
                      </a:pPr>
                      <a:r>
                        <a:rPr lang="en-US"/>
                        <a:t>Spherical</a:t>
                      </a:r>
                    </a:p>
                  </a:txBody>
                  <a:tcPr/>
                </a:tc>
                <a:extLst>
                  <a:ext uri="{0D108BD9-81ED-4DB2-BD59-A6C34878D82A}">
                    <a16:rowId xmlns:a16="http://schemas.microsoft.com/office/drawing/2014/main" val="3012868263"/>
                  </a:ext>
                </a:extLst>
              </a:tr>
              <a:tr h="370838">
                <a:tc>
                  <a:txBody>
                    <a:bodyPr/>
                    <a:lstStyle/>
                    <a:p>
                      <a:pPr lvl="0">
                        <a:buNone/>
                      </a:pPr>
                      <a:r>
                        <a:rPr lang="en-US"/>
                        <a:t>Geometric</a:t>
                      </a:r>
                    </a:p>
                  </a:txBody>
                  <a:tcPr/>
                </a:tc>
                <a:tc>
                  <a:txBody>
                    <a:bodyPr/>
                    <a:lstStyle/>
                    <a:p>
                      <a:pPr lvl="0">
                        <a:buNone/>
                      </a:pPr>
                      <a:r>
                        <a:rPr lang="en-US"/>
                        <a:t>Use of fixed parallel and perpendicular linkages to keep constant orientation with respect to operation material</a:t>
                      </a:r>
                    </a:p>
                  </a:txBody>
                  <a:tcPr/>
                </a:tc>
                <a:tc>
                  <a:txBody>
                    <a:bodyPr/>
                    <a:lstStyle/>
                    <a:p>
                      <a:pPr lvl="0">
                        <a:buNone/>
                      </a:pPr>
                      <a:r>
                        <a:rPr lang="en-US"/>
                        <a:t>3+</a:t>
                      </a:r>
                    </a:p>
                  </a:txBody>
                  <a:tcPr/>
                </a:tc>
                <a:tc>
                  <a:txBody>
                    <a:bodyPr/>
                    <a:lstStyle/>
                    <a:p>
                      <a:pPr lvl="0">
                        <a:buNone/>
                      </a:pPr>
                      <a:r>
                        <a:rPr lang="en-US"/>
                        <a:t>Cylindrical</a:t>
                      </a:r>
                      <a:endParaRPr lang="en-US" err="1"/>
                    </a:p>
                  </a:txBody>
                  <a:tcPr/>
                </a:tc>
                <a:extLst>
                  <a:ext uri="{0D108BD9-81ED-4DB2-BD59-A6C34878D82A}">
                    <a16:rowId xmlns:a16="http://schemas.microsoft.com/office/drawing/2014/main" val="1123846143"/>
                  </a:ext>
                </a:extLst>
              </a:tr>
            </a:tbl>
          </a:graphicData>
        </a:graphic>
      </p:graphicFrame>
      <p:pic>
        <p:nvPicPr>
          <p:cNvPr id="5" name="Picture 4">
            <a:extLst>
              <a:ext uri="{FF2B5EF4-FFF2-40B4-BE49-F238E27FC236}">
                <a16:creationId xmlns:a16="http://schemas.microsoft.com/office/drawing/2014/main" id="{758A2766-8472-AFF5-5473-DFE6D9025E14}"/>
              </a:ext>
            </a:extLst>
          </p:cNvPr>
          <p:cNvPicPr>
            <a:picLocks noChangeAspect="1"/>
          </p:cNvPicPr>
          <p:nvPr/>
        </p:nvPicPr>
        <p:blipFill>
          <a:blip r:embed="rId2"/>
          <a:stretch>
            <a:fillRect/>
          </a:stretch>
        </p:blipFill>
        <p:spPr>
          <a:xfrm>
            <a:off x="10756053" y="6373368"/>
            <a:ext cx="1435947" cy="484632"/>
          </a:xfrm>
          <a:prstGeom prst="rect">
            <a:avLst/>
          </a:prstGeom>
        </p:spPr>
      </p:pic>
      <p:sp>
        <p:nvSpPr>
          <p:cNvPr id="3" name="TextBox 2">
            <a:extLst>
              <a:ext uri="{FF2B5EF4-FFF2-40B4-BE49-F238E27FC236}">
                <a16:creationId xmlns:a16="http://schemas.microsoft.com/office/drawing/2014/main" id="{7D652738-F828-60C4-F76C-1FF0F49FC53E}"/>
              </a:ext>
            </a:extLst>
          </p:cNvPr>
          <p:cNvSpPr txBox="1"/>
          <p:nvPr/>
        </p:nvSpPr>
        <p:spPr>
          <a:xfrm>
            <a:off x="2886" y="6491431"/>
            <a:ext cx="10679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[1,2,3]</a:t>
            </a:r>
          </a:p>
        </p:txBody>
      </p:sp>
    </p:spTree>
    <p:extLst>
      <p:ext uri="{BB962C8B-B14F-4D97-AF65-F5344CB8AC3E}">
        <p14:creationId xmlns:p14="http://schemas.microsoft.com/office/powerpoint/2010/main" val="126253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0AA3-5651-9F2C-C46B-1D328934D8E4}"/>
              </a:ext>
            </a:extLst>
          </p:cNvPr>
          <p:cNvSpPr>
            <a:spLocks noGrp="1"/>
          </p:cNvSpPr>
          <p:nvPr>
            <p:ph type="title"/>
          </p:nvPr>
        </p:nvSpPr>
        <p:spPr/>
        <p:txBody>
          <a:bodyPr/>
          <a:lstStyle/>
          <a:p>
            <a:r>
              <a:rPr lang="en-US"/>
              <a:t>Design concept</a:t>
            </a:r>
          </a:p>
        </p:txBody>
      </p:sp>
      <p:pic>
        <p:nvPicPr>
          <p:cNvPr id="5" name="Picture 4">
            <a:extLst>
              <a:ext uri="{FF2B5EF4-FFF2-40B4-BE49-F238E27FC236}">
                <a16:creationId xmlns:a16="http://schemas.microsoft.com/office/drawing/2014/main" id="{DFBEC242-E4F0-BA89-C319-0FC183ED29C4}"/>
              </a:ext>
            </a:extLst>
          </p:cNvPr>
          <p:cNvPicPr>
            <a:picLocks noChangeAspect="1"/>
          </p:cNvPicPr>
          <p:nvPr/>
        </p:nvPicPr>
        <p:blipFill>
          <a:blip r:embed="rId2"/>
          <a:stretch>
            <a:fillRect/>
          </a:stretch>
        </p:blipFill>
        <p:spPr>
          <a:xfrm>
            <a:off x="10756053" y="6373368"/>
            <a:ext cx="1435947" cy="484632"/>
          </a:xfrm>
          <a:prstGeom prst="rect">
            <a:avLst/>
          </a:prstGeom>
        </p:spPr>
      </p:pic>
      <p:sp>
        <p:nvSpPr>
          <p:cNvPr id="4" name="TextBox 3">
            <a:extLst>
              <a:ext uri="{FF2B5EF4-FFF2-40B4-BE49-F238E27FC236}">
                <a16:creationId xmlns:a16="http://schemas.microsoft.com/office/drawing/2014/main" id="{144B5316-97BE-2628-2C03-925043D2A6A5}"/>
              </a:ext>
            </a:extLst>
          </p:cNvPr>
          <p:cNvSpPr txBox="1"/>
          <p:nvPr/>
        </p:nvSpPr>
        <p:spPr>
          <a:xfrm>
            <a:off x="1869108" y="3290956"/>
            <a:ext cx="1104347"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Human Interface</a:t>
            </a:r>
          </a:p>
        </p:txBody>
      </p:sp>
      <p:sp>
        <p:nvSpPr>
          <p:cNvPr id="6" name="TextBox 5">
            <a:extLst>
              <a:ext uri="{FF2B5EF4-FFF2-40B4-BE49-F238E27FC236}">
                <a16:creationId xmlns:a16="http://schemas.microsoft.com/office/drawing/2014/main" id="{54EEB27B-2246-4D4D-9124-2F9239D61296}"/>
              </a:ext>
            </a:extLst>
          </p:cNvPr>
          <p:cNvSpPr txBox="1"/>
          <p:nvPr/>
        </p:nvSpPr>
        <p:spPr>
          <a:xfrm>
            <a:off x="3525628" y="3329608"/>
            <a:ext cx="1673086"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Computational Device</a:t>
            </a:r>
          </a:p>
        </p:txBody>
      </p:sp>
      <p:sp>
        <p:nvSpPr>
          <p:cNvPr id="7" name="TextBox 6">
            <a:extLst>
              <a:ext uri="{FF2B5EF4-FFF2-40B4-BE49-F238E27FC236}">
                <a16:creationId xmlns:a16="http://schemas.microsoft.com/office/drawing/2014/main" id="{86DA77BD-11E5-E996-F997-27DD56776BCE}"/>
              </a:ext>
            </a:extLst>
          </p:cNvPr>
          <p:cNvSpPr txBox="1"/>
          <p:nvPr/>
        </p:nvSpPr>
        <p:spPr>
          <a:xfrm>
            <a:off x="5775738" y="3453848"/>
            <a:ext cx="1794565"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Motor Drivers</a:t>
            </a:r>
          </a:p>
        </p:txBody>
      </p:sp>
      <p:sp>
        <p:nvSpPr>
          <p:cNvPr id="8" name="TextBox 7">
            <a:extLst>
              <a:ext uri="{FF2B5EF4-FFF2-40B4-BE49-F238E27FC236}">
                <a16:creationId xmlns:a16="http://schemas.microsoft.com/office/drawing/2014/main" id="{F1B0597C-74BD-BDC0-E836-825E53B18B29}"/>
              </a:ext>
            </a:extLst>
          </p:cNvPr>
          <p:cNvSpPr txBox="1"/>
          <p:nvPr/>
        </p:nvSpPr>
        <p:spPr>
          <a:xfrm>
            <a:off x="8097628" y="4193759"/>
            <a:ext cx="1838739"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Stepper Motor's</a:t>
            </a:r>
          </a:p>
        </p:txBody>
      </p:sp>
      <p:sp>
        <p:nvSpPr>
          <p:cNvPr id="9" name="TextBox 8">
            <a:extLst>
              <a:ext uri="{FF2B5EF4-FFF2-40B4-BE49-F238E27FC236}">
                <a16:creationId xmlns:a16="http://schemas.microsoft.com/office/drawing/2014/main" id="{F950A230-F887-933A-09B6-57BC976E27B2}"/>
              </a:ext>
            </a:extLst>
          </p:cNvPr>
          <p:cNvSpPr txBox="1"/>
          <p:nvPr/>
        </p:nvSpPr>
        <p:spPr>
          <a:xfrm>
            <a:off x="5861327" y="4842565"/>
            <a:ext cx="1615108"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Gearboxes' and Belt's</a:t>
            </a:r>
          </a:p>
        </p:txBody>
      </p:sp>
      <p:sp>
        <p:nvSpPr>
          <p:cNvPr id="10" name="TextBox 9">
            <a:extLst>
              <a:ext uri="{FF2B5EF4-FFF2-40B4-BE49-F238E27FC236}">
                <a16:creationId xmlns:a16="http://schemas.microsoft.com/office/drawing/2014/main" id="{D15BF384-47A1-A0D8-758F-04D028A2C708}"/>
              </a:ext>
            </a:extLst>
          </p:cNvPr>
          <p:cNvSpPr txBox="1"/>
          <p:nvPr/>
        </p:nvSpPr>
        <p:spPr>
          <a:xfrm>
            <a:off x="3365499" y="4988891"/>
            <a:ext cx="1946413"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Motor Encoder</a:t>
            </a:r>
          </a:p>
        </p:txBody>
      </p:sp>
      <p:sp>
        <p:nvSpPr>
          <p:cNvPr id="11" name="Arrow: Right 10">
            <a:extLst>
              <a:ext uri="{FF2B5EF4-FFF2-40B4-BE49-F238E27FC236}">
                <a16:creationId xmlns:a16="http://schemas.microsoft.com/office/drawing/2014/main" id="{DE29D1B0-6B32-B62E-5596-128403E3C4A7}"/>
              </a:ext>
            </a:extLst>
          </p:cNvPr>
          <p:cNvSpPr/>
          <p:nvPr/>
        </p:nvSpPr>
        <p:spPr>
          <a:xfrm>
            <a:off x="3083890" y="3522869"/>
            <a:ext cx="309217" cy="209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440FD606-FA7E-A8DA-498E-6E798EEA1805}"/>
              </a:ext>
            </a:extLst>
          </p:cNvPr>
          <p:cNvSpPr/>
          <p:nvPr/>
        </p:nvSpPr>
        <p:spPr>
          <a:xfrm>
            <a:off x="4133022" y="4179955"/>
            <a:ext cx="364434" cy="72886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79D418A-8A3F-819F-73C5-49ED46505D78}"/>
              </a:ext>
            </a:extLst>
          </p:cNvPr>
          <p:cNvSpPr/>
          <p:nvPr/>
        </p:nvSpPr>
        <p:spPr>
          <a:xfrm>
            <a:off x="5303629" y="3415195"/>
            <a:ext cx="331304" cy="209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 15">
            <a:extLst>
              <a:ext uri="{FF2B5EF4-FFF2-40B4-BE49-F238E27FC236}">
                <a16:creationId xmlns:a16="http://schemas.microsoft.com/office/drawing/2014/main" id="{553A7EF9-D343-F8D2-0503-CD69ECD9C7BB}"/>
              </a:ext>
            </a:extLst>
          </p:cNvPr>
          <p:cNvSpPr/>
          <p:nvPr/>
        </p:nvSpPr>
        <p:spPr>
          <a:xfrm rot="5400000">
            <a:off x="8147325" y="3100458"/>
            <a:ext cx="563217" cy="142460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 16">
            <a:extLst>
              <a:ext uri="{FF2B5EF4-FFF2-40B4-BE49-F238E27FC236}">
                <a16:creationId xmlns:a16="http://schemas.microsoft.com/office/drawing/2014/main" id="{FF15DD4B-D0BA-1CD9-47E8-AF10637E1F8F}"/>
              </a:ext>
            </a:extLst>
          </p:cNvPr>
          <p:cNvSpPr/>
          <p:nvPr/>
        </p:nvSpPr>
        <p:spPr>
          <a:xfrm rot="10800000">
            <a:off x="7724912" y="4704520"/>
            <a:ext cx="1369390" cy="563218"/>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Left 17">
            <a:extLst>
              <a:ext uri="{FF2B5EF4-FFF2-40B4-BE49-F238E27FC236}">
                <a16:creationId xmlns:a16="http://schemas.microsoft.com/office/drawing/2014/main" id="{6A7C6495-5A5C-2D45-A14B-C8CF6A4A5D8F}"/>
              </a:ext>
            </a:extLst>
          </p:cNvPr>
          <p:cNvSpPr/>
          <p:nvPr/>
        </p:nvSpPr>
        <p:spPr>
          <a:xfrm>
            <a:off x="5403022" y="5041347"/>
            <a:ext cx="342347" cy="30921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 18">
            <a:extLst>
              <a:ext uri="{FF2B5EF4-FFF2-40B4-BE49-F238E27FC236}">
                <a16:creationId xmlns:a16="http://schemas.microsoft.com/office/drawing/2014/main" id="{76A96AE1-F047-40EC-4247-AE7819827A7E}"/>
              </a:ext>
            </a:extLst>
          </p:cNvPr>
          <p:cNvSpPr/>
          <p:nvPr/>
        </p:nvSpPr>
        <p:spPr>
          <a:xfrm>
            <a:off x="4718325" y="2644913"/>
            <a:ext cx="894522" cy="61843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B62295ED-07C6-D914-9E93-4F927C221B1E}"/>
              </a:ext>
            </a:extLst>
          </p:cNvPr>
          <p:cNvSpPr txBox="1"/>
          <p:nvPr/>
        </p:nvSpPr>
        <p:spPr>
          <a:xfrm>
            <a:off x="5745369" y="2639392"/>
            <a:ext cx="944217"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Spindle</a:t>
            </a:r>
          </a:p>
        </p:txBody>
      </p:sp>
      <p:sp>
        <p:nvSpPr>
          <p:cNvPr id="21" name="Arrow: Right 20">
            <a:extLst>
              <a:ext uri="{FF2B5EF4-FFF2-40B4-BE49-F238E27FC236}">
                <a16:creationId xmlns:a16="http://schemas.microsoft.com/office/drawing/2014/main" id="{8CFD56F1-755A-43F4-0C38-13CE97535C54}"/>
              </a:ext>
            </a:extLst>
          </p:cNvPr>
          <p:cNvSpPr/>
          <p:nvPr/>
        </p:nvSpPr>
        <p:spPr>
          <a:xfrm rot="10800000">
            <a:off x="5303629" y="3613977"/>
            <a:ext cx="331304" cy="209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Bent 21">
            <a:extLst>
              <a:ext uri="{FF2B5EF4-FFF2-40B4-BE49-F238E27FC236}">
                <a16:creationId xmlns:a16="http://schemas.microsoft.com/office/drawing/2014/main" id="{3626769D-EC9B-3F90-DD9A-CE8A44476E29}"/>
              </a:ext>
            </a:extLst>
          </p:cNvPr>
          <p:cNvSpPr/>
          <p:nvPr/>
        </p:nvSpPr>
        <p:spPr>
          <a:xfrm rot="10800000">
            <a:off x="5745369" y="5654260"/>
            <a:ext cx="1060173" cy="728869"/>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E2986904-94EB-A9CB-6ED4-35D4288841E3}"/>
              </a:ext>
            </a:extLst>
          </p:cNvPr>
          <p:cNvSpPr txBox="1"/>
          <p:nvPr/>
        </p:nvSpPr>
        <p:spPr>
          <a:xfrm>
            <a:off x="3879022" y="5864086"/>
            <a:ext cx="1697934"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Operational Movement</a:t>
            </a:r>
          </a:p>
        </p:txBody>
      </p:sp>
      <p:sp>
        <p:nvSpPr>
          <p:cNvPr id="24" name="Lightning Bolt 23">
            <a:extLst>
              <a:ext uri="{FF2B5EF4-FFF2-40B4-BE49-F238E27FC236}">
                <a16:creationId xmlns:a16="http://schemas.microsoft.com/office/drawing/2014/main" id="{560DA163-0D90-1535-953F-96B906838A36}"/>
              </a:ext>
            </a:extLst>
          </p:cNvPr>
          <p:cNvSpPr/>
          <p:nvPr/>
        </p:nvSpPr>
        <p:spPr>
          <a:xfrm>
            <a:off x="3796195" y="2415761"/>
            <a:ext cx="574260" cy="850347"/>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ghtning Bolt 24">
            <a:extLst>
              <a:ext uri="{FF2B5EF4-FFF2-40B4-BE49-F238E27FC236}">
                <a16:creationId xmlns:a16="http://schemas.microsoft.com/office/drawing/2014/main" id="{80D3D4EC-0227-35C4-3FCC-4DF05D3C242F}"/>
              </a:ext>
            </a:extLst>
          </p:cNvPr>
          <p:cNvSpPr/>
          <p:nvPr/>
        </p:nvSpPr>
        <p:spPr>
          <a:xfrm flipH="1">
            <a:off x="6943586" y="2493065"/>
            <a:ext cx="585304" cy="839304"/>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686DE62-DF9C-2F02-E344-03152C50AFAD}"/>
              </a:ext>
            </a:extLst>
          </p:cNvPr>
          <p:cNvSpPr txBox="1"/>
          <p:nvPr/>
        </p:nvSpPr>
        <p:spPr>
          <a:xfrm>
            <a:off x="7564782" y="2724978"/>
            <a:ext cx="18608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110V Wall Power</a:t>
            </a:r>
          </a:p>
        </p:txBody>
      </p:sp>
    </p:spTree>
    <p:extLst>
      <p:ext uri="{BB962C8B-B14F-4D97-AF65-F5344CB8AC3E}">
        <p14:creationId xmlns:p14="http://schemas.microsoft.com/office/powerpoint/2010/main" val="143909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FC15-2258-A40B-829B-9B77B3F32C2E}"/>
              </a:ext>
            </a:extLst>
          </p:cNvPr>
          <p:cNvSpPr>
            <a:spLocks noGrp="1"/>
          </p:cNvSpPr>
          <p:nvPr>
            <p:ph type="title"/>
          </p:nvPr>
        </p:nvSpPr>
        <p:spPr>
          <a:xfrm>
            <a:off x="2231136" y="964692"/>
            <a:ext cx="7729728" cy="1188720"/>
          </a:xfrm>
        </p:spPr>
        <p:txBody>
          <a:bodyPr vert="horz" lIns="274320" tIns="182880" rIns="274320" bIns="182880" rtlCol="0" anchorCtr="1">
            <a:normAutofit/>
          </a:bodyPr>
          <a:lstStyle/>
          <a:p>
            <a:r>
              <a:rPr lang="en-US"/>
              <a:t>PUGH sTUDY</a:t>
            </a:r>
          </a:p>
        </p:txBody>
      </p:sp>
      <p:graphicFrame>
        <p:nvGraphicFramePr>
          <p:cNvPr id="4" name="Content Placeholder 3">
            <a:extLst>
              <a:ext uri="{FF2B5EF4-FFF2-40B4-BE49-F238E27FC236}">
                <a16:creationId xmlns:a16="http://schemas.microsoft.com/office/drawing/2014/main" id="{47F918EC-B263-46B4-C43F-8F782C168BE6}"/>
              </a:ext>
            </a:extLst>
          </p:cNvPr>
          <p:cNvGraphicFramePr>
            <a:graphicFrameLocks noGrp="1"/>
          </p:cNvGraphicFramePr>
          <p:nvPr>
            <p:ph idx="1"/>
            <p:extLst>
              <p:ext uri="{D42A27DB-BD31-4B8C-83A1-F6EECF244321}">
                <p14:modId xmlns:p14="http://schemas.microsoft.com/office/powerpoint/2010/main" val="4032093995"/>
              </p:ext>
            </p:extLst>
          </p:nvPr>
        </p:nvGraphicFramePr>
        <p:xfrm>
          <a:off x="965201" y="2730350"/>
          <a:ext cx="10261601" cy="2918125"/>
        </p:xfrm>
        <a:graphic>
          <a:graphicData uri="http://schemas.openxmlformats.org/drawingml/2006/table">
            <a:tbl>
              <a:tblPr firstRow="1" bandRow="1">
                <a:tableStyleId>{9D7B26C5-4107-4FEC-AEDC-1716B250A1EF}</a:tableStyleId>
              </a:tblPr>
              <a:tblGrid>
                <a:gridCol w="2467363">
                  <a:extLst>
                    <a:ext uri="{9D8B030D-6E8A-4147-A177-3AD203B41FA5}">
                      <a16:colId xmlns:a16="http://schemas.microsoft.com/office/drawing/2014/main" val="841399128"/>
                    </a:ext>
                  </a:extLst>
                </a:gridCol>
                <a:gridCol w="3424433">
                  <a:extLst>
                    <a:ext uri="{9D8B030D-6E8A-4147-A177-3AD203B41FA5}">
                      <a16:colId xmlns:a16="http://schemas.microsoft.com/office/drawing/2014/main" val="321465004"/>
                    </a:ext>
                  </a:extLst>
                </a:gridCol>
                <a:gridCol w="2091884">
                  <a:extLst>
                    <a:ext uri="{9D8B030D-6E8A-4147-A177-3AD203B41FA5}">
                      <a16:colId xmlns:a16="http://schemas.microsoft.com/office/drawing/2014/main" val="387587739"/>
                    </a:ext>
                  </a:extLst>
                </a:gridCol>
                <a:gridCol w="2277921">
                  <a:extLst>
                    <a:ext uri="{9D8B030D-6E8A-4147-A177-3AD203B41FA5}">
                      <a16:colId xmlns:a16="http://schemas.microsoft.com/office/drawing/2014/main" val="1069789590"/>
                    </a:ext>
                  </a:extLst>
                </a:gridCol>
              </a:tblGrid>
              <a:tr h="416875">
                <a:tc>
                  <a:txBody>
                    <a:bodyPr/>
                    <a:lstStyle/>
                    <a:p>
                      <a:r>
                        <a:rPr lang="en-US" sz="1900"/>
                        <a:t>Criteria</a:t>
                      </a:r>
                    </a:p>
                  </a:txBody>
                  <a:tcPr marL="96125" marR="96125" marT="48062" marB="48062"/>
                </a:tc>
                <a:tc>
                  <a:txBody>
                    <a:bodyPr/>
                    <a:lstStyle/>
                    <a:p>
                      <a:r>
                        <a:rPr lang="en-US" sz="1900"/>
                        <a:t>6 DOF (Base Line)</a:t>
                      </a:r>
                    </a:p>
                  </a:txBody>
                  <a:tcPr marL="96125" marR="96125" marT="48062" marB="48062"/>
                </a:tc>
                <a:tc>
                  <a:txBody>
                    <a:bodyPr/>
                    <a:lstStyle/>
                    <a:p>
                      <a:r>
                        <a:rPr lang="en-US" sz="1900"/>
                        <a:t>Spherical</a:t>
                      </a:r>
                    </a:p>
                  </a:txBody>
                  <a:tcPr marL="96125" marR="96125" marT="48062" marB="48062"/>
                </a:tc>
                <a:tc>
                  <a:txBody>
                    <a:bodyPr/>
                    <a:lstStyle/>
                    <a:p>
                      <a:r>
                        <a:rPr lang="en-US" sz="1900"/>
                        <a:t>Geometric</a:t>
                      </a:r>
                    </a:p>
                  </a:txBody>
                  <a:tcPr marL="96125" marR="96125" marT="48062" marB="48062"/>
                </a:tc>
                <a:extLst>
                  <a:ext uri="{0D108BD9-81ED-4DB2-BD59-A6C34878D82A}">
                    <a16:rowId xmlns:a16="http://schemas.microsoft.com/office/drawing/2014/main" val="2033952613"/>
                  </a:ext>
                </a:extLst>
              </a:tr>
              <a:tr h="416875">
                <a:tc>
                  <a:txBody>
                    <a:bodyPr/>
                    <a:lstStyle/>
                    <a:p>
                      <a:r>
                        <a:rPr lang="en-US" sz="1900"/>
                        <a:t>Portability</a:t>
                      </a:r>
                    </a:p>
                  </a:txBody>
                  <a:tcPr marL="96125" marR="96125" marT="48062" marB="48062"/>
                </a:tc>
                <a:tc>
                  <a:txBody>
                    <a:bodyPr/>
                    <a:lstStyle/>
                    <a:p>
                      <a:r>
                        <a:rPr lang="en-US" sz="1900"/>
                        <a:t>0</a:t>
                      </a:r>
                    </a:p>
                  </a:txBody>
                  <a:tcPr marL="96125" marR="96125" marT="48062" marB="48062"/>
                </a:tc>
                <a:tc>
                  <a:txBody>
                    <a:bodyPr/>
                    <a:lstStyle/>
                    <a:p>
                      <a:r>
                        <a:rPr lang="en-US" sz="1900"/>
                        <a:t>0</a:t>
                      </a:r>
                    </a:p>
                  </a:txBody>
                  <a:tcPr marL="96125" marR="96125" marT="48062" marB="48062"/>
                </a:tc>
                <a:tc>
                  <a:txBody>
                    <a:bodyPr/>
                    <a:lstStyle/>
                    <a:p>
                      <a:r>
                        <a:rPr lang="en-US" sz="1900"/>
                        <a:t>+1</a:t>
                      </a:r>
                    </a:p>
                  </a:txBody>
                  <a:tcPr marL="96125" marR="96125" marT="48062" marB="48062"/>
                </a:tc>
                <a:extLst>
                  <a:ext uri="{0D108BD9-81ED-4DB2-BD59-A6C34878D82A}">
                    <a16:rowId xmlns:a16="http://schemas.microsoft.com/office/drawing/2014/main" val="1819619027"/>
                  </a:ext>
                </a:extLst>
              </a:tr>
              <a:tr h="416875">
                <a:tc>
                  <a:txBody>
                    <a:bodyPr/>
                    <a:lstStyle/>
                    <a:p>
                      <a:r>
                        <a:rPr lang="en-US" sz="1900"/>
                        <a:t>Cost</a:t>
                      </a:r>
                    </a:p>
                  </a:txBody>
                  <a:tcPr marL="96125" marR="96125" marT="48062" marB="48062"/>
                </a:tc>
                <a:tc>
                  <a:txBody>
                    <a:bodyPr/>
                    <a:lstStyle/>
                    <a:p>
                      <a:r>
                        <a:rPr lang="en-US" sz="1900"/>
                        <a:t>0</a:t>
                      </a:r>
                    </a:p>
                  </a:txBody>
                  <a:tcPr marL="96125" marR="96125" marT="48062" marB="48062"/>
                </a:tc>
                <a:tc>
                  <a:txBody>
                    <a:bodyPr/>
                    <a:lstStyle/>
                    <a:p>
                      <a:r>
                        <a:rPr lang="en-US" sz="1900"/>
                        <a:t>+1</a:t>
                      </a:r>
                    </a:p>
                  </a:txBody>
                  <a:tcPr marL="96125" marR="96125" marT="48062" marB="48062"/>
                </a:tc>
                <a:tc>
                  <a:txBody>
                    <a:bodyPr/>
                    <a:lstStyle/>
                    <a:p>
                      <a:r>
                        <a:rPr lang="en-US" sz="1900"/>
                        <a:t>+1</a:t>
                      </a:r>
                    </a:p>
                  </a:txBody>
                  <a:tcPr marL="96125" marR="96125" marT="48062" marB="48062"/>
                </a:tc>
                <a:extLst>
                  <a:ext uri="{0D108BD9-81ED-4DB2-BD59-A6C34878D82A}">
                    <a16:rowId xmlns:a16="http://schemas.microsoft.com/office/drawing/2014/main" val="1461667909"/>
                  </a:ext>
                </a:extLst>
              </a:tr>
              <a:tr h="416875">
                <a:tc>
                  <a:txBody>
                    <a:bodyPr/>
                    <a:lstStyle/>
                    <a:p>
                      <a:r>
                        <a:rPr lang="en-US" sz="1900"/>
                        <a:t>Accuracy</a:t>
                      </a:r>
                    </a:p>
                  </a:txBody>
                  <a:tcPr marL="96125" marR="96125" marT="48062" marB="48062"/>
                </a:tc>
                <a:tc>
                  <a:txBody>
                    <a:bodyPr/>
                    <a:lstStyle/>
                    <a:p>
                      <a:r>
                        <a:rPr lang="en-US" sz="1900"/>
                        <a:t>0</a:t>
                      </a:r>
                    </a:p>
                  </a:txBody>
                  <a:tcPr marL="96125" marR="96125" marT="48062" marB="48062"/>
                </a:tc>
                <a:tc>
                  <a:txBody>
                    <a:bodyPr/>
                    <a:lstStyle/>
                    <a:p>
                      <a:r>
                        <a:rPr lang="en-US" sz="1900"/>
                        <a:t>-1</a:t>
                      </a:r>
                    </a:p>
                  </a:txBody>
                  <a:tcPr marL="96125" marR="96125" marT="48062" marB="48062"/>
                </a:tc>
                <a:tc>
                  <a:txBody>
                    <a:bodyPr/>
                    <a:lstStyle/>
                    <a:p>
                      <a:r>
                        <a:rPr lang="en-US" sz="1900"/>
                        <a:t>+1</a:t>
                      </a:r>
                    </a:p>
                  </a:txBody>
                  <a:tcPr marL="96125" marR="96125" marT="48062" marB="48062"/>
                </a:tc>
                <a:extLst>
                  <a:ext uri="{0D108BD9-81ED-4DB2-BD59-A6C34878D82A}">
                    <a16:rowId xmlns:a16="http://schemas.microsoft.com/office/drawing/2014/main" val="1014363525"/>
                  </a:ext>
                </a:extLst>
              </a:tr>
              <a:tr h="416875">
                <a:tc>
                  <a:txBody>
                    <a:bodyPr/>
                    <a:lstStyle/>
                    <a:p>
                      <a:pPr lvl="0">
                        <a:buNone/>
                      </a:pPr>
                      <a:r>
                        <a:rPr lang="en-US" sz="1900"/>
                        <a:t>Manufacturing</a:t>
                      </a:r>
                    </a:p>
                  </a:txBody>
                  <a:tcPr marL="96125" marR="96125" marT="48062" marB="48062"/>
                </a:tc>
                <a:tc>
                  <a:txBody>
                    <a:bodyPr/>
                    <a:lstStyle/>
                    <a:p>
                      <a:pPr lvl="0">
                        <a:buNone/>
                      </a:pPr>
                      <a:r>
                        <a:rPr lang="en-US" sz="1900"/>
                        <a:t>0</a:t>
                      </a:r>
                    </a:p>
                  </a:txBody>
                  <a:tcPr marL="96125" marR="96125" marT="48062" marB="48062"/>
                </a:tc>
                <a:tc>
                  <a:txBody>
                    <a:bodyPr/>
                    <a:lstStyle/>
                    <a:p>
                      <a:pPr lvl="0">
                        <a:buNone/>
                      </a:pPr>
                      <a:r>
                        <a:rPr lang="en-US" sz="1900"/>
                        <a:t>-1</a:t>
                      </a:r>
                    </a:p>
                  </a:txBody>
                  <a:tcPr marL="96125" marR="96125" marT="48062" marB="48062"/>
                </a:tc>
                <a:tc>
                  <a:txBody>
                    <a:bodyPr/>
                    <a:lstStyle/>
                    <a:p>
                      <a:pPr lvl="0">
                        <a:buNone/>
                      </a:pPr>
                      <a:r>
                        <a:rPr lang="en-US" sz="1900"/>
                        <a:t>+1</a:t>
                      </a:r>
                    </a:p>
                  </a:txBody>
                  <a:tcPr marL="96125" marR="96125" marT="48062" marB="48062"/>
                </a:tc>
                <a:extLst>
                  <a:ext uri="{0D108BD9-81ED-4DB2-BD59-A6C34878D82A}">
                    <a16:rowId xmlns:a16="http://schemas.microsoft.com/office/drawing/2014/main" val="1541244496"/>
                  </a:ext>
                </a:extLst>
              </a:tr>
              <a:tr h="416875">
                <a:tc>
                  <a:txBody>
                    <a:bodyPr/>
                    <a:lstStyle/>
                    <a:p>
                      <a:pPr lvl="0">
                        <a:buNone/>
                      </a:pPr>
                      <a:r>
                        <a:rPr lang="en-US" sz="1900"/>
                        <a:t>Resources</a:t>
                      </a:r>
                    </a:p>
                  </a:txBody>
                  <a:tcPr marL="96125" marR="96125" marT="48062" marB="48062"/>
                </a:tc>
                <a:tc>
                  <a:txBody>
                    <a:bodyPr/>
                    <a:lstStyle/>
                    <a:p>
                      <a:pPr lvl="0">
                        <a:buNone/>
                      </a:pPr>
                      <a:r>
                        <a:rPr lang="en-US" sz="1900"/>
                        <a:t>0</a:t>
                      </a:r>
                    </a:p>
                  </a:txBody>
                  <a:tcPr marL="96125" marR="96125" marT="48062" marB="48062"/>
                </a:tc>
                <a:tc>
                  <a:txBody>
                    <a:bodyPr/>
                    <a:lstStyle/>
                    <a:p>
                      <a:pPr lvl="0">
                        <a:buNone/>
                      </a:pPr>
                      <a:r>
                        <a:rPr lang="en-US" sz="1900"/>
                        <a:t>-1</a:t>
                      </a:r>
                    </a:p>
                  </a:txBody>
                  <a:tcPr marL="96125" marR="96125" marT="48062" marB="48062"/>
                </a:tc>
                <a:tc>
                  <a:txBody>
                    <a:bodyPr/>
                    <a:lstStyle/>
                    <a:p>
                      <a:pPr lvl="0">
                        <a:buNone/>
                      </a:pPr>
                      <a:r>
                        <a:rPr lang="en-US" sz="1900"/>
                        <a:t>0</a:t>
                      </a:r>
                    </a:p>
                  </a:txBody>
                  <a:tcPr marL="96125" marR="96125" marT="48062" marB="48062"/>
                </a:tc>
                <a:extLst>
                  <a:ext uri="{0D108BD9-81ED-4DB2-BD59-A6C34878D82A}">
                    <a16:rowId xmlns:a16="http://schemas.microsoft.com/office/drawing/2014/main" val="560062601"/>
                  </a:ext>
                </a:extLst>
              </a:tr>
              <a:tr h="416875">
                <a:tc>
                  <a:txBody>
                    <a:bodyPr/>
                    <a:lstStyle/>
                    <a:p>
                      <a:pPr lvl="0">
                        <a:buNone/>
                      </a:pPr>
                      <a:r>
                        <a:rPr lang="en-US" sz="1900"/>
                        <a:t>Total</a:t>
                      </a:r>
                    </a:p>
                  </a:txBody>
                  <a:tcPr marL="96125" marR="96125" marT="48062" marB="48062"/>
                </a:tc>
                <a:tc>
                  <a:txBody>
                    <a:bodyPr/>
                    <a:lstStyle/>
                    <a:p>
                      <a:pPr lvl="0">
                        <a:buNone/>
                      </a:pPr>
                      <a:r>
                        <a:rPr lang="en-US" sz="1900"/>
                        <a:t>0</a:t>
                      </a:r>
                    </a:p>
                  </a:txBody>
                  <a:tcPr marL="96125" marR="96125" marT="48062" marB="48062"/>
                </a:tc>
                <a:tc>
                  <a:txBody>
                    <a:bodyPr/>
                    <a:lstStyle/>
                    <a:p>
                      <a:pPr lvl="0">
                        <a:buNone/>
                      </a:pPr>
                      <a:r>
                        <a:rPr lang="en-US" sz="1900"/>
                        <a:t>-2</a:t>
                      </a:r>
                    </a:p>
                  </a:txBody>
                  <a:tcPr marL="96125" marR="96125" marT="48062" marB="48062"/>
                </a:tc>
                <a:tc>
                  <a:txBody>
                    <a:bodyPr/>
                    <a:lstStyle/>
                    <a:p>
                      <a:pPr lvl="0">
                        <a:buNone/>
                      </a:pPr>
                      <a:r>
                        <a:rPr lang="en-US" sz="1900"/>
                        <a:t>+4</a:t>
                      </a:r>
                    </a:p>
                  </a:txBody>
                  <a:tcPr marL="96125" marR="96125" marT="48062" marB="48062"/>
                </a:tc>
                <a:extLst>
                  <a:ext uri="{0D108BD9-81ED-4DB2-BD59-A6C34878D82A}">
                    <a16:rowId xmlns:a16="http://schemas.microsoft.com/office/drawing/2014/main" val="2847830023"/>
                  </a:ext>
                </a:extLst>
              </a:tr>
            </a:tbl>
          </a:graphicData>
        </a:graphic>
      </p:graphicFrame>
      <p:pic>
        <p:nvPicPr>
          <p:cNvPr id="5" name="Picture 4" descr="A black background with white text&#10;&#10;Description automatically generated">
            <a:extLst>
              <a:ext uri="{FF2B5EF4-FFF2-40B4-BE49-F238E27FC236}">
                <a16:creationId xmlns:a16="http://schemas.microsoft.com/office/drawing/2014/main" id="{A683252A-3356-6C09-C1E2-621CF3CF2578}"/>
              </a:ext>
            </a:extLst>
          </p:cNvPr>
          <p:cNvPicPr>
            <a:picLocks noChangeAspect="1"/>
          </p:cNvPicPr>
          <p:nvPr/>
        </p:nvPicPr>
        <p:blipFill>
          <a:blip r:embed="rId2"/>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219966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EBD8-079E-2057-E134-22489EFDC35C}"/>
              </a:ext>
            </a:extLst>
          </p:cNvPr>
          <p:cNvSpPr>
            <a:spLocks noGrp="1"/>
          </p:cNvSpPr>
          <p:nvPr>
            <p:ph type="title"/>
          </p:nvPr>
        </p:nvSpPr>
        <p:spPr/>
        <p:txBody>
          <a:bodyPr/>
          <a:lstStyle/>
          <a:p>
            <a:r>
              <a:rPr lang="en-US"/>
              <a:t>Design concept</a:t>
            </a:r>
          </a:p>
        </p:txBody>
      </p:sp>
      <p:pic>
        <p:nvPicPr>
          <p:cNvPr id="8" name="Content Placeholder 7" descr="6DOF Robot Arm 6-Axis Aluminum Robotic Arm with Servos Unfinished Standard Version - Free ...">
            <a:extLst>
              <a:ext uri="{FF2B5EF4-FFF2-40B4-BE49-F238E27FC236}">
                <a16:creationId xmlns:a16="http://schemas.microsoft.com/office/drawing/2014/main" id="{DE3B94AA-4DA8-A2D3-0C0D-2EC80450B027}"/>
              </a:ext>
            </a:extLst>
          </p:cNvPr>
          <p:cNvPicPr>
            <a:picLocks noGrp="1" noChangeAspect="1"/>
          </p:cNvPicPr>
          <p:nvPr>
            <p:ph idx="1"/>
          </p:nvPr>
        </p:nvPicPr>
        <p:blipFill>
          <a:blip r:embed="rId2"/>
          <a:stretch>
            <a:fillRect/>
          </a:stretch>
        </p:blipFill>
        <p:spPr>
          <a:xfrm>
            <a:off x="492553" y="2407135"/>
            <a:ext cx="3101983" cy="3101983"/>
          </a:xfrm>
          <a:ln w="28575">
            <a:solidFill>
              <a:schemeClr val="tx1"/>
            </a:solidFill>
          </a:ln>
        </p:spPr>
      </p:pic>
      <p:pic>
        <p:nvPicPr>
          <p:cNvPr id="5" name="Picture 4">
            <a:extLst>
              <a:ext uri="{FF2B5EF4-FFF2-40B4-BE49-F238E27FC236}">
                <a16:creationId xmlns:a16="http://schemas.microsoft.com/office/drawing/2014/main" id="{AA45B423-8953-7795-70DC-86245DBA58F8}"/>
              </a:ext>
            </a:extLst>
          </p:cNvPr>
          <p:cNvPicPr>
            <a:picLocks noChangeAspect="1"/>
          </p:cNvPicPr>
          <p:nvPr/>
        </p:nvPicPr>
        <p:blipFill>
          <a:blip r:embed="rId3"/>
          <a:stretch>
            <a:fillRect/>
          </a:stretch>
        </p:blipFill>
        <p:spPr>
          <a:xfrm>
            <a:off x="10756053" y="6373368"/>
            <a:ext cx="1435947" cy="484632"/>
          </a:xfrm>
          <a:prstGeom prst="rect">
            <a:avLst/>
          </a:prstGeom>
        </p:spPr>
      </p:pic>
      <p:pic>
        <p:nvPicPr>
          <p:cNvPr id="9" name="Picture 8" descr="ilegálne Wonder zlomenina printable robot arm hádka nelojálnosti Čína">
            <a:extLst>
              <a:ext uri="{FF2B5EF4-FFF2-40B4-BE49-F238E27FC236}">
                <a16:creationId xmlns:a16="http://schemas.microsoft.com/office/drawing/2014/main" id="{AA5FA34B-8E73-E56A-299C-511F9E8DA2E5}"/>
              </a:ext>
            </a:extLst>
          </p:cNvPr>
          <p:cNvPicPr>
            <a:picLocks noChangeAspect="1"/>
          </p:cNvPicPr>
          <p:nvPr/>
        </p:nvPicPr>
        <p:blipFill>
          <a:blip r:embed="rId4"/>
          <a:stretch>
            <a:fillRect/>
          </a:stretch>
        </p:blipFill>
        <p:spPr>
          <a:xfrm>
            <a:off x="7291532" y="2411557"/>
            <a:ext cx="4617027" cy="3108613"/>
          </a:xfrm>
          <a:prstGeom prst="rect">
            <a:avLst/>
          </a:prstGeom>
          <a:ln w="28575">
            <a:solidFill>
              <a:schemeClr val="tx1"/>
            </a:solidFill>
          </a:ln>
        </p:spPr>
      </p:pic>
      <p:pic>
        <p:nvPicPr>
          <p:cNvPr id="3" name="Picture 2" descr="A drawing of a machine&#10;&#10;Description automatically generated">
            <a:extLst>
              <a:ext uri="{FF2B5EF4-FFF2-40B4-BE49-F238E27FC236}">
                <a16:creationId xmlns:a16="http://schemas.microsoft.com/office/drawing/2014/main" id="{9A1C48DD-91F9-E7D6-B530-77D9442CF69D}"/>
              </a:ext>
            </a:extLst>
          </p:cNvPr>
          <p:cNvPicPr>
            <a:picLocks noChangeAspect="1"/>
          </p:cNvPicPr>
          <p:nvPr/>
        </p:nvPicPr>
        <p:blipFill>
          <a:blip r:embed="rId5"/>
          <a:stretch>
            <a:fillRect/>
          </a:stretch>
        </p:blipFill>
        <p:spPr>
          <a:xfrm>
            <a:off x="4006574" y="2409789"/>
            <a:ext cx="2627746" cy="3114658"/>
          </a:xfrm>
          <a:prstGeom prst="rect">
            <a:avLst/>
          </a:prstGeom>
          <a:ln w="28575">
            <a:solidFill>
              <a:schemeClr val="tx1"/>
            </a:solidFill>
          </a:ln>
        </p:spPr>
      </p:pic>
      <p:sp>
        <p:nvSpPr>
          <p:cNvPr id="4" name="TextBox 3">
            <a:extLst>
              <a:ext uri="{FF2B5EF4-FFF2-40B4-BE49-F238E27FC236}">
                <a16:creationId xmlns:a16="http://schemas.microsoft.com/office/drawing/2014/main" id="{DDF776CD-17CF-DB49-A5E2-E9A9E420F39D}"/>
              </a:ext>
            </a:extLst>
          </p:cNvPr>
          <p:cNvSpPr txBox="1"/>
          <p:nvPr/>
        </p:nvSpPr>
        <p:spPr>
          <a:xfrm>
            <a:off x="494194" y="5770216"/>
            <a:ext cx="3092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6 DOF</a:t>
            </a:r>
          </a:p>
        </p:txBody>
      </p:sp>
      <p:sp>
        <p:nvSpPr>
          <p:cNvPr id="7" name="TextBox 6">
            <a:extLst>
              <a:ext uri="{FF2B5EF4-FFF2-40B4-BE49-F238E27FC236}">
                <a16:creationId xmlns:a16="http://schemas.microsoft.com/office/drawing/2014/main" id="{9A578B8C-00AC-A125-5D8C-4B8B7F106EE9}"/>
              </a:ext>
            </a:extLst>
          </p:cNvPr>
          <p:cNvSpPr txBox="1"/>
          <p:nvPr/>
        </p:nvSpPr>
        <p:spPr>
          <a:xfrm>
            <a:off x="4006021" y="5772978"/>
            <a:ext cx="263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Spherical</a:t>
            </a:r>
          </a:p>
        </p:txBody>
      </p:sp>
      <p:sp>
        <p:nvSpPr>
          <p:cNvPr id="11" name="TextBox 10">
            <a:extLst>
              <a:ext uri="{FF2B5EF4-FFF2-40B4-BE49-F238E27FC236}">
                <a16:creationId xmlns:a16="http://schemas.microsoft.com/office/drawing/2014/main" id="{326251FC-62CD-C596-FC4E-F6254F278F2D}"/>
              </a:ext>
            </a:extLst>
          </p:cNvPr>
          <p:cNvSpPr txBox="1"/>
          <p:nvPr/>
        </p:nvSpPr>
        <p:spPr>
          <a:xfrm>
            <a:off x="7291456" y="5775739"/>
            <a:ext cx="46161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Geometric</a:t>
            </a:r>
          </a:p>
        </p:txBody>
      </p:sp>
      <p:sp>
        <p:nvSpPr>
          <p:cNvPr id="12" name="TextBox 11">
            <a:extLst>
              <a:ext uri="{FF2B5EF4-FFF2-40B4-BE49-F238E27FC236}">
                <a16:creationId xmlns:a16="http://schemas.microsoft.com/office/drawing/2014/main" id="{67C87477-00C9-A566-371B-3D0DAFEDC184}"/>
              </a:ext>
            </a:extLst>
          </p:cNvPr>
          <p:cNvSpPr txBox="1"/>
          <p:nvPr/>
        </p:nvSpPr>
        <p:spPr>
          <a:xfrm>
            <a:off x="5772" y="6488546"/>
            <a:ext cx="1674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[6,7]</a:t>
            </a:r>
          </a:p>
        </p:txBody>
      </p:sp>
    </p:spTree>
    <p:extLst>
      <p:ext uri="{BB962C8B-B14F-4D97-AF65-F5344CB8AC3E}">
        <p14:creationId xmlns:p14="http://schemas.microsoft.com/office/powerpoint/2010/main" val="3849694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15C1-3CE9-16BF-A374-297D1E9B2FE9}"/>
              </a:ext>
            </a:extLst>
          </p:cNvPr>
          <p:cNvSpPr>
            <a:spLocks noGrp="1"/>
          </p:cNvSpPr>
          <p:nvPr>
            <p:ph type="title"/>
          </p:nvPr>
        </p:nvSpPr>
        <p:spPr>
          <a:xfrm>
            <a:off x="3145889" y="445649"/>
            <a:ext cx="5894832" cy="1188720"/>
          </a:xfrm>
        </p:spPr>
        <p:txBody>
          <a:bodyPr>
            <a:normAutofit/>
          </a:bodyPr>
          <a:lstStyle/>
          <a:p>
            <a:r>
              <a:rPr lang="en-US"/>
              <a:t>Point Design</a:t>
            </a:r>
          </a:p>
        </p:txBody>
      </p:sp>
      <p:pic>
        <p:nvPicPr>
          <p:cNvPr id="5" name="Picture 4">
            <a:extLst>
              <a:ext uri="{FF2B5EF4-FFF2-40B4-BE49-F238E27FC236}">
                <a16:creationId xmlns:a16="http://schemas.microsoft.com/office/drawing/2014/main" id="{F91B280A-838B-267E-8DE6-2C1EE63491A2}"/>
              </a:ext>
            </a:extLst>
          </p:cNvPr>
          <p:cNvPicPr>
            <a:picLocks noChangeAspect="1"/>
          </p:cNvPicPr>
          <p:nvPr/>
        </p:nvPicPr>
        <p:blipFill>
          <a:blip r:embed="rId2"/>
          <a:stretch>
            <a:fillRect/>
          </a:stretch>
        </p:blipFill>
        <p:spPr>
          <a:xfrm>
            <a:off x="10757340" y="6373368"/>
            <a:ext cx="1434660" cy="484632"/>
          </a:xfrm>
          <a:prstGeom prst="rect">
            <a:avLst/>
          </a:prstGeom>
        </p:spPr>
      </p:pic>
      <p:graphicFrame>
        <p:nvGraphicFramePr>
          <p:cNvPr id="7" name="Content Placeholder 2">
            <a:extLst>
              <a:ext uri="{FF2B5EF4-FFF2-40B4-BE49-F238E27FC236}">
                <a16:creationId xmlns:a16="http://schemas.microsoft.com/office/drawing/2014/main" id="{5E5EBF2F-8974-361B-FE25-A538AD5269B9}"/>
              </a:ext>
            </a:extLst>
          </p:cNvPr>
          <p:cNvGraphicFramePr>
            <a:graphicFrameLocks noGrp="1"/>
          </p:cNvGraphicFramePr>
          <p:nvPr>
            <p:ph idx="1"/>
            <p:extLst>
              <p:ext uri="{D42A27DB-BD31-4B8C-83A1-F6EECF244321}">
                <p14:modId xmlns:p14="http://schemas.microsoft.com/office/powerpoint/2010/main" val="140467073"/>
              </p:ext>
            </p:extLst>
          </p:nvPr>
        </p:nvGraphicFramePr>
        <p:xfrm>
          <a:off x="2161592" y="1776653"/>
          <a:ext cx="7873839" cy="4124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90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E4BD-0B96-665C-8E3B-A8711BB6A73D}"/>
              </a:ext>
            </a:extLst>
          </p:cNvPr>
          <p:cNvSpPr>
            <a:spLocks noGrp="1"/>
          </p:cNvSpPr>
          <p:nvPr>
            <p:ph type="title"/>
          </p:nvPr>
        </p:nvSpPr>
        <p:spPr>
          <a:xfrm>
            <a:off x="2231136" y="223858"/>
            <a:ext cx="7729728" cy="1188720"/>
          </a:xfrm>
        </p:spPr>
        <p:txBody>
          <a:bodyPr/>
          <a:lstStyle/>
          <a:p>
            <a:r>
              <a:rPr lang="en-US"/>
              <a:t>Risk Analysis</a:t>
            </a:r>
          </a:p>
        </p:txBody>
      </p:sp>
      <p:pic>
        <p:nvPicPr>
          <p:cNvPr id="5" name="Picture 4">
            <a:extLst>
              <a:ext uri="{FF2B5EF4-FFF2-40B4-BE49-F238E27FC236}">
                <a16:creationId xmlns:a16="http://schemas.microsoft.com/office/drawing/2014/main" id="{E7A3CD54-E58E-4844-3FC3-84AEC0BA34C7}"/>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8" name="Content Placeholder 7">
            <a:extLst>
              <a:ext uri="{FF2B5EF4-FFF2-40B4-BE49-F238E27FC236}">
                <a16:creationId xmlns:a16="http://schemas.microsoft.com/office/drawing/2014/main" id="{BF7FD663-3BCE-F1DC-AD06-FFE21DEB3F4C}"/>
              </a:ext>
            </a:extLst>
          </p:cNvPr>
          <p:cNvPicPr>
            <a:picLocks noGrp="1" noChangeAspect="1"/>
          </p:cNvPicPr>
          <p:nvPr>
            <p:ph idx="1"/>
          </p:nvPr>
        </p:nvPicPr>
        <p:blipFill>
          <a:blip r:embed="rId3"/>
          <a:stretch>
            <a:fillRect/>
          </a:stretch>
        </p:blipFill>
        <p:spPr>
          <a:xfrm>
            <a:off x="0" y="2026412"/>
            <a:ext cx="12092272" cy="3392256"/>
          </a:xfrm>
          <a:prstGeom prst="rect">
            <a:avLst/>
          </a:prstGeom>
        </p:spPr>
      </p:pic>
    </p:spTree>
    <p:extLst>
      <p:ext uri="{BB962C8B-B14F-4D97-AF65-F5344CB8AC3E}">
        <p14:creationId xmlns:p14="http://schemas.microsoft.com/office/powerpoint/2010/main" val="312666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E4BD-0B96-665C-8E3B-A8711BB6A73D}"/>
              </a:ext>
            </a:extLst>
          </p:cNvPr>
          <p:cNvSpPr>
            <a:spLocks noGrp="1"/>
          </p:cNvSpPr>
          <p:nvPr>
            <p:ph type="title"/>
          </p:nvPr>
        </p:nvSpPr>
        <p:spPr>
          <a:xfrm>
            <a:off x="2231136" y="128608"/>
            <a:ext cx="7729728" cy="1188720"/>
          </a:xfrm>
        </p:spPr>
        <p:txBody>
          <a:bodyPr/>
          <a:lstStyle/>
          <a:p>
            <a:r>
              <a:rPr lang="en-US"/>
              <a:t>Risk Analysis</a:t>
            </a:r>
          </a:p>
        </p:txBody>
      </p:sp>
      <p:pic>
        <p:nvPicPr>
          <p:cNvPr id="5" name="Picture 4">
            <a:extLst>
              <a:ext uri="{FF2B5EF4-FFF2-40B4-BE49-F238E27FC236}">
                <a16:creationId xmlns:a16="http://schemas.microsoft.com/office/drawing/2014/main" id="{E7A3CD54-E58E-4844-3FC3-84AEC0BA34C7}"/>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8" name="Content Placeholder 7">
            <a:extLst>
              <a:ext uri="{FF2B5EF4-FFF2-40B4-BE49-F238E27FC236}">
                <a16:creationId xmlns:a16="http://schemas.microsoft.com/office/drawing/2014/main" id="{4351C851-AA64-8CAF-516D-9CC7261B2453}"/>
              </a:ext>
            </a:extLst>
          </p:cNvPr>
          <p:cNvPicPr>
            <a:picLocks noGrp="1" noChangeAspect="1"/>
          </p:cNvPicPr>
          <p:nvPr>
            <p:ph idx="1"/>
          </p:nvPr>
        </p:nvPicPr>
        <p:blipFill>
          <a:blip r:embed="rId3"/>
          <a:stretch>
            <a:fillRect/>
          </a:stretch>
        </p:blipFill>
        <p:spPr>
          <a:xfrm>
            <a:off x="119759" y="1528995"/>
            <a:ext cx="11912913" cy="3995505"/>
          </a:xfrm>
          <a:prstGeom prst="rect">
            <a:avLst/>
          </a:prstGeom>
        </p:spPr>
      </p:pic>
    </p:spTree>
    <p:extLst>
      <p:ext uri="{BB962C8B-B14F-4D97-AF65-F5344CB8AC3E}">
        <p14:creationId xmlns:p14="http://schemas.microsoft.com/office/powerpoint/2010/main" val="384496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F342-051E-CF48-CFA1-06E6CDB084D8}"/>
              </a:ext>
            </a:extLst>
          </p:cNvPr>
          <p:cNvSpPr>
            <a:spLocks noGrp="1"/>
          </p:cNvSpPr>
          <p:nvPr>
            <p:ph type="title"/>
          </p:nvPr>
        </p:nvSpPr>
        <p:spPr/>
        <p:txBody>
          <a:bodyPr/>
          <a:lstStyle/>
          <a:p>
            <a:r>
              <a:rPr lang="en-US"/>
              <a:t>ENGINEERING ANALYSIS OF MVP </a:t>
            </a:r>
            <a:br>
              <a:rPr lang="en-US">
                <a:ea typeface="+mj-lt"/>
                <a:cs typeface="+mj-lt"/>
              </a:rPr>
            </a:br>
            <a:r>
              <a:rPr lang="en-US" sz="1800">
                <a:ea typeface="+mj-lt"/>
                <a:cs typeface="+mj-lt"/>
              </a:rPr>
              <a:t>Ease of Manufacturing</a:t>
            </a:r>
            <a:endParaRPr lang="en-US"/>
          </a:p>
        </p:txBody>
      </p:sp>
      <p:sp>
        <p:nvSpPr>
          <p:cNvPr id="3" name="Content Placeholder 2">
            <a:extLst>
              <a:ext uri="{FF2B5EF4-FFF2-40B4-BE49-F238E27FC236}">
                <a16:creationId xmlns:a16="http://schemas.microsoft.com/office/drawing/2014/main" id="{3B7DFA63-5D0D-0FC1-675B-A593A6745E2D}"/>
              </a:ext>
            </a:extLst>
          </p:cNvPr>
          <p:cNvSpPr>
            <a:spLocks noGrp="1"/>
          </p:cNvSpPr>
          <p:nvPr>
            <p:ph idx="1"/>
          </p:nvPr>
        </p:nvSpPr>
        <p:spPr/>
        <p:txBody>
          <a:bodyPr vert="horz" lIns="91440" tIns="45720" rIns="91440" bIns="45720" rtlCol="0" anchor="t">
            <a:normAutofit/>
          </a:bodyPr>
          <a:lstStyle/>
          <a:p>
            <a:r>
              <a:rPr lang="en-US"/>
              <a:t>Manufacturing Considerations</a:t>
            </a:r>
          </a:p>
          <a:p>
            <a:pPr lvl="1">
              <a:buFont typeface="Courier New" panose="020B0604020202020204" pitchFamily="34" charset="0"/>
              <a:buChar char="o"/>
            </a:pPr>
            <a:r>
              <a:rPr lang="en-US"/>
              <a:t>Likelihood of damaged parts dictated manufacturing approached.</a:t>
            </a:r>
          </a:p>
          <a:p>
            <a:pPr lvl="1">
              <a:buFont typeface="Courier New" panose="020B0604020202020204" pitchFamily="34" charset="0"/>
              <a:buChar char="o"/>
            </a:pPr>
            <a:r>
              <a:rPr lang="en-US"/>
              <a:t>Linkages were kept robust and requiring as minimal machining as possible making them cheap and easy to replace.</a:t>
            </a:r>
          </a:p>
          <a:p>
            <a:pPr lvl="1">
              <a:buFont typeface="Courier New" panose="020B0604020202020204" pitchFamily="34" charset="0"/>
              <a:buChar char="o"/>
            </a:pPr>
            <a:r>
              <a:rPr lang="en-US"/>
              <a:t>Vertical Mills have a table travel of over two feet so linkages can be done in one operation reducing tolerance stack up.</a:t>
            </a:r>
          </a:p>
          <a:p>
            <a:pPr lvl="1">
              <a:buFont typeface="Courier New" panose="020B0604020202020204" pitchFamily="34" charset="0"/>
              <a:buChar char="o"/>
            </a:pPr>
            <a:r>
              <a:rPr lang="en-US"/>
              <a:t>Reducing the use of steel because of weight and difficulty of machining</a:t>
            </a:r>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pic>
        <p:nvPicPr>
          <p:cNvPr id="5" name="Picture 4">
            <a:extLst>
              <a:ext uri="{FF2B5EF4-FFF2-40B4-BE49-F238E27FC236}">
                <a16:creationId xmlns:a16="http://schemas.microsoft.com/office/drawing/2014/main" id="{12CC26B5-CCAF-9F30-DDA0-9FADF00CA3C2}"/>
              </a:ext>
            </a:extLst>
          </p:cNvPr>
          <p:cNvPicPr>
            <a:picLocks noChangeAspect="1"/>
          </p:cNvPicPr>
          <p:nvPr/>
        </p:nvPicPr>
        <p:blipFill>
          <a:blip r:embed="rId2"/>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361331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152B-2CB2-EAB9-DC6C-5652FEDC4389}"/>
              </a:ext>
            </a:extLst>
          </p:cNvPr>
          <p:cNvSpPr>
            <a:spLocks noGrp="1"/>
          </p:cNvSpPr>
          <p:nvPr>
            <p:ph type="title"/>
          </p:nvPr>
        </p:nvSpPr>
        <p:spPr>
          <a:xfrm>
            <a:off x="1755859" y="975276"/>
            <a:ext cx="8680281" cy="1188720"/>
          </a:xfrm>
        </p:spPr>
        <p:txBody>
          <a:bodyPr/>
          <a:lstStyle/>
          <a:p>
            <a:r>
              <a:rPr lang="en-US"/>
              <a:t>Engineering analysis - MVP Definition</a:t>
            </a:r>
          </a:p>
        </p:txBody>
      </p:sp>
      <p:sp>
        <p:nvSpPr>
          <p:cNvPr id="3" name="Content Placeholder 2">
            <a:extLst>
              <a:ext uri="{FF2B5EF4-FFF2-40B4-BE49-F238E27FC236}">
                <a16:creationId xmlns:a16="http://schemas.microsoft.com/office/drawing/2014/main" id="{371B14A2-C69F-C228-F57D-4C799E6DB11C}"/>
              </a:ext>
            </a:extLst>
          </p:cNvPr>
          <p:cNvSpPr>
            <a:spLocks noGrp="1"/>
          </p:cNvSpPr>
          <p:nvPr>
            <p:ph idx="1"/>
          </p:nvPr>
        </p:nvSpPr>
        <p:spPr/>
        <p:txBody>
          <a:bodyPr vert="horz" lIns="91440" tIns="45720" rIns="91440" bIns="45720" rtlCol="0" anchor="t">
            <a:normAutofit/>
          </a:bodyPr>
          <a:lstStyle/>
          <a:p>
            <a:r>
              <a:rPr lang="en-US"/>
              <a:t>Our Minimum Viable Product is a Portable and Power Efficient device, It will weight under 200lbs in total and be able to use wall power to operate, its purpose and function is to machine holes into cylindrical structures that will then go on to be the bases for </a:t>
            </a:r>
            <a:r>
              <a:rPr lang="en-US">
                <a:ea typeface="+mn-lt"/>
                <a:cs typeface="+mn-lt"/>
              </a:rPr>
              <a:t>mission critical</a:t>
            </a:r>
            <a:r>
              <a:rPr lang="en-US"/>
              <a:t> subassemblies. The reasoning for this device is found in the demand for a flexible system that can fill possible gaps in the manufacturing process.</a:t>
            </a:r>
          </a:p>
          <a:p>
            <a:r>
              <a:rPr lang="en-US"/>
              <a:t>The hope for the final product of this teams robotic drilling arm is to be able to drill through an aluminum cylinder. To do this the robotic drilling arm that is designed needs to be accurate as well as have enough force to accomplish such drilling.</a:t>
            </a:r>
          </a:p>
        </p:txBody>
      </p:sp>
      <p:pic>
        <p:nvPicPr>
          <p:cNvPr id="5" name="Picture 4">
            <a:extLst>
              <a:ext uri="{FF2B5EF4-FFF2-40B4-BE49-F238E27FC236}">
                <a16:creationId xmlns:a16="http://schemas.microsoft.com/office/drawing/2014/main" id="{0B19B082-BE6A-D7F1-20DB-FB208673003F}"/>
              </a:ext>
            </a:extLst>
          </p:cNvPr>
          <p:cNvPicPr>
            <a:picLocks noChangeAspect="1"/>
          </p:cNvPicPr>
          <p:nvPr/>
        </p:nvPicPr>
        <p:blipFill>
          <a:blip r:embed="rId2"/>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266458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5BFA5-3A40-8D0C-AE09-E50E9825315E}"/>
              </a:ext>
            </a:extLst>
          </p:cNvPr>
          <p:cNvSpPr>
            <a:spLocks noGrp="1"/>
          </p:cNvSpPr>
          <p:nvPr>
            <p:ph type="title"/>
          </p:nvPr>
        </p:nvSpPr>
        <p:spPr>
          <a:xfrm>
            <a:off x="2813049" y="294217"/>
            <a:ext cx="6560219" cy="1728044"/>
          </a:xfrm>
          <a:solidFill>
            <a:schemeClr val="bg1"/>
          </a:solidFill>
          <a:ln>
            <a:solidFill>
              <a:schemeClr val="tx1"/>
            </a:solidFill>
          </a:ln>
        </p:spPr>
        <p:txBody>
          <a:bodyPr vert="horz" wrap="square" lIns="182880" tIns="182880" rIns="182880" bIns="182880" rtlCol="0" anchor="ctr">
            <a:normAutofit/>
          </a:bodyPr>
          <a:lstStyle/>
          <a:p>
            <a:r>
              <a:rPr lang="en-US">
                <a:solidFill>
                  <a:schemeClr val="tx1"/>
                </a:solidFill>
              </a:rPr>
              <a:t>ENGINEERING ANALYSIS OF MVP -</a:t>
            </a:r>
            <a:br>
              <a:rPr lang="en-US"/>
            </a:br>
            <a:r>
              <a:rPr lang="en-US" sz="1800">
                <a:solidFill>
                  <a:schemeClr val="tx1"/>
                </a:solidFill>
              </a:rPr>
              <a:t>Motion Control</a:t>
            </a:r>
          </a:p>
        </p:txBody>
      </p:sp>
      <p:sp>
        <p:nvSpPr>
          <p:cNvPr id="8" name="TextBox 7">
            <a:extLst>
              <a:ext uri="{FF2B5EF4-FFF2-40B4-BE49-F238E27FC236}">
                <a16:creationId xmlns:a16="http://schemas.microsoft.com/office/drawing/2014/main" id="{3169A00A-7A5E-D89D-1C44-1D93C311BF3D}"/>
              </a:ext>
            </a:extLst>
          </p:cNvPr>
          <p:cNvSpPr txBox="1"/>
          <p:nvPr/>
        </p:nvSpPr>
        <p:spPr>
          <a:xfrm>
            <a:off x="338667" y="2316478"/>
            <a:ext cx="6242715" cy="341562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228600">
              <a:spcBef>
                <a:spcPts val="1000"/>
              </a:spcBef>
              <a:buClr>
                <a:schemeClr val="accent2"/>
              </a:buClr>
              <a:buFont typeface="Arial" panose="020B0604020202020204" pitchFamily="34" charset="0"/>
              <a:buChar char="•"/>
            </a:pPr>
            <a:r>
              <a:rPr lang="en-US"/>
              <a:t>Input Hole Position and Cylinder Dimensions</a:t>
            </a:r>
          </a:p>
          <a:p>
            <a:pPr marL="342900" indent="-228600">
              <a:spcBef>
                <a:spcPts val="1000"/>
              </a:spcBef>
              <a:buClr>
                <a:schemeClr val="accent2"/>
              </a:buClr>
              <a:buFont typeface="Arial" panose="020B0604020202020204" pitchFamily="34" charset="0"/>
              <a:buChar char="•"/>
            </a:pPr>
            <a:r>
              <a:rPr lang="en-US"/>
              <a:t>Use #1 to calculate X position</a:t>
            </a:r>
          </a:p>
          <a:p>
            <a:pPr marL="342900" indent="-228600">
              <a:spcBef>
                <a:spcPts val="1000"/>
              </a:spcBef>
              <a:buClr>
                <a:schemeClr val="accent2"/>
              </a:buClr>
              <a:buFont typeface="Arial" panose="020B0604020202020204" pitchFamily="34" charset="0"/>
              <a:buChar char="•"/>
            </a:pPr>
            <a:r>
              <a:rPr lang="en-US"/>
              <a:t>Use # 2 and 3 to calculate Reach (H) and Phi</a:t>
            </a:r>
          </a:p>
          <a:p>
            <a:pPr marL="342900" indent="-228600">
              <a:spcBef>
                <a:spcPts val="1000"/>
              </a:spcBef>
              <a:buClr>
                <a:schemeClr val="accent2"/>
              </a:buClr>
              <a:buFont typeface="Arial" panose="020B0604020202020204" pitchFamily="34" charset="0"/>
              <a:buChar char="•"/>
            </a:pPr>
            <a:r>
              <a:rPr lang="en-US"/>
              <a:t>Use #4 to find Theta</a:t>
            </a:r>
          </a:p>
          <a:p>
            <a:pPr marL="342900" indent="-228600">
              <a:spcBef>
                <a:spcPts val="1000"/>
              </a:spcBef>
              <a:buClr>
                <a:schemeClr val="accent2"/>
              </a:buClr>
              <a:buFont typeface="Arial" panose="020B0604020202020204" pitchFamily="34" charset="0"/>
              <a:buChar char="•"/>
            </a:pPr>
            <a:r>
              <a:rPr lang="en-US"/>
              <a:t>Use #5 and 6 to find angular position of motors</a:t>
            </a:r>
          </a:p>
        </p:txBody>
      </p:sp>
      <p:pic>
        <p:nvPicPr>
          <p:cNvPr id="6" name="Content Placeholder 5" descr="Cylindrical coordinate system - Wikipedia (With images) | Euclidean geometry, Coordinates, System">
            <a:extLst>
              <a:ext uri="{FF2B5EF4-FFF2-40B4-BE49-F238E27FC236}">
                <a16:creationId xmlns:a16="http://schemas.microsoft.com/office/drawing/2014/main" id="{F8ACD3EA-06E2-F5AB-D1D8-91BBA7FF595D}"/>
              </a:ext>
            </a:extLst>
          </p:cNvPr>
          <p:cNvPicPr>
            <a:picLocks noGrp="1" noChangeAspect="1"/>
          </p:cNvPicPr>
          <p:nvPr>
            <p:ph idx="1"/>
          </p:nvPr>
        </p:nvPicPr>
        <p:blipFill>
          <a:blip r:embed="rId2"/>
          <a:stretch>
            <a:fillRect/>
          </a:stretch>
        </p:blipFill>
        <p:spPr>
          <a:xfrm>
            <a:off x="8503197" y="2310432"/>
            <a:ext cx="3450253" cy="2800922"/>
          </a:xfrm>
          <a:prstGeom prst="rect">
            <a:avLst/>
          </a:prstGeom>
        </p:spPr>
      </p:pic>
      <p:pic>
        <p:nvPicPr>
          <p:cNvPr id="7" name="Picture 6" descr="A math equations on a white background&#10;&#10;Description automatically generated">
            <a:extLst>
              <a:ext uri="{FF2B5EF4-FFF2-40B4-BE49-F238E27FC236}">
                <a16:creationId xmlns:a16="http://schemas.microsoft.com/office/drawing/2014/main" id="{C27EA9F5-ADC9-0F93-E5EE-14503A2D5E70}"/>
              </a:ext>
            </a:extLst>
          </p:cNvPr>
          <p:cNvPicPr>
            <a:picLocks noChangeAspect="1"/>
          </p:cNvPicPr>
          <p:nvPr/>
        </p:nvPicPr>
        <p:blipFill>
          <a:blip r:embed="rId3"/>
          <a:stretch>
            <a:fillRect/>
          </a:stretch>
        </p:blipFill>
        <p:spPr>
          <a:xfrm>
            <a:off x="5472191" y="2321476"/>
            <a:ext cx="2869784" cy="3540263"/>
          </a:xfrm>
          <a:prstGeom prst="rect">
            <a:avLst/>
          </a:prstGeom>
        </p:spPr>
      </p:pic>
      <p:pic>
        <p:nvPicPr>
          <p:cNvPr id="9" name="Picture 8" descr="A green triangle with yellow dots&#10;&#10;Description automatically generated">
            <a:extLst>
              <a:ext uri="{FF2B5EF4-FFF2-40B4-BE49-F238E27FC236}">
                <a16:creationId xmlns:a16="http://schemas.microsoft.com/office/drawing/2014/main" id="{C091DD20-8841-ABE8-291C-D4E6C0F24622}"/>
              </a:ext>
            </a:extLst>
          </p:cNvPr>
          <p:cNvPicPr>
            <a:picLocks noChangeAspect="1"/>
          </p:cNvPicPr>
          <p:nvPr/>
        </p:nvPicPr>
        <p:blipFill>
          <a:blip r:embed="rId4"/>
          <a:stretch>
            <a:fillRect/>
          </a:stretch>
        </p:blipFill>
        <p:spPr>
          <a:xfrm>
            <a:off x="737727" y="4503393"/>
            <a:ext cx="2551201" cy="2062673"/>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DAECB879-87AC-D897-B6A8-76E3B28C8957}"/>
              </a:ext>
            </a:extLst>
          </p:cNvPr>
          <p:cNvPicPr>
            <a:picLocks noChangeAspect="1"/>
          </p:cNvPicPr>
          <p:nvPr/>
        </p:nvPicPr>
        <p:blipFill>
          <a:blip r:embed="rId5"/>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304595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E4DD-8A37-732F-A35D-6F6D1FEA42CF}"/>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0D4AA81B-4900-7AE1-AE55-6F58E6AD18BF}"/>
              </a:ext>
            </a:extLst>
          </p:cNvPr>
          <p:cNvSpPr>
            <a:spLocks noGrp="1"/>
          </p:cNvSpPr>
          <p:nvPr>
            <p:ph idx="1"/>
          </p:nvPr>
        </p:nvSpPr>
        <p:spPr>
          <a:xfrm>
            <a:off x="2042583" y="2638044"/>
            <a:ext cx="7918281" cy="3965956"/>
          </a:xfrm>
        </p:spPr>
        <p:txBody>
          <a:bodyPr vert="horz" lIns="91440" tIns="45720" rIns="91440" bIns="45720" rtlCol="0" anchor="t">
            <a:normAutofit fontScale="85000" lnSpcReduction="20000"/>
          </a:bodyPr>
          <a:lstStyle/>
          <a:p>
            <a:pPr marL="0" indent="0">
              <a:buNone/>
            </a:pPr>
            <a:r>
              <a:rPr lang="en-US"/>
              <a:t>The NAU engineering team is designing a robotic drilling arm that is required to perform various tasks that are included but not limited to, being fully autonomous, drilling through composite materials, and various bolt clearances. Throughout the team’s design process so far, we have had various concepts considered and eventually ruled out through Failure Modes and Effects Analysis (FMEA), as well as Most Viable Product and benchmarking different subsystems within the design. Once the team produced a design that would perform all required tasks effectively and efficiently a first prototype was created of a four-axis robotic drilling arm:</a:t>
            </a:r>
          </a:p>
          <a:p>
            <a:pPr marL="228600" lvl="1" indent="0">
              <a:buNone/>
            </a:pPr>
            <a:r>
              <a:rPr lang="en-US"/>
              <a:t>Axis 1: Base axis of the robot allowing for movement left to right</a:t>
            </a:r>
          </a:p>
          <a:p>
            <a:pPr marL="228600" lvl="1" indent="0">
              <a:buNone/>
            </a:pPr>
            <a:r>
              <a:rPr lang="en-US"/>
              <a:t>Axis 2:  Allows robotic arm to move forward and backwards from its center controlling the lower half</a:t>
            </a:r>
          </a:p>
          <a:p>
            <a:pPr marL="228600" lvl="1" indent="0">
              <a:buNone/>
            </a:pPr>
            <a:r>
              <a:rPr lang="en-US"/>
              <a:t>Axis 3: Provides robots the ability to move in the x, y, and z controlling upper arm allowing for vertical reach</a:t>
            </a:r>
          </a:p>
          <a:p>
            <a:pPr marL="228600" lvl="1" indent="0">
              <a:buNone/>
            </a:pPr>
            <a:r>
              <a:rPr lang="en-US"/>
              <a:t>Axis 4: End-effector location allowing “wrist” to rotate</a:t>
            </a:r>
          </a:p>
          <a:p>
            <a:pPr marL="0" indent="0">
              <a:buNone/>
            </a:pPr>
            <a:r>
              <a:rPr lang="en-US"/>
              <a:t>This was the best option for the team thus far, overall, we believe this design will ensure our success going forward. </a:t>
            </a:r>
          </a:p>
          <a:p>
            <a:pPr marL="0" indent="0">
              <a:buNone/>
            </a:pPr>
            <a:r>
              <a:rPr lang="en-US"/>
              <a:t>The next steps for the team will be to create a final CAD design as well as a bill of materials (BOM) as well as the second report discussing all progress and changes thus far. We hope to begin ordering parts for final design in preparation for Northrop Grumman Design Day.</a:t>
            </a:r>
          </a:p>
        </p:txBody>
      </p:sp>
      <p:pic>
        <p:nvPicPr>
          <p:cNvPr id="5" name="Picture 4">
            <a:extLst>
              <a:ext uri="{FF2B5EF4-FFF2-40B4-BE49-F238E27FC236}">
                <a16:creationId xmlns:a16="http://schemas.microsoft.com/office/drawing/2014/main" id="{AA91DCF7-F1DB-9A28-F06F-36D2BB52C2C3}"/>
              </a:ext>
            </a:extLst>
          </p:cNvPr>
          <p:cNvPicPr>
            <a:picLocks noChangeAspect="1"/>
          </p:cNvPicPr>
          <p:nvPr/>
        </p:nvPicPr>
        <p:blipFill>
          <a:blip r:embed="rId2"/>
          <a:stretch>
            <a:fillRect/>
          </a:stretch>
        </p:blipFill>
        <p:spPr>
          <a:xfrm>
            <a:off x="10756053" y="6361684"/>
            <a:ext cx="1435947" cy="484632"/>
          </a:xfrm>
          <a:prstGeom prst="rect">
            <a:avLst/>
          </a:prstGeom>
        </p:spPr>
      </p:pic>
    </p:spTree>
    <p:extLst>
      <p:ext uri="{BB962C8B-B14F-4D97-AF65-F5344CB8AC3E}">
        <p14:creationId xmlns:p14="http://schemas.microsoft.com/office/powerpoint/2010/main" val="2570723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1540-00A2-F809-9A73-601CB73879B1}"/>
              </a:ext>
            </a:extLst>
          </p:cNvPr>
          <p:cNvSpPr>
            <a:spLocks noGrp="1"/>
          </p:cNvSpPr>
          <p:nvPr>
            <p:ph type="title"/>
          </p:nvPr>
        </p:nvSpPr>
        <p:spPr/>
        <p:txBody>
          <a:bodyPr/>
          <a:lstStyle/>
          <a:p>
            <a:r>
              <a:rPr lang="en-US">
                <a:ea typeface="+mj-lt"/>
                <a:cs typeface="+mj-lt"/>
              </a:rPr>
              <a:t>ENGINEERING ANALYSIS OF MVP</a:t>
            </a:r>
            <a:br>
              <a:rPr lang="en-US">
                <a:ea typeface="+mj-lt"/>
                <a:cs typeface="+mj-lt"/>
              </a:rPr>
            </a:br>
            <a:r>
              <a:rPr lang="en-US" sz="1800">
                <a:ea typeface="+mj-lt"/>
                <a:cs typeface="+mj-lt"/>
              </a:rPr>
              <a:t>Geometry Analysis</a:t>
            </a:r>
            <a:endParaRPr lang="en-US"/>
          </a:p>
        </p:txBody>
      </p:sp>
      <p:sp>
        <p:nvSpPr>
          <p:cNvPr id="3" name="Content Placeholder 2">
            <a:extLst>
              <a:ext uri="{FF2B5EF4-FFF2-40B4-BE49-F238E27FC236}">
                <a16:creationId xmlns:a16="http://schemas.microsoft.com/office/drawing/2014/main" id="{0E9090E4-E382-90B7-FC34-6214446338D2}"/>
              </a:ext>
            </a:extLst>
          </p:cNvPr>
          <p:cNvSpPr>
            <a:spLocks noGrp="1"/>
          </p:cNvSpPr>
          <p:nvPr>
            <p:ph idx="1"/>
          </p:nvPr>
        </p:nvSpPr>
        <p:spPr/>
        <p:txBody>
          <a:bodyPr vert="horz" lIns="91440" tIns="45720" rIns="91440" bIns="45720" rtlCol="0" anchor="t">
            <a:normAutofit/>
          </a:bodyPr>
          <a:lstStyle/>
          <a:p>
            <a:r>
              <a:rPr lang="en-US"/>
              <a:t>Geometry mathematically allows for constant perpendicularity with operating surface regardless of position.</a:t>
            </a:r>
          </a:p>
          <a:p>
            <a:r>
              <a:rPr lang="en-US"/>
              <a:t>Design relies on precision geometry to keep a Spindle platform parallel to the ground and perpendicular to the drilling surface. Achievable using the machinery available.</a:t>
            </a:r>
          </a:p>
          <a:p>
            <a:r>
              <a:rPr lang="en-US"/>
              <a:t>The </a:t>
            </a:r>
            <a:r>
              <a:rPr lang="en-US" err="1"/>
              <a:t>Triplate</a:t>
            </a:r>
            <a:r>
              <a:rPr lang="en-US"/>
              <a:t> is given the opportunity for an adjustable upgrade that allows for the drilling of sloped surfaces.</a:t>
            </a:r>
          </a:p>
          <a:p>
            <a:endParaRPr lang="en-US"/>
          </a:p>
        </p:txBody>
      </p:sp>
      <p:pic>
        <p:nvPicPr>
          <p:cNvPr id="5" name="Picture 4">
            <a:extLst>
              <a:ext uri="{FF2B5EF4-FFF2-40B4-BE49-F238E27FC236}">
                <a16:creationId xmlns:a16="http://schemas.microsoft.com/office/drawing/2014/main" id="{CB8EFC31-B85B-70A0-C773-C9C7D2DF93E8}"/>
              </a:ext>
            </a:extLst>
          </p:cNvPr>
          <p:cNvPicPr>
            <a:picLocks noChangeAspect="1"/>
          </p:cNvPicPr>
          <p:nvPr/>
        </p:nvPicPr>
        <p:blipFill>
          <a:blip r:embed="rId2"/>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133579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BA52E54-F1DC-F19A-7255-34801C19A668}"/>
              </a:ext>
            </a:extLst>
          </p:cNvPr>
          <p:cNvSpPr txBox="1">
            <a:spLocks/>
          </p:cNvSpPr>
          <p:nvPr/>
        </p:nvSpPr>
        <p:spPr bwMode="black">
          <a:xfrm>
            <a:off x="1751831" y="421794"/>
            <a:ext cx="8694973" cy="1464808"/>
          </a:xfrm>
          <a:prstGeom prst="rect">
            <a:avLst/>
          </a:prstGeom>
          <a:solidFill>
            <a:schemeClr val="bg1"/>
          </a:solidFill>
          <a:ln>
            <a:solidFill>
              <a:schemeClr val="tx1"/>
            </a:solidFill>
          </a:ln>
        </p:spPr>
        <p:txBody>
          <a:bodyPr vert="horz" wrap="square"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spcAft>
                <a:spcPts val="600"/>
              </a:spcAft>
            </a:pPr>
            <a:r>
              <a:rPr lang="en-US">
                <a:solidFill>
                  <a:schemeClr val="tx1"/>
                </a:solidFill>
              </a:rPr>
              <a:t>Engineering Analysis of MVP - Drill Bit</a:t>
            </a:r>
          </a:p>
        </p:txBody>
      </p:sp>
      <p:sp>
        <p:nvSpPr>
          <p:cNvPr id="10" name="TextBox 9">
            <a:extLst>
              <a:ext uri="{FF2B5EF4-FFF2-40B4-BE49-F238E27FC236}">
                <a16:creationId xmlns:a16="http://schemas.microsoft.com/office/drawing/2014/main" id="{273CF08E-1793-7E92-C010-89D12C9DF46C}"/>
              </a:ext>
            </a:extLst>
          </p:cNvPr>
          <p:cNvSpPr txBox="1"/>
          <p:nvPr/>
        </p:nvSpPr>
        <p:spPr>
          <a:xfrm>
            <a:off x="643467" y="2638044"/>
            <a:ext cx="5771661" cy="383895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spcBef>
                <a:spcPts val="1000"/>
              </a:spcBef>
              <a:buClr>
                <a:schemeClr val="accent2"/>
              </a:buClr>
              <a:buFont typeface="Arial" panose="020B0604020202020204" pitchFamily="34" charset="0"/>
              <a:buChar char="•"/>
            </a:pPr>
            <a:r>
              <a:rPr lang="en-US"/>
              <a:t>Three drill bit materials available for usage</a:t>
            </a:r>
          </a:p>
          <a:p>
            <a:pPr lvl="1" indent="-228600">
              <a:spcBef>
                <a:spcPts val="1000"/>
              </a:spcBef>
              <a:buClr>
                <a:schemeClr val="accent2"/>
              </a:buClr>
              <a:buFont typeface="Arial" panose="020B0604020202020204" pitchFamily="34" charset="0"/>
              <a:buChar char="•"/>
            </a:pPr>
            <a:r>
              <a:rPr lang="en-US"/>
              <a:t>Cobalt</a:t>
            </a:r>
          </a:p>
          <a:p>
            <a:pPr lvl="1" indent="-228600">
              <a:spcBef>
                <a:spcPts val="1000"/>
              </a:spcBef>
              <a:buClr>
                <a:schemeClr val="accent2"/>
              </a:buClr>
              <a:buFont typeface="Arial" panose="020B0604020202020204" pitchFamily="34" charset="0"/>
              <a:buChar char="•"/>
            </a:pPr>
            <a:r>
              <a:rPr lang="en-US"/>
              <a:t>High Speed Steel</a:t>
            </a:r>
          </a:p>
          <a:p>
            <a:pPr lvl="1" indent="-228600">
              <a:spcBef>
                <a:spcPts val="1000"/>
              </a:spcBef>
              <a:buClr>
                <a:schemeClr val="accent2"/>
              </a:buClr>
              <a:buFont typeface="Arial" panose="020B0604020202020204" pitchFamily="34" charset="0"/>
              <a:buChar char="•"/>
            </a:pPr>
            <a:r>
              <a:rPr lang="en-US"/>
              <a:t>Titanium Aluminum Nitride (</a:t>
            </a:r>
            <a:r>
              <a:rPr lang="en-US" err="1"/>
              <a:t>TiAlN</a:t>
            </a:r>
            <a:r>
              <a:rPr lang="en-US"/>
              <a:t>) Coating</a:t>
            </a:r>
          </a:p>
          <a:p>
            <a:pPr indent="-228600">
              <a:spcBef>
                <a:spcPts val="1000"/>
              </a:spcBef>
              <a:buClr>
                <a:schemeClr val="accent2"/>
              </a:buClr>
              <a:buFont typeface="Arial" panose="020B0604020202020204" pitchFamily="34" charset="0"/>
              <a:buChar char="•"/>
            </a:pPr>
            <a:r>
              <a:rPr lang="en-US"/>
              <a:t>Previous table compared each bit's material properties</a:t>
            </a:r>
          </a:p>
          <a:p>
            <a:pPr indent="-228600">
              <a:spcBef>
                <a:spcPts val="1000"/>
              </a:spcBef>
              <a:buClr>
                <a:schemeClr val="accent2"/>
              </a:buClr>
              <a:buFont typeface="Arial" panose="020B0604020202020204" pitchFamily="34" charset="0"/>
              <a:buChar char="•"/>
            </a:pPr>
            <a:r>
              <a:rPr lang="en-US"/>
              <a:t>Cobalt bits are the best according to the matrix</a:t>
            </a:r>
          </a:p>
          <a:p>
            <a:pPr indent="-228600">
              <a:spcBef>
                <a:spcPts val="1000"/>
              </a:spcBef>
              <a:buClr>
                <a:schemeClr val="accent2"/>
              </a:buClr>
              <a:buFont typeface="Arial" panose="020B0604020202020204" pitchFamily="34" charset="0"/>
              <a:buChar char="•"/>
            </a:pPr>
            <a:r>
              <a:rPr lang="en-US"/>
              <a:t>This is supported by customer feedback declaring cobalt to be the best for drilling aluminum</a:t>
            </a:r>
          </a:p>
          <a:p>
            <a:pPr lvl="1" indent="-228600">
              <a:spcBef>
                <a:spcPts val="1000"/>
              </a:spcBef>
              <a:buClr>
                <a:schemeClr val="accent2"/>
              </a:buClr>
              <a:buFont typeface="Arial" panose="020B0604020202020204" pitchFamily="34" charset="0"/>
              <a:buChar char="•"/>
            </a:pPr>
            <a:r>
              <a:rPr lang="en-US"/>
              <a:t>Primarily due to better thermal conductivity than other materials</a:t>
            </a:r>
          </a:p>
        </p:txBody>
      </p:sp>
      <p:pic>
        <p:nvPicPr>
          <p:cNvPr id="7" name="Content Placeholder 6">
            <a:extLst>
              <a:ext uri="{FF2B5EF4-FFF2-40B4-BE49-F238E27FC236}">
                <a16:creationId xmlns:a16="http://schemas.microsoft.com/office/drawing/2014/main" id="{FD9F0619-7D02-43DB-DF30-DA523654637A}"/>
              </a:ext>
            </a:extLst>
          </p:cNvPr>
          <p:cNvPicPr>
            <a:picLocks noGrp="1" noChangeAspect="1"/>
          </p:cNvPicPr>
          <p:nvPr>
            <p:ph idx="1"/>
          </p:nvPr>
        </p:nvPicPr>
        <p:blipFill>
          <a:blip r:embed="rId2"/>
          <a:stretch>
            <a:fillRect/>
          </a:stretch>
        </p:blipFill>
        <p:spPr>
          <a:xfrm>
            <a:off x="6636566" y="3027702"/>
            <a:ext cx="5359160" cy="1923755"/>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A21A9A66-4FD8-EBF6-461A-1FCD4E615C9F}"/>
              </a:ext>
            </a:extLst>
          </p:cNvPr>
          <p:cNvPicPr>
            <a:picLocks noChangeAspect="1"/>
          </p:cNvPicPr>
          <p:nvPr/>
        </p:nvPicPr>
        <p:blipFill>
          <a:blip r:embed="rId3"/>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2904679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AAB-C1B3-46A3-3615-985F7E929657}"/>
              </a:ext>
            </a:extLst>
          </p:cNvPr>
          <p:cNvSpPr>
            <a:spLocks noGrp="1"/>
          </p:cNvSpPr>
          <p:nvPr>
            <p:ph type="title"/>
          </p:nvPr>
        </p:nvSpPr>
        <p:spPr>
          <a:xfrm>
            <a:off x="1797219" y="319109"/>
            <a:ext cx="8597561" cy="1188720"/>
          </a:xfrm>
        </p:spPr>
        <p:txBody>
          <a:bodyPr/>
          <a:lstStyle/>
          <a:p>
            <a:r>
              <a:rPr lang="en-US"/>
              <a:t>Engineering Analysis of MVP - Drill Bit</a:t>
            </a:r>
          </a:p>
        </p:txBody>
      </p:sp>
      <p:pic>
        <p:nvPicPr>
          <p:cNvPr id="5" name="Picture 4">
            <a:extLst>
              <a:ext uri="{FF2B5EF4-FFF2-40B4-BE49-F238E27FC236}">
                <a16:creationId xmlns:a16="http://schemas.microsoft.com/office/drawing/2014/main" id="{03FD3583-4076-3FD0-6B58-A653C1CF789A}"/>
              </a:ext>
            </a:extLst>
          </p:cNvPr>
          <p:cNvPicPr>
            <a:picLocks noChangeAspect="1"/>
          </p:cNvPicPr>
          <p:nvPr/>
        </p:nvPicPr>
        <p:blipFill>
          <a:blip r:embed="rId2"/>
          <a:stretch>
            <a:fillRect/>
          </a:stretch>
        </p:blipFill>
        <p:spPr>
          <a:xfrm>
            <a:off x="10756053" y="6373368"/>
            <a:ext cx="1435947" cy="484632"/>
          </a:xfrm>
          <a:prstGeom prst="rect">
            <a:avLst/>
          </a:prstGeom>
        </p:spPr>
      </p:pic>
      <p:graphicFrame>
        <p:nvGraphicFramePr>
          <p:cNvPr id="6" name="Table 5">
            <a:extLst>
              <a:ext uri="{FF2B5EF4-FFF2-40B4-BE49-F238E27FC236}">
                <a16:creationId xmlns:a16="http://schemas.microsoft.com/office/drawing/2014/main" id="{B7EAFB95-44A1-ED97-F79D-6A85F7FF793C}"/>
              </a:ext>
            </a:extLst>
          </p:cNvPr>
          <p:cNvGraphicFramePr>
            <a:graphicFrameLocks noGrp="1"/>
          </p:cNvGraphicFramePr>
          <p:nvPr>
            <p:extLst>
              <p:ext uri="{D42A27DB-BD31-4B8C-83A1-F6EECF244321}">
                <p14:modId xmlns:p14="http://schemas.microsoft.com/office/powerpoint/2010/main" val="1611671384"/>
              </p:ext>
            </p:extLst>
          </p:nvPr>
        </p:nvGraphicFramePr>
        <p:xfrm>
          <a:off x="349250" y="1632796"/>
          <a:ext cx="11493500" cy="4206240"/>
        </p:xfrm>
        <a:graphic>
          <a:graphicData uri="http://schemas.openxmlformats.org/drawingml/2006/table">
            <a:tbl>
              <a:tblPr firstRow="1" bandRow="1">
                <a:tableStyleId>{5C22544A-7EE6-4342-B048-85BDC9FD1C3A}</a:tableStyleId>
              </a:tblPr>
              <a:tblGrid>
                <a:gridCol w="2873375">
                  <a:extLst>
                    <a:ext uri="{9D8B030D-6E8A-4147-A177-3AD203B41FA5}">
                      <a16:colId xmlns:a16="http://schemas.microsoft.com/office/drawing/2014/main" val="2825546427"/>
                    </a:ext>
                  </a:extLst>
                </a:gridCol>
                <a:gridCol w="2873375">
                  <a:extLst>
                    <a:ext uri="{9D8B030D-6E8A-4147-A177-3AD203B41FA5}">
                      <a16:colId xmlns:a16="http://schemas.microsoft.com/office/drawing/2014/main" val="248902171"/>
                    </a:ext>
                  </a:extLst>
                </a:gridCol>
                <a:gridCol w="2873375">
                  <a:extLst>
                    <a:ext uri="{9D8B030D-6E8A-4147-A177-3AD203B41FA5}">
                      <a16:colId xmlns:a16="http://schemas.microsoft.com/office/drawing/2014/main" val="1395238180"/>
                    </a:ext>
                  </a:extLst>
                </a:gridCol>
                <a:gridCol w="2873375">
                  <a:extLst>
                    <a:ext uri="{9D8B030D-6E8A-4147-A177-3AD203B41FA5}">
                      <a16:colId xmlns:a16="http://schemas.microsoft.com/office/drawing/2014/main" val="1552075461"/>
                    </a:ext>
                  </a:extLst>
                </a:gridCol>
              </a:tblGrid>
              <a:tr h="635000">
                <a:tc>
                  <a:txBody>
                    <a:bodyPr/>
                    <a:lstStyle/>
                    <a:p>
                      <a:pPr marL="0" algn="l" rtl="0" eaLnBrk="1" fontAlgn="t" latinLnBrk="0" hangingPunct="1">
                        <a:spcBef>
                          <a:spcPts val="0"/>
                        </a:spcBef>
                        <a:spcAft>
                          <a:spcPts val="0"/>
                        </a:spcAft>
                      </a:pPr>
                      <a:r>
                        <a:rPr lang="en-US" sz="1800" b="1" i="0" u="none" strike="noStrike" kern="1200">
                          <a:solidFill>
                            <a:srgbClr val="FFFFFF"/>
                          </a:solidFill>
                          <a:effectLst/>
                          <a:latin typeface="Calibri"/>
                        </a:rPr>
                        <a:t>Material [9]</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algn="l" rtl="0" eaLnBrk="1" fontAlgn="t" latinLnBrk="0" hangingPunct="1">
                        <a:spcBef>
                          <a:spcPts val="0"/>
                        </a:spcBef>
                        <a:spcAft>
                          <a:spcPts val="0"/>
                        </a:spcAft>
                      </a:pPr>
                      <a:r>
                        <a:rPr lang="en-US" sz="1800" b="1" i="0" u="none" strike="noStrike" kern="1200">
                          <a:solidFill>
                            <a:srgbClr val="FFFFFF"/>
                          </a:solidFill>
                          <a:effectLst/>
                          <a:latin typeface="Calibri"/>
                        </a:rPr>
                        <a:t>Cobalt</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algn="l" rtl="0" eaLnBrk="1" fontAlgn="t" latinLnBrk="0" hangingPunct="1">
                        <a:spcBef>
                          <a:spcPts val="0"/>
                        </a:spcBef>
                        <a:spcAft>
                          <a:spcPts val="0"/>
                        </a:spcAft>
                      </a:pPr>
                      <a:r>
                        <a:rPr lang="en-US" sz="1800" b="1" i="0" u="none" strike="noStrike" kern="1200">
                          <a:solidFill>
                            <a:srgbClr val="FFFFFF"/>
                          </a:solidFill>
                          <a:effectLst/>
                          <a:latin typeface="Calibri"/>
                        </a:rPr>
                        <a:t>High Speed Steel</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algn="l" rtl="0" eaLnBrk="1" fontAlgn="t" latinLnBrk="0" hangingPunct="1">
                        <a:spcBef>
                          <a:spcPts val="0"/>
                        </a:spcBef>
                        <a:spcAft>
                          <a:spcPts val="0"/>
                        </a:spcAft>
                      </a:pPr>
                      <a:r>
                        <a:rPr lang="en-US" sz="1800" b="1" i="0" u="none" strike="noStrike" kern="1200">
                          <a:solidFill>
                            <a:srgbClr val="FFFFFF"/>
                          </a:solidFill>
                          <a:effectLst/>
                          <a:latin typeface="Calibri"/>
                        </a:rPr>
                        <a:t>Titanium Aluminum Nitride (</a:t>
                      </a:r>
                      <a:r>
                        <a:rPr lang="en-US" sz="1800" b="1" i="0" u="none" strike="noStrike" kern="1200" err="1">
                          <a:solidFill>
                            <a:srgbClr val="FFFFFF"/>
                          </a:solidFill>
                          <a:effectLst/>
                          <a:latin typeface="Calibri"/>
                        </a:rPr>
                        <a:t>TiAlN</a:t>
                      </a:r>
                      <a:r>
                        <a:rPr lang="en-US" sz="1800" b="1" i="0" u="none" strike="noStrike" kern="1200">
                          <a:solidFill>
                            <a:srgbClr val="FFFFFF"/>
                          </a:solidFill>
                          <a:effectLst/>
                          <a:latin typeface="Calibri"/>
                        </a:rPr>
                        <a:t>) Coating</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609790954"/>
                  </a:ext>
                </a:extLst>
              </a:tr>
              <a:tr h="972207">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Properties</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S(y) = 225 MPa[10]</a:t>
                      </a:r>
                      <a:endParaRPr lang="en-US" sz="1800" b="0" i="0" u="none" strike="noStrike">
                        <a:effectLst/>
                        <a:latin typeface="Calibri"/>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a:rPr>
                        <a:t>E = 211 </a:t>
                      </a:r>
                      <a:r>
                        <a:rPr lang="en-US" sz="1800" b="0" i="0" u="none" strike="noStrike" kern="1200" err="1">
                          <a:solidFill>
                            <a:srgbClr val="000000"/>
                          </a:solidFill>
                          <a:effectLst/>
                          <a:latin typeface="Calibri"/>
                        </a:rPr>
                        <a:t>GPa</a:t>
                      </a:r>
                      <a:endParaRPr lang="en-US" sz="1800" b="0" i="0" u="none" strike="noStrike" err="1">
                        <a:effectLst/>
                        <a:latin typeface="Calibri"/>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a:rPr>
                        <a:t>K (thermal conductivity) = 69.21 W/m-K</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S(y) = 180 – 500 MPa [11] </a:t>
                      </a:r>
                      <a:endParaRPr lang="en-US" sz="1800" b="0" i="0" u="none" strike="noStrike">
                        <a:effectLst/>
                        <a:latin typeface="Calibri"/>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a:rPr>
                        <a:t>E = 200 </a:t>
                      </a:r>
                      <a:r>
                        <a:rPr lang="en-US" sz="1800" b="0" i="0" u="none" strike="noStrike" kern="1200" err="1">
                          <a:solidFill>
                            <a:srgbClr val="000000"/>
                          </a:solidFill>
                          <a:effectLst/>
                          <a:latin typeface="Calibri"/>
                        </a:rPr>
                        <a:t>GPa</a:t>
                      </a:r>
                      <a:r>
                        <a:rPr lang="en-US" sz="1800" b="0" i="0" u="none" strike="noStrike" kern="1200">
                          <a:solidFill>
                            <a:srgbClr val="000000"/>
                          </a:solidFill>
                          <a:effectLst/>
                          <a:latin typeface="Calibri"/>
                        </a:rPr>
                        <a:t> [12]</a:t>
                      </a:r>
                      <a:endParaRPr lang="en-US" sz="1800" b="0" i="0" u="none" strike="noStrike">
                        <a:effectLst/>
                        <a:latin typeface="Calibri"/>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a:rPr>
                        <a:t>K = 41 W/m-K [13]</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E = 600 </a:t>
                      </a:r>
                      <a:r>
                        <a:rPr lang="en-US" sz="1800" b="0" i="0" u="none" strike="noStrike" kern="1200" err="1">
                          <a:solidFill>
                            <a:srgbClr val="000000"/>
                          </a:solidFill>
                          <a:effectLst/>
                          <a:latin typeface="Calibri"/>
                        </a:rPr>
                        <a:t>GPa</a:t>
                      </a:r>
                      <a:r>
                        <a:rPr lang="en-US" sz="1800" b="0" i="0" u="none" strike="noStrike" kern="1200">
                          <a:solidFill>
                            <a:srgbClr val="000000"/>
                          </a:solidFill>
                          <a:effectLst/>
                          <a:latin typeface="Calibri"/>
                        </a:rPr>
                        <a:t> [14]</a:t>
                      </a:r>
                      <a:endParaRPr lang="en-US" sz="1800" b="0" i="0" u="none" strike="noStrike">
                        <a:effectLst/>
                        <a:latin typeface="Calibri"/>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a:rPr>
                        <a:t>G (shear) = 240 </a:t>
                      </a:r>
                      <a:r>
                        <a:rPr lang="en-US" sz="1800" b="0" i="0" u="none" strike="noStrike" kern="1200" err="1">
                          <a:solidFill>
                            <a:srgbClr val="000000"/>
                          </a:solidFill>
                          <a:effectLst/>
                          <a:latin typeface="Calibri"/>
                        </a:rPr>
                        <a:t>GPa</a:t>
                      </a:r>
                      <a:endParaRPr lang="en-US" sz="1800" b="0" i="0" u="none" strike="noStrike" err="1">
                        <a:effectLst/>
                        <a:latin typeface="Calibri"/>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a:rPr>
                        <a:t>K = 19.0 W/m-K</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159592644"/>
                  </a:ext>
                </a:extLst>
              </a:tr>
              <a:tr h="1195551">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Advantages</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Preferred material for drilling aluminum, best thermal conductivity, mid yield strength and acceptable E-value</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Can have higher yield strength than cobalt but comes at the cost of a worse thermal conductivity value</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Coating for drill bits, not a full material, have a long lifespan, and are good for drilling both hard and soft metal</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232306934"/>
                  </a:ext>
                </a:extLst>
              </a:tr>
              <a:tr h="748861">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Disadvantages</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Costly and can be brittle if not cared for properly</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Not suitable for drilling through tougher materials</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a:rPr>
                        <a:t>Once coating wears out, the bit cannot be used until the coating is reapplied</a:t>
                      </a:r>
                      <a:endParaRPr lang="en-US" sz="1800" b="0" i="0" u="none" strike="noStrike">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977098661"/>
                  </a:ext>
                </a:extLst>
              </a:tr>
            </a:tbl>
          </a:graphicData>
        </a:graphic>
      </p:graphicFrame>
    </p:spTree>
    <p:extLst>
      <p:ext uri="{BB962C8B-B14F-4D97-AF65-F5344CB8AC3E}">
        <p14:creationId xmlns:p14="http://schemas.microsoft.com/office/powerpoint/2010/main" val="286363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AAB-C1B3-46A3-3615-985F7E929657}"/>
              </a:ext>
            </a:extLst>
          </p:cNvPr>
          <p:cNvSpPr>
            <a:spLocks noGrp="1"/>
          </p:cNvSpPr>
          <p:nvPr>
            <p:ph type="title"/>
          </p:nvPr>
        </p:nvSpPr>
        <p:spPr>
          <a:xfrm>
            <a:off x="2231136" y="355092"/>
            <a:ext cx="7729728" cy="1188720"/>
          </a:xfrm>
        </p:spPr>
        <p:txBody>
          <a:bodyPr/>
          <a:lstStyle/>
          <a:p>
            <a:r>
              <a:rPr lang="en-US"/>
              <a:t>Engineering Analysis of MVP - Deflection</a:t>
            </a:r>
          </a:p>
        </p:txBody>
      </p:sp>
      <p:sp>
        <p:nvSpPr>
          <p:cNvPr id="3" name="Content Placeholder 2">
            <a:extLst>
              <a:ext uri="{FF2B5EF4-FFF2-40B4-BE49-F238E27FC236}">
                <a16:creationId xmlns:a16="http://schemas.microsoft.com/office/drawing/2014/main" id="{D5B42664-5499-48C7-AE54-13968C9E46BE}"/>
              </a:ext>
            </a:extLst>
          </p:cNvPr>
          <p:cNvSpPr>
            <a:spLocks noGrp="1"/>
          </p:cNvSpPr>
          <p:nvPr>
            <p:ph idx="1"/>
          </p:nvPr>
        </p:nvSpPr>
        <p:spPr>
          <a:xfrm>
            <a:off x="219456" y="1774444"/>
            <a:ext cx="3488944" cy="4494276"/>
          </a:xfrm>
        </p:spPr>
        <p:txBody>
          <a:bodyPr vert="horz" lIns="91440" tIns="45720" rIns="91440" bIns="45720" rtlCol="0" anchor="t">
            <a:normAutofit/>
          </a:bodyPr>
          <a:lstStyle/>
          <a:p>
            <a:pPr marL="0" indent="0">
              <a:buNone/>
            </a:pPr>
            <a:r>
              <a:rPr lang="en-US"/>
              <a:t>Analysis Conditions</a:t>
            </a:r>
          </a:p>
          <a:p>
            <a:r>
              <a:rPr lang="en-US" sz="1600"/>
              <a:t>Max Extended Length: 29’’</a:t>
            </a:r>
          </a:p>
          <a:p>
            <a:r>
              <a:rPr lang="en-US" sz="1600"/>
              <a:t>Exaggerated Reaction Force: 112 </a:t>
            </a:r>
            <a:r>
              <a:rPr lang="en-US" sz="1600" err="1"/>
              <a:t>lbs</a:t>
            </a:r>
            <a:endParaRPr lang="en-US" sz="1600"/>
          </a:p>
          <a:p>
            <a:r>
              <a:rPr lang="en-US" sz="1600"/>
              <a:t>Angle of Maximum Reach: 59 Degrees</a:t>
            </a:r>
          </a:p>
          <a:p>
            <a:r>
              <a:rPr lang="en-US" sz="1600"/>
              <a:t>End Effector Weight: 22 </a:t>
            </a:r>
            <a:r>
              <a:rPr lang="en-US" sz="1600" err="1"/>
              <a:t>lbs</a:t>
            </a:r>
            <a:endParaRPr lang="en-US" sz="1600"/>
          </a:p>
          <a:p>
            <a:r>
              <a:rPr lang="en-US" sz="1600"/>
              <a:t> Beam Thickness: 4 inches</a:t>
            </a:r>
          </a:p>
          <a:p>
            <a:r>
              <a:rPr lang="en-US" sz="1600"/>
              <a:t>Drilling Tolerance: .003’’</a:t>
            </a:r>
          </a:p>
          <a:p>
            <a:r>
              <a:rPr lang="en-US" sz="1600"/>
              <a:t>Max Allowable Deflection: .001’’ = 2.54E -05 m </a:t>
            </a:r>
          </a:p>
          <a:p>
            <a:endParaRPr lang="en-US"/>
          </a:p>
        </p:txBody>
      </p:sp>
      <p:pic>
        <p:nvPicPr>
          <p:cNvPr id="6" name="Picture 5">
            <a:extLst>
              <a:ext uri="{FF2B5EF4-FFF2-40B4-BE49-F238E27FC236}">
                <a16:creationId xmlns:a16="http://schemas.microsoft.com/office/drawing/2014/main" id="{3EFDDCA4-4CDD-36F5-CA78-C00DBE5DE3F9}"/>
              </a:ext>
            </a:extLst>
          </p:cNvPr>
          <p:cNvPicPr>
            <a:picLocks noChangeAspect="1"/>
          </p:cNvPicPr>
          <p:nvPr/>
        </p:nvPicPr>
        <p:blipFill>
          <a:blip r:embed="rId2"/>
          <a:stretch>
            <a:fillRect/>
          </a:stretch>
        </p:blipFill>
        <p:spPr>
          <a:xfrm>
            <a:off x="5037824" y="1774444"/>
            <a:ext cx="6180356" cy="4122777"/>
          </a:xfrm>
          <a:prstGeom prst="rect">
            <a:avLst/>
          </a:prstGeom>
        </p:spPr>
      </p:pic>
      <p:pic>
        <p:nvPicPr>
          <p:cNvPr id="5" name="Picture 4">
            <a:extLst>
              <a:ext uri="{FF2B5EF4-FFF2-40B4-BE49-F238E27FC236}">
                <a16:creationId xmlns:a16="http://schemas.microsoft.com/office/drawing/2014/main" id="{03FD3583-4076-3FD0-6B58-A653C1CF789A}"/>
              </a:ext>
            </a:extLst>
          </p:cNvPr>
          <p:cNvPicPr>
            <a:picLocks noChangeAspect="1"/>
          </p:cNvPicPr>
          <p:nvPr/>
        </p:nvPicPr>
        <p:blipFill>
          <a:blip r:embed="rId3"/>
          <a:stretch>
            <a:fillRect/>
          </a:stretch>
        </p:blipFill>
        <p:spPr>
          <a:xfrm>
            <a:off x="10756053" y="6373368"/>
            <a:ext cx="1435947" cy="484632"/>
          </a:xfrm>
          <a:prstGeom prst="rect">
            <a:avLst/>
          </a:prstGeom>
        </p:spPr>
      </p:pic>
      <p:sp>
        <p:nvSpPr>
          <p:cNvPr id="9" name="Rectangle 8">
            <a:extLst>
              <a:ext uri="{FF2B5EF4-FFF2-40B4-BE49-F238E27FC236}">
                <a16:creationId xmlns:a16="http://schemas.microsoft.com/office/drawing/2014/main" id="{CD820397-2178-FA51-B9C4-0BA627546668}"/>
              </a:ext>
            </a:extLst>
          </p:cNvPr>
          <p:cNvSpPr/>
          <p:nvPr/>
        </p:nvSpPr>
        <p:spPr>
          <a:xfrm>
            <a:off x="219456" y="5283200"/>
            <a:ext cx="3102864" cy="1127760"/>
          </a:xfrm>
          <a:prstGeom prst="rect">
            <a:avLst/>
          </a:prstGeom>
          <a:solidFill>
            <a:srgbClr val="7080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E44A1E-3FDA-1AA6-A180-15E56042D57F}"/>
              </a:ext>
            </a:extLst>
          </p:cNvPr>
          <p:cNvSpPr txBox="1"/>
          <p:nvPr/>
        </p:nvSpPr>
        <p:spPr>
          <a:xfrm>
            <a:off x="318008" y="5391834"/>
            <a:ext cx="3291840" cy="923330"/>
          </a:xfrm>
          <a:prstGeom prst="rect">
            <a:avLst/>
          </a:prstGeom>
          <a:noFill/>
        </p:spPr>
        <p:txBody>
          <a:bodyPr wrap="square" rtlCol="0">
            <a:spAutoFit/>
          </a:bodyPr>
          <a:lstStyle/>
          <a:p>
            <a:r>
              <a:rPr lang="en-US"/>
              <a:t>Aluminum will not yield under static loading during normal operation.</a:t>
            </a:r>
          </a:p>
        </p:txBody>
      </p:sp>
    </p:spTree>
    <p:extLst>
      <p:ext uri="{BB962C8B-B14F-4D97-AF65-F5344CB8AC3E}">
        <p14:creationId xmlns:p14="http://schemas.microsoft.com/office/powerpoint/2010/main" val="383380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AAB-C1B3-46A3-3615-985F7E929657}"/>
              </a:ext>
            </a:extLst>
          </p:cNvPr>
          <p:cNvSpPr>
            <a:spLocks noGrp="1"/>
          </p:cNvSpPr>
          <p:nvPr>
            <p:ph type="title"/>
          </p:nvPr>
        </p:nvSpPr>
        <p:spPr>
          <a:xfrm>
            <a:off x="1938529" y="368946"/>
            <a:ext cx="8309679" cy="1188720"/>
          </a:xfrm>
        </p:spPr>
        <p:txBody>
          <a:bodyPr>
            <a:normAutofit/>
          </a:bodyPr>
          <a:lstStyle/>
          <a:p>
            <a:r>
              <a:rPr lang="en-US" sz="2600"/>
              <a:t>Engineering Analysis of MVP- Wiring Size for Nema Motor </a:t>
            </a:r>
          </a:p>
        </p:txBody>
      </p:sp>
      <p:sp>
        <p:nvSpPr>
          <p:cNvPr id="3" name="Content Placeholder 2">
            <a:extLst>
              <a:ext uri="{FF2B5EF4-FFF2-40B4-BE49-F238E27FC236}">
                <a16:creationId xmlns:a16="http://schemas.microsoft.com/office/drawing/2014/main" id="{D5B42664-5499-48C7-AE54-13968C9E46BE}"/>
              </a:ext>
            </a:extLst>
          </p:cNvPr>
          <p:cNvSpPr>
            <a:spLocks noGrp="1"/>
          </p:cNvSpPr>
          <p:nvPr>
            <p:ph idx="1"/>
          </p:nvPr>
        </p:nvSpPr>
        <p:spPr>
          <a:xfrm>
            <a:off x="960121" y="1712838"/>
            <a:ext cx="3707652" cy="4041043"/>
          </a:xfrm>
        </p:spPr>
        <p:txBody>
          <a:bodyPr vert="horz" lIns="91440" tIns="45720" rIns="91440" bIns="45720" rtlCol="0">
            <a:normAutofit/>
          </a:bodyPr>
          <a:lstStyle/>
          <a:p>
            <a:r>
              <a:rPr lang="en-US"/>
              <a:t>Provides Group Baseline for Wiring Needs Regarding Power</a:t>
            </a:r>
          </a:p>
          <a:p>
            <a:r>
              <a:rPr lang="en-US"/>
              <a:t>Additional Unknowns for Affect Final Power Supply Determination</a:t>
            </a:r>
          </a:p>
          <a:p>
            <a:r>
              <a:rPr lang="en-US"/>
              <a:t>21 AWG needed for NEMA Motors</a:t>
            </a:r>
          </a:p>
          <a:p>
            <a:endParaRPr lang="en-US"/>
          </a:p>
        </p:txBody>
      </p:sp>
      <p:pic>
        <p:nvPicPr>
          <p:cNvPr id="6" name="Picture 5">
            <a:extLst>
              <a:ext uri="{FF2B5EF4-FFF2-40B4-BE49-F238E27FC236}">
                <a16:creationId xmlns:a16="http://schemas.microsoft.com/office/drawing/2014/main" id="{959C2168-AB92-DEC6-DCD7-1AC792D1007F}"/>
              </a:ext>
            </a:extLst>
          </p:cNvPr>
          <p:cNvPicPr>
            <a:picLocks noChangeAspect="1"/>
          </p:cNvPicPr>
          <p:nvPr/>
        </p:nvPicPr>
        <p:blipFill>
          <a:blip r:embed="rId2"/>
          <a:stretch>
            <a:fillRect/>
          </a:stretch>
        </p:blipFill>
        <p:spPr>
          <a:xfrm>
            <a:off x="5245147" y="1710865"/>
            <a:ext cx="5882806" cy="4031440"/>
          </a:xfrm>
          <a:prstGeom prst="rect">
            <a:avLst/>
          </a:prstGeom>
          <a:ln w="31750" cap="sq">
            <a:solidFill>
              <a:srgbClr val="FFFFFF"/>
            </a:solidFill>
            <a:miter lim="800000"/>
          </a:ln>
        </p:spPr>
      </p:pic>
      <p:pic>
        <p:nvPicPr>
          <p:cNvPr id="7" name="Picture 6" descr="A black background with white text&#10;&#10;Description automatically generated">
            <a:extLst>
              <a:ext uri="{FF2B5EF4-FFF2-40B4-BE49-F238E27FC236}">
                <a16:creationId xmlns:a16="http://schemas.microsoft.com/office/drawing/2014/main" id="{32D2FBDA-B4BB-92FF-FBC9-F38EBAC30777}"/>
              </a:ext>
            </a:extLst>
          </p:cNvPr>
          <p:cNvPicPr>
            <a:picLocks noChangeAspect="1"/>
          </p:cNvPicPr>
          <p:nvPr/>
        </p:nvPicPr>
        <p:blipFill>
          <a:blip r:embed="rId3"/>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1724460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AAB-C1B3-46A3-3615-985F7E929657}"/>
              </a:ext>
            </a:extLst>
          </p:cNvPr>
          <p:cNvSpPr>
            <a:spLocks noGrp="1"/>
          </p:cNvSpPr>
          <p:nvPr>
            <p:ph type="title"/>
          </p:nvPr>
        </p:nvSpPr>
        <p:spPr>
          <a:xfrm>
            <a:off x="2231136" y="355092"/>
            <a:ext cx="7729728" cy="1188720"/>
          </a:xfrm>
        </p:spPr>
        <p:txBody>
          <a:bodyPr/>
          <a:lstStyle/>
          <a:p>
            <a:r>
              <a:rPr lang="en-US"/>
              <a:t>Engineering Analysis of MVP - Deflection</a:t>
            </a:r>
          </a:p>
        </p:txBody>
      </p:sp>
      <p:pic>
        <p:nvPicPr>
          <p:cNvPr id="8" name="Content Placeholder 7">
            <a:extLst>
              <a:ext uri="{FF2B5EF4-FFF2-40B4-BE49-F238E27FC236}">
                <a16:creationId xmlns:a16="http://schemas.microsoft.com/office/drawing/2014/main" id="{3259A650-4DA6-5C3F-47FB-4FE37BB3C780}"/>
              </a:ext>
            </a:extLst>
          </p:cNvPr>
          <p:cNvPicPr>
            <a:picLocks noGrp="1" noChangeAspect="1"/>
          </p:cNvPicPr>
          <p:nvPr>
            <p:ph idx="1"/>
          </p:nvPr>
        </p:nvPicPr>
        <p:blipFill>
          <a:blip r:embed="rId2"/>
          <a:stretch>
            <a:fillRect/>
          </a:stretch>
        </p:blipFill>
        <p:spPr>
          <a:xfrm>
            <a:off x="809205" y="2370511"/>
            <a:ext cx="2370025" cy="3482642"/>
          </a:xfrm>
        </p:spPr>
      </p:pic>
      <p:pic>
        <p:nvPicPr>
          <p:cNvPr id="5" name="Picture 4">
            <a:extLst>
              <a:ext uri="{FF2B5EF4-FFF2-40B4-BE49-F238E27FC236}">
                <a16:creationId xmlns:a16="http://schemas.microsoft.com/office/drawing/2014/main" id="{03FD3583-4076-3FD0-6B58-A653C1CF789A}"/>
              </a:ext>
            </a:extLst>
          </p:cNvPr>
          <p:cNvPicPr>
            <a:picLocks noChangeAspect="1"/>
          </p:cNvPicPr>
          <p:nvPr/>
        </p:nvPicPr>
        <p:blipFill>
          <a:blip r:embed="rId3"/>
          <a:stretch>
            <a:fillRect/>
          </a:stretch>
        </p:blipFill>
        <p:spPr>
          <a:xfrm>
            <a:off x="10756053" y="6373368"/>
            <a:ext cx="1435947" cy="484632"/>
          </a:xfrm>
          <a:prstGeom prst="rect">
            <a:avLst/>
          </a:prstGeom>
        </p:spPr>
      </p:pic>
      <p:sp>
        <p:nvSpPr>
          <p:cNvPr id="9" name="TextBox 8">
            <a:extLst>
              <a:ext uri="{FF2B5EF4-FFF2-40B4-BE49-F238E27FC236}">
                <a16:creationId xmlns:a16="http://schemas.microsoft.com/office/drawing/2014/main" id="{579C7849-08BF-425A-A272-2BDA351F988A}"/>
              </a:ext>
            </a:extLst>
          </p:cNvPr>
          <p:cNvSpPr txBox="1"/>
          <p:nvPr/>
        </p:nvSpPr>
        <p:spPr>
          <a:xfrm>
            <a:off x="809205" y="1633996"/>
            <a:ext cx="2569630" cy="646331"/>
          </a:xfrm>
          <a:prstGeom prst="rect">
            <a:avLst/>
          </a:prstGeom>
          <a:noFill/>
        </p:spPr>
        <p:txBody>
          <a:bodyPr wrap="square" rtlCol="0">
            <a:spAutoFit/>
          </a:bodyPr>
          <a:lstStyle/>
          <a:p>
            <a:r>
              <a:rPr lang="en-US"/>
              <a:t>80/20 Cantilever Beam Loading Characteristics</a:t>
            </a:r>
          </a:p>
        </p:txBody>
      </p:sp>
      <p:pic>
        <p:nvPicPr>
          <p:cNvPr id="11" name="Picture 10">
            <a:extLst>
              <a:ext uri="{FF2B5EF4-FFF2-40B4-BE49-F238E27FC236}">
                <a16:creationId xmlns:a16="http://schemas.microsoft.com/office/drawing/2014/main" id="{C3CCFC72-A555-AEE4-9A56-27DE0D52B483}"/>
              </a:ext>
            </a:extLst>
          </p:cNvPr>
          <p:cNvPicPr>
            <a:picLocks noChangeAspect="1"/>
          </p:cNvPicPr>
          <p:nvPr/>
        </p:nvPicPr>
        <p:blipFill>
          <a:blip r:embed="rId4"/>
          <a:stretch>
            <a:fillRect/>
          </a:stretch>
        </p:blipFill>
        <p:spPr>
          <a:xfrm>
            <a:off x="3759199" y="2280327"/>
            <a:ext cx="5892715" cy="3572826"/>
          </a:xfrm>
          <a:prstGeom prst="rect">
            <a:avLst/>
          </a:prstGeom>
        </p:spPr>
      </p:pic>
      <p:sp>
        <p:nvSpPr>
          <p:cNvPr id="12" name="TextBox 11">
            <a:extLst>
              <a:ext uri="{FF2B5EF4-FFF2-40B4-BE49-F238E27FC236}">
                <a16:creationId xmlns:a16="http://schemas.microsoft.com/office/drawing/2014/main" id="{484E1B17-F8E0-C102-785D-A59718E36780}"/>
              </a:ext>
            </a:extLst>
          </p:cNvPr>
          <p:cNvSpPr txBox="1"/>
          <p:nvPr/>
        </p:nvSpPr>
        <p:spPr>
          <a:xfrm>
            <a:off x="4952576" y="1772495"/>
            <a:ext cx="4307840" cy="369332"/>
          </a:xfrm>
          <a:prstGeom prst="rect">
            <a:avLst/>
          </a:prstGeom>
          <a:noFill/>
        </p:spPr>
        <p:txBody>
          <a:bodyPr wrap="square" rtlCol="0">
            <a:spAutoFit/>
          </a:bodyPr>
          <a:lstStyle/>
          <a:p>
            <a:r>
              <a:rPr lang="en-US"/>
              <a:t>Square Tube Deflection Comparison</a:t>
            </a:r>
          </a:p>
        </p:txBody>
      </p:sp>
      <p:sp>
        <p:nvSpPr>
          <p:cNvPr id="13" name="TextBox 12">
            <a:extLst>
              <a:ext uri="{FF2B5EF4-FFF2-40B4-BE49-F238E27FC236}">
                <a16:creationId xmlns:a16="http://schemas.microsoft.com/office/drawing/2014/main" id="{864AE932-6C10-2990-B846-0C4B4D31CCCC}"/>
              </a:ext>
            </a:extLst>
          </p:cNvPr>
          <p:cNvSpPr txBox="1"/>
          <p:nvPr/>
        </p:nvSpPr>
        <p:spPr>
          <a:xfrm>
            <a:off x="9850033" y="2957670"/>
            <a:ext cx="2143846" cy="2308324"/>
          </a:xfrm>
          <a:prstGeom prst="rect">
            <a:avLst/>
          </a:prstGeom>
          <a:noFill/>
        </p:spPr>
        <p:txBody>
          <a:bodyPr wrap="square" rtlCol="0">
            <a:spAutoFit/>
          </a:bodyPr>
          <a:lstStyle/>
          <a:p>
            <a:r>
              <a:rPr lang="en-US"/>
              <a:t>Equivalent Tube Wall Thickness: .0303’’</a:t>
            </a:r>
          </a:p>
          <a:p>
            <a:endParaRPr lang="en-US"/>
          </a:p>
          <a:p>
            <a:endParaRPr lang="en-US"/>
          </a:p>
          <a:p>
            <a:r>
              <a:rPr lang="en-US"/>
              <a:t>Conclusion: Can reduce weight and material used while maintaining rigidity. </a:t>
            </a:r>
          </a:p>
        </p:txBody>
      </p:sp>
    </p:spTree>
    <p:extLst>
      <p:ext uri="{BB962C8B-B14F-4D97-AF65-F5344CB8AC3E}">
        <p14:creationId xmlns:p14="http://schemas.microsoft.com/office/powerpoint/2010/main" val="368415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AAB-C1B3-46A3-3615-985F7E929657}"/>
              </a:ext>
            </a:extLst>
          </p:cNvPr>
          <p:cNvSpPr>
            <a:spLocks noGrp="1"/>
          </p:cNvSpPr>
          <p:nvPr>
            <p:ph type="title"/>
          </p:nvPr>
        </p:nvSpPr>
        <p:spPr>
          <a:xfrm>
            <a:off x="1745969" y="306917"/>
            <a:ext cx="8700062" cy="1188720"/>
          </a:xfrm>
        </p:spPr>
        <p:txBody>
          <a:bodyPr/>
          <a:lstStyle/>
          <a:p>
            <a:r>
              <a:rPr lang="en-US"/>
              <a:t>Engineering Analysis of MVP - Bearings </a:t>
            </a:r>
          </a:p>
        </p:txBody>
      </p:sp>
      <p:pic>
        <p:nvPicPr>
          <p:cNvPr id="5" name="Picture 4">
            <a:extLst>
              <a:ext uri="{FF2B5EF4-FFF2-40B4-BE49-F238E27FC236}">
                <a16:creationId xmlns:a16="http://schemas.microsoft.com/office/drawing/2014/main" id="{03FD3583-4076-3FD0-6B58-A653C1CF789A}"/>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4" name="Picture 3">
            <a:extLst>
              <a:ext uri="{FF2B5EF4-FFF2-40B4-BE49-F238E27FC236}">
                <a16:creationId xmlns:a16="http://schemas.microsoft.com/office/drawing/2014/main" id="{BBBD2EF3-CFD5-9BFE-CF67-03E5A20CCB0B}"/>
              </a:ext>
            </a:extLst>
          </p:cNvPr>
          <p:cNvPicPr>
            <a:picLocks noChangeAspect="1"/>
          </p:cNvPicPr>
          <p:nvPr/>
        </p:nvPicPr>
        <p:blipFill>
          <a:blip r:embed="rId3"/>
          <a:stretch>
            <a:fillRect/>
          </a:stretch>
        </p:blipFill>
        <p:spPr>
          <a:xfrm>
            <a:off x="3127280" y="1712333"/>
            <a:ext cx="3233146" cy="2334342"/>
          </a:xfrm>
          <a:prstGeom prst="rect">
            <a:avLst/>
          </a:prstGeom>
        </p:spPr>
      </p:pic>
      <p:sp>
        <p:nvSpPr>
          <p:cNvPr id="7" name="TextBox 6">
            <a:extLst>
              <a:ext uri="{FF2B5EF4-FFF2-40B4-BE49-F238E27FC236}">
                <a16:creationId xmlns:a16="http://schemas.microsoft.com/office/drawing/2014/main" id="{CBABA0D0-2670-6E13-121F-26EC75FABCF6}"/>
              </a:ext>
            </a:extLst>
          </p:cNvPr>
          <p:cNvSpPr txBox="1"/>
          <p:nvPr/>
        </p:nvSpPr>
        <p:spPr>
          <a:xfrm>
            <a:off x="0" y="4091231"/>
            <a:ext cx="3127279" cy="369332"/>
          </a:xfrm>
          <a:prstGeom prst="rect">
            <a:avLst/>
          </a:prstGeom>
          <a:noFill/>
        </p:spPr>
        <p:txBody>
          <a:bodyPr wrap="square" rtlCol="0">
            <a:spAutoFit/>
          </a:bodyPr>
          <a:lstStyle/>
          <a:p>
            <a:pPr algn="l"/>
            <a:r>
              <a:rPr lang="en-US"/>
              <a:t>Figure: Pillow Block Bearing 1</a:t>
            </a:r>
          </a:p>
        </p:txBody>
      </p:sp>
      <p:sp>
        <p:nvSpPr>
          <p:cNvPr id="9" name="TextBox 8">
            <a:extLst>
              <a:ext uri="{FF2B5EF4-FFF2-40B4-BE49-F238E27FC236}">
                <a16:creationId xmlns:a16="http://schemas.microsoft.com/office/drawing/2014/main" id="{1CAE51BE-1FB3-CE4C-8F24-CF7B333DE6B3}"/>
              </a:ext>
            </a:extLst>
          </p:cNvPr>
          <p:cNvSpPr txBox="1"/>
          <p:nvPr/>
        </p:nvSpPr>
        <p:spPr>
          <a:xfrm>
            <a:off x="3127279" y="4091231"/>
            <a:ext cx="3127279" cy="369332"/>
          </a:xfrm>
          <a:prstGeom prst="rect">
            <a:avLst/>
          </a:prstGeom>
          <a:noFill/>
        </p:spPr>
        <p:txBody>
          <a:bodyPr wrap="square" rtlCol="0">
            <a:spAutoFit/>
          </a:bodyPr>
          <a:lstStyle/>
          <a:p>
            <a:pPr algn="l"/>
            <a:r>
              <a:rPr lang="en-US"/>
              <a:t>Figure: Pillow Block Bearing 2</a:t>
            </a:r>
          </a:p>
        </p:txBody>
      </p:sp>
      <p:pic>
        <p:nvPicPr>
          <p:cNvPr id="6" name="Picture 5">
            <a:extLst>
              <a:ext uri="{FF2B5EF4-FFF2-40B4-BE49-F238E27FC236}">
                <a16:creationId xmlns:a16="http://schemas.microsoft.com/office/drawing/2014/main" id="{0D2E0499-676D-855A-1182-77AC98139EC2}"/>
              </a:ext>
            </a:extLst>
          </p:cNvPr>
          <p:cNvPicPr>
            <a:picLocks noChangeAspect="1"/>
          </p:cNvPicPr>
          <p:nvPr/>
        </p:nvPicPr>
        <p:blipFill rotWithShape="1">
          <a:blip r:embed="rId4"/>
          <a:srcRect r="49593"/>
          <a:stretch/>
        </p:blipFill>
        <p:spPr>
          <a:xfrm>
            <a:off x="0" y="1712333"/>
            <a:ext cx="3206751" cy="2334342"/>
          </a:xfrm>
          <a:prstGeom prst="rect">
            <a:avLst/>
          </a:prstGeom>
        </p:spPr>
      </p:pic>
      <p:pic>
        <p:nvPicPr>
          <p:cNvPr id="8" name="Picture 7">
            <a:extLst>
              <a:ext uri="{FF2B5EF4-FFF2-40B4-BE49-F238E27FC236}">
                <a16:creationId xmlns:a16="http://schemas.microsoft.com/office/drawing/2014/main" id="{76FE84B5-9A6A-0776-E8D4-63684507BB4A}"/>
              </a:ext>
            </a:extLst>
          </p:cNvPr>
          <p:cNvPicPr>
            <a:picLocks noChangeAspect="1"/>
          </p:cNvPicPr>
          <p:nvPr/>
        </p:nvPicPr>
        <p:blipFill>
          <a:blip r:embed="rId5"/>
          <a:stretch>
            <a:fillRect/>
          </a:stretch>
        </p:blipFill>
        <p:spPr>
          <a:xfrm>
            <a:off x="0" y="4505119"/>
            <a:ext cx="5410168" cy="2045964"/>
          </a:xfrm>
          <a:prstGeom prst="rect">
            <a:avLst/>
          </a:prstGeom>
        </p:spPr>
      </p:pic>
      <p:sp>
        <p:nvSpPr>
          <p:cNvPr id="10" name="TextBox 9">
            <a:extLst>
              <a:ext uri="{FF2B5EF4-FFF2-40B4-BE49-F238E27FC236}">
                <a16:creationId xmlns:a16="http://schemas.microsoft.com/office/drawing/2014/main" id="{82C4C58C-F2DC-1031-0A39-CC83E77867FD}"/>
              </a:ext>
            </a:extLst>
          </p:cNvPr>
          <p:cNvSpPr txBox="1"/>
          <p:nvPr/>
        </p:nvSpPr>
        <p:spPr>
          <a:xfrm>
            <a:off x="6498167" y="1773283"/>
            <a:ext cx="5693832" cy="2951064"/>
          </a:xfrm>
          <a:prstGeom prst="rect">
            <a:avLst/>
          </a:prstGeom>
          <a:noFill/>
        </p:spPr>
        <p:txBody>
          <a:bodyPr wrap="square">
            <a:spAutoFit/>
          </a:bodyPr>
          <a:lstStyle/>
          <a:p>
            <a:pPr>
              <a:lnSpc>
                <a:spcPct val="150000"/>
              </a:lnSpc>
            </a:pPr>
            <a:r>
              <a:rPr lang="en-US" sz="1800" b="0">
                <a:latin typeface="Times New Roman" panose="02020603050405020304" pitchFamily="18" charset="0"/>
                <a:cs typeface="Times New Roman" panose="02020603050405020304" pitchFamily="18" charset="0"/>
              </a:rPr>
              <a:t>Using the specifications below in GlobalSpec:</a:t>
            </a:r>
          </a:p>
          <a:p>
            <a:pPr marL="285750" indent="-285750">
              <a:lnSpc>
                <a:spcPct val="150000"/>
              </a:lnSpc>
              <a:buFont typeface="Arial" panose="020B0604020202020204" pitchFamily="34" charset="0"/>
              <a:buChar char="•"/>
            </a:pPr>
            <a:r>
              <a:rPr lang="en-US" sz="1800" b="0">
                <a:latin typeface="Times New Roman" panose="02020603050405020304" pitchFamily="18" charset="0"/>
                <a:cs typeface="Times New Roman" panose="02020603050405020304" pitchFamily="18" charset="0"/>
              </a:rPr>
              <a:t>Max Speed: 1000 rpm</a:t>
            </a:r>
          </a:p>
          <a:p>
            <a:pPr marL="285750" indent="-285750">
              <a:lnSpc>
                <a:spcPct val="150000"/>
              </a:lnSpc>
              <a:buFont typeface="Arial" panose="020B0604020202020204" pitchFamily="34" charset="0"/>
              <a:buChar char="•"/>
            </a:pPr>
            <a:r>
              <a:rPr lang="en-US" sz="1800" b="0">
                <a:latin typeface="Times New Roman" panose="02020603050405020304" pitchFamily="18" charset="0"/>
                <a:cs typeface="Times New Roman" panose="02020603050405020304" pitchFamily="18" charset="0"/>
              </a:rPr>
              <a:t>Max Load: 40 lbs</a:t>
            </a:r>
          </a:p>
          <a:p>
            <a:pPr marL="285750" indent="-285750">
              <a:lnSpc>
                <a:spcPct val="150000"/>
              </a:lnSpc>
              <a:buFont typeface="Arial" panose="020B0604020202020204" pitchFamily="34" charset="0"/>
              <a:buChar char="•"/>
            </a:pPr>
            <a:r>
              <a:rPr lang="en-US" sz="1800" b="0">
                <a:latin typeface="Times New Roman" panose="02020603050405020304" pitchFamily="18" charset="0"/>
                <a:cs typeface="Times New Roman" panose="02020603050405020304" pitchFamily="18" charset="0"/>
              </a:rPr>
              <a:t>Max Base-Center Distance: 2 inches</a:t>
            </a:r>
          </a:p>
          <a:p>
            <a:pPr marL="285750" indent="-285750">
              <a:lnSpc>
                <a:spcPct val="150000"/>
              </a:lnSpc>
              <a:buFont typeface="Arial" panose="020B0604020202020204" pitchFamily="34" charset="0"/>
              <a:buChar char="•"/>
            </a:pPr>
            <a:r>
              <a:rPr lang="en-US" sz="1800" b="0">
                <a:latin typeface="Times New Roman" panose="02020603050405020304" pitchFamily="18" charset="0"/>
                <a:cs typeface="Times New Roman" panose="02020603050405020304" pitchFamily="18" charset="0"/>
              </a:rPr>
              <a:t>Max Drill Hole Distance: 5 inches</a:t>
            </a:r>
          </a:p>
          <a:p>
            <a:pPr marL="285750" indent="-285750">
              <a:lnSpc>
                <a:spcPct val="150000"/>
              </a:lnSpc>
              <a:buFont typeface="Arial" panose="020B0604020202020204" pitchFamily="34" charset="0"/>
              <a:buChar char="•"/>
            </a:pPr>
            <a:r>
              <a:rPr lang="en-US">
                <a:latin typeface="Times New Roman" panose="02020603050405020304" pitchFamily="18" charset="0"/>
                <a:cs typeface="Times New Roman" panose="02020603050405020304" pitchFamily="18" charset="0"/>
              </a:rPr>
              <a:t>Finding reliability of pillow block bearings (number 1 shown below)</a:t>
            </a:r>
          </a:p>
        </p:txBody>
      </p:sp>
    </p:spTree>
    <p:extLst>
      <p:ext uri="{BB962C8B-B14F-4D97-AF65-F5344CB8AC3E}">
        <p14:creationId xmlns:p14="http://schemas.microsoft.com/office/powerpoint/2010/main" val="2953208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AAB-C1B3-46A3-3615-985F7E929657}"/>
              </a:ext>
            </a:extLst>
          </p:cNvPr>
          <p:cNvSpPr>
            <a:spLocks noGrp="1"/>
          </p:cNvSpPr>
          <p:nvPr>
            <p:ph type="title"/>
          </p:nvPr>
        </p:nvSpPr>
        <p:spPr>
          <a:xfrm>
            <a:off x="1799357" y="123000"/>
            <a:ext cx="8593285" cy="1188720"/>
          </a:xfrm>
        </p:spPr>
        <p:txBody>
          <a:bodyPr/>
          <a:lstStyle/>
          <a:p>
            <a:r>
              <a:rPr lang="en-US"/>
              <a:t>Engineering Analysis of MVP - Bearings </a:t>
            </a:r>
          </a:p>
        </p:txBody>
      </p:sp>
      <p:pic>
        <p:nvPicPr>
          <p:cNvPr id="5" name="Picture 4">
            <a:extLst>
              <a:ext uri="{FF2B5EF4-FFF2-40B4-BE49-F238E27FC236}">
                <a16:creationId xmlns:a16="http://schemas.microsoft.com/office/drawing/2014/main" id="{03FD3583-4076-3FD0-6B58-A653C1CF789A}"/>
              </a:ext>
            </a:extLst>
          </p:cNvPr>
          <p:cNvPicPr>
            <a:picLocks noChangeAspect="1"/>
          </p:cNvPicPr>
          <p:nvPr/>
        </p:nvPicPr>
        <p:blipFill>
          <a:blip r:embed="rId2"/>
          <a:stretch>
            <a:fillRect/>
          </a:stretch>
        </p:blipFill>
        <p:spPr>
          <a:xfrm>
            <a:off x="10753975" y="6373368"/>
            <a:ext cx="1435947" cy="484632"/>
          </a:xfrm>
          <a:prstGeom prst="rect">
            <a:avLst/>
          </a:prstGeom>
        </p:spPr>
      </p:pic>
      <p:graphicFrame>
        <p:nvGraphicFramePr>
          <p:cNvPr id="6" name="Table 5">
            <a:extLst>
              <a:ext uri="{FF2B5EF4-FFF2-40B4-BE49-F238E27FC236}">
                <a16:creationId xmlns:a16="http://schemas.microsoft.com/office/drawing/2014/main" id="{2F2DE539-DE80-173D-56DB-2FB17026834E}"/>
              </a:ext>
            </a:extLst>
          </p:cNvPr>
          <p:cNvGraphicFramePr/>
          <p:nvPr>
            <p:extLst>
              <p:ext uri="{D42A27DB-BD31-4B8C-83A1-F6EECF244321}">
                <p14:modId xmlns:p14="http://schemas.microsoft.com/office/powerpoint/2010/main" val="4092997787"/>
              </p:ext>
            </p:extLst>
          </p:nvPr>
        </p:nvGraphicFramePr>
        <p:xfrm>
          <a:off x="1367582" y="4600607"/>
          <a:ext cx="8593284" cy="2273827"/>
        </p:xfrm>
        <a:graphic>
          <a:graphicData uri="http://schemas.openxmlformats.org/drawingml/2006/table">
            <a:tbl>
              <a:tblPr firstRow="1" bandRow="1">
                <a:tableStyleId>{5C22544A-7EE6-4342-B048-85BDC9FD1C3A}</a:tableStyleId>
              </a:tblPr>
              <a:tblGrid>
                <a:gridCol w="2864428">
                  <a:extLst>
                    <a:ext uri="{9D8B030D-6E8A-4147-A177-3AD203B41FA5}">
                      <a16:colId xmlns:a16="http://schemas.microsoft.com/office/drawing/2014/main" val="2376959449"/>
                    </a:ext>
                  </a:extLst>
                </a:gridCol>
                <a:gridCol w="2864428">
                  <a:extLst>
                    <a:ext uri="{9D8B030D-6E8A-4147-A177-3AD203B41FA5}">
                      <a16:colId xmlns:a16="http://schemas.microsoft.com/office/drawing/2014/main" val="550550320"/>
                    </a:ext>
                  </a:extLst>
                </a:gridCol>
                <a:gridCol w="2864428">
                  <a:extLst>
                    <a:ext uri="{9D8B030D-6E8A-4147-A177-3AD203B41FA5}">
                      <a16:colId xmlns:a16="http://schemas.microsoft.com/office/drawing/2014/main" val="1099864423"/>
                    </a:ext>
                  </a:extLst>
                </a:gridCol>
              </a:tblGrid>
              <a:tr h="437967">
                <a:tc>
                  <a:txBody>
                    <a:bodyPr/>
                    <a:lstStyle/>
                    <a:p>
                      <a:r>
                        <a:rPr lang="en-US"/>
                        <a:t>Bearing Type</a:t>
                      </a:r>
                    </a:p>
                  </a:txBody>
                  <a:tcPr/>
                </a:tc>
                <a:tc>
                  <a:txBody>
                    <a:bodyPr/>
                    <a:lstStyle/>
                    <a:p>
                      <a:r>
                        <a:rPr lang="en-US"/>
                        <a:t>Advantages</a:t>
                      </a:r>
                    </a:p>
                  </a:txBody>
                  <a:tcPr/>
                </a:tc>
                <a:tc>
                  <a:txBody>
                    <a:bodyPr/>
                    <a:lstStyle/>
                    <a:p>
                      <a:r>
                        <a:rPr lang="en-US"/>
                        <a:t>Disadvantages</a:t>
                      </a:r>
                    </a:p>
                  </a:txBody>
                  <a:tcPr/>
                </a:tc>
                <a:extLst>
                  <a:ext uri="{0D108BD9-81ED-4DB2-BD59-A6C34878D82A}">
                    <a16:rowId xmlns:a16="http://schemas.microsoft.com/office/drawing/2014/main" val="548111523"/>
                  </a:ext>
                </a:extLst>
              </a:tr>
              <a:tr h="755942">
                <a:tc>
                  <a:txBody>
                    <a:bodyPr/>
                    <a:lstStyle/>
                    <a:p>
                      <a:r>
                        <a:rPr lang="en-US"/>
                        <a:t>Pillow Block Bearing</a:t>
                      </a:r>
                    </a:p>
                  </a:txBody>
                  <a:tcPr/>
                </a:tc>
                <a:tc>
                  <a:txBody>
                    <a:bodyPr/>
                    <a:lstStyle/>
                    <a:p>
                      <a:r>
                        <a:rPr lang="en-US"/>
                        <a:t>Extremely durable and has high max speeds </a:t>
                      </a:r>
                    </a:p>
                  </a:txBody>
                  <a:tcPr/>
                </a:tc>
                <a:tc>
                  <a:txBody>
                    <a:bodyPr/>
                    <a:lstStyle/>
                    <a:p>
                      <a:r>
                        <a:rPr lang="en-US"/>
                        <a:t>Takes up more space because of mounting block</a:t>
                      </a:r>
                    </a:p>
                  </a:txBody>
                  <a:tcPr/>
                </a:tc>
                <a:extLst>
                  <a:ext uri="{0D108BD9-81ED-4DB2-BD59-A6C34878D82A}">
                    <a16:rowId xmlns:a16="http://schemas.microsoft.com/office/drawing/2014/main" val="353708175"/>
                  </a:ext>
                </a:extLst>
              </a:tr>
              <a:tr h="1079918">
                <a:tc>
                  <a:txBody>
                    <a:bodyPr/>
                    <a:lstStyle/>
                    <a:p>
                      <a:r>
                        <a:rPr lang="en-US"/>
                        <a:t>Thin Section Bearing</a:t>
                      </a:r>
                    </a:p>
                  </a:txBody>
                  <a:tcPr/>
                </a:tc>
                <a:tc>
                  <a:txBody>
                    <a:bodyPr/>
                    <a:lstStyle/>
                    <a:p>
                      <a:r>
                        <a:rPr lang="en-US"/>
                        <a:t>Often used within robotic arms and take up very little space when designing</a:t>
                      </a:r>
                    </a:p>
                  </a:txBody>
                  <a:tcPr/>
                </a:tc>
                <a:tc>
                  <a:txBody>
                    <a:bodyPr/>
                    <a:lstStyle/>
                    <a:p>
                      <a:r>
                        <a:rPr lang="en-US"/>
                        <a:t>Cannot withstand as much weight and speed</a:t>
                      </a:r>
                    </a:p>
                  </a:txBody>
                  <a:tcPr/>
                </a:tc>
                <a:extLst>
                  <a:ext uri="{0D108BD9-81ED-4DB2-BD59-A6C34878D82A}">
                    <a16:rowId xmlns:a16="http://schemas.microsoft.com/office/drawing/2014/main" val="3413442615"/>
                  </a:ext>
                </a:extLst>
              </a:tr>
            </a:tbl>
          </a:graphicData>
        </a:graphic>
      </p:graphicFrame>
      <p:pic>
        <p:nvPicPr>
          <p:cNvPr id="7" name="Picture 6">
            <a:extLst>
              <a:ext uri="{FF2B5EF4-FFF2-40B4-BE49-F238E27FC236}">
                <a16:creationId xmlns:a16="http://schemas.microsoft.com/office/drawing/2014/main" id="{0E97AE80-DA3B-436E-EA00-9904BD15E9E3}"/>
              </a:ext>
            </a:extLst>
          </p:cNvPr>
          <p:cNvPicPr>
            <a:picLocks noChangeAspect="1"/>
          </p:cNvPicPr>
          <p:nvPr/>
        </p:nvPicPr>
        <p:blipFill>
          <a:blip r:embed="rId3"/>
          <a:stretch>
            <a:fillRect/>
          </a:stretch>
        </p:blipFill>
        <p:spPr>
          <a:xfrm>
            <a:off x="967750" y="1448771"/>
            <a:ext cx="10256497" cy="3014785"/>
          </a:xfrm>
          <a:prstGeom prst="rect">
            <a:avLst/>
          </a:prstGeom>
        </p:spPr>
      </p:pic>
    </p:spTree>
    <p:extLst>
      <p:ext uri="{BB962C8B-B14F-4D97-AF65-F5344CB8AC3E}">
        <p14:creationId xmlns:p14="http://schemas.microsoft.com/office/powerpoint/2010/main" val="4110960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AAB-C1B3-46A3-3615-985F7E929657}"/>
              </a:ext>
            </a:extLst>
          </p:cNvPr>
          <p:cNvSpPr>
            <a:spLocks noGrp="1"/>
          </p:cNvSpPr>
          <p:nvPr>
            <p:ph type="title"/>
          </p:nvPr>
        </p:nvSpPr>
        <p:spPr>
          <a:xfrm>
            <a:off x="1799357" y="123000"/>
            <a:ext cx="8593285" cy="1188720"/>
          </a:xfrm>
        </p:spPr>
        <p:txBody>
          <a:bodyPr/>
          <a:lstStyle/>
          <a:p>
            <a:r>
              <a:rPr lang="en-US"/>
              <a:t>Engineering Analysis of MVP - Bearings</a:t>
            </a:r>
          </a:p>
        </p:txBody>
      </p:sp>
      <p:pic>
        <p:nvPicPr>
          <p:cNvPr id="5" name="Picture 4">
            <a:extLst>
              <a:ext uri="{FF2B5EF4-FFF2-40B4-BE49-F238E27FC236}">
                <a16:creationId xmlns:a16="http://schemas.microsoft.com/office/drawing/2014/main" id="{03FD3583-4076-3FD0-6B58-A653C1CF789A}"/>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4" name="Picture 3">
            <a:extLst>
              <a:ext uri="{FF2B5EF4-FFF2-40B4-BE49-F238E27FC236}">
                <a16:creationId xmlns:a16="http://schemas.microsoft.com/office/drawing/2014/main" id="{C0B5652E-C009-6455-590E-EC320490CC54}"/>
              </a:ext>
            </a:extLst>
          </p:cNvPr>
          <p:cNvPicPr>
            <a:picLocks noChangeAspect="1"/>
          </p:cNvPicPr>
          <p:nvPr/>
        </p:nvPicPr>
        <p:blipFill>
          <a:blip r:embed="rId3"/>
          <a:stretch>
            <a:fillRect/>
          </a:stretch>
        </p:blipFill>
        <p:spPr>
          <a:xfrm>
            <a:off x="264492" y="1737590"/>
            <a:ext cx="4208319" cy="4208319"/>
          </a:xfrm>
          <a:prstGeom prst="rect">
            <a:avLst/>
          </a:prstGeom>
        </p:spPr>
      </p:pic>
      <p:sp>
        <p:nvSpPr>
          <p:cNvPr id="7" name="TextBox 6">
            <a:extLst>
              <a:ext uri="{FF2B5EF4-FFF2-40B4-BE49-F238E27FC236}">
                <a16:creationId xmlns:a16="http://schemas.microsoft.com/office/drawing/2014/main" id="{47E2FBA1-B9FD-E669-812E-C398629A2477}"/>
              </a:ext>
            </a:extLst>
          </p:cNvPr>
          <p:cNvSpPr txBox="1"/>
          <p:nvPr/>
        </p:nvSpPr>
        <p:spPr>
          <a:xfrm>
            <a:off x="264492" y="5915182"/>
            <a:ext cx="3127279" cy="646331"/>
          </a:xfrm>
          <a:prstGeom prst="rect">
            <a:avLst/>
          </a:prstGeom>
          <a:noFill/>
        </p:spPr>
        <p:txBody>
          <a:bodyPr wrap="square" rtlCol="0">
            <a:spAutoFit/>
          </a:bodyPr>
          <a:lstStyle/>
          <a:p>
            <a:pPr algn="l"/>
            <a:r>
              <a:rPr lang="en-US"/>
              <a:t>Figure: Slewing Drive for Base Movement</a:t>
            </a:r>
          </a:p>
        </p:txBody>
      </p:sp>
      <p:sp>
        <p:nvSpPr>
          <p:cNvPr id="6" name="TextBox 5">
            <a:extLst>
              <a:ext uri="{FF2B5EF4-FFF2-40B4-BE49-F238E27FC236}">
                <a16:creationId xmlns:a16="http://schemas.microsoft.com/office/drawing/2014/main" id="{7A72442B-C978-CDE0-2207-765D4F5CE5FE}"/>
              </a:ext>
            </a:extLst>
          </p:cNvPr>
          <p:cNvSpPr txBox="1"/>
          <p:nvPr/>
        </p:nvSpPr>
        <p:spPr>
          <a:xfrm>
            <a:off x="4991833" y="1737590"/>
            <a:ext cx="6099848" cy="3643562"/>
          </a:xfrm>
          <a:prstGeom prst="rect">
            <a:avLst/>
          </a:prstGeom>
          <a:noFill/>
        </p:spPr>
        <p:txBody>
          <a:bodyPr wrap="square">
            <a:spAutoFit/>
          </a:bodyPr>
          <a:lstStyle/>
          <a:p>
            <a:r>
              <a:rPr lang="en-US" sz="1800" b="1">
                <a:latin typeface="Times New Roman"/>
                <a:cs typeface="Arial"/>
              </a:rPr>
              <a:t>Specifications:</a:t>
            </a:r>
          </a:p>
          <a:p>
            <a:pPr marL="285750" indent="-285750">
              <a:lnSpc>
                <a:spcPct val="150000"/>
              </a:lnSpc>
              <a:buFont typeface="Arial" panose="020B0604020202020204" pitchFamily="34" charset="0"/>
              <a:buChar char="•"/>
            </a:pPr>
            <a:r>
              <a:rPr lang="en-US" sz="1800" b="0">
                <a:latin typeface="Times New Roman"/>
                <a:cs typeface="Arial"/>
              </a:rPr>
              <a:t>Single Row ball bearing</a:t>
            </a:r>
            <a:endParaRPr lang="en-US" sz="1800" b="0">
              <a:latin typeface="Times New Roman"/>
            </a:endParaRPr>
          </a:p>
          <a:p>
            <a:pPr marL="285750" indent="-285750">
              <a:lnSpc>
                <a:spcPct val="150000"/>
              </a:lnSpc>
              <a:buFont typeface="Arial" panose="020B0604020202020204" pitchFamily="34" charset="0"/>
              <a:buChar char="•"/>
            </a:pPr>
            <a:r>
              <a:rPr lang="en-US" sz="1800" b="0">
                <a:latin typeface="Times New Roman"/>
                <a:cs typeface="Arial"/>
              </a:rPr>
              <a:t>For heavy load applications</a:t>
            </a:r>
            <a:endParaRPr lang="en-US" sz="1800" b="0">
              <a:latin typeface="Times New Roman"/>
            </a:endParaRPr>
          </a:p>
          <a:p>
            <a:pPr marL="285750" indent="-285750">
              <a:lnSpc>
                <a:spcPct val="150000"/>
              </a:lnSpc>
              <a:buFont typeface="Arial" panose="020B0604020202020204" pitchFamily="34" charset="0"/>
              <a:buChar char="•"/>
            </a:pPr>
            <a:r>
              <a:rPr lang="en-US" sz="1800" b="0">
                <a:latin typeface="Times New Roman"/>
                <a:cs typeface="Arial"/>
              </a:rPr>
              <a:t>Bore: 145.01 - 524.99 mm</a:t>
            </a:r>
            <a:endParaRPr lang="en-US" sz="1800" b="0">
              <a:latin typeface="Times New Roman"/>
            </a:endParaRPr>
          </a:p>
          <a:p>
            <a:pPr marL="285750" indent="-285750">
              <a:lnSpc>
                <a:spcPct val="150000"/>
              </a:lnSpc>
              <a:buFont typeface="Arial" panose="020B0604020202020204" pitchFamily="34" charset="0"/>
              <a:buChar char="•"/>
            </a:pPr>
            <a:r>
              <a:rPr lang="en-US" sz="1800" b="0">
                <a:latin typeface="Times New Roman"/>
                <a:cs typeface="Arial"/>
              </a:rPr>
              <a:t>Outside Diameter: 351 – 781 mm</a:t>
            </a:r>
            <a:endParaRPr lang="en-US" sz="1800" b="0">
              <a:latin typeface="Times New Roman"/>
            </a:endParaRPr>
          </a:p>
          <a:p>
            <a:pPr marL="285750" indent="-285750">
              <a:lnSpc>
                <a:spcPct val="150000"/>
              </a:lnSpc>
              <a:buFont typeface="Arial" panose="020B0604020202020204" pitchFamily="34" charset="0"/>
              <a:buChar char="•"/>
            </a:pPr>
            <a:r>
              <a:rPr lang="en-US" sz="1800" b="0">
                <a:latin typeface="Times New Roman"/>
                <a:cs typeface="Arial"/>
              </a:rPr>
              <a:t>Overall Width: 81.99 - 130 mm</a:t>
            </a:r>
            <a:endParaRPr lang="en-US" sz="1800" b="0">
              <a:latin typeface="Times New Roman"/>
            </a:endParaRPr>
          </a:p>
          <a:p>
            <a:pPr marL="285750" indent="-285750">
              <a:lnSpc>
                <a:spcPct val="150000"/>
              </a:lnSpc>
              <a:buFont typeface="Arial" panose="020B0604020202020204" pitchFamily="34" charset="0"/>
              <a:buChar char="•"/>
            </a:pPr>
            <a:r>
              <a:rPr lang="en-US" sz="1800" b="0">
                <a:latin typeface="Times New Roman"/>
                <a:cs typeface="Arial"/>
              </a:rPr>
              <a:t>Static Axial Load: 55,329 – 240,816 kg</a:t>
            </a:r>
            <a:endParaRPr lang="en-US" sz="1800" b="0">
              <a:latin typeface="Times New Roman"/>
            </a:endParaRPr>
          </a:p>
          <a:p>
            <a:pPr marL="285750" indent="-285750">
              <a:lnSpc>
                <a:spcPct val="150000"/>
              </a:lnSpc>
              <a:buFont typeface="Arial" panose="020B0604020202020204" pitchFamily="34" charset="0"/>
              <a:buChar char="•"/>
            </a:pPr>
            <a:r>
              <a:rPr lang="en-US" sz="1800" b="0">
                <a:latin typeface="Times New Roman"/>
                <a:cs typeface="Arial"/>
              </a:rPr>
              <a:t>Static Radial Load: 20,408 - 89,796 kg</a:t>
            </a:r>
            <a:endParaRPr lang="en-US" sz="1800" b="0">
              <a:latin typeface="Times New Roman"/>
            </a:endParaRPr>
          </a:p>
          <a:p>
            <a:pPr marL="285750" indent="-285750">
              <a:lnSpc>
                <a:spcPct val="150000"/>
              </a:lnSpc>
              <a:buFont typeface="Arial" panose="020B0604020202020204" pitchFamily="34" charset="0"/>
              <a:buChar char="•"/>
            </a:pPr>
            <a:r>
              <a:rPr lang="en-US" sz="1800" b="0">
                <a:latin typeface="Times New Roman"/>
                <a:cs typeface="Arial"/>
              </a:rPr>
              <a:t>External gear only</a:t>
            </a:r>
            <a:endParaRPr lang="en-US" sz="1800" b="0">
              <a:latin typeface="Times New Roman"/>
            </a:endParaRPr>
          </a:p>
        </p:txBody>
      </p:sp>
    </p:spTree>
    <p:extLst>
      <p:ext uri="{BB962C8B-B14F-4D97-AF65-F5344CB8AC3E}">
        <p14:creationId xmlns:p14="http://schemas.microsoft.com/office/powerpoint/2010/main" val="238870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AAB-C1B3-46A3-3615-985F7E929657}"/>
              </a:ext>
            </a:extLst>
          </p:cNvPr>
          <p:cNvSpPr>
            <a:spLocks noGrp="1"/>
          </p:cNvSpPr>
          <p:nvPr>
            <p:ph type="title"/>
          </p:nvPr>
        </p:nvSpPr>
        <p:spPr>
          <a:xfrm>
            <a:off x="2231136" y="378538"/>
            <a:ext cx="7729728" cy="1188720"/>
          </a:xfrm>
        </p:spPr>
        <p:txBody>
          <a:bodyPr/>
          <a:lstStyle/>
          <a:p>
            <a:r>
              <a:rPr lang="en-US"/>
              <a:t>Engineering Analysis of MVP –Holding torque</a:t>
            </a:r>
          </a:p>
        </p:txBody>
      </p:sp>
      <p:sp>
        <p:nvSpPr>
          <p:cNvPr id="3" name="Content Placeholder 2">
            <a:extLst>
              <a:ext uri="{FF2B5EF4-FFF2-40B4-BE49-F238E27FC236}">
                <a16:creationId xmlns:a16="http://schemas.microsoft.com/office/drawing/2014/main" id="{D5B42664-5499-48C7-AE54-13968C9E46BE}"/>
              </a:ext>
            </a:extLst>
          </p:cNvPr>
          <p:cNvSpPr>
            <a:spLocks noGrp="1"/>
          </p:cNvSpPr>
          <p:nvPr>
            <p:ph idx="1"/>
          </p:nvPr>
        </p:nvSpPr>
        <p:spPr>
          <a:xfrm>
            <a:off x="6592120" y="2028444"/>
            <a:ext cx="4353482" cy="3101983"/>
          </a:xfrm>
        </p:spPr>
        <p:txBody>
          <a:bodyPr vert="horz" lIns="91440" tIns="45720" rIns="91440" bIns="45720" rtlCol="0" anchor="t">
            <a:normAutofit/>
          </a:bodyPr>
          <a:lstStyle/>
          <a:p>
            <a:pPr marL="0" indent="0" algn="ctr">
              <a:buNone/>
            </a:pPr>
            <a:r>
              <a:rPr lang="en-US" sz="1900"/>
              <a:t>Holding Torque at Full Extension:</a:t>
            </a:r>
            <a:endParaRPr lang="en-US"/>
          </a:p>
          <a:p>
            <a:pPr>
              <a:buNone/>
            </a:pPr>
            <a:endParaRPr lang="en-US" sz="1900"/>
          </a:p>
          <a:p>
            <a:pPr marL="0" indent="0">
              <a:buNone/>
            </a:pPr>
            <a:endParaRPr lang="en-US" sz="1900"/>
          </a:p>
        </p:txBody>
      </p:sp>
      <p:pic>
        <p:nvPicPr>
          <p:cNvPr id="5" name="Picture 4">
            <a:extLst>
              <a:ext uri="{FF2B5EF4-FFF2-40B4-BE49-F238E27FC236}">
                <a16:creationId xmlns:a16="http://schemas.microsoft.com/office/drawing/2014/main" id="{03FD3583-4076-3FD0-6B58-A653C1CF789A}"/>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4" name="Picture 3" descr="A drawing of a machine&#10;&#10;Description automatically generated">
            <a:extLst>
              <a:ext uri="{FF2B5EF4-FFF2-40B4-BE49-F238E27FC236}">
                <a16:creationId xmlns:a16="http://schemas.microsoft.com/office/drawing/2014/main" id="{62E20886-142F-2368-C8E4-D5BA0F0B54C4}"/>
              </a:ext>
            </a:extLst>
          </p:cNvPr>
          <p:cNvPicPr>
            <a:picLocks noChangeAspect="1"/>
          </p:cNvPicPr>
          <p:nvPr/>
        </p:nvPicPr>
        <p:blipFill>
          <a:blip r:embed="rId3"/>
          <a:stretch>
            <a:fillRect/>
          </a:stretch>
        </p:blipFill>
        <p:spPr>
          <a:xfrm>
            <a:off x="164124" y="1802254"/>
            <a:ext cx="5416061" cy="2808016"/>
          </a:xfrm>
          <a:prstGeom prst="rect">
            <a:avLst/>
          </a:prstGeom>
        </p:spPr>
      </p:pic>
      <p:sp>
        <p:nvSpPr>
          <p:cNvPr id="7" name="TextBox 6">
            <a:extLst>
              <a:ext uri="{FF2B5EF4-FFF2-40B4-BE49-F238E27FC236}">
                <a16:creationId xmlns:a16="http://schemas.microsoft.com/office/drawing/2014/main" id="{506CD5F1-167B-9608-AF30-EA2EFA60E63D}"/>
              </a:ext>
            </a:extLst>
          </p:cNvPr>
          <p:cNvSpPr txBox="1"/>
          <p:nvPr/>
        </p:nvSpPr>
        <p:spPr>
          <a:xfrm>
            <a:off x="360484" y="4733192"/>
            <a:ext cx="521676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900">
                <a:latin typeface="Gill Sans MT"/>
                <a:cs typeface="Arial"/>
              </a:rPr>
              <a:t>Weight of arm (m): 25 kg (245.17 N)</a:t>
            </a:r>
            <a:endParaRPr lang="en-US">
              <a:latin typeface="Gill Sans MT"/>
            </a:endParaRPr>
          </a:p>
          <a:p>
            <a:pPr>
              <a:lnSpc>
                <a:spcPct val="150000"/>
              </a:lnSpc>
            </a:pPr>
            <a:r>
              <a:rPr lang="en-US" sz="1900">
                <a:latin typeface="Gill Sans MT"/>
                <a:cs typeface="Arial"/>
              </a:rPr>
              <a:t>Length of arm (L): 0.7366 m (2.42 ft)</a:t>
            </a:r>
            <a:endParaRPr lang="en-US">
              <a:latin typeface="Gill Sans MT"/>
            </a:endParaRPr>
          </a:p>
          <a:p>
            <a:pPr>
              <a:lnSpc>
                <a:spcPct val="150000"/>
              </a:lnSpc>
            </a:pPr>
            <a:r>
              <a:rPr lang="en-US" sz="1900">
                <a:latin typeface="Gill Sans MT"/>
                <a:cs typeface="Arial"/>
              </a:rPr>
              <a:t>Distance to center of mass (r): 0.3048 m (1 ft)</a:t>
            </a:r>
            <a:endParaRPr lang="en-US">
              <a:latin typeface="Gill Sans MT"/>
            </a:endParaRPr>
          </a:p>
          <a:p>
            <a:pPr>
              <a:lnSpc>
                <a:spcPct val="150000"/>
              </a:lnSpc>
            </a:pPr>
            <a:r>
              <a:rPr lang="en-US" sz="1900">
                <a:latin typeface="Gill Sans MT"/>
                <a:cs typeface="Arial"/>
              </a:rPr>
              <a:t>Gravity (g): 9.81 m/s^2</a:t>
            </a:r>
            <a:endParaRPr lang="en-US">
              <a:latin typeface="Gill Sans MT"/>
            </a:endParaRPr>
          </a:p>
          <a:p>
            <a:pPr algn="l"/>
            <a:endParaRPr lang="en-US"/>
          </a:p>
        </p:txBody>
      </p:sp>
      <p:sp>
        <p:nvSpPr>
          <p:cNvPr id="8" name="TextBox 7">
            <a:extLst>
              <a:ext uri="{FF2B5EF4-FFF2-40B4-BE49-F238E27FC236}">
                <a16:creationId xmlns:a16="http://schemas.microsoft.com/office/drawing/2014/main" id="{92D1F858-1630-0889-E0B4-11AE4516EE5A}"/>
              </a:ext>
            </a:extLst>
          </p:cNvPr>
          <p:cNvSpPr txBox="1"/>
          <p:nvPr/>
        </p:nvSpPr>
        <p:spPr>
          <a:xfrm>
            <a:off x="307730" y="3033346"/>
            <a:ext cx="2535115"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t>Force Applied: 25 N</a:t>
            </a:r>
          </a:p>
        </p:txBody>
      </p:sp>
      <p:sp>
        <p:nvSpPr>
          <p:cNvPr id="9" name="TextBox 8">
            <a:extLst>
              <a:ext uri="{FF2B5EF4-FFF2-40B4-BE49-F238E27FC236}">
                <a16:creationId xmlns:a16="http://schemas.microsoft.com/office/drawing/2014/main" id="{8A0D2574-3169-63EF-1731-A8EE40E58C5F}"/>
              </a:ext>
            </a:extLst>
          </p:cNvPr>
          <p:cNvSpPr txBox="1"/>
          <p:nvPr/>
        </p:nvSpPr>
        <p:spPr>
          <a:xfrm>
            <a:off x="3678115" y="4410807"/>
            <a:ext cx="1802423"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900"/>
              <a:t>Fixed Point</a:t>
            </a:r>
            <a:endParaRPr lang="en-US"/>
          </a:p>
        </p:txBody>
      </p:sp>
      <p:sp>
        <p:nvSpPr>
          <p:cNvPr id="12" name="Arrow: Down 11">
            <a:extLst>
              <a:ext uri="{FF2B5EF4-FFF2-40B4-BE49-F238E27FC236}">
                <a16:creationId xmlns:a16="http://schemas.microsoft.com/office/drawing/2014/main" id="{1E11C6F5-B5E8-77B5-E5CA-798DC5E28AF8}"/>
              </a:ext>
            </a:extLst>
          </p:cNvPr>
          <p:cNvSpPr/>
          <p:nvPr/>
        </p:nvSpPr>
        <p:spPr>
          <a:xfrm>
            <a:off x="2391508" y="1623644"/>
            <a:ext cx="269630" cy="52753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CEBD7AD-4A81-F62A-A37E-8856BB9493A8}"/>
              </a:ext>
            </a:extLst>
          </p:cNvPr>
          <p:cNvSpPr txBox="1"/>
          <p:nvPr/>
        </p:nvSpPr>
        <p:spPr>
          <a:xfrm>
            <a:off x="2661138" y="1644160"/>
            <a:ext cx="1143000"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900"/>
              <a:t>Gravity</a:t>
            </a:r>
          </a:p>
        </p:txBody>
      </p:sp>
      <p:pic>
        <p:nvPicPr>
          <p:cNvPr id="6" name="Picture 5">
            <a:extLst>
              <a:ext uri="{FF2B5EF4-FFF2-40B4-BE49-F238E27FC236}">
                <a16:creationId xmlns:a16="http://schemas.microsoft.com/office/drawing/2014/main" id="{C30C3689-4C24-434A-6C06-B9CE05C3AD85}"/>
              </a:ext>
            </a:extLst>
          </p:cNvPr>
          <p:cNvPicPr>
            <a:picLocks noChangeAspect="1"/>
          </p:cNvPicPr>
          <p:nvPr/>
        </p:nvPicPr>
        <p:blipFill rotWithShape="1">
          <a:blip r:embed="rId4"/>
          <a:srcRect l="1709" b="667"/>
          <a:stretch/>
        </p:blipFill>
        <p:spPr>
          <a:xfrm>
            <a:off x="7420707" y="2482137"/>
            <a:ext cx="2696309" cy="174136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974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E4DD-8A37-732F-A35D-6F6D1FEA42CF}"/>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0D4AA81B-4900-7AE1-AE55-6F58E6AD18BF}"/>
              </a:ext>
            </a:extLst>
          </p:cNvPr>
          <p:cNvSpPr>
            <a:spLocks noGrp="1"/>
          </p:cNvSpPr>
          <p:nvPr>
            <p:ph idx="1"/>
          </p:nvPr>
        </p:nvSpPr>
        <p:spPr>
          <a:xfrm>
            <a:off x="2148417" y="2638044"/>
            <a:ext cx="7812447" cy="3255264"/>
          </a:xfrm>
        </p:spPr>
        <p:txBody>
          <a:bodyPr vert="horz" lIns="91440" tIns="45720" rIns="91440" bIns="45720" rtlCol="0" anchor="t">
            <a:normAutofit fontScale="92500" lnSpcReduction="20000"/>
          </a:bodyPr>
          <a:lstStyle/>
          <a:p>
            <a:pPr marL="0" indent="0">
              <a:buNone/>
            </a:pPr>
            <a:r>
              <a:rPr lang="en-US" b="1"/>
              <a:t>Purpose &amp; Review:</a:t>
            </a:r>
          </a:p>
          <a:p>
            <a:r>
              <a:rPr lang="en-US"/>
              <a:t>Our team is designing a robotic drilling arm for Northrop Grumman Space Systems</a:t>
            </a:r>
          </a:p>
          <a:p>
            <a:r>
              <a:rPr lang="en-US"/>
              <a:t>Drill through composite materials to bolt secondary structures such as brackets or tubing</a:t>
            </a:r>
          </a:p>
          <a:p>
            <a:r>
              <a:rPr lang="en-US"/>
              <a:t>Have a robotic drilling arm that can locate any point on a cylinder and apply enough force to drill through composite material, also allowing for various bolt clearances </a:t>
            </a:r>
          </a:p>
          <a:p>
            <a:r>
              <a:rPr lang="en-US"/>
              <a:t>Fully automated design allowing for custom locations</a:t>
            </a:r>
          </a:p>
          <a:p>
            <a:r>
              <a:rPr lang="en-US"/>
              <a:t>Make a design that is more efficient for Northrop Grumman</a:t>
            </a:r>
          </a:p>
          <a:p>
            <a:r>
              <a:rPr lang="en-US"/>
              <a:t>Allow for more “in-house” manufacturability</a:t>
            </a:r>
          </a:p>
          <a:p>
            <a:r>
              <a:rPr lang="en-US"/>
              <a:t>Save Northrop Grumman the cost of performing tests away from the facility</a:t>
            </a:r>
          </a:p>
        </p:txBody>
      </p:sp>
      <p:pic>
        <p:nvPicPr>
          <p:cNvPr id="5" name="Picture 4">
            <a:extLst>
              <a:ext uri="{FF2B5EF4-FFF2-40B4-BE49-F238E27FC236}">
                <a16:creationId xmlns:a16="http://schemas.microsoft.com/office/drawing/2014/main" id="{AA91DCF7-F1DB-9A28-F06F-36D2BB52C2C3}"/>
              </a:ext>
            </a:extLst>
          </p:cNvPr>
          <p:cNvPicPr>
            <a:picLocks noChangeAspect="1"/>
          </p:cNvPicPr>
          <p:nvPr/>
        </p:nvPicPr>
        <p:blipFill>
          <a:blip r:embed="rId2"/>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423890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1850-262D-B47D-B37B-D549597811B4}"/>
              </a:ext>
            </a:extLst>
          </p:cNvPr>
          <p:cNvSpPr>
            <a:spLocks noGrp="1"/>
          </p:cNvSpPr>
          <p:nvPr>
            <p:ph type="title"/>
          </p:nvPr>
        </p:nvSpPr>
        <p:spPr/>
        <p:txBody>
          <a:bodyPr/>
          <a:lstStyle/>
          <a:p>
            <a:r>
              <a:rPr lang="en-US"/>
              <a:t>Rationale for Mvp</a:t>
            </a:r>
          </a:p>
        </p:txBody>
      </p:sp>
      <p:sp>
        <p:nvSpPr>
          <p:cNvPr id="3" name="Content Placeholder 2">
            <a:extLst>
              <a:ext uri="{FF2B5EF4-FFF2-40B4-BE49-F238E27FC236}">
                <a16:creationId xmlns:a16="http://schemas.microsoft.com/office/drawing/2014/main" id="{FE62D0B8-B451-C349-75E3-4ECED6237262}"/>
              </a:ext>
            </a:extLst>
          </p:cNvPr>
          <p:cNvSpPr>
            <a:spLocks noGrp="1"/>
          </p:cNvSpPr>
          <p:nvPr>
            <p:ph idx="1"/>
          </p:nvPr>
        </p:nvSpPr>
        <p:spPr>
          <a:xfrm>
            <a:off x="2231136" y="2668024"/>
            <a:ext cx="7729728" cy="3101983"/>
          </a:xfrm>
        </p:spPr>
        <p:txBody>
          <a:bodyPr vert="horz" lIns="91440" tIns="45720" rIns="91440" bIns="45720" rtlCol="0" anchor="t">
            <a:normAutofit/>
          </a:bodyPr>
          <a:lstStyle/>
          <a:p>
            <a:pPr marL="0" indent="0">
              <a:buNone/>
            </a:pPr>
            <a:r>
              <a:rPr lang="en-US"/>
              <a:t>Function: This device is wanted by the Northrop Grumman Organization to create a flexible and autonomous solution to manufacturing short comings</a:t>
            </a:r>
          </a:p>
          <a:p>
            <a:pPr marL="0" indent="0">
              <a:buNone/>
            </a:pPr>
            <a:endParaRPr lang="en-US"/>
          </a:p>
          <a:p>
            <a:pPr marL="0" indent="0">
              <a:buNone/>
            </a:pPr>
            <a:r>
              <a:rPr lang="en-US"/>
              <a:t>Form: The device is manufactured to one perform the requirements of this Function but to also be obtainable using the manufacturing and assembly methods accessible to the Northern Arizona University students. Examples of this is the primary use of aluminum for its weight and ease of manufacturing. The sizing of the system was limited by the constraints of both the material property, the capacity of our machines, and the availability of hardware.</a:t>
            </a:r>
          </a:p>
        </p:txBody>
      </p:sp>
      <p:pic>
        <p:nvPicPr>
          <p:cNvPr id="5" name="Picture 4">
            <a:extLst>
              <a:ext uri="{FF2B5EF4-FFF2-40B4-BE49-F238E27FC236}">
                <a16:creationId xmlns:a16="http://schemas.microsoft.com/office/drawing/2014/main" id="{C28EECFE-9F62-6C7B-1438-D7CA06C9F64F}"/>
              </a:ext>
            </a:extLst>
          </p:cNvPr>
          <p:cNvPicPr>
            <a:picLocks noChangeAspect="1"/>
          </p:cNvPicPr>
          <p:nvPr/>
        </p:nvPicPr>
        <p:blipFill>
          <a:blip r:embed="rId2"/>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3209640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1850-262D-B47D-B37B-D549597811B4}"/>
              </a:ext>
            </a:extLst>
          </p:cNvPr>
          <p:cNvSpPr>
            <a:spLocks noGrp="1"/>
          </p:cNvSpPr>
          <p:nvPr>
            <p:ph type="title"/>
          </p:nvPr>
        </p:nvSpPr>
        <p:spPr>
          <a:xfrm>
            <a:off x="2231136" y="175752"/>
            <a:ext cx="7729728" cy="1188720"/>
          </a:xfrm>
        </p:spPr>
        <p:txBody>
          <a:bodyPr/>
          <a:lstStyle/>
          <a:p>
            <a:r>
              <a:rPr lang="en-US"/>
              <a:t>Prototype After MVP Analysis</a:t>
            </a:r>
          </a:p>
        </p:txBody>
      </p:sp>
      <p:pic>
        <p:nvPicPr>
          <p:cNvPr id="5" name="Picture 4">
            <a:extLst>
              <a:ext uri="{FF2B5EF4-FFF2-40B4-BE49-F238E27FC236}">
                <a16:creationId xmlns:a16="http://schemas.microsoft.com/office/drawing/2014/main" id="{C28EECFE-9F62-6C7B-1438-D7CA06C9F64F}"/>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6" name="Picture 5">
            <a:extLst>
              <a:ext uri="{FF2B5EF4-FFF2-40B4-BE49-F238E27FC236}">
                <a16:creationId xmlns:a16="http://schemas.microsoft.com/office/drawing/2014/main" id="{074D9568-2899-4E4D-7258-F9D7E15C45B4}"/>
              </a:ext>
            </a:extLst>
          </p:cNvPr>
          <p:cNvPicPr>
            <a:picLocks noChangeAspect="1"/>
          </p:cNvPicPr>
          <p:nvPr/>
        </p:nvPicPr>
        <p:blipFill>
          <a:blip r:embed="rId3"/>
          <a:stretch>
            <a:fillRect/>
          </a:stretch>
        </p:blipFill>
        <p:spPr>
          <a:xfrm>
            <a:off x="2021575" y="1580412"/>
            <a:ext cx="4048706" cy="5113381"/>
          </a:xfrm>
          <a:prstGeom prst="rect">
            <a:avLst/>
          </a:prstGeom>
          <a:solidFill>
            <a:srgbClr val="FFFFFF">
              <a:shade val="85000"/>
            </a:srgbClr>
          </a:solidFill>
          <a:ln w="285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A grey metal arm with a hole in the middle&#10;&#10;Description automatically generated">
            <a:extLst>
              <a:ext uri="{FF2B5EF4-FFF2-40B4-BE49-F238E27FC236}">
                <a16:creationId xmlns:a16="http://schemas.microsoft.com/office/drawing/2014/main" id="{AE8E4669-646F-EBF9-9B22-B423A0E6C23B}"/>
              </a:ext>
            </a:extLst>
          </p:cNvPr>
          <p:cNvPicPr>
            <a:picLocks noChangeAspect="1"/>
          </p:cNvPicPr>
          <p:nvPr/>
        </p:nvPicPr>
        <p:blipFill rotWithShape="1">
          <a:blip r:embed="rId4"/>
          <a:srcRect l="8843" r="11543"/>
          <a:stretch/>
        </p:blipFill>
        <p:spPr>
          <a:xfrm>
            <a:off x="6211516" y="1581929"/>
            <a:ext cx="4051066" cy="5119254"/>
          </a:xfrm>
          <a:prstGeom prst="rect">
            <a:avLst/>
          </a:prstGeom>
          <a:ln w="28575">
            <a:solidFill>
              <a:schemeClr val="tx1"/>
            </a:solidFill>
          </a:ln>
        </p:spPr>
      </p:pic>
    </p:spTree>
    <p:extLst>
      <p:ext uri="{BB962C8B-B14F-4D97-AF65-F5344CB8AC3E}">
        <p14:creationId xmlns:p14="http://schemas.microsoft.com/office/powerpoint/2010/main" val="3382450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1850-262D-B47D-B37B-D549597811B4}"/>
              </a:ext>
            </a:extLst>
          </p:cNvPr>
          <p:cNvSpPr>
            <a:spLocks noGrp="1"/>
          </p:cNvSpPr>
          <p:nvPr>
            <p:ph type="title"/>
          </p:nvPr>
        </p:nvSpPr>
        <p:spPr>
          <a:xfrm>
            <a:off x="2231136" y="175752"/>
            <a:ext cx="7524773" cy="632430"/>
          </a:xfrm>
        </p:spPr>
        <p:txBody>
          <a:bodyPr>
            <a:normAutofit fontScale="90000"/>
          </a:bodyPr>
          <a:lstStyle/>
          <a:p>
            <a:r>
              <a:rPr lang="en-US"/>
              <a:t>Prototype After MVP Analysis</a:t>
            </a:r>
          </a:p>
        </p:txBody>
      </p:sp>
      <p:pic>
        <p:nvPicPr>
          <p:cNvPr id="5" name="Picture 4">
            <a:extLst>
              <a:ext uri="{FF2B5EF4-FFF2-40B4-BE49-F238E27FC236}">
                <a16:creationId xmlns:a16="http://schemas.microsoft.com/office/drawing/2014/main" id="{C28EECFE-9F62-6C7B-1438-D7CA06C9F64F}"/>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4" name="Picture 3" descr="A diagram of a machine&#10;&#10;Description automatically generated">
            <a:extLst>
              <a:ext uri="{FF2B5EF4-FFF2-40B4-BE49-F238E27FC236}">
                <a16:creationId xmlns:a16="http://schemas.microsoft.com/office/drawing/2014/main" id="{7664FC6A-8D38-6143-6919-235F2F22BD12}"/>
              </a:ext>
            </a:extLst>
          </p:cNvPr>
          <p:cNvPicPr>
            <a:picLocks noChangeAspect="1"/>
          </p:cNvPicPr>
          <p:nvPr/>
        </p:nvPicPr>
        <p:blipFill>
          <a:blip r:embed="rId3"/>
          <a:stretch>
            <a:fillRect/>
          </a:stretch>
        </p:blipFill>
        <p:spPr>
          <a:xfrm>
            <a:off x="2333613" y="838758"/>
            <a:ext cx="7524773" cy="5843490"/>
          </a:xfrm>
          <a:prstGeom prst="rect">
            <a:avLst/>
          </a:prstGeom>
        </p:spPr>
      </p:pic>
    </p:spTree>
    <p:extLst>
      <p:ext uri="{BB962C8B-B14F-4D97-AF65-F5344CB8AC3E}">
        <p14:creationId xmlns:p14="http://schemas.microsoft.com/office/powerpoint/2010/main" val="1596669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244D-AC72-0324-FA70-29DB818DE8BA}"/>
              </a:ext>
            </a:extLst>
          </p:cNvPr>
          <p:cNvSpPr>
            <a:spLocks noGrp="1"/>
          </p:cNvSpPr>
          <p:nvPr>
            <p:ph type="title"/>
          </p:nvPr>
        </p:nvSpPr>
        <p:spPr/>
        <p:txBody>
          <a:bodyPr/>
          <a:lstStyle/>
          <a:p>
            <a:r>
              <a:rPr lang="en-US"/>
              <a:t>Project Status</a:t>
            </a:r>
          </a:p>
        </p:txBody>
      </p:sp>
      <p:sp>
        <p:nvSpPr>
          <p:cNvPr id="3" name="Content Placeholder 2">
            <a:extLst>
              <a:ext uri="{FF2B5EF4-FFF2-40B4-BE49-F238E27FC236}">
                <a16:creationId xmlns:a16="http://schemas.microsoft.com/office/drawing/2014/main" id="{247353B0-BEB6-3024-05C3-0931EE45FC2B}"/>
              </a:ext>
            </a:extLst>
          </p:cNvPr>
          <p:cNvSpPr>
            <a:spLocks noGrp="1"/>
          </p:cNvSpPr>
          <p:nvPr>
            <p:ph idx="1"/>
          </p:nvPr>
        </p:nvSpPr>
        <p:spPr>
          <a:xfrm>
            <a:off x="2231136" y="2509090"/>
            <a:ext cx="7729728" cy="3101983"/>
          </a:xfrm>
          <a:ln>
            <a:solidFill>
              <a:schemeClr val="tx1"/>
            </a:solidFill>
          </a:ln>
        </p:spPr>
        <p:txBody>
          <a:bodyPr vert="horz" lIns="91440" tIns="45720" rIns="91440" bIns="45720" rtlCol="0" anchor="t">
            <a:normAutofit/>
          </a:bodyPr>
          <a:lstStyle/>
          <a:p>
            <a:pPr marL="285750" indent="-285750"/>
            <a:r>
              <a:rPr lang="en-US"/>
              <a:t>Prototype 1 completion </a:t>
            </a:r>
          </a:p>
          <a:p>
            <a:pPr marL="285750" indent="-285750"/>
            <a:r>
              <a:rPr lang="en-US"/>
              <a:t>Continue making updates to website</a:t>
            </a:r>
          </a:p>
          <a:p>
            <a:r>
              <a:rPr lang="en-US"/>
              <a:t>Wrapping up Final CAD model and BOM</a:t>
            </a:r>
          </a:p>
          <a:p>
            <a:r>
              <a:rPr lang="en-US"/>
              <a:t>Started manufacturing Prototype 2</a:t>
            </a:r>
          </a:p>
          <a:p>
            <a:r>
              <a:rPr lang="en-US"/>
              <a:t>Ordering part for final product</a:t>
            </a:r>
          </a:p>
          <a:p>
            <a:r>
              <a:rPr lang="en-US"/>
              <a:t>Begin manufacturing final product next semester</a:t>
            </a:r>
          </a:p>
        </p:txBody>
      </p:sp>
      <p:pic>
        <p:nvPicPr>
          <p:cNvPr id="5" name="Picture 4">
            <a:extLst>
              <a:ext uri="{FF2B5EF4-FFF2-40B4-BE49-F238E27FC236}">
                <a16:creationId xmlns:a16="http://schemas.microsoft.com/office/drawing/2014/main" id="{89045FAC-2C69-696B-D473-CC1C8D6FA101}"/>
              </a:ext>
            </a:extLst>
          </p:cNvPr>
          <p:cNvPicPr>
            <a:picLocks noChangeAspect="1"/>
          </p:cNvPicPr>
          <p:nvPr/>
        </p:nvPicPr>
        <p:blipFill>
          <a:blip r:embed="rId2"/>
          <a:stretch>
            <a:fillRect/>
          </a:stretch>
        </p:blipFill>
        <p:spPr>
          <a:xfrm>
            <a:off x="10756053" y="6373368"/>
            <a:ext cx="1435947" cy="484632"/>
          </a:xfrm>
          <a:prstGeom prst="rect">
            <a:avLst/>
          </a:prstGeom>
        </p:spPr>
      </p:pic>
    </p:spTree>
    <p:extLst>
      <p:ext uri="{BB962C8B-B14F-4D97-AF65-F5344CB8AC3E}">
        <p14:creationId xmlns:p14="http://schemas.microsoft.com/office/powerpoint/2010/main" val="1835241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244D-AC72-0324-FA70-29DB818DE8BA}"/>
              </a:ext>
            </a:extLst>
          </p:cNvPr>
          <p:cNvSpPr>
            <a:spLocks noGrp="1"/>
          </p:cNvSpPr>
          <p:nvPr>
            <p:ph type="title"/>
          </p:nvPr>
        </p:nvSpPr>
        <p:spPr/>
        <p:txBody>
          <a:bodyPr/>
          <a:lstStyle/>
          <a:p>
            <a:r>
              <a:rPr lang="en-US"/>
              <a:t>Future Deliverables</a:t>
            </a:r>
          </a:p>
        </p:txBody>
      </p:sp>
      <p:pic>
        <p:nvPicPr>
          <p:cNvPr id="5" name="Picture 4">
            <a:extLst>
              <a:ext uri="{FF2B5EF4-FFF2-40B4-BE49-F238E27FC236}">
                <a16:creationId xmlns:a16="http://schemas.microsoft.com/office/drawing/2014/main" id="{89045FAC-2C69-696B-D473-CC1C8D6FA101}"/>
              </a:ext>
            </a:extLst>
          </p:cNvPr>
          <p:cNvPicPr>
            <a:picLocks noChangeAspect="1"/>
          </p:cNvPicPr>
          <p:nvPr/>
        </p:nvPicPr>
        <p:blipFill>
          <a:blip r:embed="rId2"/>
          <a:stretch>
            <a:fillRect/>
          </a:stretch>
        </p:blipFill>
        <p:spPr>
          <a:xfrm>
            <a:off x="10756053" y="6373368"/>
            <a:ext cx="1435947" cy="484632"/>
          </a:xfrm>
          <a:prstGeom prst="rect">
            <a:avLst/>
          </a:prstGeom>
        </p:spPr>
      </p:pic>
      <p:sp>
        <p:nvSpPr>
          <p:cNvPr id="7" name="Content Placeholder 2">
            <a:extLst>
              <a:ext uri="{FF2B5EF4-FFF2-40B4-BE49-F238E27FC236}">
                <a16:creationId xmlns:a16="http://schemas.microsoft.com/office/drawing/2014/main" id="{7C7F4247-5B0C-EBBC-0479-13BEB07A2AD8}"/>
              </a:ext>
            </a:extLst>
          </p:cNvPr>
          <p:cNvSpPr txBox="1">
            <a:spLocks/>
          </p:cNvSpPr>
          <p:nvPr/>
        </p:nvSpPr>
        <p:spPr>
          <a:xfrm>
            <a:off x="4059936" y="5803275"/>
            <a:ext cx="4072128" cy="39395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a:t>Gantt Chart – Future Deliverables</a:t>
            </a:r>
          </a:p>
        </p:txBody>
      </p:sp>
      <p:pic>
        <p:nvPicPr>
          <p:cNvPr id="3" name="Picture 2" descr="A screenshot of a computer&#10;&#10;Description automatically generated">
            <a:extLst>
              <a:ext uri="{FF2B5EF4-FFF2-40B4-BE49-F238E27FC236}">
                <a16:creationId xmlns:a16="http://schemas.microsoft.com/office/drawing/2014/main" id="{B8FA2A15-B0FB-93F8-C949-A42781F836F2}"/>
              </a:ext>
            </a:extLst>
          </p:cNvPr>
          <p:cNvPicPr>
            <a:picLocks noChangeAspect="1"/>
          </p:cNvPicPr>
          <p:nvPr/>
        </p:nvPicPr>
        <p:blipFill rotWithShape="1">
          <a:blip r:embed="rId3"/>
          <a:srcRect l="607" r="-191" b="-331"/>
          <a:stretch/>
        </p:blipFill>
        <p:spPr>
          <a:xfrm>
            <a:off x="2250831" y="2243750"/>
            <a:ext cx="7705019" cy="3554541"/>
          </a:xfrm>
          <a:prstGeom prst="rect">
            <a:avLst/>
          </a:prstGeom>
        </p:spPr>
      </p:pic>
    </p:spTree>
    <p:extLst>
      <p:ext uri="{BB962C8B-B14F-4D97-AF65-F5344CB8AC3E}">
        <p14:creationId xmlns:p14="http://schemas.microsoft.com/office/powerpoint/2010/main" val="3018860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545E-8370-1548-7F46-ECC3E87848B3}"/>
              </a:ext>
            </a:extLst>
          </p:cNvPr>
          <p:cNvSpPr>
            <a:spLocks noGrp="1"/>
          </p:cNvSpPr>
          <p:nvPr>
            <p:ph type="title"/>
          </p:nvPr>
        </p:nvSpPr>
        <p:spPr>
          <a:xfrm>
            <a:off x="2231136" y="378538"/>
            <a:ext cx="7729728" cy="1188720"/>
          </a:xfrm>
        </p:spPr>
        <p:txBody>
          <a:bodyPr/>
          <a:lstStyle/>
          <a:p>
            <a:r>
              <a:rPr lang="en-US"/>
              <a:t>Cost Analysis</a:t>
            </a:r>
          </a:p>
        </p:txBody>
      </p:sp>
      <p:pic>
        <p:nvPicPr>
          <p:cNvPr id="5" name="Picture 4">
            <a:extLst>
              <a:ext uri="{FF2B5EF4-FFF2-40B4-BE49-F238E27FC236}">
                <a16:creationId xmlns:a16="http://schemas.microsoft.com/office/drawing/2014/main" id="{758EA564-C4EF-9E03-4FFA-DB1C25345CD1}"/>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7221C379-1203-EABC-7B15-EB4213D33E39}"/>
              </a:ext>
            </a:extLst>
          </p:cNvPr>
          <p:cNvPicPr>
            <a:picLocks noChangeAspect="1"/>
          </p:cNvPicPr>
          <p:nvPr/>
        </p:nvPicPr>
        <p:blipFill rotWithShape="1">
          <a:blip r:embed="rId3"/>
          <a:srcRect l="562" t="2535" r="-140" b="-230"/>
          <a:stretch/>
        </p:blipFill>
        <p:spPr>
          <a:xfrm>
            <a:off x="1805354" y="1664886"/>
            <a:ext cx="8592976" cy="5145757"/>
          </a:xfrm>
          <a:prstGeom prst="rect">
            <a:avLst/>
          </a:prstGeom>
        </p:spPr>
      </p:pic>
    </p:spTree>
    <p:extLst>
      <p:ext uri="{BB962C8B-B14F-4D97-AF65-F5344CB8AC3E}">
        <p14:creationId xmlns:p14="http://schemas.microsoft.com/office/powerpoint/2010/main" val="4034783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93EE-FDA0-D008-F54A-9F786D040930}"/>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1233FB6B-6BE8-9EE7-639B-BF3D7B7D130C}"/>
              </a:ext>
            </a:extLst>
          </p:cNvPr>
          <p:cNvSpPr>
            <a:spLocks noGrp="1"/>
          </p:cNvSpPr>
          <p:nvPr>
            <p:ph idx="1"/>
          </p:nvPr>
        </p:nvSpPr>
        <p:spPr>
          <a:xfrm>
            <a:off x="538788" y="2638044"/>
            <a:ext cx="10506364" cy="4019835"/>
          </a:xfrm>
        </p:spPr>
        <p:txBody>
          <a:bodyPr vert="horz" lIns="91440" tIns="45720" rIns="91440" bIns="45720" rtlCol="0" anchor="t">
            <a:normAutofit/>
          </a:bodyPr>
          <a:lstStyle/>
          <a:p>
            <a:pPr marL="0" indent="0">
              <a:buNone/>
            </a:pPr>
            <a:r>
              <a:rPr lang="en-US" sz="1200">
                <a:solidFill>
                  <a:srgbClr val="000000"/>
                </a:solidFill>
                <a:latin typeface="Calibri"/>
                <a:ea typeface="Calibri"/>
                <a:cs typeface="Calibri"/>
              </a:rPr>
              <a:t>[1] “A Guide to Arduino &amp; the I2C Protocol (Two Wire) | Arduino Documentation,” </a:t>
            </a:r>
            <a:r>
              <a:rPr lang="en-US" sz="1200" i="1">
                <a:solidFill>
                  <a:srgbClr val="000000"/>
                </a:solidFill>
                <a:latin typeface="Calibri"/>
                <a:ea typeface="Calibri"/>
                <a:cs typeface="Calibri"/>
              </a:rPr>
              <a:t>docs.arduino.cc</a:t>
            </a:r>
            <a:r>
              <a:rPr lang="en-US" sz="1200">
                <a:solidFill>
                  <a:srgbClr val="000000"/>
                </a:solidFill>
                <a:latin typeface="Calibri"/>
                <a:ea typeface="Calibri"/>
                <a:cs typeface="Calibri"/>
              </a:rPr>
              <a:t>. https://docs.arduino.cc/learn/communication/wire</a:t>
            </a:r>
            <a:endParaRPr lang="en-US" sz="1200"/>
          </a:p>
          <a:p>
            <a:pPr marL="0" indent="0">
              <a:buNone/>
            </a:pPr>
            <a:r>
              <a:rPr lang="en-US" sz="1200">
                <a:solidFill>
                  <a:srgbClr val="000000"/>
                </a:solidFill>
                <a:latin typeface="Calibri"/>
                <a:ea typeface="Calibri"/>
                <a:cs typeface="Calibri"/>
              </a:rPr>
              <a:t>‌[2] X. Yin, “Kinematics Analysis and Simulation of 6-DOF Industrial Robot.” Accessed: Nov. 26, 2023. [Online]. Available: https://www.ijres.org/papers/Volume%206/Vol-Issue7/Version-1/D0607012734.pdf</a:t>
            </a:r>
            <a:endParaRPr lang="en-US" sz="1200"/>
          </a:p>
          <a:p>
            <a:pPr marL="0" indent="0">
              <a:buNone/>
            </a:pPr>
            <a:r>
              <a:rPr lang="en-US" sz="1200">
                <a:solidFill>
                  <a:srgbClr val="000000"/>
                </a:solidFill>
                <a:latin typeface="Calibri"/>
                <a:ea typeface="Calibri"/>
                <a:cs typeface="Calibri"/>
              </a:rPr>
              <a:t>‌[3] R. Gate, </a:t>
            </a:r>
            <a:r>
              <a:rPr lang="en-US" sz="1200" i="1">
                <a:solidFill>
                  <a:srgbClr val="000000"/>
                </a:solidFill>
                <a:latin typeface="Calibri"/>
                <a:ea typeface="Calibri"/>
                <a:cs typeface="Calibri"/>
              </a:rPr>
              <a:t>6 DOF robot Joints that enable rotation</a:t>
            </a:r>
            <a:r>
              <a:rPr lang="en-US" sz="1200">
                <a:solidFill>
                  <a:srgbClr val="000000"/>
                </a:solidFill>
                <a:latin typeface="Calibri"/>
                <a:ea typeface="Calibri"/>
                <a:cs typeface="Calibri"/>
              </a:rPr>
              <a:t>. Accessed: Nov. 26, 2023. [</a:t>
            </a:r>
            <a:r>
              <a:rPr lang="en-US" sz="1200" err="1">
                <a:solidFill>
                  <a:srgbClr val="000000"/>
                </a:solidFill>
                <a:latin typeface="Calibri"/>
                <a:ea typeface="Calibri"/>
                <a:cs typeface="Calibri"/>
              </a:rPr>
              <a:t>Photot</a:t>
            </a:r>
            <a:r>
              <a:rPr lang="en-US" sz="1200">
                <a:solidFill>
                  <a:srgbClr val="000000"/>
                </a:solidFill>
                <a:latin typeface="Calibri"/>
                <a:ea typeface="Calibri"/>
                <a:cs typeface="Calibri"/>
              </a:rPr>
              <a:t>]. Available: </a:t>
            </a:r>
            <a:r>
              <a:rPr lang="en-US" sz="1200">
                <a:solidFill>
                  <a:srgbClr val="000000"/>
                </a:solidFill>
                <a:latin typeface="Calibri"/>
                <a:ea typeface="Calibri"/>
                <a:cs typeface="Calibri"/>
                <a:hlinkClick r:id="" action="ppaction://noaction"/>
              </a:rPr>
              <a:t>https://www.researchgate.net/figure/6-DOF-robot-Joints-that-enable-rotation-about-the-local-z-axis-are-denoted-by-the_fig2_309366491</a:t>
            </a:r>
            <a:endParaRPr lang="en-US" sz="1200">
              <a:hlinkClick r:id="" action="ppaction://noaction"/>
            </a:endParaRPr>
          </a:p>
          <a:p>
            <a:pPr marL="0" indent="0">
              <a:buNone/>
            </a:pPr>
            <a:r>
              <a:rPr lang="en-US" sz="1200">
                <a:solidFill>
                  <a:srgbClr val="000000"/>
                </a:solidFill>
                <a:latin typeface="Calibri"/>
                <a:ea typeface="Calibri"/>
                <a:cs typeface="Calibri"/>
              </a:rPr>
              <a:t>‌</a:t>
            </a:r>
            <a:r>
              <a:rPr lang="en-US" sz="1200" b="0">
                <a:latin typeface="Arial"/>
                <a:ea typeface="Calibri"/>
                <a:cs typeface="Arial"/>
              </a:rPr>
              <a:t>[4] </a:t>
            </a:r>
            <a:r>
              <a:rPr lang="en-US" sz="1200" b="0" i="0" u="none" strike="noStrike">
                <a:solidFill>
                  <a:srgbClr val="000000"/>
                </a:solidFill>
                <a:effectLst/>
                <a:latin typeface="Calibri"/>
                <a:cs typeface="Arial"/>
              </a:rPr>
              <a:t>[“Datasheet Directory,” </a:t>
            </a:r>
            <a:r>
              <a:rPr lang="en-US" sz="1200" b="0" i="1" u="none" strike="noStrike">
                <a:solidFill>
                  <a:srgbClr val="000000"/>
                </a:solidFill>
                <a:effectLst/>
                <a:latin typeface="Calibri"/>
                <a:cs typeface="Arial"/>
              </a:rPr>
              <a:t>Globalspec.com</a:t>
            </a:r>
            <a:r>
              <a:rPr lang="en-US" sz="1200" b="0" i="0" u="none" strike="noStrike">
                <a:solidFill>
                  <a:srgbClr val="000000"/>
                </a:solidFill>
                <a:effectLst/>
                <a:latin typeface="Calibri"/>
                <a:cs typeface="Arial"/>
              </a:rPr>
              <a:t>, 2020. </a:t>
            </a:r>
            <a:r>
              <a:rPr lang="en-US" sz="1200" b="0" i="0" u="none" strike="noStrike">
                <a:solidFill>
                  <a:srgbClr val="000000"/>
                </a:solidFill>
                <a:effectLst/>
                <a:latin typeface="Calibri"/>
                <a:cs typeface="Arial"/>
                <a:hlinkClick r:id="rId2"/>
              </a:rPr>
              <a:t>https://www.globalspec.com/specsearch/partspecs?partId=</a:t>
            </a:r>
            <a:endParaRPr lang="en-US" sz="1200" b="0">
              <a:solidFill>
                <a:srgbClr val="000000"/>
              </a:solidFill>
              <a:latin typeface="Calibri"/>
              <a:ea typeface="Calibri"/>
              <a:cs typeface="Arial"/>
            </a:endParaRPr>
          </a:p>
          <a:p>
            <a:pPr marL="0" indent="0">
              <a:buNone/>
            </a:pPr>
            <a:r>
              <a:rPr lang="en-US" sz="1200">
                <a:latin typeface="Times New Roman"/>
                <a:cs typeface="Times New Roman"/>
              </a:rPr>
              <a:t>[5] R. G. </a:t>
            </a:r>
            <a:r>
              <a:rPr lang="en-US" sz="1200" err="1">
                <a:latin typeface="Times New Roman"/>
                <a:cs typeface="Times New Roman"/>
              </a:rPr>
              <a:t>Budynas</a:t>
            </a:r>
            <a:r>
              <a:rPr lang="en-US" sz="1200">
                <a:latin typeface="Times New Roman"/>
                <a:cs typeface="Times New Roman"/>
              </a:rPr>
              <a:t> and J. K. Nisbett, Shigley’s Mechanical Engineering Design, 11th edition, SI units, 11th ed, </a:t>
            </a:r>
            <a:r>
              <a:rPr lang="en-US" sz="1200" err="1">
                <a:latin typeface="Times New Roman"/>
                <a:cs typeface="Times New Roman"/>
              </a:rPr>
              <a:t>S.l.</a:t>
            </a:r>
            <a:r>
              <a:rPr lang="en-US" sz="1200">
                <a:latin typeface="Times New Roman"/>
                <a:cs typeface="Times New Roman"/>
              </a:rPr>
              <a:t>, NY: MCGRAW-HILL EDUCATION (AS,2020, pp. 937-953)</a:t>
            </a:r>
          </a:p>
          <a:p>
            <a:pPr marL="0" indent="0">
              <a:buNone/>
            </a:pPr>
            <a:r>
              <a:rPr lang="en-US" sz="1200">
                <a:solidFill>
                  <a:srgbClr val="000000"/>
                </a:solidFill>
                <a:latin typeface="Times New Roman"/>
                <a:ea typeface="Calibri"/>
                <a:cs typeface="Times New Roman"/>
              </a:rPr>
              <a:t>[6] 20sffactory, “</a:t>
            </a:r>
            <a:r>
              <a:rPr lang="en-US" sz="1200" err="1">
                <a:solidFill>
                  <a:srgbClr val="000000"/>
                </a:solidFill>
                <a:latin typeface="Times New Roman"/>
                <a:ea typeface="Calibri"/>
                <a:cs typeface="Times New Roman"/>
              </a:rPr>
              <a:t>community_robot_arm</a:t>
            </a:r>
            <a:r>
              <a:rPr lang="en-US" sz="1200">
                <a:solidFill>
                  <a:srgbClr val="000000"/>
                </a:solidFill>
                <a:latin typeface="Times New Roman"/>
                <a:ea typeface="Calibri"/>
                <a:cs typeface="Times New Roman"/>
              </a:rPr>
              <a:t>,” </a:t>
            </a:r>
            <a:r>
              <a:rPr lang="en-US" sz="1200" i="1">
                <a:solidFill>
                  <a:srgbClr val="000000"/>
                </a:solidFill>
                <a:latin typeface="Times New Roman"/>
                <a:ea typeface="Calibri"/>
                <a:cs typeface="Times New Roman"/>
              </a:rPr>
              <a:t>GitHub</a:t>
            </a:r>
            <a:r>
              <a:rPr lang="en-US" sz="1200">
                <a:solidFill>
                  <a:srgbClr val="000000"/>
                </a:solidFill>
                <a:latin typeface="Times New Roman"/>
                <a:ea typeface="Calibri"/>
                <a:cs typeface="Times New Roman"/>
              </a:rPr>
              <a:t>, Nov. 24, 2023. </a:t>
            </a:r>
            <a:r>
              <a:rPr lang="en-US" sz="1200">
                <a:solidFill>
                  <a:srgbClr val="000000"/>
                </a:solidFill>
                <a:latin typeface="Times New Roman"/>
                <a:ea typeface="Calibri"/>
                <a:cs typeface="Times New Roman"/>
                <a:hlinkClick r:id="rId3"/>
              </a:rPr>
              <a:t>https://github.com/20sffactory/community_robot_arm</a:t>
            </a:r>
            <a:r>
              <a:rPr lang="en-US" sz="1200">
                <a:solidFill>
                  <a:srgbClr val="000000"/>
                </a:solidFill>
                <a:latin typeface="Times New Roman"/>
                <a:ea typeface="Calibri"/>
                <a:cs typeface="Times New Roman"/>
              </a:rPr>
              <a:t> (accessed Nov. 30, 2023).</a:t>
            </a:r>
          </a:p>
          <a:p>
            <a:pPr marL="0" indent="0">
              <a:buNone/>
            </a:pPr>
            <a:r>
              <a:rPr lang="en-US" sz="1200">
                <a:solidFill>
                  <a:srgbClr val="000000"/>
                </a:solidFill>
                <a:latin typeface="Times New Roman"/>
                <a:ea typeface="Calibri"/>
                <a:cs typeface="Times New Roman"/>
              </a:rPr>
              <a:t>‌[7] “6DOF Robot Arm 6-Axis Aluminum Robotic Arm with Servos Unfinished Standard Version - Free Shipping - </a:t>
            </a:r>
            <a:r>
              <a:rPr lang="en-US" sz="1200" err="1">
                <a:solidFill>
                  <a:srgbClr val="000000"/>
                </a:solidFill>
                <a:latin typeface="Times New Roman"/>
                <a:ea typeface="Calibri"/>
                <a:cs typeface="Times New Roman"/>
              </a:rPr>
              <a:t>ThanksBuyer</a:t>
            </a:r>
            <a:r>
              <a:rPr lang="en-US" sz="1200">
                <a:solidFill>
                  <a:srgbClr val="000000"/>
                </a:solidFill>
                <a:latin typeface="Times New Roman"/>
                <a:ea typeface="Calibri"/>
                <a:cs typeface="Times New Roman"/>
              </a:rPr>
              <a:t>,” </a:t>
            </a:r>
            <a:r>
              <a:rPr lang="en-US" sz="1200" i="1">
                <a:solidFill>
                  <a:srgbClr val="000000"/>
                </a:solidFill>
                <a:latin typeface="Times New Roman"/>
                <a:ea typeface="Calibri"/>
                <a:cs typeface="Times New Roman"/>
                <a:hlinkClick r:id="rId4"/>
              </a:rPr>
              <a:t>www.thanksbuyer.com</a:t>
            </a:r>
            <a:r>
              <a:rPr lang="en-US" sz="1200">
                <a:solidFill>
                  <a:srgbClr val="000000"/>
                </a:solidFill>
                <a:latin typeface="Times New Roman"/>
                <a:ea typeface="Calibri"/>
                <a:cs typeface="Times New Roman"/>
              </a:rPr>
              <a:t>. </a:t>
            </a:r>
            <a:r>
              <a:rPr lang="en-US" sz="1200">
                <a:solidFill>
                  <a:srgbClr val="000000"/>
                </a:solidFill>
                <a:latin typeface="Times New Roman"/>
                <a:ea typeface="Calibri"/>
                <a:cs typeface="Times New Roman"/>
                <a:hlinkClick r:id="rId5"/>
              </a:rPr>
              <a:t>https://www.thanksbuyer.com/6dof-robot-arm-6-axis-aluminum-robotic-arm-with-servos-unfinished-standard-version-60681</a:t>
            </a:r>
            <a:r>
              <a:rPr lang="en-US" sz="1200">
                <a:solidFill>
                  <a:srgbClr val="000000"/>
                </a:solidFill>
                <a:latin typeface="Times New Roman"/>
                <a:ea typeface="Calibri"/>
                <a:cs typeface="Times New Roman"/>
              </a:rPr>
              <a:t> (accessed Nov. 30, 2023).</a:t>
            </a:r>
            <a:endParaRPr lang="en-US"/>
          </a:p>
          <a:p>
            <a:pPr marL="0" indent="0">
              <a:buNone/>
            </a:pPr>
            <a:endParaRPr lang="en-US">
              <a:solidFill>
                <a:srgbClr val="000000"/>
              </a:solidFill>
              <a:latin typeface="Calibri"/>
              <a:ea typeface="Calibri"/>
              <a:cs typeface="Calibri"/>
            </a:endParaRPr>
          </a:p>
          <a:p>
            <a:pPr marL="0" indent="0">
              <a:buNone/>
            </a:pPr>
            <a:endParaRPr lang="en-US">
              <a:solidFill>
                <a:srgbClr val="262626"/>
              </a:solidFill>
              <a:latin typeface="Gill Sans MT" panose="020B0502020104020203"/>
              <a:ea typeface="Calibri"/>
              <a:cs typeface="Calibri"/>
            </a:endParaRPr>
          </a:p>
        </p:txBody>
      </p:sp>
    </p:spTree>
    <p:extLst>
      <p:ext uri="{BB962C8B-B14F-4D97-AF65-F5344CB8AC3E}">
        <p14:creationId xmlns:p14="http://schemas.microsoft.com/office/powerpoint/2010/main" val="141538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4D95-327A-9DC7-7C16-361A07238FA2}"/>
              </a:ext>
            </a:extLst>
          </p:cNvPr>
          <p:cNvSpPr>
            <a:spLocks noGrp="1"/>
          </p:cNvSpPr>
          <p:nvPr>
            <p:ph type="title"/>
          </p:nvPr>
        </p:nvSpPr>
        <p:spPr>
          <a:xfrm>
            <a:off x="2142151" y="243840"/>
            <a:ext cx="7907697" cy="1188720"/>
          </a:xfrm>
        </p:spPr>
        <p:txBody>
          <a:bodyPr/>
          <a:lstStyle/>
          <a:p>
            <a:r>
              <a:rPr lang="en-US"/>
              <a:t>System Requirements </a:t>
            </a:r>
          </a:p>
        </p:txBody>
      </p:sp>
      <p:sp>
        <p:nvSpPr>
          <p:cNvPr id="3" name="Content Placeholder 2">
            <a:extLst>
              <a:ext uri="{FF2B5EF4-FFF2-40B4-BE49-F238E27FC236}">
                <a16:creationId xmlns:a16="http://schemas.microsoft.com/office/drawing/2014/main" id="{9F62B30A-E00A-A390-7B1E-116014F8DB9C}"/>
              </a:ext>
            </a:extLst>
          </p:cNvPr>
          <p:cNvSpPr>
            <a:spLocks noGrp="1"/>
          </p:cNvSpPr>
          <p:nvPr>
            <p:ph idx="1"/>
          </p:nvPr>
        </p:nvSpPr>
        <p:spPr>
          <a:xfrm>
            <a:off x="233680" y="1740662"/>
            <a:ext cx="5029200" cy="3976116"/>
          </a:xfrm>
        </p:spPr>
        <p:txBody>
          <a:bodyPr>
            <a:normAutofit fontScale="25000" lnSpcReduction="20000"/>
          </a:bodyPr>
          <a:lstStyle/>
          <a:p>
            <a:pPr marL="0" indent="0">
              <a:buNone/>
            </a:pPr>
            <a:r>
              <a:rPr lang="en-US" sz="7200">
                <a:cs typeface="Calibri" panose="020F0502020204030204"/>
              </a:rPr>
              <a:t>Working Volume</a:t>
            </a:r>
          </a:p>
          <a:p>
            <a:r>
              <a:rPr lang="en-US" sz="6400">
                <a:cs typeface="Calibri" panose="020F0502020204030204"/>
              </a:rPr>
              <a:t>Max Diameter: 50’’</a:t>
            </a:r>
          </a:p>
          <a:p>
            <a:r>
              <a:rPr lang="en-US" sz="6400">
                <a:cs typeface="Calibri" panose="020F0502020204030204"/>
              </a:rPr>
              <a:t>Max Height: 48’’</a:t>
            </a:r>
          </a:p>
          <a:p>
            <a:r>
              <a:rPr lang="en-US" sz="6400">
                <a:cs typeface="Calibri" panose="020F0502020204030204"/>
              </a:rPr>
              <a:t>Cylindrical Surface</a:t>
            </a:r>
          </a:p>
          <a:p>
            <a:pPr marL="0" indent="0">
              <a:buNone/>
            </a:pPr>
            <a:r>
              <a:rPr lang="en-US" sz="7200">
                <a:cs typeface="Calibri" panose="020F0502020204030204"/>
              </a:rPr>
              <a:t>Drilling Capabilities</a:t>
            </a:r>
          </a:p>
          <a:p>
            <a:r>
              <a:rPr lang="en-US" sz="6400">
                <a:cs typeface="Calibri" panose="020F0502020204030204"/>
              </a:rPr>
              <a:t>Material: Composite material equivalent to ¼‘’ thick aluminum.</a:t>
            </a:r>
          </a:p>
          <a:p>
            <a:r>
              <a:rPr lang="en-US" sz="6400">
                <a:cs typeface="Calibri" panose="020F0502020204030204"/>
              </a:rPr>
              <a:t>Multiple drill bits for varying hole sizes.</a:t>
            </a:r>
          </a:p>
          <a:p>
            <a:r>
              <a:rPr lang="en-US" sz="6400">
                <a:cs typeface="Calibri" panose="020F0502020204030204"/>
              </a:rPr>
              <a:t>Varying directions and surface conditions. </a:t>
            </a:r>
          </a:p>
          <a:p>
            <a:r>
              <a:rPr lang="en-US" sz="6400">
                <a:cs typeface="Calibri" panose="020F0502020204030204"/>
              </a:rPr>
              <a:t>Drilling Tolerance: .003’’</a:t>
            </a:r>
          </a:p>
          <a:p>
            <a:pPr marL="0" indent="0">
              <a:buNone/>
            </a:pPr>
            <a:r>
              <a:rPr lang="en-US" sz="7200">
                <a:cs typeface="Calibri" panose="020F0502020204030204"/>
              </a:rPr>
              <a:t>Fully Autonomous</a:t>
            </a:r>
          </a:p>
          <a:p>
            <a:r>
              <a:rPr lang="en-US" sz="6400">
                <a:cs typeface="Calibri" panose="020F0502020204030204"/>
              </a:rPr>
              <a:t>User should be able to use control system to select a preprogrammed setting for the desired job.</a:t>
            </a:r>
          </a:p>
          <a:p>
            <a:r>
              <a:rPr lang="en-US" sz="6400">
                <a:cs typeface="Calibri" panose="020F0502020204030204"/>
              </a:rPr>
              <a:t>E-stop that can detect overheating or system malfunction and automatically shut down.</a:t>
            </a:r>
          </a:p>
          <a:p>
            <a:pPr marL="0" indent="0">
              <a:buNone/>
            </a:pPr>
            <a:endParaRPr lang="en-US"/>
          </a:p>
        </p:txBody>
      </p:sp>
      <p:pic>
        <p:nvPicPr>
          <p:cNvPr id="5" name="Picture 4">
            <a:extLst>
              <a:ext uri="{FF2B5EF4-FFF2-40B4-BE49-F238E27FC236}">
                <a16:creationId xmlns:a16="http://schemas.microsoft.com/office/drawing/2014/main" id="{DCEAC32F-7E24-181B-F270-9B201B02BEB2}"/>
              </a:ext>
            </a:extLst>
          </p:cNvPr>
          <p:cNvPicPr>
            <a:picLocks noChangeAspect="1"/>
          </p:cNvPicPr>
          <p:nvPr/>
        </p:nvPicPr>
        <p:blipFill>
          <a:blip r:embed="rId2"/>
          <a:stretch>
            <a:fillRect/>
          </a:stretch>
        </p:blipFill>
        <p:spPr>
          <a:xfrm>
            <a:off x="10756053" y="6373368"/>
            <a:ext cx="1435947" cy="484632"/>
          </a:xfrm>
          <a:prstGeom prst="rect">
            <a:avLst/>
          </a:prstGeom>
        </p:spPr>
      </p:pic>
      <p:sp>
        <p:nvSpPr>
          <p:cNvPr id="4" name="TextBox 3">
            <a:extLst>
              <a:ext uri="{FF2B5EF4-FFF2-40B4-BE49-F238E27FC236}">
                <a16:creationId xmlns:a16="http://schemas.microsoft.com/office/drawing/2014/main" id="{2C16E2C8-D852-972F-4C39-E9E6EDCA05D8}"/>
              </a:ext>
            </a:extLst>
          </p:cNvPr>
          <p:cNvSpPr txBox="1"/>
          <p:nvPr/>
        </p:nvSpPr>
        <p:spPr>
          <a:xfrm>
            <a:off x="5562997" y="1740662"/>
            <a:ext cx="4206240" cy="4493538"/>
          </a:xfrm>
          <a:prstGeom prst="rect">
            <a:avLst/>
          </a:prstGeom>
          <a:noFill/>
        </p:spPr>
        <p:txBody>
          <a:bodyPr wrap="square" rtlCol="0">
            <a:spAutoFit/>
          </a:bodyPr>
          <a:lstStyle/>
          <a:p>
            <a:pPr marL="0" indent="0">
              <a:buNone/>
            </a:pPr>
            <a:r>
              <a:rPr lang="en-US">
                <a:cs typeface="Calibri" panose="020F0502020204030204"/>
              </a:rPr>
              <a:t>Mobility</a:t>
            </a:r>
          </a:p>
          <a:p>
            <a:pPr marL="285750" indent="-285750">
              <a:buFont typeface="Arial" panose="020B0604020202020204" pitchFamily="34" charset="0"/>
              <a:buChar char="•"/>
            </a:pPr>
            <a:r>
              <a:rPr lang="en-US" sz="1600">
                <a:cs typeface="Calibri" panose="020F0502020204030204"/>
              </a:rPr>
              <a:t>System should be on wheels, capable of being moved by no more than two people for placement.</a:t>
            </a:r>
          </a:p>
          <a:p>
            <a:pPr marL="285750" indent="-285750">
              <a:buFont typeface="Arial" panose="020B0604020202020204" pitchFamily="34" charset="0"/>
              <a:buChar char="•"/>
            </a:pPr>
            <a:r>
              <a:rPr lang="en-US" sz="1600">
                <a:cs typeface="Calibri" panose="020F0502020204030204"/>
              </a:rPr>
              <a:t>System will be locked in place.</a:t>
            </a:r>
          </a:p>
          <a:p>
            <a:pPr marL="285750" indent="-285750">
              <a:buFont typeface="Arial" panose="020B0604020202020204" pitchFamily="34" charset="0"/>
              <a:buChar char="•"/>
            </a:pPr>
            <a:r>
              <a:rPr lang="en-US" sz="1400">
                <a:cs typeface="Calibri" panose="020F0502020204030204"/>
              </a:rPr>
              <a:t>Cylinder will be lowered around system and locked in place.</a:t>
            </a:r>
          </a:p>
          <a:p>
            <a:pPr marL="285750" indent="-285750">
              <a:buFont typeface="Arial" panose="020B0604020202020204" pitchFamily="34" charset="0"/>
              <a:buChar char="•"/>
            </a:pPr>
            <a:r>
              <a:rPr lang="en-US" sz="1400">
                <a:cs typeface="Calibri" panose="020F0502020204030204"/>
              </a:rPr>
              <a:t>Total Product Weight:  &lt; 200 Pounds</a:t>
            </a:r>
          </a:p>
          <a:p>
            <a:pPr marL="285750" indent="-285750">
              <a:buFont typeface="Arial" panose="020B0604020202020204" pitchFamily="34" charset="0"/>
              <a:buChar char="•"/>
            </a:pPr>
            <a:endParaRPr lang="en-US" sz="1400">
              <a:cs typeface="Calibri" panose="020F0502020204030204"/>
            </a:endParaRPr>
          </a:p>
          <a:p>
            <a:pPr marL="0" indent="0">
              <a:buNone/>
            </a:pPr>
            <a:r>
              <a:rPr lang="en-US">
                <a:cs typeface="Calibri" panose="020F0502020204030204"/>
              </a:rPr>
              <a:t>Other</a:t>
            </a:r>
          </a:p>
          <a:p>
            <a:pPr marL="285750" indent="-285750">
              <a:buFont typeface="Arial" panose="020B0604020202020204" pitchFamily="34" charset="0"/>
              <a:buChar char="•"/>
            </a:pPr>
            <a:r>
              <a:rPr lang="en-US" sz="1600">
                <a:cs typeface="Calibri" panose="020F0502020204030204"/>
              </a:rPr>
              <a:t>Cost effective: Low product and maintenance costs.</a:t>
            </a:r>
          </a:p>
          <a:p>
            <a:pPr marL="285750" indent="-285750">
              <a:buFont typeface="Arial" panose="020B0604020202020204" pitchFamily="34" charset="0"/>
              <a:buChar char="•"/>
            </a:pPr>
            <a:r>
              <a:rPr lang="en-US" sz="1600">
                <a:cs typeface="Calibri" panose="020F0502020204030204"/>
              </a:rPr>
              <a:t>Must be able to work continuously through a 10 -hour workday.</a:t>
            </a:r>
          </a:p>
          <a:p>
            <a:pPr marL="285750" indent="-285750">
              <a:buFont typeface="Arial" panose="020B0604020202020204" pitchFamily="34" charset="0"/>
              <a:buChar char="•"/>
            </a:pPr>
            <a:r>
              <a:rPr lang="en-US" sz="1600">
                <a:cs typeface="Calibri" panose="020F0502020204030204"/>
              </a:rPr>
              <a:t>Strictly electronic running on standard household appliance power access (no hydraulics). </a:t>
            </a:r>
          </a:p>
          <a:p>
            <a:endParaRPr lang="en-US"/>
          </a:p>
        </p:txBody>
      </p:sp>
    </p:spTree>
    <p:extLst>
      <p:ext uri="{BB962C8B-B14F-4D97-AF65-F5344CB8AC3E}">
        <p14:creationId xmlns:p14="http://schemas.microsoft.com/office/powerpoint/2010/main" val="144002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4D95-327A-9DC7-7C16-361A07238FA2}"/>
              </a:ext>
            </a:extLst>
          </p:cNvPr>
          <p:cNvSpPr>
            <a:spLocks noGrp="1"/>
          </p:cNvSpPr>
          <p:nvPr>
            <p:ph type="title"/>
          </p:nvPr>
        </p:nvSpPr>
        <p:spPr>
          <a:xfrm>
            <a:off x="2142151" y="263652"/>
            <a:ext cx="7907697" cy="1188720"/>
          </a:xfrm>
        </p:spPr>
        <p:txBody>
          <a:bodyPr/>
          <a:lstStyle/>
          <a:p>
            <a:r>
              <a:rPr lang="en-US"/>
              <a:t>Functional Model</a:t>
            </a:r>
          </a:p>
        </p:txBody>
      </p:sp>
      <p:pic>
        <p:nvPicPr>
          <p:cNvPr id="4" name="Content Placeholder 3">
            <a:extLst>
              <a:ext uri="{FF2B5EF4-FFF2-40B4-BE49-F238E27FC236}">
                <a16:creationId xmlns:a16="http://schemas.microsoft.com/office/drawing/2014/main" id="{9FE17F80-127E-78FD-1EBF-E7F351F23E52}"/>
              </a:ext>
            </a:extLst>
          </p:cNvPr>
          <p:cNvPicPr>
            <a:picLocks noGrp="1" noChangeAspect="1"/>
          </p:cNvPicPr>
          <p:nvPr>
            <p:ph idx="1"/>
          </p:nvPr>
        </p:nvPicPr>
        <p:blipFill>
          <a:blip r:embed="rId2"/>
          <a:stretch>
            <a:fillRect/>
          </a:stretch>
        </p:blipFill>
        <p:spPr>
          <a:xfrm>
            <a:off x="2247391" y="1616144"/>
            <a:ext cx="7697216" cy="5073658"/>
          </a:xfrm>
          <a:prstGeom prst="rect">
            <a:avLst/>
          </a:prstGeom>
        </p:spPr>
      </p:pic>
      <p:pic>
        <p:nvPicPr>
          <p:cNvPr id="5" name="Picture 4">
            <a:extLst>
              <a:ext uri="{FF2B5EF4-FFF2-40B4-BE49-F238E27FC236}">
                <a16:creationId xmlns:a16="http://schemas.microsoft.com/office/drawing/2014/main" id="{DCEAC32F-7E24-181B-F270-9B201B02BEB2}"/>
              </a:ext>
            </a:extLst>
          </p:cNvPr>
          <p:cNvPicPr>
            <a:picLocks noChangeAspect="1"/>
          </p:cNvPicPr>
          <p:nvPr/>
        </p:nvPicPr>
        <p:blipFill>
          <a:blip r:embed="rId3"/>
          <a:stretch>
            <a:fillRect/>
          </a:stretch>
        </p:blipFill>
        <p:spPr>
          <a:xfrm>
            <a:off x="10756054" y="6373368"/>
            <a:ext cx="1435946" cy="484632"/>
          </a:xfrm>
          <a:prstGeom prst="rect">
            <a:avLst/>
          </a:prstGeom>
        </p:spPr>
      </p:pic>
    </p:spTree>
    <p:extLst>
      <p:ext uri="{BB962C8B-B14F-4D97-AF65-F5344CB8AC3E}">
        <p14:creationId xmlns:p14="http://schemas.microsoft.com/office/powerpoint/2010/main" val="36002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4D95-327A-9DC7-7C16-361A07238FA2}"/>
              </a:ext>
            </a:extLst>
          </p:cNvPr>
          <p:cNvSpPr>
            <a:spLocks noGrp="1"/>
          </p:cNvSpPr>
          <p:nvPr>
            <p:ph type="title"/>
          </p:nvPr>
        </p:nvSpPr>
        <p:spPr>
          <a:xfrm>
            <a:off x="2231135" y="485456"/>
            <a:ext cx="7907697" cy="1188720"/>
          </a:xfrm>
        </p:spPr>
        <p:txBody>
          <a:bodyPr/>
          <a:lstStyle/>
          <a:p>
            <a:r>
              <a:rPr lang="en-US"/>
              <a:t>System  Block Diagram</a:t>
            </a:r>
          </a:p>
        </p:txBody>
      </p:sp>
      <p:pic>
        <p:nvPicPr>
          <p:cNvPr id="5" name="Picture 4">
            <a:extLst>
              <a:ext uri="{FF2B5EF4-FFF2-40B4-BE49-F238E27FC236}">
                <a16:creationId xmlns:a16="http://schemas.microsoft.com/office/drawing/2014/main" id="{DCEAC32F-7E24-181B-F270-9B201B02BEB2}"/>
              </a:ext>
            </a:extLst>
          </p:cNvPr>
          <p:cNvPicPr>
            <a:picLocks noChangeAspect="1"/>
          </p:cNvPicPr>
          <p:nvPr/>
        </p:nvPicPr>
        <p:blipFill>
          <a:blip r:embed="rId2"/>
          <a:stretch>
            <a:fillRect/>
          </a:stretch>
        </p:blipFill>
        <p:spPr>
          <a:xfrm>
            <a:off x="10756054" y="6373368"/>
            <a:ext cx="1435946" cy="484632"/>
          </a:xfrm>
          <a:prstGeom prst="rect">
            <a:avLst/>
          </a:prstGeom>
        </p:spPr>
      </p:pic>
      <p:pic>
        <p:nvPicPr>
          <p:cNvPr id="14" name="Picture 13">
            <a:extLst>
              <a:ext uri="{FF2B5EF4-FFF2-40B4-BE49-F238E27FC236}">
                <a16:creationId xmlns:a16="http://schemas.microsoft.com/office/drawing/2014/main" id="{9057017C-3272-8BCE-128C-CFFF3C2B0216}"/>
              </a:ext>
            </a:extLst>
          </p:cNvPr>
          <p:cNvPicPr>
            <a:picLocks noChangeAspect="1"/>
          </p:cNvPicPr>
          <p:nvPr/>
        </p:nvPicPr>
        <p:blipFill>
          <a:blip r:embed="rId3"/>
          <a:stretch>
            <a:fillRect/>
          </a:stretch>
        </p:blipFill>
        <p:spPr>
          <a:xfrm>
            <a:off x="2231135" y="1914459"/>
            <a:ext cx="7907697" cy="4752381"/>
          </a:xfrm>
          <a:prstGeom prst="rect">
            <a:avLst/>
          </a:prstGeom>
        </p:spPr>
      </p:pic>
    </p:spTree>
    <p:extLst>
      <p:ext uri="{BB962C8B-B14F-4D97-AF65-F5344CB8AC3E}">
        <p14:creationId xmlns:p14="http://schemas.microsoft.com/office/powerpoint/2010/main" val="74354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3AD7-893B-B29F-CC2A-7FBF5C0A38CE}"/>
              </a:ext>
            </a:extLst>
          </p:cNvPr>
          <p:cNvSpPr>
            <a:spLocks noGrp="1"/>
          </p:cNvSpPr>
          <p:nvPr>
            <p:ph type="title"/>
          </p:nvPr>
        </p:nvSpPr>
        <p:spPr>
          <a:xfrm>
            <a:off x="2231136" y="334772"/>
            <a:ext cx="7729728" cy="1188720"/>
          </a:xfrm>
        </p:spPr>
        <p:txBody>
          <a:bodyPr/>
          <a:lstStyle/>
          <a:p>
            <a:r>
              <a:rPr lang="en-US"/>
              <a:t>Quality Function Deployment</a:t>
            </a:r>
          </a:p>
        </p:txBody>
      </p:sp>
      <p:pic>
        <p:nvPicPr>
          <p:cNvPr id="4" name="Picture 3">
            <a:extLst>
              <a:ext uri="{FF2B5EF4-FFF2-40B4-BE49-F238E27FC236}">
                <a16:creationId xmlns:a16="http://schemas.microsoft.com/office/drawing/2014/main" id="{C59099C9-5845-529B-BF84-54208B249481}"/>
              </a:ext>
            </a:extLst>
          </p:cNvPr>
          <p:cNvPicPr>
            <a:picLocks noChangeAspect="1"/>
          </p:cNvPicPr>
          <p:nvPr/>
        </p:nvPicPr>
        <p:blipFill>
          <a:blip r:embed="rId2"/>
          <a:stretch>
            <a:fillRect/>
          </a:stretch>
        </p:blipFill>
        <p:spPr>
          <a:xfrm>
            <a:off x="10753064" y="6373368"/>
            <a:ext cx="1438936" cy="484632"/>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A93A68C-8AEA-1B08-621B-CB7BF229FA63}"/>
                  </a:ext>
                </a:extLst>
              </p:cNvPr>
              <p:cNvSpPr txBox="1"/>
              <p:nvPr/>
            </p:nvSpPr>
            <p:spPr>
              <a:xfrm>
                <a:off x="7965440" y="2225594"/>
                <a:ext cx="3149600" cy="5078313"/>
              </a:xfrm>
              <a:prstGeom prst="rect">
                <a:avLst/>
              </a:prstGeom>
              <a:noFill/>
            </p:spPr>
            <p:txBody>
              <a:bodyPr wrap="square" rtlCol="0">
                <a:spAutoFit/>
              </a:bodyPr>
              <a:lstStyle/>
              <a:p>
                <a:r>
                  <a:rPr lang="en-US"/>
                  <a:t>Functional Requirements</a:t>
                </a:r>
              </a:p>
              <a:p>
                <a:pPr marL="285750" indent="-285750">
                  <a:buFont typeface="Arial" panose="020B0604020202020204" pitchFamily="34" charset="0"/>
                  <a:buChar char="•"/>
                </a:pPr>
                <a:r>
                  <a:rPr lang="en-US"/>
                  <a:t>Spindle Speed: 3000 RPM</a:t>
                </a:r>
              </a:p>
              <a:p>
                <a:pPr marL="285750" indent="-285750">
                  <a:buFont typeface="Arial" panose="020B0604020202020204" pitchFamily="34" charset="0"/>
                  <a:buChar char="•"/>
                </a:pPr>
                <a:r>
                  <a:rPr lang="en-US"/>
                  <a:t>Motor Torque Output: 180 N-m (With Gearbox)</a:t>
                </a:r>
              </a:p>
              <a:p>
                <a:pPr marL="285750" indent="-285750">
                  <a:buFont typeface="Arial" panose="020B0604020202020204" pitchFamily="34" charset="0"/>
                  <a:buChar char="•"/>
                </a:pPr>
                <a:r>
                  <a:rPr lang="en-US"/>
                  <a:t>Motor Holding Torque: 148 N-m (With Gearbox)</a:t>
                </a:r>
              </a:p>
              <a:p>
                <a:pPr marL="285750" indent="-285750">
                  <a:buFont typeface="Arial" panose="020B0604020202020204" pitchFamily="34" charset="0"/>
                  <a:buChar char="•"/>
                </a:pPr>
                <a:r>
                  <a:rPr lang="en-US"/>
                  <a:t>Max Arm Deflection: .001’’</a:t>
                </a:r>
              </a:p>
              <a:p>
                <a:pPr marL="285750" indent="-285750">
                  <a:buFont typeface="Arial" panose="020B0604020202020204" pitchFamily="34" charset="0"/>
                  <a:buChar char="•"/>
                </a:pPr>
                <a:r>
                  <a:rPr lang="en-US"/>
                  <a:t>Max Arm Reach: 29’’</a:t>
                </a:r>
              </a:p>
              <a:p>
                <a:pPr marL="285750" indent="-285750">
                  <a:buFont typeface="Arial" panose="020B0604020202020204" pitchFamily="34" charset="0"/>
                  <a:buChar char="•"/>
                </a:pPr>
                <a:r>
                  <a:rPr lang="en-US"/>
                  <a:t>Total Product Weight:                &lt; 200 </a:t>
                </a:r>
                <a:r>
                  <a:rPr lang="en-US" err="1"/>
                  <a:t>lbs</a:t>
                </a:r>
                <a:endParaRPr lang="en-US"/>
              </a:p>
              <a:p>
                <a:pPr marL="285750" indent="-285750">
                  <a:buFont typeface="Arial" panose="020B0604020202020204" pitchFamily="34" charset="0"/>
                  <a:buChar char="•"/>
                </a:pPr>
                <a:r>
                  <a:rPr lang="en-US"/>
                  <a:t>Power Source: Standard Household 220V PS</a:t>
                </a:r>
              </a:p>
              <a:p>
                <a:pPr marL="285750" indent="-285750">
                  <a:buFont typeface="Arial" panose="020B0604020202020204" pitchFamily="34" charset="0"/>
                  <a:buChar char="•"/>
                </a:pPr>
                <a:r>
                  <a:rPr lang="en-US"/>
                  <a:t>Slewing Drive ROM: 360</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a:ea typeface="Cambria Math" panose="02040503050406030204" pitchFamily="18" charset="0"/>
                </a:endParaRPr>
              </a:p>
              <a:p>
                <a:pPr marL="285750" indent="-285750">
                  <a:buFont typeface="Arial" panose="020B0604020202020204" pitchFamily="34" charset="0"/>
                  <a:buChar char="•"/>
                </a:pPr>
                <a:r>
                  <a:rPr lang="en-US">
                    <a:ea typeface="Cambria Math" panose="02040503050406030204" pitchFamily="18" charset="0"/>
                  </a:rPr>
                  <a:t>Stepper Motor ROM: 180</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a:ea typeface="Cambria Math" panose="02040503050406030204" pitchFamily="18" charset="0"/>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mc:Choice>
        <mc:Fallback>
          <p:sp>
            <p:nvSpPr>
              <p:cNvPr id="3" name="TextBox 2">
                <a:extLst>
                  <a:ext uri="{FF2B5EF4-FFF2-40B4-BE49-F238E27FC236}">
                    <a16:creationId xmlns:a16="http://schemas.microsoft.com/office/drawing/2014/main" id="{BA93A68C-8AEA-1B08-621B-CB7BF229FA63}"/>
                  </a:ext>
                </a:extLst>
              </p:cNvPr>
              <p:cNvSpPr txBox="1">
                <a:spLocks noRot="1" noChangeAspect="1" noMove="1" noResize="1" noEditPoints="1" noAdjustHandles="1" noChangeArrowheads="1" noChangeShapeType="1" noTextEdit="1"/>
              </p:cNvSpPr>
              <p:nvPr/>
            </p:nvSpPr>
            <p:spPr>
              <a:xfrm>
                <a:off x="7965440" y="2225594"/>
                <a:ext cx="3149600" cy="5078313"/>
              </a:xfrm>
              <a:prstGeom prst="rect">
                <a:avLst/>
              </a:prstGeom>
              <a:blipFill>
                <a:blip r:embed="rId3"/>
                <a:stretch>
                  <a:fillRect l="-1744" t="-600" r="-697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B136493-3C40-A8A0-2B41-29098D0756E8}"/>
              </a:ext>
            </a:extLst>
          </p:cNvPr>
          <p:cNvPicPr>
            <a:picLocks noChangeAspect="1"/>
          </p:cNvPicPr>
          <p:nvPr/>
        </p:nvPicPr>
        <p:blipFill rotWithShape="1">
          <a:blip r:embed="rId4"/>
          <a:srcRect l="2779" t="3737"/>
          <a:stretch/>
        </p:blipFill>
        <p:spPr>
          <a:xfrm>
            <a:off x="558800" y="1920240"/>
            <a:ext cx="6630965" cy="4562902"/>
          </a:xfrm>
          <a:prstGeom prst="rect">
            <a:avLst/>
          </a:prstGeom>
        </p:spPr>
      </p:pic>
    </p:spTree>
    <p:extLst>
      <p:ext uri="{BB962C8B-B14F-4D97-AF65-F5344CB8AC3E}">
        <p14:creationId xmlns:p14="http://schemas.microsoft.com/office/powerpoint/2010/main" val="150702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4D95-327A-9DC7-7C16-361A07238FA2}"/>
              </a:ext>
            </a:extLst>
          </p:cNvPr>
          <p:cNvSpPr>
            <a:spLocks noGrp="1"/>
          </p:cNvSpPr>
          <p:nvPr>
            <p:ph type="title"/>
          </p:nvPr>
        </p:nvSpPr>
        <p:spPr>
          <a:xfrm>
            <a:off x="2048128" y="952839"/>
            <a:ext cx="8095743" cy="1188720"/>
          </a:xfrm>
        </p:spPr>
        <p:txBody>
          <a:bodyPr/>
          <a:lstStyle/>
          <a:p>
            <a:r>
              <a:rPr lang="en-US"/>
              <a:t>Verification Methods</a:t>
            </a:r>
          </a:p>
        </p:txBody>
      </p:sp>
      <p:sp>
        <p:nvSpPr>
          <p:cNvPr id="3" name="Content Placeholder 2">
            <a:extLst>
              <a:ext uri="{FF2B5EF4-FFF2-40B4-BE49-F238E27FC236}">
                <a16:creationId xmlns:a16="http://schemas.microsoft.com/office/drawing/2014/main" id="{9F62B30A-E00A-A390-7B1E-116014F8DB9C}"/>
              </a:ext>
            </a:extLst>
          </p:cNvPr>
          <p:cNvSpPr>
            <a:spLocks noGrp="1"/>
          </p:cNvSpPr>
          <p:nvPr>
            <p:ph idx="1"/>
          </p:nvPr>
        </p:nvSpPr>
        <p:spPr>
          <a:xfrm>
            <a:off x="1158365" y="2423160"/>
            <a:ext cx="5330952" cy="3282188"/>
          </a:xfrm>
        </p:spPr>
        <p:txBody>
          <a:bodyPr>
            <a:normAutofit fontScale="92500" lnSpcReduction="20000"/>
          </a:bodyPr>
          <a:lstStyle/>
          <a:p>
            <a:pPr marL="0" indent="0">
              <a:buNone/>
            </a:pPr>
            <a:r>
              <a:rPr lang="en-US" sz="1900"/>
              <a:t>Kinematic Verification</a:t>
            </a:r>
          </a:p>
          <a:p>
            <a:r>
              <a:rPr lang="en-US"/>
              <a:t> SolidWorks - Motion Study.</a:t>
            </a:r>
          </a:p>
          <a:p>
            <a:pPr lvl="1"/>
            <a:r>
              <a:rPr lang="en-US"/>
              <a:t>Verifies range of motion, working volume, and interferences.</a:t>
            </a:r>
          </a:p>
          <a:p>
            <a:r>
              <a:rPr lang="en-US"/>
              <a:t>Initial Prototype</a:t>
            </a:r>
          </a:p>
          <a:p>
            <a:pPr marL="0" indent="0">
              <a:buNone/>
            </a:pPr>
            <a:r>
              <a:rPr lang="en-US" sz="1900"/>
              <a:t>Deflection Analysis</a:t>
            </a:r>
          </a:p>
          <a:p>
            <a:r>
              <a:rPr lang="en-US"/>
              <a:t>SolidWorks - FEA </a:t>
            </a:r>
          </a:p>
          <a:p>
            <a:pPr lvl="1"/>
            <a:r>
              <a:rPr lang="en-US"/>
              <a:t>Study with varying beam shapes and material</a:t>
            </a:r>
          </a:p>
          <a:p>
            <a:r>
              <a:rPr lang="en-US"/>
              <a:t>80/20 Deflection Test</a:t>
            </a:r>
          </a:p>
          <a:p>
            <a:pPr lvl="1"/>
            <a:r>
              <a:rPr lang="en-US"/>
              <a:t>Measured deflection of 80/20 Aluminum under static loading to compare with FEA analysis.</a:t>
            </a:r>
          </a:p>
          <a:p>
            <a:pPr marL="0" indent="0">
              <a:buNone/>
            </a:pPr>
            <a:endParaRPr lang="en-US"/>
          </a:p>
        </p:txBody>
      </p:sp>
      <p:pic>
        <p:nvPicPr>
          <p:cNvPr id="5" name="Picture 4">
            <a:extLst>
              <a:ext uri="{FF2B5EF4-FFF2-40B4-BE49-F238E27FC236}">
                <a16:creationId xmlns:a16="http://schemas.microsoft.com/office/drawing/2014/main" id="{DCEAC32F-7E24-181B-F270-9B201B02BEB2}"/>
              </a:ext>
            </a:extLst>
          </p:cNvPr>
          <p:cNvPicPr>
            <a:picLocks noChangeAspect="1"/>
          </p:cNvPicPr>
          <p:nvPr/>
        </p:nvPicPr>
        <p:blipFill>
          <a:blip r:embed="rId2"/>
          <a:stretch>
            <a:fillRect/>
          </a:stretch>
        </p:blipFill>
        <p:spPr>
          <a:xfrm>
            <a:off x="10762488" y="6360102"/>
            <a:ext cx="1429511" cy="482460"/>
          </a:xfrm>
          <a:prstGeom prst="rect">
            <a:avLst/>
          </a:prstGeom>
        </p:spPr>
      </p:pic>
      <p:sp>
        <p:nvSpPr>
          <p:cNvPr id="4" name="TextBox 3">
            <a:extLst>
              <a:ext uri="{FF2B5EF4-FFF2-40B4-BE49-F238E27FC236}">
                <a16:creationId xmlns:a16="http://schemas.microsoft.com/office/drawing/2014/main" id="{02B98BA4-042F-F0BC-1D21-34544ED5A61B}"/>
              </a:ext>
            </a:extLst>
          </p:cNvPr>
          <p:cNvSpPr txBox="1"/>
          <p:nvPr/>
        </p:nvSpPr>
        <p:spPr>
          <a:xfrm>
            <a:off x="8248261" y="2500604"/>
            <a:ext cx="3816221" cy="3620278"/>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769C6F4-71FF-FA77-754E-C54BD41A2C59}"/>
              </a:ext>
            </a:extLst>
          </p:cNvPr>
          <p:cNvSpPr txBox="1"/>
          <p:nvPr/>
        </p:nvSpPr>
        <p:spPr>
          <a:xfrm>
            <a:off x="6489317" y="2423160"/>
            <a:ext cx="4453128" cy="25699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US"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Interactive Protype Assessment</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Protype Drilling Test </a:t>
            </a: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5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Ensure rpm of spindle meets design needs</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Movement Oriented Extended Run Time Test</a:t>
            </a: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5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Industry applicable design based on daily needs</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Real - World Simulation</a:t>
            </a: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5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Overall evaluation of customer request</a:t>
            </a:r>
          </a:p>
        </p:txBody>
      </p:sp>
    </p:spTree>
    <p:extLst>
      <p:ext uri="{BB962C8B-B14F-4D97-AF65-F5344CB8AC3E}">
        <p14:creationId xmlns:p14="http://schemas.microsoft.com/office/powerpoint/2010/main" val="282581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4D95-327A-9DC7-7C16-361A07238FA2}"/>
              </a:ext>
            </a:extLst>
          </p:cNvPr>
          <p:cNvSpPr>
            <a:spLocks noGrp="1"/>
          </p:cNvSpPr>
          <p:nvPr>
            <p:ph type="title"/>
          </p:nvPr>
        </p:nvSpPr>
        <p:spPr>
          <a:xfrm>
            <a:off x="3004457" y="267378"/>
            <a:ext cx="6341273" cy="584190"/>
          </a:xfrm>
        </p:spPr>
        <p:txBody>
          <a:bodyPr>
            <a:normAutofit fontScale="90000"/>
          </a:bodyPr>
          <a:lstStyle/>
          <a:p>
            <a:r>
              <a:rPr lang="en-US"/>
              <a:t>Verification Matrix</a:t>
            </a:r>
          </a:p>
        </p:txBody>
      </p:sp>
      <p:pic>
        <p:nvPicPr>
          <p:cNvPr id="5" name="Picture 4">
            <a:extLst>
              <a:ext uri="{FF2B5EF4-FFF2-40B4-BE49-F238E27FC236}">
                <a16:creationId xmlns:a16="http://schemas.microsoft.com/office/drawing/2014/main" id="{DCEAC32F-7E24-181B-F270-9B201B02BEB2}"/>
              </a:ext>
            </a:extLst>
          </p:cNvPr>
          <p:cNvPicPr>
            <a:picLocks noChangeAspect="1"/>
          </p:cNvPicPr>
          <p:nvPr/>
        </p:nvPicPr>
        <p:blipFill>
          <a:blip r:embed="rId2"/>
          <a:stretch>
            <a:fillRect/>
          </a:stretch>
        </p:blipFill>
        <p:spPr>
          <a:xfrm>
            <a:off x="10756053" y="6373368"/>
            <a:ext cx="1435947" cy="484632"/>
          </a:xfrm>
          <a:prstGeom prst="rect">
            <a:avLst/>
          </a:prstGeom>
        </p:spPr>
      </p:pic>
      <p:pic>
        <p:nvPicPr>
          <p:cNvPr id="10" name="Content Placeholder 9">
            <a:extLst>
              <a:ext uri="{FF2B5EF4-FFF2-40B4-BE49-F238E27FC236}">
                <a16:creationId xmlns:a16="http://schemas.microsoft.com/office/drawing/2014/main" id="{CBB07B19-3D31-A95D-D528-2A132D683ECE}"/>
              </a:ext>
            </a:extLst>
          </p:cNvPr>
          <p:cNvPicPr>
            <a:picLocks noGrp="1" noChangeAspect="1"/>
          </p:cNvPicPr>
          <p:nvPr>
            <p:ph idx="1"/>
          </p:nvPr>
        </p:nvPicPr>
        <p:blipFill>
          <a:blip r:embed="rId3"/>
          <a:stretch>
            <a:fillRect/>
          </a:stretch>
        </p:blipFill>
        <p:spPr>
          <a:xfrm>
            <a:off x="2121159" y="965822"/>
            <a:ext cx="7949682" cy="5732539"/>
          </a:xfrm>
        </p:spPr>
      </p:pic>
    </p:spTree>
    <p:extLst>
      <p:ext uri="{BB962C8B-B14F-4D97-AF65-F5344CB8AC3E}">
        <p14:creationId xmlns:p14="http://schemas.microsoft.com/office/powerpoint/2010/main" val="273905177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9396645F46748A81322C12F250A4A" ma:contentTypeVersion="9" ma:contentTypeDescription="Create a new document." ma:contentTypeScope="" ma:versionID="b36f0e48cc42f32e3f5acf2bca995696">
  <xsd:schema xmlns:xsd="http://www.w3.org/2001/XMLSchema" xmlns:xs="http://www.w3.org/2001/XMLSchema" xmlns:p="http://schemas.microsoft.com/office/2006/metadata/properties" xmlns:ns2="582fa5d2-bece-4aea-9f77-927244515e54" xmlns:ns3="fd639afb-ed64-4ff5-bb39-999a75fc06b7" targetNamespace="http://schemas.microsoft.com/office/2006/metadata/properties" ma:root="true" ma:fieldsID="42e9e2129f5ec4ff9b1ca00bc7d7ffd9" ns2:_="" ns3:_="">
    <xsd:import namespace="582fa5d2-bece-4aea-9f77-927244515e54"/>
    <xsd:import namespace="fd639afb-ed64-4ff5-bb39-999a75fc0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fa5d2-bece-4aea-9f77-927244515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639afb-ed64-4ff5-bb39-999a75fc06b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B657CC-B028-4B1B-B383-0EB9EB485D3E}">
  <ds:schemaRefs>
    <ds:schemaRef ds:uri="582fa5d2-bece-4aea-9f77-927244515e54"/>
    <ds:schemaRef ds:uri="fd639afb-ed64-4ff5-bb39-999a75fc0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76CC326D-75AD-4495-B35C-1A9EDBDC05E5}">
  <ds:schemaRefs>
    <ds:schemaRef ds:uri="http://schemas.microsoft.com/sharepoint/v3/contenttype/forms"/>
  </ds:schemaRefs>
</ds:datastoreItem>
</file>

<file path=customXml/itemProps3.xml><?xml version="1.0" encoding="utf-8"?>
<ds:datastoreItem xmlns:ds="http://schemas.openxmlformats.org/officeDocument/2006/customXml" ds:itemID="{CF4DB76D-B82B-4C00-9FF7-4559D481E467}"/>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36</Slides>
  <Notes>0</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Parcel</vt:lpstr>
      <vt:lpstr>Northern Arizona University  Preliminary Design Review</vt:lpstr>
      <vt:lpstr>Summary</vt:lpstr>
      <vt:lpstr>Introduction</vt:lpstr>
      <vt:lpstr>System Requirements </vt:lpstr>
      <vt:lpstr>Functional Model</vt:lpstr>
      <vt:lpstr>System  Block Diagram</vt:lpstr>
      <vt:lpstr>Quality Function Deployment</vt:lpstr>
      <vt:lpstr>Verification Methods</vt:lpstr>
      <vt:lpstr>Verification Matrix</vt:lpstr>
      <vt:lpstr>Design Concepts</vt:lpstr>
      <vt:lpstr>Design concept</vt:lpstr>
      <vt:lpstr>PUGH sTUDY</vt:lpstr>
      <vt:lpstr>Design concept</vt:lpstr>
      <vt:lpstr>Point Design</vt:lpstr>
      <vt:lpstr>Risk Analysis</vt:lpstr>
      <vt:lpstr>Risk Analysis</vt:lpstr>
      <vt:lpstr>ENGINEERING ANALYSIS OF MVP  Ease of Manufacturing</vt:lpstr>
      <vt:lpstr>Engineering analysis - MVP Definition</vt:lpstr>
      <vt:lpstr>ENGINEERING ANALYSIS OF MVP - Motion Control</vt:lpstr>
      <vt:lpstr>ENGINEERING ANALYSIS OF MVP Geometry Analysis</vt:lpstr>
      <vt:lpstr>PowerPoint Presentation</vt:lpstr>
      <vt:lpstr>Engineering Analysis of MVP - Drill Bit</vt:lpstr>
      <vt:lpstr>Engineering Analysis of MVP - Deflection</vt:lpstr>
      <vt:lpstr>Engineering Analysis of MVP- Wiring Size for Nema Motor </vt:lpstr>
      <vt:lpstr>Engineering Analysis of MVP - Deflection</vt:lpstr>
      <vt:lpstr>Engineering Analysis of MVP - Bearings </vt:lpstr>
      <vt:lpstr>Engineering Analysis of MVP - Bearings </vt:lpstr>
      <vt:lpstr>Engineering Analysis of MVP - Bearings</vt:lpstr>
      <vt:lpstr>Engineering Analysis of MVP –Holding torque</vt:lpstr>
      <vt:lpstr>Rationale for Mvp</vt:lpstr>
      <vt:lpstr>Prototype After MVP Analysis</vt:lpstr>
      <vt:lpstr>Prototype After MVP Analysis</vt:lpstr>
      <vt:lpstr>Project Status</vt:lpstr>
      <vt:lpstr>Future Deliverables</vt:lpstr>
      <vt:lpstr>Cost Analysis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Arizona University_  Preliminary Design Review</dc:title>
  <dc:creator>Mica Nicole Nellis</dc:creator>
  <cp:revision>1</cp:revision>
  <dcterms:created xsi:type="dcterms:W3CDTF">2023-11-22T01:02:09Z</dcterms:created>
  <dcterms:modified xsi:type="dcterms:W3CDTF">2023-11-30T22:58:43Z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0x0101008AD9396645F46748A81322C12F250A4A</vt:lpwstr>
  </property>
</Properties>
</file>