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5" r:id="rId5"/>
  </p:sldMasterIdLst>
  <p:notesMasterIdLst>
    <p:notesMasterId r:id="rId15"/>
  </p:notesMasterIdLst>
  <p:sldIdLst>
    <p:sldId id="256" r:id="rId6"/>
    <p:sldId id="270" r:id="rId7"/>
    <p:sldId id="280" r:id="rId8"/>
    <p:sldId id="284" r:id="rId9"/>
    <p:sldId id="278" r:id="rId10"/>
    <p:sldId id="283" r:id="rId11"/>
    <p:sldId id="281" r:id="rId12"/>
    <p:sldId id="285" r:id="rId13"/>
    <p:sldId id="28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9B6"/>
    <a:srgbClr val="F5F2EE"/>
    <a:srgbClr val="26A5D4"/>
    <a:srgbClr val="44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CE949-3075-45DE-BF6C-511289FF5D04}" v="119" dt="2022-09-28T02:59:18.569"/>
    <p1510:client id="{6311FD58-1880-451B-8168-8DE647C40D13}" v="146" dt="2022-09-28T17:03:08.326"/>
    <p1510:client id="{72719094-E7FD-41D4-9E0B-9B720CB194CD}" v="490" dt="2022-09-28T04:24:38.594"/>
    <p1510:client id="{9754DFF3-6E8A-417E-966E-BB4B265689A1}" v="15" dt="2022-09-28T18:49:31.954"/>
    <p1510:client id="{F4DEE08A-EE9C-415F-A367-7792EDC54D12}" v="1" dt="2022-09-28T15:00:31.590"/>
    <p1510:client id="{FC1E4AAA-F091-4225-8C90-C0811F14A7F1}" v="9" dt="2022-09-28T02:57:25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mini Sanara Senaviratne Edirisinghe Mudiyanselage" userId="S::lse34@iris.nau.edu::ba3f811b-f7d3-4670-86c7-4632c1aaab4e" providerId="AD" clId="Web-{6311FD58-1880-451B-8168-8DE647C40D13}"/>
    <pc:docChg chg="addSld delSld modSld">
      <pc:chgData name="Lumini Sanara Senaviratne Edirisinghe Mudiyanselage" userId="S::lse34@iris.nau.edu::ba3f811b-f7d3-4670-86c7-4632c1aaab4e" providerId="AD" clId="Web-{6311FD58-1880-451B-8168-8DE647C40D13}" dt="2022-09-28T17:03:08.326" v="26" actId="14100"/>
      <pc:docMkLst>
        <pc:docMk/>
      </pc:docMkLst>
      <pc:sldChg chg="modSp">
        <pc:chgData name="Lumini Sanara Senaviratne Edirisinghe Mudiyanselage" userId="S::lse34@iris.nau.edu::ba3f811b-f7d3-4670-86c7-4632c1aaab4e" providerId="AD" clId="Web-{6311FD58-1880-451B-8168-8DE647C40D13}" dt="2022-09-28T17:03:08.326" v="26" actId="14100"/>
        <pc:sldMkLst>
          <pc:docMk/>
          <pc:sldMk cId="1891993320" sldId="280"/>
        </pc:sldMkLst>
        <pc:picChg chg="mod">
          <ac:chgData name="Lumini Sanara Senaviratne Edirisinghe Mudiyanselage" userId="S::lse34@iris.nau.edu::ba3f811b-f7d3-4670-86c7-4632c1aaab4e" providerId="AD" clId="Web-{6311FD58-1880-451B-8168-8DE647C40D13}" dt="2022-09-28T17:03:08.326" v="26" actId="14100"/>
          <ac:picMkLst>
            <pc:docMk/>
            <pc:sldMk cId="1891993320" sldId="280"/>
            <ac:picMk id="11" creationId="{61269CC3-6E0D-27A9-AE12-E332744009DD}"/>
          </ac:picMkLst>
        </pc:picChg>
      </pc:sldChg>
      <pc:sldChg chg="modSp">
        <pc:chgData name="Lumini Sanara Senaviratne Edirisinghe Mudiyanselage" userId="S::lse34@iris.nau.edu::ba3f811b-f7d3-4670-86c7-4632c1aaab4e" providerId="AD" clId="Web-{6311FD58-1880-451B-8168-8DE647C40D13}" dt="2022-09-28T17:01:43.526" v="14"/>
        <pc:sldMkLst>
          <pc:docMk/>
          <pc:sldMk cId="4266336561" sldId="281"/>
        </pc:sldMkLst>
        <pc:graphicFrameChg chg="mod modGraphic">
          <ac:chgData name="Lumini Sanara Senaviratne Edirisinghe Mudiyanselage" userId="S::lse34@iris.nau.edu::ba3f811b-f7d3-4670-86c7-4632c1aaab4e" providerId="AD" clId="Web-{6311FD58-1880-451B-8168-8DE647C40D13}" dt="2022-09-28T17:01:43.526" v="14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6311FD58-1880-451B-8168-8DE647C40D13}" dt="2022-09-28T17:01:31.447" v="10"/>
        <pc:sldMkLst>
          <pc:docMk/>
          <pc:sldMk cId="1022348412" sldId="284"/>
        </pc:sldMkLst>
        <pc:spChg chg="mod">
          <ac:chgData name="Lumini Sanara Senaviratne Edirisinghe Mudiyanselage" userId="S::lse34@iris.nau.edu::ba3f811b-f7d3-4670-86c7-4632c1aaab4e" providerId="AD" clId="Web-{6311FD58-1880-451B-8168-8DE647C40D13}" dt="2022-09-28T17:01:18.244" v="8" actId="1076"/>
          <ac:spMkLst>
            <pc:docMk/>
            <pc:sldMk cId="1022348412" sldId="284"/>
            <ac:spMk id="3" creationId="{49D961BC-7179-0B99-C2AA-E52B6EC7D602}"/>
          </ac:spMkLst>
        </pc:spChg>
        <pc:picChg chg="mod">
          <ac:chgData name="Lumini Sanara Senaviratne Edirisinghe Mudiyanselage" userId="S::lse34@iris.nau.edu::ba3f811b-f7d3-4670-86c7-4632c1aaab4e" providerId="AD" clId="Web-{6311FD58-1880-451B-8168-8DE647C40D13}" dt="2022-09-28T17:01:31.447" v="10"/>
          <ac:picMkLst>
            <pc:docMk/>
            <pc:sldMk cId="1022348412" sldId="284"/>
            <ac:picMk id="13" creationId="{63010811-3CBD-A906-4125-990C9C26A40F}"/>
          </ac:picMkLst>
        </pc:picChg>
      </pc:sldChg>
      <pc:sldChg chg="modSp new del mod modShow">
        <pc:chgData name="Lumini Sanara Senaviratne Edirisinghe Mudiyanselage" userId="S::lse34@iris.nau.edu::ba3f811b-f7d3-4670-86c7-4632c1aaab4e" providerId="AD" clId="Web-{6311FD58-1880-451B-8168-8DE647C40D13}" dt="2022-09-28T17:02:58.044" v="25"/>
        <pc:sldMkLst>
          <pc:docMk/>
          <pc:sldMk cId="890310915" sldId="286"/>
        </pc:sldMkLst>
        <pc:spChg chg="mod">
          <ac:chgData name="Lumini Sanara Senaviratne Edirisinghe Mudiyanselage" userId="S::lse34@iris.nau.edu::ba3f811b-f7d3-4670-86c7-4632c1aaab4e" providerId="AD" clId="Web-{6311FD58-1880-451B-8168-8DE647C40D13}" dt="2022-09-28T17:02:50.060" v="24" actId="20577"/>
          <ac:spMkLst>
            <pc:docMk/>
            <pc:sldMk cId="890310915" sldId="286"/>
            <ac:spMk id="2" creationId="{070F9F0E-397C-F9AC-6279-D1B88932107D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D4A38D5A-E22D-47C6-968F-73E55C839971}"/>
    <pc:docChg chg="modSld">
      <pc:chgData name="Lumini Sanara Senaviratne Edirisinghe Mudiyanselage" userId="S::lse34@iris.nau.edu::ba3f811b-f7d3-4670-86c7-4632c1aaab4e" providerId="AD" clId="Web-{D4A38D5A-E22D-47C6-968F-73E55C839971}" dt="2022-02-20T01:53:33.354" v="24" actId="1076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D4A38D5A-E22D-47C6-968F-73E55C839971}" dt="2022-02-20T01:53:33.354" v="24" actId="1076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D4A38D5A-E22D-47C6-968F-73E55C839971}" dt="2022-02-20T01:53:33.354" v="24" actId="1076"/>
          <ac:spMkLst>
            <pc:docMk/>
            <pc:sldMk cId="898435061" sldId="268"/>
            <ac:spMk id="5" creationId="{3E1597CF-56D1-4A78-B007-F5522A479DDF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D4A38D5A-E22D-47C6-968F-73E55C839971}" dt="2022-02-20T01:53:19.369" v="22"/>
          <ac:graphicFrameMkLst>
            <pc:docMk/>
            <pc:sldMk cId="898435061" sldId="268"/>
            <ac:graphicFrameMk id="7" creationId="{EBA4E060-3AA3-4D2A-B324-C1F1657A1A5A}"/>
          </ac:graphicFrameMkLst>
        </pc:graphicFrameChg>
        <pc:picChg chg="del">
          <ac:chgData name="Lumini Sanara Senaviratne Edirisinghe Mudiyanselage" userId="S::lse34@iris.nau.edu::ba3f811b-f7d3-4670-86c7-4632c1aaab4e" providerId="AD" clId="Web-{D4A38D5A-E22D-47C6-968F-73E55C839971}" dt="2022-02-20T01:42:22.249" v="1"/>
          <ac:picMkLst>
            <pc:docMk/>
            <pc:sldMk cId="898435061" sldId="268"/>
            <ac:picMk id="3" creationId="{6AA2D21D-493F-42E3-8A73-FAE069B6D3C1}"/>
          </ac:picMkLst>
        </pc:picChg>
        <pc:picChg chg="mod">
          <ac:chgData name="Lumini Sanara Senaviratne Edirisinghe Mudiyanselage" userId="S::lse34@iris.nau.edu::ba3f811b-f7d3-4670-86c7-4632c1aaab4e" providerId="AD" clId="Web-{D4A38D5A-E22D-47C6-968F-73E55C839971}" dt="2022-02-20T01:53:27.729" v="23" actId="14100"/>
          <ac:picMkLst>
            <pc:docMk/>
            <pc:sldMk cId="898435061" sldId="268"/>
            <ac:picMk id="4" creationId="{FD28986A-FE91-478F-AA7C-058BB2AB52E1}"/>
          </ac:picMkLst>
        </pc:picChg>
      </pc:sldChg>
    </pc:docChg>
  </pc:docChgLst>
  <pc:docChgLst>
    <pc:chgData name="Alex Nagle" userId="7b63e753-be02-4b51-a484-998be9625c7e" providerId="ADAL" clId="{7343B6E2-03DC-4DC1-950B-023CC709008A}"/>
    <pc:docChg chg="undo custSel addSld delSld modSld sldOrd">
      <pc:chgData name="Alex Nagle" userId="7b63e753-be02-4b51-a484-998be9625c7e" providerId="ADAL" clId="{7343B6E2-03DC-4DC1-950B-023CC709008A}" dt="2022-02-20T03:50:16.668" v="187" actId="20577"/>
      <pc:docMkLst>
        <pc:docMk/>
      </pc:docMkLst>
      <pc:sldChg chg="del">
        <pc:chgData name="Alex Nagle" userId="7b63e753-be02-4b51-a484-998be9625c7e" providerId="ADAL" clId="{7343B6E2-03DC-4DC1-950B-023CC709008A}" dt="2022-02-20T01:35:50.090" v="0" actId="47"/>
        <pc:sldMkLst>
          <pc:docMk/>
          <pc:sldMk cId="897849253" sldId="257"/>
        </pc:sldMkLst>
      </pc:sldChg>
      <pc:sldChg chg="del">
        <pc:chgData name="Alex Nagle" userId="7b63e753-be02-4b51-a484-998be9625c7e" providerId="ADAL" clId="{7343B6E2-03DC-4DC1-950B-023CC709008A}" dt="2022-02-20T01:36:01.852" v="2" actId="47"/>
        <pc:sldMkLst>
          <pc:docMk/>
          <pc:sldMk cId="2360224050" sldId="258"/>
        </pc:sldMkLst>
      </pc:sldChg>
      <pc:sldChg chg="modSp mod">
        <pc:chgData name="Alex Nagle" userId="7b63e753-be02-4b51-a484-998be9625c7e" providerId="ADAL" clId="{7343B6E2-03DC-4DC1-950B-023CC709008A}" dt="2022-02-20T03:37:33.714" v="109" actId="6549"/>
        <pc:sldMkLst>
          <pc:docMk/>
          <pc:sldMk cId="271048396" sldId="259"/>
        </pc:sldMkLst>
        <pc:graphicFrameChg chg="modGraphic">
          <ac:chgData name="Alex Nagle" userId="7b63e753-be02-4b51-a484-998be9625c7e" providerId="ADAL" clId="{7343B6E2-03DC-4DC1-950B-023CC709008A}" dt="2022-02-20T03:37:33.714" v="109" actId="6549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del">
        <pc:chgData name="Alex Nagle" userId="7b63e753-be02-4b51-a484-998be9625c7e" providerId="ADAL" clId="{7343B6E2-03DC-4DC1-950B-023CC709008A}" dt="2022-02-20T01:36:03.896" v="4" actId="47"/>
        <pc:sldMkLst>
          <pc:docMk/>
          <pc:sldMk cId="2466705267" sldId="264"/>
        </pc:sldMkLst>
      </pc:sldChg>
      <pc:sldChg chg="del">
        <pc:chgData name="Alex Nagle" userId="7b63e753-be02-4b51-a484-998be9625c7e" providerId="ADAL" clId="{7343B6E2-03DC-4DC1-950B-023CC709008A}" dt="2022-02-20T01:36:02.752" v="3" actId="47"/>
        <pc:sldMkLst>
          <pc:docMk/>
          <pc:sldMk cId="2797053390" sldId="266"/>
        </pc:sldMkLst>
      </pc:sldChg>
      <pc:sldChg chg="modSp mod ord">
        <pc:chgData name="Alex Nagle" userId="7b63e753-be02-4b51-a484-998be9625c7e" providerId="ADAL" clId="{7343B6E2-03DC-4DC1-950B-023CC709008A}" dt="2022-02-20T03:47:35.703" v="111" actId="2711"/>
        <pc:sldMkLst>
          <pc:docMk/>
          <pc:sldMk cId="2803027210" sldId="267"/>
        </pc:sldMkLst>
        <pc:spChg chg="mod">
          <ac:chgData name="Alex Nagle" userId="7b63e753-be02-4b51-a484-998be9625c7e" providerId="ADAL" clId="{7343B6E2-03DC-4DC1-950B-023CC709008A}" dt="2022-02-20T03:47:35.703" v="111" actId="2711"/>
          <ac:spMkLst>
            <pc:docMk/>
            <pc:sldMk cId="2803027210" sldId="267"/>
            <ac:spMk id="2" creationId="{DDB97F1B-612D-4045-809E-DE725AB0B9DF}"/>
          </ac:spMkLst>
        </pc:spChg>
      </pc:sldChg>
      <pc:sldChg chg="modSp mod ord">
        <pc:chgData name="Alex Nagle" userId="7b63e753-be02-4b51-a484-998be9625c7e" providerId="ADAL" clId="{7343B6E2-03DC-4DC1-950B-023CC709008A}" dt="2022-02-20T03:47:58.469" v="113" actId="14100"/>
        <pc:sldMkLst>
          <pc:docMk/>
          <pc:sldMk cId="898435061" sldId="268"/>
        </pc:sldMkLst>
        <pc:spChg chg="mod">
          <ac:chgData name="Alex Nagle" userId="7b63e753-be02-4b51-a484-998be9625c7e" providerId="ADAL" clId="{7343B6E2-03DC-4DC1-950B-023CC709008A}" dt="2022-02-20T03:47:58.469" v="113" actId="14100"/>
          <ac:spMkLst>
            <pc:docMk/>
            <pc:sldMk cId="898435061" sldId="268"/>
            <ac:spMk id="2" creationId="{EC4F8F8A-FB23-4273-AB36-847C803E9E99}"/>
          </ac:spMkLst>
        </pc:spChg>
      </pc:sldChg>
      <pc:sldChg chg="del">
        <pc:chgData name="Alex Nagle" userId="7b63e753-be02-4b51-a484-998be9625c7e" providerId="ADAL" clId="{7343B6E2-03DC-4DC1-950B-023CC709008A}" dt="2022-02-20T01:35:53.938" v="1" actId="47"/>
        <pc:sldMkLst>
          <pc:docMk/>
          <pc:sldMk cId="2658137896" sldId="272"/>
        </pc:sldMkLst>
      </pc:sldChg>
      <pc:sldChg chg="modSp mod">
        <pc:chgData name="Alex Nagle" userId="7b63e753-be02-4b51-a484-998be9625c7e" providerId="ADAL" clId="{7343B6E2-03DC-4DC1-950B-023CC709008A}" dt="2022-02-20T03:49:44.786" v="185" actId="1038"/>
        <pc:sldMkLst>
          <pc:docMk/>
          <pc:sldMk cId="4264498956" sldId="274"/>
        </pc:sldMkLst>
        <pc:spChg chg="mod">
          <ac:chgData name="Alex Nagle" userId="7b63e753-be02-4b51-a484-998be9625c7e" providerId="ADAL" clId="{7343B6E2-03DC-4DC1-950B-023CC709008A}" dt="2022-02-20T03:49:44.786" v="185" actId="1038"/>
          <ac:spMkLst>
            <pc:docMk/>
            <pc:sldMk cId="4264498956" sldId="274"/>
            <ac:spMk id="2" creationId="{6430C52B-1090-4575-AA6A-B02A403C4B27}"/>
          </ac:spMkLst>
        </pc:spChg>
      </pc:sldChg>
      <pc:sldChg chg="modSp mod">
        <pc:chgData name="Alex Nagle" userId="7b63e753-be02-4b51-a484-998be9625c7e" providerId="ADAL" clId="{7343B6E2-03DC-4DC1-950B-023CC709008A}" dt="2022-02-20T03:50:16.668" v="187" actId="20577"/>
        <pc:sldMkLst>
          <pc:docMk/>
          <pc:sldMk cId="2736538855" sldId="275"/>
        </pc:sldMkLst>
        <pc:spChg chg="mod">
          <ac:chgData name="Alex Nagle" userId="7b63e753-be02-4b51-a484-998be9625c7e" providerId="ADAL" clId="{7343B6E2-03DC-4DC1-950B-023CC709008A}" dt="2022-02-20T03:49:05.061" v="123" actId="2711"/>
          <ac:spMkLst>
            <pc:docMk/>
            <pc:sldMk cId="2736538855" sldId="275"/>
            <ac:spMk id="2" creationId="{E88B644B-0A9D-42A5-B5CC-767852762FD3}"/>
          </ac:spMkLst>
        </pc:spChg>
        <pc:spChg chg="mod">
          <ac:chgData name="Alex Nagle" userId="7b63e753-be02-4b51-a484-998be9625c7e" providerId="ADAL" clId="{7343B6E2-03DC-4DC1-950B-023CC709008A}" dt="2022-02-20T03:50:16.668" v="187" actId="20577"/>
          <ac:spMkLst>
            <pc:docMk/>
            <pc:sldMk cId="2736538855" sldId="275"/>
            <ac:spMk id="3" creationId="{820CA202-FD5E-4455-AE0F-3F6547AB4301}"/>
          </ac:spMkLst>
        </pc:spChg>
      </pc:sldChg>
      <pc:sldChg chg="modSp new mod">
        <pc:chgData name="Alex Nagle" userId="7b63e753-be02-4b51-a484-998be9625c7e" providerId="ADAL" clId="{7343B6E2-03DC-4DC1-950B-023CC709008A}" dt="2022-02-20T03:48:24.366" v="117" actId="14100"/>
        <pc:sldMkLst>
          <pc:docMk/>
          <pc:sldMk cId="3821690705" sldId="276"/>
        </pc:sldMkLst>
        <pc:spChg chg="mod">
          <ac:chgData name="Alex Nagle" userId="7b63e753-be02-4b51-a484-998be9625c7e" providerId="ADAL" clId="{7343B6E2-03DC-4DC1-950B-023CC709008A}" dt="2022-02-20T03:48:24.366" v="117" actId="14100"/>
          <ac:spMkLst>
            <pc:docMk/>
            <pc:sldMk cId="3821690705" sldId="276"/>
            <ac:spMk id="3" creationId="{E709D52B-7C63-45BC-A95D-F5ECE66086F8}"/>
          </ac:spMkLst>
        </pc:spChg>
      </pc:sldChg>
      <pc:sldChg chg="modSp new mod">
        <pc:chgData name="Alex Nagle" userId="7b63e753-be02-4b51-a484-998be9625c7e" providerId="ADAL" clId="{7343B6E2-03DC-4DC1-950B-023CC709008A}" dt="2022-02-20T03:48:15.372" v="115" actId="2711"/>
        <pc:sldMkLst>
          <pc:docMk/>
          <pc:sldMk cId="3784712347" sldId="277"/>
        </pc:sldMkLst>
        <pc:spChg chg="mod">
          <ac:chgData name="Alex Nagle" userId="7b63e753-be02-4b51-a484-998be9625c7e" providerId="ADAL" clId="{7343B6E2-03DC-4DC1-950B-023CC709008A}" dt="2022-02-20T03:48:15.372" v="115" actId="2711"/>
          <ac:spMkLst>
            <pc:docMk/>
            <pc:sldMk cId="3784712347" sldId="277"/>
            <ac:spMk id="3" creationId="{B903E14E-165F-4A3A-B5FD-D5622AD77009}"/>
          </ac:spMkLst>
        </pc:spChg>
      </pc:sldChg>
      <pc:sldChg chg="modSp mod">
        <pc:chgData name="Alex Nagle" userId="7b63e753-be02-4b51-a484-998be9625c7e" providerId="ADAL" clId="{7343B6E2-03DC-4DC1-950B-023CC709008A}" dt="2022-02-20T03:48:06.650" v="114" actId="2711"/>
        <pc:sldMkLst>
          <pc:docMk/>
          <pc:sldMk cId="2708346736" sldId="278"/>
        </pc:sldMkLst>
        <pc:spChg chg="mod">
          <ac:chgData name="Alex Nagle" userId="7b63e753-be02-4b51-a484-998be9625c7e" providerId="ADAL" clId="{7343B6E2-03DC-4DC1-950B-023CC709008A}" dt="2022-02-20T03:48:06.650" v="114" actId="2711"/>
          <ac:spMkLst>
            <pc:docMk/>
            <pc:sldMk cId="2708346736" sldId="278"/>
            <ac:spMk id="3" creationId="{1A318E51-0C03-4C1E-90A0-497C9A85BE6B}"/>
          </ac:spMkLst>
        </pc:spChg>
      </pc:sldChg>
      <pc:sldChg chg="del">
        <pc:chgData name="Alex Nagle" userId="7b63e753-be02-4b51-a484-998be9625c7e" providerId="ADAL" clId="{7343B6E2-03DC-4DC1-950B-023CC709008A}" dt="2022-02-20T03:33:23.084" v="77" actId="47"/>
        <pc:sldMkLst>
          <pc:docMk/>
          <pc:sldMk cId="2908166208" sldId="280"/>
        </pc:sldMkLst>
      </pc:sldChg>
    </pc:docChg>
  </pc:docChgLst>
  <pc:docChgLst>
    <pc:chgData name="Lumini Sanara Senaviratne Edirisinghe Mudiyanselage" userId="S::lse34@iris.nau.edu::ba3f811b-f7d3-4670-86c7-4632c1aaab4e" providerId="AD" clId="Web-{2601437D-0269-4C0E-B00E-309295C86377}"/>
    <pc:docChg chg="addSld modSld">
      <pc:chgData name="Lumini Sanara Senaviratne Edirisinghe Mudiyanselage" userId="S::lse34@iris.nau.edu::ba3f811b-f7d3-4670-86c7-4632c1aaab4e" providerId="AD" clId="Web-{2601437D-0269-4C0E-B00E-309295C86377}" dt="2022-02-01T17:51:25.570" v="51" actId="14100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2601437D-0269-4C0E-B00E-309295C86377}" dt="2022-02-01T17:45:03.890" v="4" actId="1076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2601437D-0269-4C0E-B00E-309295C86377}" dt="2022-02-01T17:44:45.359" v="0" actId="20577"/>
          <ac:spMkLst>
            <pc:docMk/>
            <pc:sldMk cId="2803027210" sldId="267"/>
            <ac:spMk id="3" creationId="{33D570A0-36BD-4AB3-804C-559637164A0A}"/>
          </ac:spMkLst>
        </pc:spChg>
        <pc:graphicFrameChg chg="mod">
          <ac:chgData name="Lumini Sanara Senaviratne Edirisinghe Mudiyanselage" userId="S::lse34@iris.nau.edu::ba3f811b-f7d3-4670-86c7-4632c1aaab4e" providerId="AD" clId="Web-{2601437D-0269-4C0E-B00E-309295C86377}" dt="2022-02-01T17:45:03.890" v="4" actId="1076"/>
          <ac:graphicFrameMkLst>
            <pc:docMk/>
            <pc:sldMk cId="2803027210" sldId="267"/>
            <ac:graphicFrameMk id="5" creationId="{9A71698E-00AD-4E06-BE89-C534F5805E51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2601437D-0269-4C0E-B00E-309295C86377}" dt="2022-02-01T17:44:53.140" v="2"/>
          <ac:graphicFrameMkLst>
            <pc:docMk/>
            <pc:sldMk cId="2803027210" sldId="267"/>
            <ac:graphicFrameMk id="7" creationId="{6EF61BEF-E37E-44DF-8111-6BF5EF378844}"/>
          </ac:graphicFrameMkLst>
        </pc:graphicFrameChg>
      </pc:sldChg>
      <pc:sldChg chg="addSp modSp new">
        <pc:chgData name="Lumini Sanara Senaviratne Edirisinghe Mudiyanselage" userId="S::lse34@iris.nau.edu::ba3f811b-f7d3-4670-86c7-4632c1aaab4e" providerId="AD" clId="Web-{2601437D-0269-4C0E-B00E-309295C86377}" dt="2022-02-01T17:51:25.570" v="51" actId="14100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2601437D-0269-4C0E-B00E-309295C86377}" dt="2022-02-01T17:46:42.908" v="22" actId="1076"/>
          <ac:spMkLst>
            <pc:docMk/>
            <pc:sldMk cId="898435061" sldId="268"/>
            <ac:spMk id="2" creationId="{EC4F8F8A-FB23-4273-AB36-847C803E9E99}"/>
          </ac:spMkLst>
        </pc:spChg>
        <pc:spChg chg="add mod">
          <ac:chgData name="Lumini Sanara Senaviratne Edirisinghe Mudiyanselage" userId="S::lse34@iris.nau.edu::ba3f811b-f7d3-4670-86c7-4632c1aaab4e" providerId="AD" clId="Web-{2601437D-0269-4C0E-B00E-309295C86377}" dt="2022-02-01T17:51:25.570" v="51" actId="14100"/>
          <ac:spMkLst>
            <pc:docMk/>
            <pc:sldMk cId="898435061" sldId="268"/>
            <ac:spMk id="5" creationId="{3E1597CF-56D1-4A78-B007-F5522A479DDF}"/>
          </ac:spMkLst>
        </pc:spChg>
        <pc:picChg chg="add mod">
          <ac:chgData name="Lumini Sanara Senaviratne Edirisinghe Mudiyanselage" userId="S::lse34@iris.nau.edu::ba3f811b-f7d3-4670-86c7-4632c1aaab4e" providerId="AD" clId="Web-{2601437D-0269-4C0E-B00E-309295C86377}" dt="2022-02-01T17:49:07.442" v="32" actId="14100"/>
          <ac:picMkLst>
            <pc:docMk/>
            <pc:sldMk cId="898435061" sldId="268"/>
            <ac:picMk id="3" creationId="{6AA2D21D-493F-42E3-8A73-FAE069B6D3C1}"/>
          </ac:picMkLst>
        </pc:picChg>
        <pc:picChg chg="add mod">
          <ac:chgData name="Lumini Sanara Senaviratne Edirisinghe Mudiyanselage" userId="S::lse34@iris.nau.edu::ba3f811b-f7d3-4670-86c7-4632c1aaab4e" providerId="AD" clId="Web-{2601437D-0269-4C0E-B00E-309295C86377}" dt="2022-02-01T17:49:33.802" v="34" actId="14100"/>
          <ac:picMkLst>
            <pc:docMk/>
            <pc:sldMk cId="898435061" sldId="268"/>
            <ac:picMk id="4" creationId="{FD28986A-FE91-478F-AA7C-058BB2AB52E1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18A17D41-660A-4AA0-A28A-A126861A7327}"/>
    <pc:docChg chg="addSld delSld modSld sldOrd">
      <pc:chgData name="Lumini Sanara Senaviratne Edirisinghe Mudiyanselage" userId="S::lse34@iris.nau.edu::ba3f811b-f7d3-4670-86c7-4632c1aaab4e" providerId="AD" clId="Web-{18A17D41-660A-4AA0-A28A-A126861A7327}" dt="2022-03-31T04:50:38.825" v="2231" actId="20577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18A17D41-660A-4AA0-A28A-A126861A7327}" dt="2022-03-31T04:17:11.370" v="1927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11.370" v="1927" actId="20577"/>
          <ac:spMkLst>
            <pc:docMk/>
            <pc:sldMk cId="271048396" sldId="259"/>
            <ac:spMk id="4" creationId="{A11DEB37-777A-4AF9-886D-41144F7673E7}"/>
          </ac:spMkLst>
        </pc:spChg>
        <pc:spChg chg="add del">
          <ac:chgData name="Lumini Sanara Senaviratne Edirisinghe Mudiyanselage" userId="S::lse34@iris.nau.edu::ba3f811b-f7d3-4670-86c7-4632c1aaab4e" providerId="AD" clId="Web-{18A17D41-660A-4AA0-A28A-A126861A7327}" dt="2022-03-31T04:11:42.565" v="1852"/>
          <ac:spMkLst>
            <pc:docMk/>
            <pc:sldMk cId="271048396" sldId="259"/>
            <ac:spMk id="9" creationId="{01C6397D-F1E8-7476-AC01-F059DF7A871E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4:12:21.332" v="1869"/>
          <ac:spMkLst>
            <pc:docMk/>
            <pc:sldMk cId="271048396" sldId="259"/>
            <ac:spMk id="10" creationId="{A96C4CAE-F04E-DBAD-6093-E824341F23C6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4:13:57.756" v="1897" actId="14100"/>
          <ac:spMkLst>
            <pc:docMk/>
            <pc:sldMk cId="271048396" sldId="259"/>
            <ac:spMk id="11" creationId="{397B7031-0A31-0EC4-3381-AE8A2CCA9667}"/>
          </ac:spMkLst>
        </pc:spChg>
        <pc:graphicFrameChg chg="add del mod modGraphic">
          <ac:chgData name="Lumini Sanara Senaviratne Edirisinghe Mudiyanselage" userId="S::lse34@iris.nau.edu::ba3f811b-f7d3-4670-86c7-4632c1aaab4e" providerId="AD" clId="Web-{18A17D41-660A-4AA0-A28A-A126861A7327}" dt="2022-03-31T04:09:29.077" v="1831"/>
          <ac:graphicFrameMkLst>
            <pc:docMk/>
            <pc:sldMk cId="271048396" sldId="259"/>
            <ac:graphicFrameMk id="5" creationId="{1155E229-35BD-66FF-875C-48897986DD4C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18A17D41-660A-4AA0-A28A-A126861A7327}" dt="2022-03-31T04:12:11.863" v="1865" actId="1076"/>
          <ac:graphicFrameMkLst>
            <pc:docMk/>
            <pc:sldMk cId="271048396" sldId="259"/>
            <ac:graphicFrameMk id="8" creationId="{D1C45250-D8A0-E872-7DDB-B5F59A6620BF}"/>
          </ac:graphicFrameMkLst>
        </pc:graphicFrame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4:11:53.706" v="1854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7.479" v="1923" actId="20577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07.479" v="1923" actId="20577"/>
          <ac:spMkLst>
            <pc:docMk/>
            <pc:sldMk cId="2803027210" sldId="267"/>
            <ac:spMk id="8" creationId="{859B4FBE-F516-4FCB-BEBB-DA5F4AD6A39B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3.541" v="1922" actId="20577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03.541" v="1922" actId="20577"/>
          <ac:spMkLst>
            <pc:docMk/>
            <pc:sldMk cId="898435061" sldId="268"/>
            <ac:spMk id="9" creationId="{3DF4B82C-9CE6-41BE-9959-9E3EA9098299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16.542" v="1929" actId="20577"/>
        <pc:sldMkLst>
          <pc:docMk/>
          <pc:sldMk cId="3977784539" sldId="273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16.542" v="1929" actId="20577"/>
          <ac:spMkLst>
            <pc:docMk/>
            <pc:sldMk cId="3977784539" sldId="273"/>
            <ac:spMk id="5" creationId="{0E5B8BB2-BCB1-429A-8FFD-4EDC09F15B57}"/>
          </ac:spMkLst>
        </pc:spChg>
      </pc:sldChg>
      <pc:sldChg chg="modSp ord">
        <pc:chgData name="Lumini Sanara Senaviratne Edirisinghe Mudiyanselage" userId="S::lse34@iris.nau.edu::ba3f811b-f7d3-4670-86c7-4632c1aaab4e" providerId="AD" clId="Web-{18A17D41-660A-4AA0-A28A-A126861A7327}" dt="2022-03-31T04:28:07.432" v="1976" actId="20577"/>
        <pc:sldMkLst>
          <pc:docMk/>
          <pc:sldMk cId="2708346736" sldId="278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02:50.742" v="1028" actId="1076"/>
          <ac:spMkLst>
            <pc:docMk/>
            <pc:sldMk cId="2708346736" sldId="278"/>
            <ac:spMk id="3" creationId="{1A318E51-0C03-4C1E-90A0-497C9A85BE6B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28:07.432" v="1976" actId="20577"/>
          <ac:spMkLst>
            <pc:docMk/>
            <pc:sldMk cId="2708346736" sldId="278"/>
            <ac:spMk id="4" creationId="{C7C94BC2-876E-4439-9939-9AB581A5AB4C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6:21.134" v="1911" actId="20577"/>
        <pc:sldMkLst>
          <pc:docMk/>
          <pc:sldMk cId="1891993320" sldId="280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6:21.134" v="1911" actId="20577"/>
          <ac:spMkLst>
            <pc:docMk/>
            <pc:sldMk cId="1891993320" sldId="280"/>
            <ac:spMk id="11" creationId="{B1D37430-97AD-476B-9B8E-199B1FB12736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6:53.541" v="1919" actId="20577"/>
        <pc:sldMkLst>
          <pc:docMk/>
          <pc:sldMk cId="2839643985" sldId="281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6:53.541" v="1919" actId="20577"/>
          <ac:spMkLst>
            <pc:docMk/>
            <pc:sldMk cId="2839643985" sldId="281"/>
            <ac:spMk id="7" creationId="{759171BA-70B0-4412-A3F9-B9783FDABA16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1:48:04.537" v="951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  <pc:sldChg chg="addSp modSp">
        <pc:chgData name="Lumini Sanara Senaviratne Edirisinghe Mudiyanselage" userId="S::lse34@iris.nau.edu::ba3f811b-f7d3-4670-86c7-4632c1aaab4e" providerId="AD" clId="Web-{18A17D41-660A-4AA0-A28A-A126861A7327}" dt="2022-03-31T04:16:41.338" v="1916" actId="20577"/>
        <pc:sldMkLst>
          <pc:docMk/>
          <pc:sldMk cId="2436827148" sldId="282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1:32:39.554" v="56" actId="1076"/>
          <ac:spMkLst>
            <pc:docMk/>
            <pc:sldMk cId="2436827148" sldId="282"/>
            <ac:spMk id="3" creationId="{AA083FED-7D99-40DD-9DCF-B5EEDFFE7CAD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56:58.202" v="1002" actId="1076"/>
          <ac:spMkLst>
            <pc:docMk/>
            <pc:sldMk cId="2436827148" sldId="282"/>
            <ac:spMk id="4" creationId="{001B71A4-75E0-4792-9DA7-1AC96F81FE0D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16:41.338" v="1916" actId="20577"/>
          <ac:spMkLst>
            <pc:docMk/>
            <pc:sldMk cId="2436827148" sldId="282"/>
            <ac:spMk id="8" creationId="{ACE8582E-F565-51E2-ECF5-68FF22E40340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1:58:07.800" v="1015" actId="1076"/>
          <ac:spMkLst>
            <pc:docMk/>
            <pc:sldMk cId="2436827148" sldId="282"/>
            <ac:spMk id="11" creationId="{3B81A4E8-95A0-9F30-6567-3E88CF4CED96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40:20.757" v="573" actId="20577"/>
          <ac:spMkLst>
            <pc:docMk/>
            <pc:sldMk cId="2436827148" sldId="282"/>
            <ac:spMk id="13" creationId="{2E1DB3C1-964B-4D3F-0A93-1D81B170C84A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32:02.708" v="40" actId="20577"/>
          <ac:spMkLst>
            <pc:docMk/>
            <pc:sldMk cId="2436827148" sldId="282"/>
            <ac:spMk id="14" creationId="{9DEB651A-BC5A-4F3A-939A-CEB58E7245E1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3:00:21.364" v="1689"/>
          <ac:graphicFrameMkLst>
            <pc:docMk/>
            <pc:sldMk cId="2436827148" sldId="282"/>
            <ac:graphicFrameMk id="12" creationId="{6B444DDB-B979-2125-777D-ACC87D993CBF}"/>
          </ac:graphicFrameMkLst>
        </pc:graphicFrameChg>
        <pc:picChg chg="add mod">
          <ac:chgData name="Lumini Sanara Senaviratne Edirisinghe Mudiyanselage" userId="S::lse34@iris.nau.edu::ba3f811b-f7d3-4670-86c7-4632c1aaab4e" providerId="AD" clId="Web-{18A17D41-660A-4AA0-A28A-A126861A7327}" dt="2022-03-31T01:56:55.030" v="1001" actId="1076"/>
          <ac:picMkLst>
            <pc:docMk/>
            <pc:sldMk cId="2436827148" sldId="282"/>
            <ac:picMk id="7" creationId="{E0B646E1-93A9-03F4-8F7B-77F21132D59A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1:57:04.265" v="1004" actId="14100"/>
          <ac:picMkLst>
            <pc:docMk/>
            <pc:sldMk cId="2436827148" sldId="282"/>
            <ac:picMk id="9" creationId="{EDA63F65-383C-A7B4-4A53-E45DB34BF9D9}"/>
          </ac:picMkLst>
        </pc:picChg>
      </pc:sldChg>
      <pc:sldChg chg="modSp ord">
        <pc:chgData name="Lumini Sanara Senaviratne Edirisinghe Mudiyanselage" userId="S::lse34@iris.nau.edu::ba3f811b-f7d3-4670-86c7-4632c1aaab4e" providerId="AD" clId="Web-{18A17D41-660A-4AA0-A28A-A126861A7327}" dt="2022-03-31T04:28:11.542" v="1977" actId="20577"/>
        <pc:sldMkLst>
          <pc:docMk/>
          <pc:sldMk cId="1181091687" sldId="283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03:23.041" v="1042" actId="20577"/>
          <ac:spMkLst>
            <pc:docMk/>
            <pc:sldMk cId="1181091687" sldId="283"/>
            <ac:spMk id="3" creationId="{1A318E51-0C03-4C1E-90A0-497C9A85BE6B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28:11.542" v="1977" actId="20577"/>
          <ac:spMkLst>
            <pc:docMk/>
            <pc:sldMk cId="1181091687" sldId="283"/>
            <ac:spMk id="4" creationId="{C7C94BC2-876E-4439-9939-9AB581A5AB4C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0.073" v="1921" actId="20577"/>
        <pc:sldMkLst>
          <pc:docMk/>
          <pc:sldMk cId="2348533927" sldId="284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39:27.341" v="1509" actId="14100"/>
          <ac:spMkLst>
            <pc:docMk/>
            <pc:sldMk cId="2348533927" sldId="284"/>
            <ac:spMk id="3" creationId="{AEE4BBC5-2FB7-4A9A-89D3-682617BCAB70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2:39:16.247" v="1508" actId="14100"/>
          <ac:spMkLst>
            <pc:docMk/>
            <pc:sldMk cId="2348533927" sldId="284"/>
            <ac:spMk id="6" creationId="{D61A244D-A2E5-4CD1-BD94-3CD3E9DA9723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17:00.073" v="1921" actId="20577"/>
          <ac:spMkLst>
            <pc:docMk/>
            <pc:sldMk cId="2348533927" sldId="284"/>
            <ac:spMk id="7" creationId="{759171BA-70B0-4412-A3F9-B9783FDABA16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4:14:43.819" v="1907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  <pc:sldChg chg="addSp delSp modSp new mod modClrScheme chgLayout">
        <pc:chgData name="Lumini Sanara Senaviratne Edirisinghe Mudiyanselage" userId="S::lse34@iris.nau.edu::ba3f811b-f7d3-4670-86c7-4632c1aaab4e" providerId="AD" clId="Web-{18A17D41-660A-4AA0-A28A-A126861A7327}" dt="2022-03-31T04:50:38.825" v="2231" actId="20577"/>
        <pc:sldMkLst>
          <pc:docMk/>
          <pc:sldMk cId="3590086057" sldId="285"/>
        </pc:sldMkLst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2" creationId="{A5B2329D-700C-15AC-F271-21EF29B275F1}"/>
          </ac:spMkLst>
        </pc:spChg>
        <pc:spChg chg="mod ord">
          <ac:chgData name="Lumini Sanara Senaviratne Edirisinghe Mudiyanselage" userId="S::lse34@iris.nau.edu::ba3f811b-f7d3-4670-86c7-4632c1aaab4e" providerId="AD" clId="Web-{18A17D41-660A-4AA0-A28A-A126861A7327}" dt="2022-03-31T04:36:15.601" v="2074" actId="20577"/>
          <ac:spMkLst>
            <pc:docMk/>
            <pc:sldMk cId="3590086057" sldId="285"/>
            <ac:spMk id="3" creationId="{7E2C494E-91CF-C8AE-2D27-C1FAE688AF6E}"/>
          </ac:spMkLst>
        </pc:spChg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4" creationId="{857DF2B2-5648-1451-BD7F-94BD76332054}"/>
          </ac:spMkLst>
        </pc:spChg>
        <pc:spChg chg="mod ord">
          <ac:chgData name="Lumini Sanara Senaviratne Edirisinghe Mudiyanselage" userId="S::lse34@iris.nau.edu::ba3f811b-f7d3-4670-86c7-4632c1aaab4e" providerId="AD" clId="Web-{18A17D41-660A-4AA0-A28A-A126861A7327}" dt="2022-03-31T04:50:33.747" v="2229" actId="20577"/>
          <ac:spMkLst>
            <pc:docMk/>
            <pc:sldMk cId="3590086057" sldId="285"/>
            <ac:spMk id="5" creationId="{A827AE4F-7259-D65E-CC9C-28EEE8D88C44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3:57:05.137" v="1822" actId="1076"/>
          <ac:spMkLst>
            <pc:docMk/>
            <pc:sldMk cId="3590086057" sldId="285"/>
            <ac:spMk id="6" creationId="{B9DF513F-93B0-9F0E-CA3A-20345ACF355A}"/>
          </ac:spMkLst>
        </pc:spChg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6" creationId="{F2DEEC01-5EEA-EBE4-3503-BF10CE9B33C2}"/>
          </ac:spMkLst>
        </pc:spChg>
        <pc:spChg chg="add mod ord">
          <ac:chgData name="Lumini Sanara Senaviratne Edirisinghe Mudiyanselage" userId="S::lse34@iris.nau.edu::ba3f811b-f7d3-4670-86c7-4632c1aaab4e" providerId="AD" clId="Web-{18A17D41-660A-4AA0-A28A-A126861A7327}" dt="2022-03-31T04:50:38.825" v="2231" actId="20577"/>
          <ac:spMkLst>
            <pc:docMk/>
            <pc:sldMk cId="3590086057" sldId="285"/>
            <ac:spMk id="7" creationId="{6365F455-D5E6-9440-6657-03C21EA9348C}"/>
          </ac:spMkLst>
        </pc:spChg>
        <pc:spChg chg="add 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8" creationId="{36F43696-3E6E-7C45-D462-00B876976A51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3:55:03.852" v="1784" actId="20577"/>
          <ac:spMkLst>
            <pc:docMk/>
            <pc:sldMk cId="3590086057" sldId="285"/>
            <ac:spMk id="8" creationId="{4B4B8FE6-8609-DD7F-0BD3-5812B8FFF80A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4:46:33.475" v="2171"/>
          <ac:spMkLst>
            <pc:docMk/>
            <pc:sldMk cId="3590086057" sldId="285"/>
            <ac:spMk id="9" creationId="{89EAFEA0-1259-706D-0144-014373FCB0F3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6:31.126" v="1486"/>
          <ac:spMkLst>
            <pc:docMk/>
            <pc:sldMk cId="3590086057" sldId="285"/>
            <ac:spMk id="10" creationId="{87C092AD-CD93-1FB6-80F1-C9B676F14DAD}"/>
          </ac:spMkLst>
        </pc:spChg>
        <pc:spChg chg="add del">
          <ac:chgData name="Lumini Sanara Senaviratne Edirisinghe Mudiyanselage" userId="S::lse34@iris.nau.edu::ba3f811b-f7d3-4670-86c7-4632c1aaab4e" providerId="AD" clId="Web-{18A17D41-660A-4AA0-A28A-A126861A7327}" dt="2022-03-31T03:54:26.851" v="1761"/>
          <ac:spMkLst>
            <pc:docMk/>
            <pc:sldMk cId="3590086057" sldId="285"/>
            <ac:spMk id="11" creationId="{73C22B8B-DF5E-5BCD-B263-B87063A12DA9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4:16:45.291" v="1917" actId="20577"/>
          <ac:spMkLst>
            <pc:docMk/>
            <pc:sldMk cId="3590086057" sldId="285"/>
            <ac:spMk id="12" creationId="{E21377C7-7748-83AC-DBBB-5E8878F62A9E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2:33:12.144" v="1441"/>
          <ac:spMkLst>
            <pc:docMk/>
            <pc:sldMk cId="3590086057" sldId="285"/>
            <ac:spMk id="13" creationId="{0DD821DC-8D28-4410-5E04-76B84627AF3E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8:35.947" v="1500" actId="14100"/>
          <ac:spMkLst>
            <pc:docMk/>
            <pc:sldMk cId="3590086057" sldId="285"/>
            <ac:spMk id="14" creationId="{78557948-18C6-30A2-A925-377A982FD809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8:30.619" v="1499" actId="14100"/>
          <ac:spMkLst>
            <pc:docMk/>
            <pc:sldMk cId="3590086057" sldId="285"/>
            <ac:spMk id="15" creationId="{D3D98A89-056C-0CFF-8ACC-B230D5FE8E64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5:52.202" v="1477"/>
          <ac:spMkLst>
            <pc:docMk/>
            <pc:sldMk cId="3590086057" sldId="285"/>
            <ac:spMk id="16" creationId="{24CA78E0-57A0-09B0-E471-8964C07360D6}"/>
          </ac:spMkLst>
        </pc:spChg>
        <pc:picChg chg="add del mod">
          <ac:chgData name="Lumini Sanara Senaviratne Edirisinghe Mudiyanselage" userId="S::lse34@iris.nau.edu::ba3f811b-f7d3-4670-86c7-4632c1aaab4e" providerId="AD" clId="Web-{18A17D41-660A-4AA0-A28A-A126861A7327}" dt="2022-03-31T03:51:18.206" v="1751"/>
          <ac:picMkLst>
            <pc:docMk/>
            <pc:sldMk cId="3590086057" sldId="285"/>
            <ac:picMk id="2" creationId="{A08593D9-F7B3-7CEE-5E0F-F8EB2ED83AF5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3:54:12.132" v="1757" actId="1076"/>
          <ac:picMkLst>
            <pc:docMk/>
            <pc:sldMk cId="3590086057" sldId="285"/>
            <ac:picMk id="4" creationId="{20CB4E31-6CEC-0E3F-DFB6-D46A98C9F66F}"/>
          </ac:picMkLst>
        </pc:picChg>
        <pc:picChg chg="add del mod">
          <ac:chgData name="Lumini Sanara Senaviratne Edirisinghe Mudiyanselage" userId="S::lse34@iris.nau.edu::ba3f811b-f7d3-4670-86c7-4632c1aaab4e" providerId="AD" clId="Web-{18A17D41-660A-4AA0-A28A-A126861A7327}" dt="2022-03-31T04:47:29.852" v="2178"/>
          <ac:picMkLst>
            <pc:docMk/>
            <pc:sldMk cId="3590086057" sldId="285"/>
            <ac:picMk id="13" creationId="{B246731C-0C07-ABC7-332B-44CB92041194}"/>
          </ac:picMkLst>
        </pc:picChg>
        <pc:picChg chg="add del mod">
          <ac:chgData name="Lumini Sanara Senaviratne Edirisinghe Mudiyanselage" userId="S::lse34@iris.nau.edu::ba3f811b-f7d3-4670-86c7-4632c1aaab4e" providerId="AD" clId="Web-{18A17D41-660A-4AA0-A28A-A126861A7327}" dt="2022-03-31T04:47:42.805" v="2184"/>
          <ac:picMkLst>
            <pc:docMk/>
            <pc:sldMk cId="3590086057" sldId="285"/>
            <ac:picMk id="17" creationId="{7844DCDB-E571-EA7D-F08F-AF1B1C2EDEB1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4:48:17.822" v="2192" actId="1076"/>
          <ac:picMkLst>
            <pc:docMk/>
            <pc:sldMk cId="3590086057" sldId="285"/>
            <ac:picMk id="18" creationId="{54EEA42D-1DE2-9D83-F354-14085E73C224}"/>
          </ac:picMkLst>
        </pc:picChg>
      </pc:sldChg>
      <pc:sldChg chg="new del">
        <pc:chgData name="Lumini Sanara Senaviratne Edirisinghe Mudiyanselage" userId="S::lse34@iris.nau.edu::ba3f811b-f7d3-4670-86c7-4632c1aaab4e" providerId="AD" clId="Web-{18A17D41-660A-4AA0-A28A-A126861A7327}" dt="2022-03-31T02:13:09.668" v="1195"/>
        <pc:sldMkLst>
          <pc:docMk/>
          <pc:sldMk cId="2423414614" sldId="286"/>
        </pc:sldMkLst>
      </pc:sldChg>
    </pc:docChg>
  </pc:docChgLst>
  <pc:docChgLst>
    <pc:chgData name="Lumini Sanara Senaviratne Edirisinghe Mudiyanselage" userId="S::lse34@iris.nau.edu::ba3f811b-f7d3-4670-86c7-4632c1aaab4e" providerId="AD" clId="Web-{0B4729E4-E7DE-448F-B0DA-E7130E08BB8F}"/>
    <pc:docChg chg="modSld">
      <pc:chgData name="Lumini Sanara Senaviratne Edirisinghe Mudiyanselage" userId="S::lse34@iris.nau.edu::ba3f811b-f7d3-4670-86c7-4632c1aaab4e" providerId="AD" clId="Web-{0B4729E4-E7DE-448F-B0DA-E7130E08BB8F}" dt="2022-03-30T01:22:29.909" v="184" actId="1076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0B4729E4-E7DE-448F-B0DA-E7130E08BB8F}" dt="2022-03-30T01:22:29.909" v="184" actId="1076"/>
        <pc:sldMkLst>
          <pc:docMk/>
          <pc:sldMk cId="2436827148" sldId="282"/>
        </pc:sldMkLst>
        <pc:spChg chg="mod">
          <ac:chgData name="Lumini Sanara Senaviratne Edirisinghe Mudiyanselage" userId="S::lse34@iris.nau.edu::ba3f811b-f7d3-4670-86c7-4632c1aaab4e" providerId="AD" clId="Web-{0B4729E4-E7DE-448F-B0DA-E7130E08BB8F}" dt="2022-03-30T00:59:54.249" v="45" actId="1076"/>
          <ac:spMkLst>
            <pc:docMk/>
            <pc:sldMk cId="2436827148" sldId="282"/>
            <ac:spMk id="2" creationId="{3973C212-6DFC-4AB1-B401-15421EC2DE51}"/>
          </ac:spMkLst>
        </pc:spChg>
        <pc:spChg chg="mod">
          <ac:chgData name="Lumini Sanara Senaviratne Edirisinghe Mudiyanselage" userId="S::lse34@iris.nau.edu::ba3f811b-f7d3-4670-86c7-4632c1aaab4e" providerId="AD" clId="Web-{0B4729E4-E7DE-448F-B0DA-E7130E08BB8F}" dt="2022-03-30T01:10:26.318" v="89" actId="20577"/>
          <ac:spMkLst>
            <pc:docMk/>
            <pc:sldMk cId="2436827148" sldId="282"/>
            <ac:spMk id="5" creationId="{856E90B1-AAD1-4889-9996-4B87D19DAF15}"/>
          </ac:spMkLst>
        </pc:spChg>
        <pc:spChg chg="mod">
          <ac:chgData name="Lumini Sanara Senaviratne Edirisinghe Mudiyanselage" userId="S::lse34@iris.nau.edu::ba3f811b-f7d3-4670-86c7-4632c1aaab4e" providerId="AD" clId="Web-{0B4729E4-E7DE-448F-B0DA-E7130E08BB8F}" dt="2022-03-30T00:55:33.702" v="1" actId="20577"/>
          <ac:spMkLst>
            <pc:docMk/>
            <pc:sldMk cId="2436827148" sldId="282"/>
            <ac:spMk id="6" creationId="{1836CFE8-C047-43A8-97BB-0B0B7D404B32}"/>
          </ac:spMkLst>
        </pc:spChg>
        <pc:spChg chg="del">
          <ac:chgData name="Lumini Sanara Senaviratne Edirisinghe Mudiyanselage" userId="S::lse34@iris.nau.edu::ba3f811b-f7d3-4670-86c7-4632c1aaab4e" providerId="AD" clId="Web-{0B4729E4-E7DE-448F-B0DA-E7130E08BB8F}" dt="2022-03-30T01:02:05.179" v="61"/>
          <ac:spMkLst>
            <pc:docMk/>
            <pc:sldMk cId="2436827148" sldId="282"/>
            <ac:spMk id="7" creationId="{C3FDC068-ED2E-E642-1913-DA7D3199645F}"/>
          </ac:spMkLst>
        </pc:spChg>
        <pc:spChg chg="add mod">
          <ac:chgData name="Lumini Sanara Senaviratne Edirisinghe Mudiyanselage" userId="S::lse34@iris.nau.edu::ba3f811b-f7d3-4670-86c7-4632c1aaab4e" providerId="AD" clId="Web-{0B4729E4-E7DE-448F-B0DA-E7130E08BB8F}" dt="2022-03-30T01:09:17.220" v="73" actId="20577"/>
          <ac:spMkLst>
            <pc:docMk/>
            <pc:sldMk cId="2436827148" sldId="282"/>
            <ac:spMk id="10" creationId="{DA7846DB-26BD-F8D9-59B9-9D558EF52562}"/>
          </ac:spMkLst>
        </pc:spChg>
        <pc:spChg chg="add mod">
          <ac:chgData name="Lumini Sanara Senaviratne Edirisinghe Mudiyanselage" userId="S::lse34@iris.nau.edu::ba3f811b-f7d3-4670-86c7-4632c1aaab4e" providerId="AD" clId="Web-{0B4729E4-E7DE-448F-B0DA-E7130E08BB8F}" dt="2022-03-30T01:22:29.909" v="184" actId="1076"/>
          <ac:spMkLst>
            <pc:docMk/>
            <pc:sldMk cId="2436827148" sldId="282"/>
            <ac:spMk id="13" creationId="{2E1DB3C1-964B-4D3F-0A93-1D81B170C84A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0B4729E4-E7DE-448F-B0DA-E7130E08BB8F}" dt="2022-03-30T01:22:24.721" v="183"/>
          <ac:graphicFrameMkLst>
            <pc:docMk/>
            <pc:sldMk cId="2436827148" sldId="282"/>
            <ac:graphicFrameMk id="12" creationId="{6B444DDB-B979-2125-777D-ACC87D993CBF}"/>
          </ac:graphicFrameMkLst>
        </pc:graphicFrameChg>
        <pc:picChg chg="add del mod ord modCrop">
          <ac:chgData name="Lumini Sanara Senaviratne Edirisinghe Mudiyanselage" userId="S::lse34@iris.nau.edu::ba3f811b-f7d3-4670-86c7-4632c1aaab4e" providerId="AD" clId="Web-{0B4729E4-E7DE-448F-B0DA-E7130E08BB8F}" dt="2022-03-30T01:08:47.828" v="68"/>
          <ac:picMkLst>
            <pc:docMk/>
            <pc:sldMk cId="2436827148" sldId="282"/>
            <ac:picMk id="9" creationId="{212A55EB-ED9F-C1DB-933D-A316B16FBAD0}"/>
          </ac:picMkLst>
        </pc:picChg>
      </pc:sldChg>
    </pc:docChg>
  </pc:docChgLst>
  <pc:docChgLst>
    <pc:chgData name="Skylar Matthew Gilmore" userId="c8ff8e7b-630d-401e-9d6d-65c83cdb2d03" providerId="ADAL" clId="{5BD0178D-9F93-4160-8FB5-CE022BE75104}"/>
    <pc:docChg chg="undo custSel addSld delSld modSld sldOrd">
      <pc:chgData name="Skylar Matthew Gilmore" userId="c8ff8e7b-630d-401e-9d6d-65c83cdb2d03" providerId="ADAL" clId="{5BD0178D-9F93-4160-8FB5-CE022BE75104}" dt="2022-01-30T03:18:28.229" v="609" actId="14100"/>
      <pc:docMkLst>
        <pc:docMk/>
      </pc:docMkLst>
      <pc:sldChg chg="modSp mod">
        <pc:chgData name="Skylar Matthew Gilmore" userId="c8ff8e7b-630d-401e-9d6d-65c83cdb2d03" providerId="ADAL" clId="{5BD0178D-9F93-4160-8FB5-CE022BE75104}" dt="2022-01-30T03:18:08.746" v="604" actId="20577"/>
        <pc:sldMkLst>
          <pc:docMk/>
          <pc:sldMk cId="271048396" sldId="259"/>
        </pc:sldMkLst>
        <pc:spChg chg="mod">
          <ac:chgData name="Skylar Matthew Gilmore" userId="c8ff8e7b-630d-401e-9d6d-65c83cdb2d03" providerId="ADAL" clId="{5BD0178D-9F93-4160-8FB5-CE022BE75104}" dt="2022-01-30T03:18:08.746" v="604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 new mod">
        <pc:chgData name="Skylar Matthew Gilmore" userId="c8ff8e7b-630d-401e-9d6d-65c83cdb2d03" providerId="ADAL" clId="{5BD0178D-9F93-4160-8FB5-CE022BE75104}" dt="2022-01-30T02:16:51.405" v="20" actId="20577"/>
        <pc:sldMkLst>
          <pc:docMk/>
          <pc:sldMk cId="3964602139" sldId="260"/>
        </pc:sldMkLst>
        <pc:spChg chg="mod">
          <ac:chgData name="Skylar Matthew Gilmore" userId="c8ff8e7b-630d-401e-9d6d-65c83cdb2d03" providerId="ADAL" clId="{5BD0178D-9F93-4160-8FB5-CE022BE75104}" dt="2022-01-30T02:16:51.405" v="20" actId="20577"/>
          <ac:spMkLst>
            <pc:docMk/>
            <pc:sldMk cId="3964602139" sldId="260"/>
            <ac:spMk id="2" creationId="{E88B644B-0A9D-42A5-B5CC-767852762FD3}"/>
          </ac:spMkLst>
        </pc:spChg>
      </pc:sldChg>
      <pc:sldChg chg="addSp delSp modSp new mod">
        <pc:chgData name="Skylar Matthew Gilmore" userId="c8ff8e7b-630d-401e-9d6d-65c83cdb2d03" providerId="ADAL" clId="{5BD0178D-9F93-4160-8FB5-CE022BE75104}" dt="2022-01-30T02:38:39.466" v="224" actId="1076"/>
        <pc:sldMkLst>
          <pc:docMk/>
          <pc:sldMk cId="1267537386" sldId="261"/>
        </pc:sldMkLst>
        <pc:spChg chg="del mod">
          <ac:chgData name="Skylar Matthew Gilmore" userId="c8ff8e7b-630d-401e-9d6d-65c83cdb2d03" providerId="ADAL" clId="{5BD0178D-9F93-4160-8FB5-CE022BE75104}" dt="2022-01-30T02:38:29.631" v="220" actId="478"/>
          <ac:spMkLst>
            <pc:docMk/>
            <pc:sldMk cId="1267537386" sldId="261"/>
            <ac:spMk id="2" creationId="{7BA88DA5-EB98-4B7D-A641-48C4EE647AC9}"/>
          </ac:spMkLst>
        </pc:spChg>
        <pc:spChg chg="del">
          <ac:chgData name="Skylar Matthew Gilmore" userId="c8ff8e7b-630d-401e-9d6d-65c83cdb2d03" providerId="ADAL" clId="{5BD0178D-9F93-4160-8FB5-CE022BE75104}" dt="2022-01-30T02:36:28.215" v="181" actId="478"/>
          <ac:spMkLst>
            <pc:docMk/>
            <pc:sldMk cId="1267537386" sldId="261"/>
            <ac:spMk id="3" creationId="{C9277FC1-71BC-4D76-9005-7CB4A9934C36}"/>
          </ac:spMkLst>
        </pc:spChg>
        <pc:spChg chg="add mod">
          <ac:chgData name="Skylar Matthew Gilmore" userId="c8ff8e7b-630d-401e-9d6d-65c83cdb2d03" providerId="ADAL" clId="{5BD0178D-9F93-4160-8FB5-CE022BE75104}" dt="2022-01-30T02:23:55.565" v="120" actId="14100"/>
          <ac:spMkLst>
            <pc:docMk/>
            <pc:sldMk cId="1267537386" sldId="261"/>
            <ac:spMk id="4" creationId="{FC35BFFD-C7B1-45B1-918A-643F9F65959A}"/>
          </ac:spMkLst>
        </pc:spChg>
        <pc:spChg chg="add del mod">
          <ac:chgData name="Skylar Matthew Gilmore" userId="c8ff8e7b-630d-401e-9d6d-65c83cdb2d03" providerId="ADAL" clId="{5BD0178D-9F93-4160-8FB5-CE022BE75104}" dt="2022-01-30T02:38:31.642" v="221" actId="478"/>
          <ac:spMkLst>
            <pc:docMk/>
            <pc:sldMk cId="1267537386" sldId="261"/>
            <ac:spMk id="7" creationId="{609A11BF-0E7A-41CC-99C6-A9D48EC8D8D3}"/>
          </ac:spMkLst>
        </pc:spChg>
        <pc:graphicFrameChg chg="add mod modGraphic">
          <ac:chgData name="Skylar Matthew Gilmore" userId="c8ff8e7b-630d-401e-9d6d-65c83cdb2d03" providerId="ADAL" clId="{5BD0178D-9F93-4160-8FB5-CE022BE75104}" dt="2022-01-30T02:38:39.466" v="224" actId="1076"/>
          <ac:graphicFrameMkLst>
            <pc:docMk/>
            <pc:sldMk cId="1267537386" sldId="261"/>
            <ac:graphicFrameMk id="5" creationId="{C7C78378-2FF2-4F7F-8E39-5725281CE9D8}"/>
          </ac:graphicFrameMkLst>
        </pc:graphicFrameChg>
      </pc:sldChg>
      <pc:sldChg chg="new del">
        <pc:chgData name="Skylar Matthew Gilmore" userId="c8ff8e7b-630d-401e-9d6d-65c83cdb2d03" providerId="ADAL" clId="{5BD0178D-9F93-4160-8FB5-CE022BE75104}" dt="2022-01-30T02:17:31.243" v="78" actId="47"/>
        <pc:sldMkLst>
          <pc:docMk/>
          <pc:sldMk cId="3108115917" sldId="262"/>
        </pc:sldMkLst>
      </pc:sldChg>
      <pc:sldChg chg="modSp add mod ord">
        <pc:chgData name="Skylar Matthew Gilmore" userId="c8ff8e7b-630d-401e-9d6d-65c83cdb2d03" providerId="ADAL" clId="{5BD0178D-9F93-4160-8FB5-CE022BE75104}" dt="2022-01-30T02:17:40.120" v="99" actId="20577"/>
        <pc:sldMkLst>
          <pc:docMk/>
          <pc:sldMk cId="893900761" sldId="263"/>
        </pc:sldMkLst>
        <pc:spChg chg="mod">
          <ac:chgData name="Skylar Matthew Gilmore" userId="c8ff8e7b-630d-401e-9d6d-65c83cdb2d03" providerId="ADAL" clId="{5BD0178D-9F93-4160-8FB5-CE022BE75104}" dt="2022-01-30T02:17:40.120" v="99" actId="20577"/>
          <ac:spMkLst>
            <pc:docMk/>
            <pc:sldMk cId="893900761" sldId="263"/>
            <ac:spMk id="2" creationId="{7BA88DA5-EB98-4B7D-A641-48C4EE647AC9}"/>
          </ac:spMkLst>
        </pc:spChg>
      </pc:sldChg>
      <pc:sldChg chg="addSp delSp modSp new mod">
        <pc:chgData name="Skylar Matthew Gilmore" userId="c8ff8e7b-630d-401e-9d6d-65c83cdb2d03" providerId="ADAL" clId="{5BD0178D-9F93-4160-8FB5-CE022BE75104}" dt="2022-01-30T03:18:28.229" v="609" actId="14100"/>
        <pc:sldMkLst>
          <pc:docMk/>
          <pc:sldMk cId="2466705267" sldId="264"/>
        </pc:sldMkLst>
        <pc:spChg chg="mod">
          <ac:chgData name="Skylar Matthew Gilmore" userId="c8ff8e7b-630d-401e-9d6d-65c83cdb2d03" providerId="ADAL" clId="{5BD0178D-9F93-4160-8FB5-CE022BE75104}" dt="2022-01-30T02:24:57.295" v="166" actId="20577"/>
          <ac:spMkLst>
            <pc:docMk/>
            <pc:sldMk cId="2466705267" sldId="264"/>
            <ac:spMk id="2" creationId="{B62C74AC-ACDC-4754-910F-9588A9D160EA}"/>
          </ac:spMkLst>
        </pc:spChg>
        <pc:spChg chg="del">
          <ac:chgData name="Skylar Matthew Gilmore" userId="c8ff8e7b-630d-401e-9d6d-65c83cdb2d03" providerId="ADAL" clId="{5BD0178D-9F93-4160-8FB5-CE022BE75104}" dt="2022-01-30T02:34:04.318" v="167" actId="478"/>
          <ac:spMkLst>
            <pc:docMk/>
            <pc:sldMk cId="2466705267" sldId="264"/>
            <ac:spMk id="3" creationId="{2FCDE072-3972-4006-A8F1-88D887AFD061}"/>
          </ac:spMkLst>
        </pc:spChg>
        <pc:spChg chg="add mod">
          <ac:chgData name="Skylar Matthew Gilmore" userId="c8ff8e7b-630d-401e-9d6d-65c83cdb2d03" providerId="ADAL" clId="{5BD0178D-9F93-4160-8FB5-CE022BE75104}" dt="2022-01-30T02:24:48.044" v="147"/>
          <ac:spMkLst>
            <pc:docMk/>
            <pc:sldMk cId="2466705267" sldId="264"/>
            <ac:spMk id="4" creationId="{A9F89685-0051-4B7C-AA9D-C18667A0C90B}"/>
          </ac:spMkLst>
        </pc:spChg>
        <pc:spChg chg="add mod">
          <ac:chgData name="Skylar Matthew Gilmore" userId="c8ff8e7b-630d-401e-9d6d-65c83cdb2d03" providerId="ADAL" clId="{5BD0178D-9F93-4160-8FB5-CE022BE75104}" dt="2022-01-30T02:46:15.976" v="444" actId="20577"/>
          <ac:spMkLst>
            <pc:docMk/>
            <pc:sldMk cId="2466705267" sldId="264"/>
            <ac:spMk id="6" creationId="{37539969-7ADF-4DF1-979C-2F1FDAC84E36}"/>
          </ac:spMkLst>
        </pc:spChg>
        <pc:spChg chg="add mod">
          <ac:chgData name="Skylar Matthew Gilmore" userId="c8ff8e7b-630d-401e-9d6d-65c83cdb2d03" providerId="ADAL" clId="{5BD0178D-9F93-4160-8FB5-CE022BE75104}" dt="2022-01-30T03:18:28.229" v="609" actId="14100"/>
          <ac:spMkLst>
            <pc:docMk/>
            <pc:sldMk cId="2466705267" sldId="264"/>
            <ac:spMk id="9" creationId="{A5628E20-5B14-4912-A7B2-7EFEB904D14B}"/>
          </ac:spMkLst>
        </pc:spChg>
        <pc:spChg chg="add mod">
          <ac:chgData name="Skylar Matthew Gilmore" userId="c8ff8e7b-630d-401e-9d6d-65c83cdb2d03" providerId="ADAL" clId="{5BD0178D-9F93-4160-8FB5-CE022BE75104}" dt="2022-01-30T03:12:22.507" v="491" actId="20577"/>
          <ac:spMkLst>
            <pc:docMk/>
            <pc:sldMk cId="2466705267" sldId="264"/>
            <ac:spMk id="14" creationId="{AECF7501-8DDF-471F-8A5B-793352438D6A}"/>
          </ac:spMkLst>
        </pc:spChg>
        <pc:spChg chg="add mod">
          <ac:chgData name="Skylar Matthew Gilmore" userId="c8ff8e7b-630d-401e-9d6d-65c83cdb2d03" providerId="ADAL" clId="{5BD0178D-9F93-4160-8FB5-CE022BE75104}" dt="2022-01-30T03:12:47.142" v="524" actId="20577"/>
          <ac:spMkLst>
            <pc:docMk/>
            <pc:sldMk cId="2466705267" sldId="264"/>
            <ac:spMk id="15" creationId="{66AEABC8-CD51-423B-A6EA-7BAABBE16581}"/>
          </ac:spMkLst>
        </pc:spChg>
        <pc:spChg chg="add mod">
          <ac:chgData name="Skylar Matthew Gilmore" userId="c8ff8e7b-630d-401e-9d6d-65c83cdb2d03" providerId="ADAL" clId="{5BD0178D-9F93-4160-8FB5-CE022BE75104}" dt="2022-01-30T03:14:02.809" v="532" actId="1076"/>
          <ac:spMkLst>
            <pc:docMk/>
            <pc:sldMk cId="2466705267" sldId="264"/>
            <ac:spMk id="16" creationId="{7C485039-DAF9-4833-B28D-26800CED9128}"/>
          </ac:spMkLst>
        </pc:spChg>
        <pc:grpChg chg="add mod">
          <ac:chgData name="Skylar Matthew Gilmore" userId="c8ff8e7b-630d-401e-9d6d-65c83cdb2d03" providerId="ADAL" clId="{5BD0178D-9F93-4160-8FB5-CE022BE75104}" dt="2022-01-30T03:13:59.461" v="531" actId="1076"/>
          <ac:grpSpMkLst>
            <pc:docMk/>
            <pc:sldMk cId="2466705267" sldId="264"/>
            <ac:grpSpMk id="10" creationId="{788D5C0F-5E5D-46DD-BF66-1CCABD463D04}"/>
          </ac:grpSpMkLst>
        </pc:grpChg>
        <pc:graphicFrameChg chg="add del mod modGraphic">
          <ac:chgData name="Skylar Matthew Gilmore" userId="c8ff8e7b-630d-401e-9d6d-65c83cdb2d03" providerId="ADAL" clId="{5BD0178D-9F93-4160-8FB5-CE022BE75104}" dt="2022-01-30T02:36:32.317" v="182" actId="478"/>
          <ac:graphicFrameMkLst>
            <pc:docMk/>
            <pc:sldMk cId="2466705267" sldId="264"/>
            <ac:graphicFrameMk id="5" creationId="{43392A86-4F09-42D6-9089-6B2B4EBF858C}"/>
          </ac:graphicFrameMkLst>
        </pc:graphicFrameChg>
        <pc:picChg chg="add del mod modCrop">
          <ac:chgData name="Skylar Matthew Gilmore" userId="c8ff8e7b-630d-401e-9d6d-65c83cdb2d03" providerId="ADAL" clId="{5BD0178D-9F93-4160-8FB5-CE022BE75104}" dt="2022-01-30T03:10:19.629" v="451" actId="478"/>
          <ac:picMkLst>
            <pc:docMk/>
            <pc:sldMk cId="2466705267" sldId="264"/>
            <ac:picMk id="5" creationId="{50E790C1-F314-414B-9C6D-0208B499DAC5}"/>
          </ac:picMkLst>
        </pc:picChg>
        <pc:picChg chg="add mod">
          <ac:chgData name="Skylar Matthew Gilmore" userId="c8ff8e7b-630d-401e-9d6d-65c83cdb2d03" providerId="ADAL" clId="{5BD0178D-9F93-4160-8FB5-CE022BE75104}" dt="2022-01-30T02:44:21.018" v="266" actId="164"/>
          <ac:picMkLst>
            <pc:docMk/>
            <pc:sldMk cId="2466705267" sldId="264"/>
            <ac:picMk id="8" creationId="{2C59A0AA-30CD-4875-85E4-C98D80985D40}"/>
          </ac:picMkLst>
        </pc:picChg>
        <pc:picChg chg="add mod">
          <ac:chgData name="Skylar Matthew Gilmore" userId="c8ff8e7b-630d-401e-9d6d-65c83cdb2d03" providerId="ADAL" clId="{5BD0178D-9F93-4160-8FB5-CE022BE75104}" dt="2022-01-30T03:10:25.227" v="454" actId="1076"/>
          <ac:picMkLst>
            <pc:docMk/>
            <pc:sldMk cId="2466705267" sldId="264"/>
            <ac:picMk id="11" creationId="{8C9BD910-0E79-4FD9-A6C0-028508775537}"/>
          </ac:picMkLst>
        </pc:picChg>
        <pc:picChg chg="add mod">
          <ac:chgData name="Skylar Matthew Gilmore" userId="c8ff8e7b-630d-401e-9d6d-65c83cdb2d03" providerId="ADAL" clId="{5BD0178D-9F93-4160-8FB5-CE022BE75104}" dt="2022-01-30T03:11:15.231" v="458" actId="14100"/>
          <ac:picMkLst>
            <pc:docMk/>
            <pc:sldMk cId="2466705267" sldId="264"/>
            <ac:picMk id="13" creationId="{EA09DA5B-32CE-4071-8323-450DE823C7D6}"/>
          </ac:picMkLst>
        </pc:picChg>
        <pc:cxnChg chg="add mod">
          <ac:chgData name="Skylar Matthew Gilmore" userId="c8ff8e7b-630d-401e-9d6d-65c83cdb2d03" providerId="ADAL" clId="{5BD0178D-9F93-4160-8FB5-CE022BE75104}" dt="2022-01-30T03:14:05.565" v="533" actId="14100"/>
          <ac:cxnSpMkLst>
            <pc:docMk/>
            <pc:sldMk cId="2466705267" sldId="264"/>
            <ac:cxnSpMk id="18" creationId="{65A2E9A1-0C35-4C73-AB2B-1EAB98C8F657}"/>
          </ac:cxnSpMkLst>
        </pc:cxnChg>
      </pc:sldChg>
    </pc:docChg>
  </pc:docChgLst>
  <pc:docChgLst>
    <pc:chgData clId="Web-{5F731882-6300-4EF8-B73E-FD56FCA328F1}"/>
    <pc:docChg chg="modSld">
      <pc:chgData name="" userId="" providerId="" clId="Web-{5F731882-6300-4EF8-B73E-FD56FCA328F1}" dt="2022-02-01T14:56:42.876" v="1"/>
      <pc:docMkLst>
        <pc:docMk/>
      </pc:docMkLst>
      <pc:sldChg chg="modSp">
        <pc:chgData name="" userId="" providerId="" clId="Web-{5F731882-6300-4EF8-B73E-FD56FCA328F1}" dt="2022-02-01T14:56:42.876" v="1"/>
        <pc:sldMkLst>
          <pc:docMk/>
          <pc:sldMk cId="2803027210" sldId="267"/>
        </pc:sldMkLst>
        <pc:graphicFrameChg chg="mod modGraphic">
          <ac:chgData name="" userId="" providerId="" clId="Web-{5F731882-6300-4EF8-B73E-FD56FCA328F1}" dt="2022-02-01T14:56:42.876" v="1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name="Skylar Matthew Gilmore" userId="c8ff8e7b-630d-401e-9d6d-65c83cdb2d03" providerId="ADAL" clId="{7F931D4C-29E7-4919-BBF1-8CDCA9271F84}"/>
    <pc:docChg chg="undo custSel addSld delSld modSld">
      <pc:chgData name="Skylar Matthew Gilmore" userId="c8ff8e7b-630d-401e-9d6d-65c83cdb2d03" providerId="ADAL" clId="{7F931D4C-29E7-4919-BBF1-8CDCA9271F84}" dt="2022-03-03T03:31:42.943" v="1183" actId="164"/>
      <pc:docMkLst>
        <pc:docMk/>
      </pc:docMkLst>
      <pc:sldChg chg="modSp mod">
        <pc:chgData name="Skylar Matthew Gilmore" userId="c8ff8e7b-630d-401e-9d6d-65c83cdb2d03" providerId="ADAL" clId="{7F931D4C-29E7-4919-BBF1-8CDCA9271F84}" dt="2022-02-20T03:48:25.499" v="1118" actId="20577"/>
        <pc:sldMkLst>
          <pc:docMk/>
          <pc:sldMk cId="109857222" sldId="256"/>
        </pc:sldMkLst>
        <pc:spChg chg="mod">
          <ac:chgData name="Skylar Matthew Gilmore" userId="c8ff8e7b-630d-401e-9d6d-65c83cdb2d03" providerId="ADAL" clId="{7F931D4C-29E7-4919-BBF1-8CDCA9271F84}" dt="2022-02-20T03:48:25.499" v="111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Sp modSp mod">
        <pc:chgData name="Skylar Matthew Gilmore" userId="c8ff8e7b-630d-401e-9d6d-65c83cdb2d03" providerId="ADAL" clId="{7F931D4C-29E7-4919-BBF1-8CDCA9271F84}" dt="2022-02-20T03:52:32.458" v="1122"/>
        <pc:sldMkLst>
          <pc:docMk/>
          <pc:sldMk cId="271048396" sldId="259"/>
        </pc:sldMkLst>
        <pc:spChg chg="del mod">
          <ac:chgData name="Skylar Matthew Gilmore" userId="c8ff8e7b-630d-401e-9d6d-65c83cdb2d03" providerId="ADAL" clId="{7F931D4C-29E7-4919-BBF1-8CDCA9271F84}" dt="2022-02-20T03:35:28.779" v="1090" actId="478"/>
          <ac:spMkLst>
            <pc:docMk/>
            <pc:sldMk cId="271048396" sldId="259"/>
            <ac:spMk id="3" creationId="{C343B942-0B25-4B82-80AD-EDA5C895DCA2}"/>
          </ac:spMkLst>
        </pc:spChg>
        <pc:graphicFrameChg chg="mod modGraphic">
          <ac:chgData name="Skylar Matthew Gilmore" userId="c8ff8e7b-630d-401e-9d6d-65c83cdb2d03" providerId="ADAL" clId="{7F931D4C-29E7-4919-BBF1-8CDCA9271F84}" dt="2022-02-20T03:52:32.458" v="1122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del">
        <pc:chgData name="Skylar Matthew Gilmore" userId="c8ff8e7b-630d-401e-9d6d-65c83cdb2d03" providerId="ADAL" clId="{7F931D4C-29E7-4919-BBF1-8CDCA9271F84}" dt="2022-02-20T01:44:48.506" v="340" actId="2696"/>
        <pc:sldMkLst>
          <pc:docMk/>
          <pc:sldMk cId="1267537386" sldId="261"/>
        </pc:sldMkLst>
      </pc:sldChg>
      <pc:sldChg chg="del">
        <pc:chgData name="Skylar Matthew Gilmore" userId="c8ff8e7b-630d-401e-9d6d-65c83cdb2d03" providerId="ADAL" clId="{7F931D4C-29E7-4919-BBF1-8CDCA9271F84}" dt="2022-02-20T01:17:14.994" v="0" actId="2696"/>
        <pc:sldMkLst>
          <pc:docMk/>
          <pc:sldMk cId="2023767820" sldId="265"/>
        </pc:sldMkLst>
      </pc:sldChg>
      <pc:sldChg chg="addSp modSp mod">
        <pc:chgData name="Skylar Matthew Gilmore" userId="c8ff8e7b-630d-401e-9d6d-65c83cdb2d03" providerId="ADAL" clId="{7F931D4C-29E7-4919-BBF1-8CDCA9271F84}" dt="2022-02-22T17:00:21.024" v="1182" actId="14734"/>
        <pc:sldMkLst>
          <pc:docMk/>
          <pc:sldMk cId="2803027210" sldId="267"/>
        </pc:sldMkLst>
        <pc:spChg chg="mod">
          <ac:chgData name="Skylar Matthew Gilmore" userId="c8ff8e7b-630d-401e-9d6d-65c83cdb2d03" providerId="ADAL" clId="{7F931D4C-29E7-4919-BBF1-8CDCA9271F84}" dt="2022-02-20T02:21:55.260" v="458" actId="20577"/>
          <ac:spMkLst>
            <pc:docMk/>
            <pc:sldMk cId="2803027210" sldId="267"/>
            <ac:spMk id="4" creationId="{752C601C-C6A5-43BD-B801-86AA80ABC1F9}"/>
          </ac:spMkLst>
        </pc:spChg>
        <pc:spChg chg="add mod">
          <ac:chgData name="Skylar Matthew Gilmore" userId="c8ff8e7b-630d-401e-9d6d-65c83cdb2d03" providerId="ADAL" clId="{7F931D4C-29E7-4919-BBF1-8CDCA9271F84}" dt="2022-02-20T02:46:45.964" v="739" actId="20577"/>
          <ac:spMkLst>
            <pc:docMk/>
            <pc:sldMk cId="2803027210" sldId="267"/>
            <ac:spMk id="6" creationId="{815F6046-2E84-4E15-B13C-7AE6CFD778C5}"/>
          </ac:spMkLst>
        </pc:spChg>
        <pc:graphicFrameChg chg="mod modGraphic">
          <ac:chgData name="Skylar Matthew Gilmore" userId="c8ff8e7b-630d-401e-9d6d-65c83cdb2d03" providerId="ADAL" clId="{7F931D4C-29E7-4919-BBF1-8CDCA9271F84}" dt="2022-02-22T17:00:21.024" v="1182" actId="14734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addSp delSp modSp mod">
        <pc:chgData name="Skylar Matthew Gilmore" userId="c8ff8e7b-630d-401e-9d6d-65c83cdb2d03" providerId="ADAL" clId="{7F931D4C-29E7-4919-BBF1-8CDCA9271F84}" dt="2022-02-20T03:46:41.508" v="1111" actId="1076"/>
        <pc:sldMkLst>
          <pc:docMk/>
          <pc:sldMk cId="898435061" sldId="268"/>
        </pc:sldMkLst>
        <pc:spChg chg="mod">
          <ac:chgData name="Skylar Matthew Gilmore" userId="c8ff8e7b-630d-401e-9d6d-65c83cdb2d03" providerId="ADAL" clId="{7F931D4C-29E7-4919-BBF1-8CDCA9271F84}" dt="2022-02-20T02:19:28.300" v="416" actId="1076"/>
          <ac:spMkLst>
            <pc:docMk/>
            <pc:sldMk cId="898435061" sldId="268"/>
            <ac:spMk id="2" creationId="{EC4F8F8A-FB23-4273-AB36-847C803E9E99}"/>
          </ac:spMkLst>
        </pc:spChg>
        <pc:spChg chg="del mod">
          <ac:chgData name="Skylar Matthew Gilmore" userId="c8ff8e7b-630d-401e-9d6d-65c83cdb2d03" providerId="ADAL" clId="{7F931D4C-29E7-4919-BBF1-8CDCA9271F84}" dt="2022-02-20T02:18:29.861" v="399" actId="478"/>
          <ac:spMkLst>
            <pc:docMk/>
            <pc:sldMk cId="898435061" sldId="268"/>
            <ac:spMk id="5" creationId="{3E1597CF-56D1-4A78-B007-F5522A479DDF}"/>
          </ac:spMkLst>
        </pc:spChg>
        <pc:spChg chg="mod">
          <ac:chgData name="Skylar Matthew Gilmore" userId="c8ff8e7b-630d-401e-9d6d-65c83cdb2d03" providerId="ADAL" clId="{7F931D4C-29E7-4919-BBF1-8CDCA9271F84}" dt="2022-02-20T02:21:51.601" v="457" actId="20577"/>
          <ac:spMkLst>
            <pc:docMk/>
            <pc:sldMk cId="898435061" sldId="268"/>
            <ac:spMk id="8" creationId="{4959A1E3-D9F1-45C2-882D-0E273956EDED}"/>
          </ac:spMkLst>
        </pc:spChg>
        <pc:spChg chg="add mod">
          <ac:chgData name="Skylar Matthew Gilmore" userId="c8ff8e7b-630d-401e-9d6d-65c83cdb2d03" providerId="ADAL" clId="{7F931D4C-29E7-4919-BBF1-8CDCA9271F84}" dt="2022-02-20T03:46:41.508" v="1111" actId="1076"/>
          <ac:spMkLst>
            <pc:docMk/>
            <pc:sldMk cId="898435061" sldId="268"/>
            <ac:spMk id="10" creationId="{BBFE88EA-B5FD-4CB7-972A-B4D6DFB24785}"/>
          </ac:spMkLst>
        </pc:spChg>
        <pc:graphicFrameChg chg="del">
          <ac:chgData name="Skylar Matthew Gilmore" userId="c8ff8e7b-630d-401e-9d6d-65c83cdb2d03" providerId="ADAL" clId="{7F931D4C-29E7-4919-BBF1-8CDCA9271F84}" dt="2022-02-20T02:18:41.903" v="400" actId="478"/>
          <ac:graphicFrameMkLst>
            <pc:docMk/>
            <pc:sldMk cId="898435061" sldId="268"/>
            <ac:graphicFrameMk id="7" creationId="{EBA4E060-3AA3-4D2A-B324-C1F1657A1A5A}"/>
          </ac:graphicFrameMkLst>
        </pc:graphicFrameChg>
        <pc:picChg chg="del">
          <ac:chgData name="Skylar Matthew Gilmore" userId="c8ff8e7b-630d-401e-9d6d-65c83cdb2d03" providerId="ADAL" clId="{7F931D4C-29E7-4919-BBF1-8CDCA9271F84}" dt="2022-02-20T02:18:24.477" v="397" actId="478"/>
          <ac:picMkLst>
            <pc:docMk/>
            <pc:sldMk cId="898435061" sldId="268"/>
            <ac:picMk id="4" creationId="{FD28986A-FE91-478F-AA7C-058BB2AB52E1}"/>
          </ac:picMkLst>
        </pc:picChg>
        <pc:picChg chg="add del mod">
          <ac:chgData name="Skylar Matthew Gilmore" userId="c8ff8e7b-630d-401e-9d6d-65c83cdb2d03" providerId="ADAL" clId="{7F931D4C-29E7-4919-BBF1-8CDCA9271F84}" dt="2022-02-20T03:38:17.971" v="1099" actId="478"/>
          <ac:picMkLst>
            <pc:docMk/>
            <pc:sldMk cId="898435061" sldId="268"/>
            <ac:picMk id="9" creationId="{3B8FEED3-4369-4F05-947F-F088C844DC20}"/>
          </ac:picMkLst>
        </pc:picChg>
        <pc:picChg chg="add del mod">
          <ac:chgData name="Skylar Matthew Gilmore" userId="c8ff8e7b-630d-401e-9d6d-65c83cdb2d03" providerId="ADAL" clId="{7F931D4C-29E7-4919-BBF1-8CDCA9271F84}" dt="2022-02-20T03:44:56.680" v="1103" actId="478"/>
          <ac:picMkLst>
            <pc:docMk/>
            <pc:sldMk cId="898435061" sldId="268"/>
            <ac:picMk id="12" creationId="{A24D053F-609F-4423-8F06-B66B99249E9F}"/>
          </ac:picMkLst>
        </pc:picChg>
        <pc:picChg chg="add del mod">
          <ac:chgData name="Skylar Matthew Gilmore" userId="c8ff8e7b-630d-401e-9d6d-65c83cdb2d03" providerId="ADAL" clId="{7F931D4C-29E7-4919-BBF1-8CDCA9271F84}" dt="2022-02-20T03:46:14.099" v="1107" actId="478"/>
          <ac:picMkLst>
            <pc:docMk/>
            <pc:sldMk cId="898435061" sldId="268"/>
            <ac:picMk id="14" creationId="{F7DC774B-4F2B-4822-BB5A-8E59B795DB6E}"/>
          </ac:picMkLst>
        </pc:picChg>
        <pc:picChg chg="add mod">
          <ac:chgData name="Skylar Matthew Gilmore" userId="c8ff8e7b-630d-401e-9d6d-65c83cdb2d03" providerId="ADAL" clId="{7F931D4C-29E7-4919-BBF1-8CDCA9271F84}" dt="2022-02-20T03:46:21.660" v="1110" actId="14100"/>
          <ac:picMkLst>
            <pc:docMk/>
            <pc:sldMk cId="898435061" sldId="268"/>
            <ac:picMk id="16" creationId="{C6611388-6F9B-4C7E-931B-55460FD7079A}"/>
          </ac:picMkLst>
        </pc:picChg>
      </pc:sldChg>
      <pc:sldChg chg="addSp delSp modSp mod">
        <pc:chgData name="Skylar Matthew Gilmore" userId="c8ff8e7b-630d-401e-9d6d-65c83cdb2d03" providerId="ADAL" clId="{7F931D4C-29E7-4919-BBF1-8CDCA9271F84}" dt="2022-02-20T01:35:35.795" v="339" actId="1076"/>
        <pc:sldMkLst>
          <pc:docMk/>
          <pc:sldMk cId="3497099972" sldId="270"/>
        </pc:sldMkLst>
        <pc:spChg chg="mod">
          <ac:chgData name="Skylar Matthew Gilmore" userId="c8ff8e7b-630d-401e-9d6d-65c83cdb2d03" providerId="ADAL" clId="{7F931D4C-29E7-4919-BBF1-8CDCA9271F84}" dt="2022-02-20T01:29:45.942" v="323" actId="20577"/>
          <ac:spMkLst>
            <pc:docMk/>
            <pc:sldMk cId="3497099972" sldId="270"/>
            <ac:spMk id="7" creationId="{1340C1FD-C3DB-43CB-920F-F5AA3CC9CF94}"/>
          </ac:spMkLst>
        </pc:spChg>
        <pc:picChg chg="del">
          <ac:chgData name="Skylar Matthew Gilmore" userId="c8ff8e7b-630d-401e-9d6d-65c83cdb2d03" providerId="ADAL" clId="{7F931D4C-29E7-4919-BBF1-8CDCA9271F84}" dt="2022-02-20T01:35:21.711" v="336" actId="478"/>
          <ac:picMkLst>
            <pc:docMk/>
            <pc:sldMk cId="3497099972" sldId="270"/>
            <ac:picMk id="11" creationId="{9C2A3CD7-4D4F-4A6F-A4C6-3EB82811BC60}"/>
          </ac:picMkLst>
        </pc:picChg>
        <pc:picChg chg="add mod modCrop">
          <ac:chgData name="Skylar Matthew Gilmore" userId="c8ff8e7b-630d-401e-9d6d-65c83cdb2d03" providerId="ADAL" clId="{7F931D4C-29E7-4919-BBF1-8CDCA9271F84}" dt="2022-02-20T01:35:35.795" v="339" actId="1076"/>
          <ac:picMkLst>
            <pc:docMk/>
            <pc:sldMk cId="3497099972" sldId="270"/>
            <ac:picMk id="14" creationId="{3D24132E-1020-4489-A85B-F7DB9B98B8BD}"/>
          </ac:picMkLst>
        </pc:picChg>
      </pc:sldChg>
      <pc:sldChg chg="delSp modSp mod">
        <pc:chgData name="Skylar Matthew Gilmore" userId="c8ff8e7b-630d-401e-9d6d-65c83cdb2d03" providerId="ADAL" clId="{7F931D4C-29E7-4919-BBF1-8CDCA9271F84}" dt="2022-02-20T03:52:57.075" v="1125" actId="207"/>
        <pc:sldMkLst>
          <pc:docMk/>
          <pc:sldMk cId="3977784539" sldId="273"/>
        </pc:sldMkLst>
        <pc:spChg chg="mod">
          <ac:chgData name="Skylar Matthew Gilmore" userId="c8ff8e7b-630d-401e-9d6d-65c83cdb2d03" providerId="ADAL" clId="{7F931D4C-29E7-4919-BBF1-8CDCA9271F84}" dt="2022-02-20T03:52:42.580" v="1123" actId="14100"/>
          <ac:spMkLst>
            <pc:docMk/>
            <pc:sldMk cId="3977784539" sldId="273"/>
            <ac:spMk id="2" creationId="{718B9ABF-74A6-4E24-B42F-F6D510881611}"/>
          </ac:spMkLst>
        </pc:spChg>
        <pc:spChg chg="del">
          <ac:chgData name="Skylar Matthew Gilmore" userId="c8ff8e7b-630d-401e-9d6d-65c83cdb2d03" providerId="ADAL" clId="{7F931D4C-29E7-4919-BBF1-8CDCA9271F84}" dt="2022-02-20T03:52:44.764" v="1124" actId="478"/>
          <ac:spMkLst>
            <pc:docMk/>
            <pc:sldMk cId="3977784539" sldId="273"/>
            <ac:spMk id="3" creationId="{5CCD1865-A61B-4F11-8717-9F65A4887154}"/>
          </ac:spMkLst>
        </pc:spChg>
        <pc:spChg chg="mod">
          <ac:chgData name="Skylar Matthew Gilmore" userId="c8ff8e7b-630d-401e-9d6d-65c83cdb2d03" providerId="ADAL" clId="{7F931D4C-29E7-4919-BBF1-8CDCA9271F84}" dt="2022-02-20T03:52:57.075" v="1125" actId="207"/>
          <ac:spMkLst>
            <pc:docMk/>
            <pc:sldMk cId="3977784539" sldId="273"/>
            <ac:spMk id="5" creationId="{0E5B8BB2-BCB1-429A-8FFD-4EDC09F15B57}"/>
          </ac:spMkLst>
        </pc:spChg>
      </pc:sldChg>
      <pc:sldChg chg="addSp delSp modSp new mod">
        <pc:chgData name="Skylar Matthew Gilmore" userId="c8ff8e7b-630d-401e-9d6d-65c83cdb2d03" providerId="ADAL" clId="{7F931D4C-29E7-4919-BBF1-8CDCA9271F84}" dt="2022-02-20T03:50:40.208" v="1121" actId="14100"/>
        <pc:sldMkLst>
          <pc:docMk/>
          <pc:sldMk cId="4264498956" sldId="274"/>
        </pc:sldMkLst>
        <pc:spChg chg="mod">
          <ac:chgData name="Skylar Matthew Gilmore" userId="c8ff8e7b-630d-401e-9d6d-65c83cdb2d03" providerId="ADAL" clId="{7F931D4C-29E7-4919-BBF1-8CDCA9271F84}" dt="2022-02-20T03:50:40.208" v="1121" actId="14100"/>
          <ac:spMkLst>
            <pc:docMk/>
            <pc:sldMk cId="4264498956" sldId="274"/>
            <ac:spMk id="2" creationId="{6430C52B-1090-4575-AA6A-B02A403C4B27}"/>
          </ac:spMkLst>
        </pc:spChg>
        <pc:spChg chg="del">
          <ac:chgData name="Skylar Matthew Gilmore" userId="c8ff8e7b-630d-401e-9d6d-65c83cdb2d03" providerId="ADAL" clId="{7F931D4C-29E7-4919-BBF1-8CDCA9271F84}" dt="2022-02-20T01:17:27.465" v="19" actId="478"/>
          <ac:spMkLst>
            <pc:docMk/>
            <pc:sldMk cId="4264498956" sldId="274"/>
            <ac:spMk id="3" creationId="{6FFB46D2-F728-4E3B-8AC0-29A0F4F57025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4" creationId="{42E1F532-B735-4E39-A16E-05F041EA1B5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5" creationId="{E92E83B6-BCDB-40B6-AAFD-5F93B95DE13B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6" creationId="{D1E8194A-8458-4EA1-8F92-EB0F12843F94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7" creationId="{6BF323B0-CF1F-44B2-B87B-5800CEDAA4B1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8" creationId="{9C420F4E-57D8-44D5-A8EE-7FCA9E6B3AAF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9" creationId="{89D627FA-09E9-4949-818A-BF3C76CF2C6C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6" creationId="{17C0F832-CBAA-4B2B-915B-ED0C57C185E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8" creationId="{41216167-B512-40D3-924E-E4B35CA1114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9" creationId="{C618B3B6-74F7-4921-A5EA-B50B8D55255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0" creationId="{21EC5A16-8A85-4521-81F0-CD35E1D09EE6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1" creationId="{7932602E-98CE-428F-AA23-322D175CDA19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2" creationId="{72005D67-E670-49DA-B6B2-14AA264CEEC8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3" creationId="{B9E8C2A9-C6B7-42BA-9B81-7B6309C68645}"/>
          </ac:spMkLst>
        </pc:spChg>
        <pc:spChg chg="add del mod">
          <ac:chgData name="Skylar Matthew Gilmore" userId="c8ff8e7b-630d-401e-9d6d-65c83cdb2d03" providerId="ADAL" clId="{7F931D4C-29E7-4919-BBF1-8CDCA9271F84}" dt="2022-02-20T01:26:06.792" v="248" actId="478"/>
          <ac:spMkLst>
            <pc:docMk/>
            <pc:sldMk cId="4264498956" sldId="274"/>
            <ac:spMk id="24" creationId="{1D87834D-857B-4D75-845A-BFD2561C10A9}"/>
          </ac:spMkLst>
        </pc:spChg>
        <pc:spChg chg="add mod">
          <ac:chgData name="Skylar Matthew Gilmore" userId="c8ff8e7b-630d-401e-9d6d-65c83cdb2d03" providerId="ADAL" clId="{7F931D4C-29E7-4919-BBF1-8CDCA9271F84}" dt="2022-02-20T02:43:57.059" v="599" actId="122"/>
          <ac:spMkLst>
            <pc:docMk/>
            <pc:sldMk cId="4264498956" sldId="274"/>
            <ac:spMk id="30" creationId="{42358DA1-E2FB-433A-A603-5763F4B28FF5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31" creationId="{D78CD282-5E83-4C10-B55B-59D337F4CD7C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32" creationId="{89E9842B-AC92-4E75-BE9E-70B438E1FF1E}"/>
          </ac:spMkLst>
        </pc:spChg>
        <pc:grpChg chg="add mod">
          <ac:chgData name="Skylar Matthew Gilmore" userId="c8ff8e7b-630d-401e-9d6d-65c83cdb2d03" providerId="ADAL" clId="{7F931D4C-29E7-4919-BBF1-8CDCA9271F84}" dt="2022-02-20T02:43:29.492" v="578" actId="1076"/>
          <ac:grpSpMkLst>
            <pc:docMk/>
            <pc:sldMk cId="4264498956" sldId="274"/>
            <ac:grpSpMk id="3" creationId="{C6FBC22E-E099-4943-8E2E-6C20394CAF7F}"/>
          </ac:grpSpMkLst>
        </pc:grp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1" creationId="{C287FE2C-ECF7-485E-866F-C79811F1707E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2" creationId="{1A3D0A79-719E-4DAC-BC70-244D4D7CCDC3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3" creationId="{C938FEDB-461B-45E0-98DC-C3AB07433F69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4" creationId="{72B8FE25-639B-4DFE-8387-C722293E4758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5" creationId="{04AF423C-55EA-47E6-9D11-93C5347E2FF2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7" creationId="{267E348A-376D-4686-A6E9-C04FD796BD6D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5" creationId="{436CCFAA-27EE-4E6E-9D45-81FDF20F8FD9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6" creationId="{FD7FB590-585C-4BB8-B729-44A9B4DD0913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7" creationId="{4A256499-8BF1-4467-9FB4-DC2F1FE36988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8" creationId="{987F9E5C-02CD-44B6-8FBC-BE5FE1DEDA66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9" creationId="{C31338B3-C7D0-4157-899B-062DF523AB12}"/>
          </ac:cxnSpMkLst>
        </pc:cxnChg>
        <pc:cxnChg chg="add del mod">
          <ac:chgData name="Skylar Matthew Gilmore" userId="c8ff8e7b-630d-401e-9d6d-65c83cdb2d03" providerId="ADAL" clId="{7F931D4C-29E7-4919-BBF1-8CDCA9271F84}" dt="2022-02-20T01:26:08.795" v="250" actId="478"/>
          <ac:cxnSpMkLst>
            <pc:docMk/>
            <pc:sldMk cId="4264498956" sldId="274"/>
            <ac:cxnSpMk id="30" creationId="{5425A747-F5BF-4F09-869E-9D12190BD4DB}"/>
          </ac:cxnSpMkLst>
        </pc:cxnChg>
      </pc:sldChg>
      <pc:sldChg chg="addSp modSp mod">
        <pc:chgData name="Skylar Matthew Gilmore" userId="c8ff8e7b-630d-401e-9d6d-65c83cdb2d03" providerId="ADAL" clId="{7F931D4C-29E7-4919-BBF1-8CDCA9271F84}" dt="2022-02-20T03:47:27.603" v="1116" actId="14100"/>
        <pc:sldMkLst>
          <pc:docMk/>
          <pc:sldMk cId="2736538855" sldId="275"/>
        </pc:sldMkLst>
        <pc:spChg chg="mod">
          <ac:chgData name="Skylar Matthew Gilmore" userId="c8ff8e7b-630d-401e-9d6d-65c83cdb2d03" providerId="ADAL" clId="{7F931D4C-29E7-4919-BBF1-8CDCA9271F84}" dt="2022-02-20T03:47:27.603" v="1116" actId="14100"/>
          <ac:spMkLst>
            <pc:docMk/>
            <pc:sldMk cId="2736538855" sldId="275"/>
            <ac:spMk id="3" creationId="{820CA202-FD5E-4455-AE0F-3F6547AB4301}"/>
          </ac:spMkLst>
        </pc:spChg>
        <pc:spChg chg="add mod">
          <ac:chgData name="Skylar Matthew Gilmore" userId="c8ff8e7b-630d-401e-9d6d-65c83cdb2d03" providerId="ADAL" clId="{7F931D4C-29E7-4919-BBF1-8CDCA9271F84}" dt="2022-02-20T02:41:36.337" v="563" actId="20577"/>
          <ac:spMkLst>
            <pc:docMk/>
            <pc:sldMk cId="2736538855" sldId="275"/>
            <ac:spMk id="10" creationId="{9DE15835-456D-4E4F-9148-8B1678A4FAA5}"/>
          </ac:spMkLst>
        </pc:spChg>
        <pc:spChg chg="add mod">
          <ac:chgData name="Skylar Matthew Gilmore" userId="c8ff8e7b-630d-401e-9d6d-65c83cdb2d03" providerId="ADAL" clId="{7F931D4C-29E7-4919-BBF1-8CDCA9271F84}" dt="2022-02-20T02:43:08.094" v="576" actId="20577"/>
          <ac:spMkLst>
            <pc:docMk/>
            <pc:sldMk cId="2736538855" sldId="275"/>
            <ac:spMk id="11" creationId="{0CE273F3-C114-458E-A224-A68F2D1129F3}"/>
          </ac:spMkLst>
        </pc:spChg>
        <pc:picChg chg="mod">
          <ac:chgData name="Skylar Matthew Gilmore" userId="c8ff8e7b-630d-401e-9d6d-65c83cdb2d03" providerId="ADAL" clId="{7F931D4C-29E7-4919-BBF1-8CDCA9271F84}" dt="2022-02-20T02:41:43.575" v="564" actId="1076"/>
          <ac:picMkLst>
            <pc:docMk/>
            <pc:sldMk cId="2736538855" sldId="275"/>
            <ac:picMk id="6" creationId="{A2F382AD-8C93-4E22-9861-771BAC94CCBA}"/>
          </ac:picMkLst>
        </pc:picChg>
      </pc:sldChg>
      <pc:sldChg chg="addSp delSp modSp mod">
        <pc:chgData name="Skylar Matthew Gilmore" userId="c8ff8e7b-630d-401e-9d6d-65c83cdb2d03" providerId="ADAL" clId="{7F931D4C-29E7-4919-BBF1-8CDCA9271F84}" dt="2022-02-22T16:46:50.014" v="1181" actId="20577"/>
        <pc:sldMkLst>
          <pc:docMk/>
          <pc:sldMk cId="3821690705" sldId="276"/>
        </pc:sldMkLst>
        <pc:spChg chg="del">
          <ac:chgData name="Skylar Matthew Gilmore" userId="c8ff8e7b-630d-401e-9d6d-65c83cdb2d03" providerId="ADAL" clId="{7F931D4C-29E7-4919-BBF1-8CDCA9271F84}" dt="2022-02-20T02:40:45.027" v="520" actId="478"/>
          <ac:spMkLst>
            <pc:docMk/>
            <pc:sldMk cId="3821690705" sldId="276"/>
            <ac:spMk id="2" creationId="{5B212D53-B870-460B-9E9C-EF874FECE22A}"/>
          </ac:spMkLst>
        </pc:spChg>
        <pc:spChg chg="mod">
          <ac:chgData name="Skylar Matthew Gilmore" userId="c8ff8e7b-630d-401e-9d6d-65c83cdb2d03" providerId="ADAL" clId="{7F931D4C-29E7-4919-BBF1-8CDCA9271F84}" dt="2022-02-22T16:46:50.014" v="1181" actId="20577"/>
          <ac:spMkLst>
            <pc:docMk/>
            <pc:sldMk cId="3821690705" sldId="276"/>
            <ac:spMk id="2" creationId="{C8B9B17A-E119-419C-9583-4BFD3AF29160}"/>
          </ac:spMkLst>
        </pc:spChg>
        <pc:spChg chg="add mod">
          <ac:chgData name="Skylar Matthew Gilmore" userId="c8ff8e7b-630d-401e-9d6d-65c83cdb2d03" providerId="ADAL" clId="{7F931D4C-29E7-4919-BBF1-8CDCA9271F84}" dt="2022-02-20T02:40:10.125" v="510" actId="122"/>
          <ac:spMkLst>
            <pc:docMk/>
            <pc:sldMk cId="3821690705" sldId="276"/>
            <ac:spMk id="8" creationId="{60283270-B1B8-4AE9-817E-E9AD662DF00B}"/>
          </ac:spMkLst>
        </pc:spChg>
        <pc:spChg chg="add mod">
          <ac:chgData name="Skylar Matthew Gilmore" userId="c8ff8e7b-630d-401e-9d6d-65c83cdb2d03" providerId="ADAL" clId="{7F931D4C-29E7-4919-BBF1-8CDCA9271F84}" dt="2022-02-20T02:40:36.393" v="519" actId="20577"/>
          <ac:spMkLst>
            <pc:docMk/>
            <pc:sldMk cId="3821690705" sldId="276"/>
            <ac:spMk id="9" creationId="{D4C2B507-7813-4168-945F-1111EACDA84A}"/>
          </ac:spMkLst>
        </pc:spChg>
        <pc:spChg chg="add mod">
          <ac:chgData name="Skylar Matthew Gilmore" userId="c8ff8e7b-630d-401e-9d6d-65c83cdb2d03" providerId="ADAL" clId="{7F931D4C-29E7-4919-BBF1-8CDCA9271F84}" dt="2022-02-20T03:23:33.180" v="1017" actId="1076"/>
          <ac:spMkLst>
            <pc:docMk/>
            <pc:sldMk cId="3821690705" sldId="276"/>
            <ac:spMk id="10" creationId="{28DC35C5-EF93-414D-8A3C-4D9BEBCA2A9D}"/>
          </ac:spMkLst>
        </pc:spChg>
        <pc:graphicFrameChg chg="add mod modGraphic">
          <ac:chgData name="Skylar Matthew Gilmore" userId="c8ff8e7b-630d-401e-9d6d-65c83cdb2d03" providerId="ADAL" clId="{7F931D4C-29E7-4919-BBF1-8CDCA9271F84}" dt="2022-02-20T03:32:58.351" v="1084" actId="242"/>
          <ac:graphicFrameMkLst>
            <pc:docMk/>
            <pc:sldMk cId="3821690705" sldId="276"/>
            <ac:graphicFrameMk id="11" creationId="{EEA0C046-FDE3-4314-A2D9-381FF3D05FC5}"/>
          </ac:graphicFrameMkLst>
        </pc:graphicFrameChg>
        <pc:picChg chg="add mod modCrop">
          <ac:chgData name="Skylar Matthew Gilmore" userId="c8ff8e7b-630d-401e-9d6d-65c83cdb2d03" providerId="ADAL" clId="{7F931D4C-29E7-4919-BBF1-8CDCA9271F84}" dt="2022-02-20T02:39:20.512" v="482" actId="1076"/>
          <ac:picMkLst>
            <pc:docMk/>
            <pc:sldMk cId="3821690705" sldId="276"/>
            <ac:picMk id="5" creationId="{E9A54693-2E4E-4B96-B477-3FEA205A3F7C}"/>
          </ac:picMkLst>
        </pc:picChg>
        <pc:picChg chg="add mod modCrop">
          <ac:chgData name="Skylar Matthew Gilmore" userId="c8ff8e7b-630d-401e-9d6d-65c83cdb2d03" providerId="ADAL" clId="{7F931D4C-29E7-4919-BBF1-8CDCA9271F84}" dt="2022-02-20T02:39:06.375" v="478" actId="1076"/>
          <ac:picMkLst>
            <pc:docMk/>
            <pc:sldMk cId="3821690705" sldId="276"/>
            <ac:picMk id="7" creationId="{499D9786-3552-4F93-8B53-9CF4E7DE34D5}"/>
          </ac:picMkLst>
        </pc:picChg>
        <pc:cxnChg chg="add mod">
          <ac:chgData name="Skylar Matthew Gilmore" userId="c8ff8e7b-630d-401e-9d6d-65c83cdb2d03" providerId="ADAL" clId="{7F931D4C-29E7-4919-BBF1-8CDCA9271F84}" dt="2022-02-20T03:35:04.438" v="1089" actId="14100"/>
          <ac:cxnSpMkLst>
            <pc:docMk/>
            <pc:sldMk cId="3821690705" sldId="276"/>
            <ac:cxnSpMk id="13" creationId="{429260C8-D1D4-406C-8605-C30F16AFE443}"/>
          </ac:cxnSpMkLst>
        </pc:cxnChg>
      </pc:sldChg>
      <pc:sldChg chg="addSp delSp modSp mod">
        <pc:chgData name="Skylar Matthew Gilmore" userId="c8ff8e7b-630d-401e-9d6d-65c83cdb2d03" providerId="ADAL" clId="{7F931D4C-29E7-4919-BBF1-8CDCA9271F84}" dt="2022-03-03T03:31:42.943" v="1183" actId="164"/>
        <pc:sldMkLst>
          <pc:docMk/>
          <pc:sldMk cId="3784712347" sldId="277"/>
        </pc:sldMkLst>
        <pc:spChg chg="del">
          <ac:chgData name="Skylar Matthew Gilmore" userId="c8ff8e7b-630d-401e-9d6d-65c83cdb2d03" providerId="ADAL" clId="{7F931D4C-29E7-4919-BBF1-8CDCA9271F84}" dt="2022-02-20T02:44:53.639" v="657" actId="478"/>
          <ac:spMkLst>
            <pc:docMk/>
            <pc:sldMk cId="3784712347" sldId="277"/>
            <ac:spMk id="2" creationId="{8BCA3672-7C6B-4187-942D-A369D2B4CDCE}"/>
          </ac:spMkLst>
        </pc:spChg>
        <pc:spChg chg="add mod">
          <ac:chgData name="Skylar Matthew Gilmore" userId="c8ff8e7b-630d-401e-9d6d-65c83cdb2d03" providerId="ADAL" clId="{7F931D4C-29E7-4919-BBF1-8CDCA9271F84}" dt="2022-03-03T03:31:42.943" v="1183" actId="164"/>
          <ac:spMkLst>
            <pc:docMk/>
            <pc:sldMk cId="3784712347" sldId="277"/>
            <ac:spMk id="4" creationId="{D14F7EF1-727A-49F7-B52D-A378352BCD79}"/>
          </ac:spMkLst>
        </pc:spChg>
        <pc:spChg chg="add mod">
          <ac:chgData name="Skylar Matthew Gilmore" userId="c8ff8e7b-630d-401e-9d6d-65c83cdb2d03" providerId="ADAL" clId="{7F931D4C-29E7-4919-BBF1-8CDCA9271F84}" dt="2022-02-20T03:12:20.817" v="770" actId="1076"/>
          <ac:spMkLst>
            <pc:docMk/>
            <pc:sldMk cId="3784712347" sldId="277"/>
            <ac:spMk id="5" creationId="{3D48C4CC-582B-494E-866E-DF7F16C7A5B6}"/>
          </ac:spMkLst>
        </pc:spChg>
        <pc:spChg chg="add mod">
          <ac:chgData name="Skylar Matthew Gilmore" userId="c8ff8e7b-630d-401e-9d6d-65c83cdb2d03" providerId="ADAL" clId="{7F931D4C-29E7-4919-BBF1-8CDCA9271F84}" dt="2022-02-20T03:11:44.001" v="757" actId="1076"/>
          <ac:spMkLst>
            <pc:docMk/>
            <pc:sldMk cId="3784712347" sldId="277"/>
            <ac:spMk id="6" creationId="{E4DB73DA-4A1B-4385-A724-DEE2C958B000}"/>
          </ac:spMkLst>
        </pc:spChg>
        <pc:grpChg chg="add mod">
          <ac:chgData name="Skylar Matthew Gilmore" userId="c8ff8e7b-630d-401e-9d6d-65c83cdb2d03" providerId="ADAL" clId="{7F931D4C-29E7-4919-BBF1-8CDCA9271F84}" dt="2022-03-03T03:31:42.943" v="1183" actId="164"/>
          <ac:grpSpMkLst>
            <pc:docMk/>
            <pc:sldMk cId="3784712347" sldId="277"/>
            <ac:grpSpMk id="7" creationId="{D9504DF9-4C52-4F43-AD1F-4F8D35172EDC}"/>
          </ac:grpSpMkLst>
        </pc:grpChg>
        <pc:picChg chg="add mod">
          <ac:chgData name="Skylar Matthew Gilmore" userId="c8ff8e7b-630d-401e-9d6d-65c83cdb2d03" providerId="ADAL" clId="{7F931D4C-29E7-4919-BBF1-8CDCA9271F84}" dt="2022-02-20T03:12:15.690" v="769" actId="14100"/>
          <ac:picMkLst>
            <pc:docMk/>
            <pc:sldMk cId="3784712347" sldId="277"/>
            <ac:picMk id="8" creationId="{9BF614D3-5F8E-4DC5-B0E7-1F265DC4BF7C}"/>
          </ac:picMkLst>
        </pc:picChg>
        <pc:picChg chg="add mod">
          <ac:chgData name="Skylar Matthew Gilmore" userId="c8ff8e7b-630d-401e-9d6d-65c83cdb2d03" providerId="ADAL" clId="{7F931D4C-29E7-4919-BBF1-8CDCA9271F84}" dt="2022-02-20T03:12:28.142" v="772" actId="14100"/>
          <ac:picMkLst>
            <pc:docMk/>
            <pc:sldMk cId="3784712347" sldId="277"/>
            <ac:picMk id="10" creationId="{CF32D028-1FFB-4EC8-AA06-B424DE29AEEF}"/>
          </ac:picMkLst>
        </pc:picChg>
        <pc:picChg chg="add mod">
          <ac:chgData name="Skylar Matthew Gilmore" userId="c8ff8e7b-630d-401e-9d6d-65c83cdb2d03" providerId="ADAL" clId="{7F931D4C-29E7-4919-BBF1-8CDCA9271F84}" dt="2022-03-03T03:31:42.943" v="1183" actId="164"/>
          <ac:picMkLst>
            <pc:docMk/>
            <pc:sldMk cId="3784712347" sldId="277"/>
            <ac:picMk id="12" creationId="{DE40ECC1-E273-4D47-A5C9-C25CC0FE5D84}"/>
          </ac:picMkLst>
        </pc:picChg>
      </pc:sldChg>
      <pc:sldChg chg="addSp delSp modSp new mod">
        <pc:chgData name="Skylar Matthew Gilmore" userId="c8ff8e7b-630d-401e-9d6d-65c83cdb2d03" providerId="ADAL" clId="{7F931D4C-29E7-4919-BBF1-8CDCA9271F84}" dt="2022-02-20T03:08:58.931" v="747" actId="1076"/>
        <pc:sldMkLst>
          <pc:docMk/>
          <pc:sldMk cId="2708346736" sldId="278"/>
        </pc:sldMkLst>
        <pc:spChg chg="del">
          <ac:chgData name="Skylar Matthew Gilmore" userId="c8ff8e7b-630d-401e-9d6d-65c83cdb2d03" providerId="ADAL" clId="{7F931D4C-29E7-4919-BBF1-8CDCA9271F84}" dt="2022-02-20T03:08:44.818" v="740" actId="478"/>
          <ac:spMkLst>
            <pc:docMk/>
            <pc:sldMk cId="2708346736" sldId="278"/>
            <ac:spMk id="2" creationId="{82599025-7641-41C3-A3C4-E4439FE3ECE5}"/>
          </ac:spMkLst>
        </pc:spChg>
        <pc:spChg chg="mod">
          <ac:chgData name="Skylar Matthew Gilmore" userId="c8ff8e7b-630d-401e-9d6d-65c83cdb2d03" providerId="ADAL" clId="{7F931D4C-29E7-4919-BBF1-8CDCA9271F84}" dt="2022-02-20T02:21:31.569" v="455" actId="20577"/>
          <ac:spMkLst>
            <pc:docMk/>
            <pc:sldMk cId="2708346736" sldId="278"/>
            <ac:spMk id="3" creationId="{1A318E51-0C03-4C1E-90A0-497C9A85BE6B}"/>
          </ac:spMkLst>
        </pc:spChg>
        <pc:spChg chg="add mod">
          <ac:chgData name="Skylar Matthew Gilmore" userId="c8ff8e7b-630d-401e-9d6d-65c83cdb2d03" providerId="ADAL" clId="{7F931D4C-29E7-4919-BBF1-8CDCA9271F84}" dt="2022-02-20T02:21:45.196" v="456"/>
          <ac:spMkLst>
            <pc:docMk/>
            <pc:sldMk cId="2708346736" sldId="278"/>
            <ac:spMk id="4" creationId="{C7C94BC2-876E-4439-9939-9AB581A5AB4C}"/>
          </ac:spMkLst>
        </pc:spChg>
        <pc:spChg chg="add mod">
          <ac:chgData name="Skylar Matthew Gilmore" userId="c8ff8e7b-630d-401e-9d6d-65c83cdb2d03" providerId="ADAL" clId="{7F931D4C-29E7-4919-BBF1-8CDCA9271F84}" dt="2022-02-20T03:08:58.931" v="747" actId="1076"/>
          <ac:spMkLst>
            <pc:docMk/>
            <pc:sldMk cId="2708346736" sldId="278"/>
            <ac:spMk id="5" creationId="{BFDDFEF6-28E7-4021-810A-8EDDA9099737}"/>
          </ac:spMkLst>
        </pc:spChg>
        <pc:picChg chg="add mod">
          <ac:chgData name="Skylar Matthew Gilmore" userId="c8ff8e7b-630d-401e-9d6d-65c83cdb2d03" providerId="ADAL" clId="{7F931D4C-29E7-4919-BBF1-8CDCA9271F84}" dt="2022-02-20T03:08:54.847" v="746" actId="14100"/>
          <ac:picMkLst>
            <pc:docMk/>
            <pc:sldMk cId="2708346736" sldId="278"/>
            <ac:picMk id="7" creationId="{1386F147-8925-4E6F-B1CA-5A58338D463E}"/>
          </ac:picMkLst>
        </pc:picChg>
      </pc:sldChg>
      <pc:sldChg chg="addSp delSp modSp new mod">
        <pc:chgData name="Skylar Matthew Gilmore" userId="c8ff8e7b-630d-401e-9d6d-65c83cdb2d03" providerId="ADAL" clId="{7F931D4C-29E7-4919-BBF1-8CDCA9271F84}" dt="2022-02-21T18:35:30.133" v="1167" actId="20577"/>
        <pc:sldMkLst>
          <pc:docMk/>
          <pc:sldMk cId="1845759854" sldId="279"/>
        </pc:sldMkLst>
        <pc:spChg chg="mod">
          <ac:chgData name="Skylar Matthew Gilmore" userId="c8ff8e7b-630d-401e-9d6d-65c83cdb2d03" providerId="ADAL" clId="{7F931D4C-29E7-4919-BBF1-8CDCA9271F84}" dt="2022-02-20T03:16:54.805" v="794" actId="14100"/>
          <ac:spMkLst>
            <pc:docMk/>
            <pc:sldMk cId="1845759854" sldId="279"/>
            <ac:spMk id="2" creationId="{8C67F9CF-63D6-4BA2-B5BD-074F439BAC72}"/>
          </ac:spMkLst>
        </pc:spChg>
        <pc:spChg chg="del">
          <ac:chgData name="Skylar Matthew Gilmore" userId="c8ff8e7b-630d-401e-9d6d-65c83cdb2d03" providerId="ADAL" clId="{7F931D4C-29E7-4919-BBF1-8CDCA9271F84}" dt="2022-02-20T03:16:45.992" v="791" actId="478"/>
          <ac:spMkLst>
            <pc:docMk/>
            <pc:sldMk cId="1845759854" sldId="279"/>
            <ac:spMk id="3" creationId="{8A3D5C2C-C5C0-4DAC-9181-997FC5331D32}"/>
          </ac:spMkLst>
        </pc:spChg>
        <pc:spChg chg="add mod">
          <ac:chgData name="Skylar Matthew Gilmore" userId="c8ff8e7b-630d-401e-9d6d-65c83cdb2d03" providerId="ADAL" clId="{7F931D4C-29E7-4919-BBF1-8CDCA9271F84}" dt="2022-02-21T18:35:30.133" v="1167" actId="20577"/>
          <ac:spMkLst>
            <pc:docMk/>
            <pc:sldMk cId="1845759854" sldId="279"/>
            <ac:spMk id="4" creationId="{0A09869A-73F2-4A03-B320-CD411818AA30}"/>
          </ac:spMkLst>
        </pc:spChg>
        <pc:picChg chg="add">
          <ac:chgData name="Skylar Matthew Gilmore" userId="c8ff8e7b-630d-401e-9d6d-65c83cdb2d03" providerId="ADAL" clId="{7F931D4C-29E7-4919-BBF1-8CDCA9271F84}" dt="2022-02-20T03:16:46.773" v="792" actId="22"/>
          <ac:picMkLst>
            <pc:docMk/>
            <pc:sldMk cId="1845759854" sldId="279"/>
            <ac:picMk id="5" creationId="{563060D2-48B1-491E-ACFC-40DA9FF0ED38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72719094-E7FD-41D4-9E0B-9B720CB194CD}"/>
    <pc:docChg chg="addSld modSld">
      <pc:chgData name="Lumini Sanara Senaviratne Edirisinghe Mudiyanselage" userId="S::lse34@iris.nau.edu::ba3f811b-f7d3-4670-86c7-4632c1aaab4e" providerId="AD" clId="Web-{72719094-E7FD-41D4-9E0B-9B720CB194CD}" dt="2022-09-28T04:24:38.594" v="355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72719094-E7FD-41D4-9E0B-9B720CB194CD}" dt="2022-09-28T04:24:38.594" v="355" actId="20577"/>
        <pc:sldMkLst>
          <pc:docMk/>
          <pc:sldMk cId="109857222" sldId="256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24:29.390" v="351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umini Sanara Senaviratne Edirisinghe Mudiyanselage" userId="S::lse34@iris.nau.edu::ba3f811b-f7d3-4670-86c7-4632c1aaab4e" providerId="AD" clId="Web-{72719094-E7FD-41D4-9E0B-9B720CB194CD}" dt="2022-09-28T04:24:38.594" v="35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12:36.847" v="43" actId="1076"/>
        <pc:sldMkLst>
          <pc:docMk/>
          <pc:sldMk cId="3497099972" sldId="270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2:36.847" v="43" actId="1076"/>
          <ac:spMkLst>
            <pc:docMk/>
            <pc:sldMk cId="3497099972" sldId="270"/>
            <ac:spMk id="8" creationId="{69D2779E-F6A0-45E5-BDBD-6A92B3E4E344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21:30.790" v="343" actId="1076"/>
        <pc:sldMkLst>
          <pc:docMk/>
          <pc:sldMk cId="2708346736" sldId="278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21:30.790" v="343" actId="1076"/>
          <ac:spMkLst>
            <pc:docMk/>
            <pc:sldMk cId="2708346736" sldId="278"/>
            <ac:spMk id="3" creationId="{1A318E51-0C03-4C1E-90A0-497C9A85BE6B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19:48.302" v="313" actId="20577"/>
        <pc:sldMkLst>
          <pc:docMk/>
          <pc:sldMk cId="1891993320" sldId="280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9:48.302" v="313" actId="20577"/>
          <ac:spMkLst>
            <pc:docMk/>
            <pc:sldMk cId="1891993320" sldId="280"/>
            <ac:spMk id="2" creationId="{ED5898E8-46B8-4BD9-93A8-3D611E254C71}"/>
          </ac:spMkLst>
        </pc:spChg>
      </pc:sldChg>
      <pc:sldChg chg="modSp mod modClrScheme chgLayout">
        <pc:chgData name="Lumini Sanara Senaviratne Edirisinghe Mudiyanselage" userId="S::lse34@iris.nau.edu::ba3f811b-f7d3-4670-86c7-4632c1aaab4e" providerId="AD" clId="Web-{72719094-E7FD-41D4-9E0B-9B720CB194CD}" dt="2022-09-28T04:16:52.951" v="307"/>
        <pc:sldMkLst>
          <pc:docMk/>
          <pc:sldMk cId="4266336561" sldId="281"/>
        </pc:sldMkLst>
        <pc:spChg chg="mod ord">
          <ac:chgData name="Lumini Sanara Senaviratne Edirisinghe Mudiyanselage" userId="S::lse34@iris.nau.edu::ba3f811b-f7d3-4670-86c7-4632c1aaab4e" providerId="AD" clId="Web-{72719094-E7FD-41D4-9E0B-9B720CB194CD}" dt="2022-09-28T04:14:59.212" v="288"/>
          <ac:spMkLst>
            <pc:docMk/>
            <pc:sldMk cId="4266336561" sldId="281"/>
            <ac:spMk id="3" creationId="{1A318E51-0C03-4C1E-90A0-497C9A85BE6B}"/>
          </ac:spMkLst>
        </pc:spChg>
        <pc:graphicFrameChg chg="mod modGraphic">
          <ac:chgData name="Lumini Sanara Senaviratne Edirisinghe Mudiyanselage" userId="S::lse34@iris.nau.edu::ba3f811b-f7d3-4670-86c7-4632c1aaab4e" providerId="AD" clId="Web-{72719094-E7FD-41D4-9E0B-9B720CB194CD}" dt="2022-09-28T04:16:52.951" v="307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addSp modSp">
        <pc:chgData name="Lumini Sanara Senaviratne Edirisinghe Mudiyanselage" userId="S::lse34@iris.nau.edu::ba3f811b-f7d3-4670-86c7-4632c1aaab4e" providerId="AD" clId="Web-{72719094-E7FD-41D4-9E0B-9B720CB194CD}" dt="2022-09-28T04:19:41.520" v="312" actId="20577"/>
        <pc:sldMkLst>
          <pc:docMk/>
          <pc:sldMk cId="1197291966" sldId="282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9:41.520" v="312" actId="20577"/>
          <ac:spMkLst>
            <pc:docMk/>
            <pc:sldMk cId="1197291966" sldId="282"/>
            <ac:spMk id="3" creationId="{1A318E51-0C03-4C1E-90A0-497C9A85BE6B}"/>
          </ac:spMkLst>
        </pc:spChg>
        <pc:picChg chg="add mod modCrop">
          <ac:chgData name="Lumini Sanara Senaviratne Edirisinghe Mudiyanselage" userId="S::lse34@iris.nau.edu::ba3f811b-f7d3-4670-86c7-4632c1aaab4e" providerId="AD" clId="Web-{72719094-E7FD-41D4-9E0B-9B720CB194CD}" dt="2022-09-28T04:17:23.234" v="311"/>
          <ac:picMkLst>
            <pc:docMk/>
            <pc:sldMk cId="1197291966" sldId="282"/>
            <ac:picMk id="2" creationId="{CBEC5CED-3A88-09FF-3E85-5B561F9D19A9}"/>
          </ac:picMkLst>
        </pc:pic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21:38.181" v="344" actId="20577"/>
        <pc:sldMkLst>
          <pc:docMk/>
          <pc:sldMk cId="3105992252" sldId="283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21:38.181" v="344" actId="20577"/>
          <ac:spMkLst>
            <pc:docMk/>
            <pc:sldMk cId="3105992252" sldId="283"/>
            <ac:spMk id="3" creationId="{1A318E51-0C03-4C1E-90A0-497C9A85BE6B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19:53.520" v="314" actId="20577"/>
        <pc:sldMkLst>
          <pc:docMk/>
          <pc:sldMk cId="1022348412" sldId="284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9:53.520" v="314" actId="20577"/>
          <ac:spMkLst>
            <pc:docMk/>
            <pc:sldMk cId="1022348412" sldId="284"/>
            <ac:spMk id="2" creationId="{ED5898E8-46B8-4BD9-93A8-3D611E254C71}"/>
          </ac:spMkLst>
        </pc:spChg>
      </pc:sldChg>
      <pc:sldChg chg="addSp delSp modSp new">
        <pc:chgData name="Lumini Sanara Senaviratne Edirisinghe Mudiyanselage" userId="S::lse34@iris.nau.edu::ba3f811b-f7d3-4670-86c7-4632c1aaab4e" providerId="AD" clId="Web-{72719094-E7FD-41D4-9E0B-9B720CB194CD}" dt="2022-09-28T04:24:02.936" v="348"/>
        <pc:sldMkLst>
          <pc:docMk/>
          <pc:sldMk cId="1271462120" sldId="285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3:04:09.988" v="21" actId="20577"/>
          <ac:spMkLst>
            <pc:docMk/>
            <pc:sldMk cId="1271462120" sldId="285"/>
            <ac:spMk id="3" creationId="{A1DCF7E0-4D27-156D-782A-CC7D04B8EE3B}"/>
          </ac:spMkLst>
        </pc:spChg>
        <pc:graphicFrameChg chg="add del mod">
          <ac:chgData name="Lumini Sanara Senaviratne Edirisinghe Mudiyanselage" userId="S::lse34@iris.nau.edu::ba3f811b-f7d3-4670-86c7-4632c1aaab4e" providerId="AD" clId="Web-{72719094-E7FD-41D4-9E0B-9B720CB194CD}" dt="2022-09-28T04:01:22.260" v="23"/>
          <ac:graphicFrameMkLst>
            <pc:docMk/>
            <pc:sldMk cId="1271462120" sldId="285"/>
            <ac:graphicFrameMk id="5" creationId="{43F8B379-DB4C-FB3E-3511-104302DC51D8}"/>
          </ac:graphicFrameMkLst>
        </pc:graphicFrameChg>
        <pc:picChg chg="add del mod">
          <ac:chgData name="Lumini Sanara Senaviratne Edirisinghe Mudiyanselage" userId="S::lse34@iris.nau.edu::ba3f811b-f7d3-4670-86c7-4632c1aaab4e" providerId="AD" clId="Web-{72719094-E7FD-41D4-9E0B-9B720CB194CD}" dt="2022-09-28T04:08:58.777" v="30"/>
          <ac:picMkLst>
            <pc:docMk/>
            <pc:sldMk cId="1271462120" sldId="285"/>
            <ac:picMk id="6" creationId="{6F5EA263-440E-01ED-FEFE-2D5D6AD21E38}"/>
          </ac:picMkLst>
        </pc:picChg>
        <pc:picChg chg="add mod">
          <ac:chgData name="Lumini Sanara Senaviratne Edirisinghe Mudiyanselage" userId="S::lse34@iris.nau.edu::ba3f811b-f7d3-4670-86c7-4632c1aaab4e" providerId="AD" clId="Web-{72719094-E7FD-41D4-9E0B-9B720CB194CD}" dt="2022-09-28T04:17:04.327" v="308" actId="14100"/>
          <ac:picMkLst>
            <pc:docMk/>
            <pc:sldMk cId="1271462120" sldId="285"/>
            <ac:picMk id="7" creationId="{231C7A3C-553D-9379-8135-F0EC3C49D2FA}"/>
          </ac:picMkLst>
        </pc:picChg>
        <pc:picChg chg="add mod">
          <ac:chgData name="Lumini Sanara Senaviratne Edirisinghe Mudiyanselage" userId="S::lse34@iris.nau.edu::ba3f811b-f7d3-4670-86c7-4632c1aaab4e" providerId="AD" clId="Web-{72719094-E7FD-41D4-9E0B-9B720CB194CD}" dt="2022-09-28T04:12:14.534" v="42"/>
          <ac:picMkLst>
            <pc:docMk/>
            <pc:sldMk cId="1271462120" sldId="285"/>
            <ac:picMk id="8" creationId="{AAE18BE0-78A1-331E-FA81-F3C2CEA1BE4E}"/>
          </ac:picMkLst>
        </pc:picChg>
        <pc:picChg chg="add del mod">
          <ac:chgData name="Lumini Sanara Senaviratne Edirisinghe Mudiyanselage" userId="S::lse34@iris.nau.edu::ba3f811b-f7d3-4670-86c7-4632c1aaab4e" providerId="AD" clId="Web-{72719094-E7FD-41D4-9E0B-9B720CB194CD}" dt="2022-09-28T04:24:02.936" v="348"/>
          <ac:picMkLst>
            <pc:docMk/>
            <pc:sldMk cId="1271462120" sldId="285"/>
            <ac:picMk id="9" creationId="{BDA239E9-5F76-1D2C-DC22-5381956A12EA}"/>
          </ac:picMkLst>
        </pc:picChg>
      </pc:sldChg>
    </pc:docChg>
  </pc:docChgLst>
  <pc:docChgLst>
    <pc:chgData name="Alex Lee Nagle" userId="S::aln259@nau.edu::7b63e753-be02-4b51-a484-998be9625c7e" providerId="AD" clId="Web-{D2C09181-49C0-41BF-A97F-007A7D14430B}"/>
    <pc:docChg chg="modSld">
      <pc:chgData name="Alex Lee Nagle" userId="S::aln259@nau.edu::7b63e753-be02-4b51-a484-998be9625c7e" providerId="AD" clId="Web-{D2C09181-49C0-41BF-A97F-007A7D14430B}" dt="2022-02-20T03:32:08.860" v="205" actId="1076"/>
      <pc:docMkLst>
        <pc:docMk/>
      </pc:docMkLst>
      <pc:sldChg chg="modSp">
        <pc:chgData name="Alex Lee Nagle" userId="S::aln259@nau.edu::7b63e753-be02-4b51-a484-998be9625c7e" providerId="AD" clId="Web-{D2C09181-49C0-41BF-A97F-007A7D14430B}" dt="2022-02-20T03:29:31.725" v="180" actId="20577"/>
        <pc:sldMkLst>
          <pc:docMk/>
          <pc:sldMk cId="109857222" sldId="256"/>
        </pc:sldMkLst>
        <pc:spChg chg="mod">
          <ac:chgData name="Alex Lee Nagle" userId="S::aln259@nau.edu::7b63e753-be02-4b51-a484-998be9625c7e" providerId="AD" clId="Web-{D2C09181-49C0-41BF-A97F-007A7D14430B}" dt="2022-02-20T03:28:14.033" v="17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Lee Nagle" userId="S::aln259@nau.edu::7b63e753-be02-4b51-a484-998be9625c7e" providerId="AD" clId="Web-{D2C09181-49C0-41BF-A97F-007A7D14430B}" dt="2022-02-20T03:29:31.725" v="18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7:03.023" v="39" actId="20577"/>
        <pc:sldMkLst>
          <pc:docMk/>
          <pc:sldMk cId="271048396" sldId="259"/>
        </pc:sldMkLst>
        <pc:spChg chg="mod">
          <ac:chgData name="Alex Lee Nagle" userId="S::aln259@nau.edu::7b63e753-be02-4b51-a484-998be9625c7e" providerId="AD" clId="Web-{D2C09181-49C0-41BF-A97F-007A7D14430B}" dt="2022-02-20T03:17:03.023" v="39" actId="20577"/>
          <ac:spMkLst>
            <pc:docMk/>
            <pc:sldMk cId="271048396" sldId="259"/>
            <ac:spMk id="4" creationId="{A11DEB37-777A-4AF9-886D-41144F7673E7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23:46.704" v="129" actId="1076"/>
        <pc:sldMkLst>
          <pc:docMk/>
          <pc:sldMk cId="2803027210" sldId="267"/>
        </pc:sldMkLst>
        <pc:spChg chg="mod">
          <ac:chgData name="Alex Lee Nagle" userId="S::aln259@nau.edu::7b63e753-be02-4b51-a484-998be9625c7e" providerId="AD" clId="Web-{D2C09181-49C0-41BF-A97F-007A7D14430B}" dt="2022-02-20T03:17:12.414" v="43" actId="20577"/>
          <ac:spMkLst>
            <pc:docMk/>
            <pc:sldMk cId="2803027210" sldId="267"/>
            <ac:spMk id="4" creationId="{752C601C-C6A5-43BD-B801-86AA80ABC1F9}"/>
          </ac:spMkLst>
        </pc:spChg>
        <pc:spChg chg="mod">
          <ac:chgData name="Alex Lee Nagle" userId="S::aln259@nau.edu::7b63e753-be02-4b51-a484-998be9625c7e" providerId="AD" clId="Web-{D2C09181-49C0-41BF-A97F-007A7D14430B}" dt="2022-02-20T03:23:46.704" v="129" actId="1076"/>
          <ac:spMkLst>
            <pc:docMk/>
            <pc:sldMk cId="2803027210" sldId="267"/>
            <ac:spMk id="6" creationId="{815F6046-2E84-4E15-B13C-7AE6CFD778C5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23:31.281" v="127" actId="1076"/>
        <pc:sldMkLst>
          <pc:docMk/>
          <pc:sldMk cId="898435061" sldId="268"/>
        </pc:sldMkLst>
        <pc:spChg chg="mod">
          <ac:chgData name="Alex Lee Nagle" userId="S::aln259@nau.edu::7b63e753-be02-4b51-a484-998be9625c7e" providerId="AD" clId="Web-{D2C09181-49C0-41BF-A97F-007A7D14430B}" dt="2022-02-20T03:20:15.941" v="58" actId="1076"/>
          <ac:spMkLst>
            <pc:docMk/>
            <pc:sldMk cId="898435061" sldId="268"/>
            <ac:spMk id="2" creationId="{EC4F8F8A-FB23-4273-AB36-847C803E9E99}"/>
          </ac:spMkLst>
        </pc:spChg>
        <pc:spChg chg="mod">
          <ac:chgData name="Alex Lee Nagle" userId="S::aln259@nau.edu::7b63e753-be02-4b51-a484-998be9625c7e" providerId="AD" clId="Web-{D2C09181-49C0-41BF-A97F-007A7D14430B}" dt="2022-02-20T03:17:17.570" v="45" actId="20577"/>
          <ac:spMkLst>
            <pc:docMk/>
            <pc:sldMk cId="898435061" sldId="268"/>
            <ac:spMk id="8" creationId="{4959A1E3-D9F1-45C2-882D-0E273956EDED}"/>
          </ac:spMkLst>
        </pc:spChg>
        <pc:spChg chg="mod">
          <ac:chgData name="Alex Lee Nagle" userId="S::aln259@nau.edu::7b63e753-be02-4b51-a484-998be9625c7e" providerId="AD" clId="Web-{D2C09181-49C0-41BF-A97F-007A7D14430B}" dt="2022-02-20T03:23:31.281" v="127" actId="1076"/>
          <ac:spMkLst>
            <pc:docMk/>
            <pc:sldMk cId="898435061" sldId="268"/>
            <ac:spMk id="10" creationId="{BBFE88EA-B5FD-4CB7-972A-B4D6DFB24785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6:10.738" v="26" actId="20577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D2C09181-49C0-41BF-A97F-007A7D14430B}" dt="2022-02-20T03:16:10.738" v="26" actId="20577"/>
          <ac:spMkLst>
            <pc:docMk/>
            <pc:sldMk cId="3497099972" sldId="270"/>
            <ac:spMk id="12" creationId="{D09D03C2-DF54-4678-B102-3DC51DAB7F77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6:58.179" v="35" actId="20577"/>
        <pc:sldMkLst>
          <pc:docMk/>
          <pc:sldMk cId="3977784539" sldId="273"/>
        </pc:sldMkLst>
        <pc:spChg chg="mod">
          <ac:chgData name="Alex Lee Nagle" userId="S::aln259@nau.edu::7b63e753-be02-4b51-a484-998be9625c7e" providerId="AD" clId="Web-{D2C09181-49C0-41BF-A97F-007A7D14430B}" dt="2022-02-20T03:16:58.179" v="35" actId="20577"/>
          <ac:spMkLst>
            <pc:docMk/>
            <pc:sldMk cId="3977784539" sldId="273"/>
            <ac:spMk id="5" creationId="{0E5B8BB2-BCB1-429A-8FFD-4EDC09F15B57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26:06.431" v="141" actId="20577"/>
        <pc:sldMkLst>
          <pc:docMk/>
          <pc:sldMk cId="4264498956" sldId="274"/>
        </pc:sldMkLst>
        <pc:spChg chg="add mod">
          <ac:chgData name="Alex Lee Nagle" userId="S::aln259@nau.edu::7b63e753-be02-4b51-a484-998be9625c7e" providerId="AD" clId="Web-{D2C09181-49C0-41BF-A97F-007A7D14430B}" dt="2022-02-20T03:26:06.431" v="141" actId="20577"/>
          <ac:spMkLst>
            <pc:docMk/>
            <pc:sldMk cId="4264498956" sldId="274"/>
            <ac:spMk id="10" creationId="{9A88F303-5B5D-45C3-971E-95E6F5D460E6}"/>
          </ac:spMkLst>
        </pc:spChg>
        <pc:spChg chg="mod">
          <ac:chgData name="Alex Lee Nagle" userId="S::aln259@nau.edu::7b63e753-be02-4b51-a484-998be9625c7e" providerId="AD" clId="Web-{D2C09181-49C0-41BF-A97F-007A7D14430B}" dt="2022-02-20T03:20:39.270" v="68" actId="20577"/>
          <ac:spMkLst>
            <pc:docMk/>
            <pc:sldMk cId="4264498956" sldId="274"/>
            <ac:spMk id="30" creationId="{42358DA1-E2FB-433A-A603-5763F4B28FF5}"/>
          </ac:spMkLst>
        </pc:spChg>
      </pc:sldChg>
      <pc:sldChg chg="addSp delSp modSp">
        <pc:chgData name="Alex Lee Nagle" userId="S::aln259@nau.edu::7b63e753-be02-4b51-a484-998be9625c7e" providerId="AD" clId="Web-{D2C09181-49C0-41BF-A97F-007A7D14430B}" dt="2022-02-20T03:20:33.958" v="64" actId="20577"/>
        <pc:sldMkLst>
          <pc:docMk/>
          <pc:sldMk cId="2736538855" sldId="275"/>
        </pc:sldMkLst>
        <pc:spChg chg="add del mod">
          <ac:chgData name="Alex Lee Nagle" userId="S::aln259@nau.edu::7b63e753-be02-4b51-a484-998be9625c7e" providerId="AD" clId="Web-{D2C09181-49C0-41BF-A97F-007A7D14430B}" dt="2022-02-20T03:16:02.456" v="24" actId="20577"/>
          <ac:spMkLst>
            <pc:docMk/>
            <pc:sldMk cId="2736538855" sldId="275"/>
            <ac:spMk id="4" creationId="{DDEFC769-CF49-474B-B34A-D58A59088773}"/>
          </ac:spMkLst>
        </pc:spChg>
        <pc:spChg chg="mod">
          <ac:chgData name="Alex Lee Nagle" userId="S::aln259@nau.edu::7b63e753-be02-4b51-a484-998be9625c7e" providerId="AD" clId="Web-{D2C09181-49C0-41BF-A97F-007A7D14430B}" dt="2022-02-20T03:20:29.082" v="62" actId="20577"/>
          <ac:spMkLst>
            <pc:docMk/>
            <pc:sldMk cId="2736538855" sldId="275"/>
            <ac:spMk id="10" creationId="{9DE15835-456D-4E4F-9148-8B1678A4FAA5}"/>
          </ac:spMkLst>
        </pc:spChg>
        <pc:spChg chg="mod">
          <ac:chgData name="Alex Lee Nagle" userId="S::aln259@nau.edu::7b63e753-be02-4b51-a484-998be9625c7e" providerId="AD" clId="Web-{D2C09181-49C0-41BF-A97F-007A7D14430B}" dt="2022-02-20T03:20:33.958" v="64" actId="20577"/>
          <ac:spMkLst>
            <pc:docMk/>
            <pc:sldMk cId="2736538855" sldId="275"/>
            <ac:spMk id="11" creationId="{0CE273F3-C114-458E-A224-A68F2D1129F3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32:08.860" v="205" actId="1076"/>
        <pc:sldMkLst>
          <pc:docMk/>
          <pc:sldMk cId="3821690705" sldId="276"/>
        </pc:sldMkLst>
        <pc:spChg chg="add mod">
          <ac:chgData name="Alex Lee Nagle" userId="S::aln259@nau.edu::7b63e753-be02-4b51-a484-998be9625c7e" providerId="AD" clId="Web-{D2C09181-49C0-41BF-A97F-007A7D14430B}" dt="2022-02-20T03:17:44.103" v="51" actId="20577"/>
          <ac:spMkLst>
            <pc:docMk/>
            <pc:sldMk cId="3821690705" sldId="276"/>
            <ac:spMk id="2" creationId="{C8B9B17A-E119-419C-9583-4BFD3AF29160}"/>
          </ac:spMkLst>
        </pc:spChg>
        <pc:spChg chg="mod">
          <ac:chgData name="Alex Lee Nagle" userId="S::aln259@nau.edu::7b63e753-be02-4b51-a484-998be9625c7e" providerId="AD" clId="Web-{D2C09181-49C0-41BF-A97F-007A7D14430B}" dt="2022-02-20T03:30:00.696" v="183" actId="14100"/>
          <ac:spMkLst>
            <pc:docMk/>
            <pc:sldMk cId="3821690705" sldId="276"/>
            <ac:spMk id="3" creationId="{E709D52B-7C63-45BC-A95D-F5ECE66086F8}"/>
          </ac:spMkLst>
        </pc:spChg>
        <pc:spChg chg="add mod">
          <ac:chgData name="Alex Lee Nagle" userId="S::aln259@nau.edu::7b63e753-be02-4b51-a484-998be9625c7e" providerId="AD" clId="Web-{D2C09181-49C0-41BF-A97F-007A7D14430B}" dt="2022-02-20T03:32:08.860" v="205" actId="1076"/>
          <ac:spMkLst>
            <pc:docMk/>
            <pc:sldMk cId="3821690705" sldId="276"/>
            <ac:spMk id="4" creationId="{A79C3B97-79BF-44AE-9216-3D1064BE0D22}"/>
          </ac:spMkLst>
        </pc:spChg>
        <pc:spChg chg="mod">
          <ac:chgData name="Alex Lee Nagle" userId="S::aln259@nau.edu::7b63e753-be02-4b51-a484-998be9625c7e" providerId="AD" clId="Web-{D2C09181-49C0-41BF-A97F-007A7D14430B}" dt="2022-02-20T03:22:06.307" v="109" actId="20577"/>
          <ac:spMkLst>
            <pc:docMk/>
            <pc:sldMk cId="3821690705" sldId="276"/>
            <ac:spMk id="8" creationId="{60283270-B1B8-4AE9-817E-E9AD662DF00B}"/>
          </ac:spMkLst>
        </pc:spChg>
        <pc:spChg chg="mod">
          <ac:chgData name="Alex Lee Nagle" userId="S::aln259@nau.edu::7b63e753-be02-4b51-a484-998be9625c7e" providerId="AD" clId="Web-{D2C09181-49C0-41BF-A97F-007A7D14430B}" dt="2022-02-20T03:22:08.401" v="110" actId="20577"/>
          <ac:spMkLst>
            <pc:docMk/>
            <pc:sldMk cId="3821690705" sldId="276"/>
            <ac:spMk id="9" creationId="{D4C2B507-7813-4168-945F-1111EACDA84A}"/>
          </ac:spMkLst>
        </pc:spChg>
        <pc:spChg chg="mod">
          <ac:chgData name="Alex Lee Nagle" userId="S::aln259@nau.edu::7b63e753-be02-4b51-a484-998be9625c7e" providerId="AD" clId="Web-{D2C09181-49C0-41BF-A97F-007A7D14430B}" dt="2022-02-20T03:31:13.169" v="187" actId="1076"/>
          <ac:spMkLst>
            <pc:docMk/>
            <pc:sldMk cId="3821690705" sldId="276"/>
            <ac:spMk id="10" creationId="{28DC35C5-EF93-414D-8A3C-4D9BEBCA2A9D}"/>
          </ac:spMkLst>
        </pc:spChg>
        <pc:graphicFrameChg chg="mod">
          <ac:chgData name="Alex Lee Nagle" userId="S::aln259@nau.edu::7b63e753-be02-4b51-a484-998be9625c7e" providerId="AD" clId="Web-{D2C09181-49C0-41BF-A97F-007A7D14430B}" dt="2022-02-20T03:22:43.872" v="121" actId="1076"/>
          <ac:graphicFrameMkLst>
            <pc:docMk/>
            <pc:sldMk cId="3821690705" sldId="276"/>
            <ac:graphicFrameMk id="11" creationId="{EEA0C046-FDE3-4314-A2D9-381FF3D05FC5}"/>
          </ac:graphicFrameMkLst>
        </pc:graphicFrameChg>
      </pc:sldChg>
      <pc:sldChg chg="addSp delSp modSp">
        <pc:chgData name="Alex Lee Nagle" userId="S::aln259@nau.edu::7b63e753-be02-4b51-a484-998be9625c7e" providerId="AD" clId="Web-{D2C09181-49C0-41BF-A97F-007A7D14430B}" dt="2022-02-20T03:23:12.092" v="125" actId="1076"/>
        <pc:sldMkLst>
          <pc:docMk/>
          <pc:sldMk cId="3784712347" sldId="277"/>
        </pc:sldMkLst>
        <pc:spChg chg="add del mod">
          <ac:chgData name="Alex Lee Nagle" userId="S::aln259@nau.edu::7b63e753-be02-4b51-a484-998be9625c7e" providerId="AD" clId="Web-{D2C09181-49C0-41BF-A97F-007A7D14430B}" dt="2022-02-20T03:17:36.822" v="50" actId="20577"/>
          <ac:spMkLst>
            <pc:docMk/>
            <pc:sldMk cId="3784712347" sldId="277"/>
            <ac:spMk id="2" creationId="{39E70CA1-E450-4E98-B083-E7D6C636DB85}"/>
          </ac:spMkLst>
        </pc:spChg>
        <pc:spChg chg="mod">
          <ac:chgData name="Alex Lee Nagle" userId="S::aln259@nau.edu::7b63e753-be02-4b51-a484-998be9625c7e" providerId="AD" clId="Web-{D2C09181-49C0-41BF-A97F-007A7D14430B}" dt="2022-02-20T03:23:12.092" v="125" actId="1076"/>
          <ac:spMkLst>
            <pc:docMk/>
            <pc:sldMk cId="3784712347" sldId="277"/>
            <ac:spMk id="4" creationId="{D14F7EF1-727A-49F7-B52D-A378352BCD79}"/>
          </ac:spMkLst>
        </pc:spChg>
        <pc:spChg chg="mod">
          <ac:chgData name="Alex Lee Nagle" userId="S::aln259@nau.edu::7b63e753-be02-4b51-a484-998be9625c7e" providerId="AD" clId="Web-{D2C09181-49C0-41BF-A97F-007A7D14430B}" dt="2022-02-20T03:22:13.354" v="111" actId="20577"/>
          <ac:spMkLst>
            <pc:docMk/>
            <pc:sldMk cId="3784712347" sldId="277"/>
            <ac:spMk id="5" creationId="{3D48C4CC-582B-494E-866E-DF7F16C7A5B6}"/>
          </ac:spMkLst>
        </pc:spChg>
        <pc:spChg chg="mod">
          <ac:chgData name="Alex Lee Nagle" userId="S::aln259@nau.edu::7b63e753-be02-4b51-a484-998be9625c7e" providerId="AD" clId="Web-{D2C09181-49C0-41BF-A97F-007A7D14430B}" dt="2022-02-20T03:22:16.339" v="112" actId="20577"/>
          <ac:spMkLst>
            <pc:docMk/>
            <pc:sldMk cId="3784712347" sldId="277"/>
            <ac:spMk id="6" creationId="{E4DB73DA-4A1B-4385-A724-DEE2C958B000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22:23.886" v="117" actId="20577"/>
        <pc:sldMkLst>
          <pc:docMk/>
          <pc:sldMk cId="2708346736" sldId="278"/>
        </pc:sldMkLst>
        <pc:spChg chg="mod">
          <ac:chgData name="Alex Lee Nagle" userId="S::aln259@nau.edu::7b63e753-be02-4b51-a484-998be9625c7e" providerId="AD" clId="Web-{D2C09181-49C0-41BF-A97F-007A7D14430B}" dt="2022-02-20T03:17:23.571" v="47" actId="20577"/>
          <ac:spMkLst>
            <pc:docMk/>
            <pc:sldMk cId="2708346736" sldId="278"/>
            <ac:spMk id="4" creationId="{C7C94BC2-876E-4439-9939-9AB581A5AB4C}"/>
          </ac:spMkLst>
        </pc:spChg>
        <pc:spChg chg="mod">
          <ac:chgData name="Alex Lee Nagle" userId="S::aln259@nau.edu::7b63e753-be02-4b51-a484-998be9625c7e" providerId="AD" clId="Web-{D2C09181-49C0-41BF-A97F-007A7D14430B}" dt="2022-02-20T03:22:20.964" v="113" actId="20577"/>
          <ac:spMkLst>
            <pc:docMk/>
            <pc:sldMk cId="2708346736" sldId="278"/>
            <ac:spMk id="5" creationId="{BFDDFEF6-28E7-4021-810A-8EDDA9099737}"/>
          </ac:spMkLst>
        </pc:spChg>
        <pc:spChg chg="add mod">
          <ac:chgData name="Alex Lee Nagle" userId="S::aln259@nau.edu::7b63e753-be02-4b51-a484-998be9625c7e" providerId="AD" clId="Web-{D2C09181-49C0-41BF-A97F-007A7D14430B}" dt="2022-02-20T03:22:23.886" v="117" actId="20577"/>
          <ac:spMkLst>
            <pc:docMk/>
            <pc:sldMk cId="2708346736" sldId="278"/>
            <ac:spMk id="8" creationId="{82AE30BE-9634-4A6F-9731-2ED1329C1E16}"/>
          </ac:spMkLst>
        </pc:spChg>
        <pc:picChg chg="add mod">
          <ac:chgData name="Alex Lee Nagle" userId="S::aln259@nau.edu::7b63e753-be02-4b51-a484-998be9625c7e" providerId="AD" clId="Web-{D2C09181-49C0-41BF-A97F-007A7D14430B}" dt="2022-02-20T03:11:43.173" v="4" actId="1076"/>
          <ac:picMkLst>
            <pc:docMk/>
            <pc:sldMk cId="2708346736" sldId="278"/>
            <ac:picMk id="6" creationId="{0298BCA1-E671-478A-A533-6A3FC02DF5D9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4A6CF5BB-B8D9-4E47-BE4C-02E27EC9F8ED}"/>
    <pc:docChg chg="modSld">
      <pc:chgData name="Lumini Sanara Senaviratne Edirisinghe Mudiyanselage" userId="S::lse34@iris.nau.edu::ba3f811b-f7d3-4670-86c7-4632c1aaab4e" providerId="AD" clId="Web-{4A6CF5BB-B8D9-4E47-BE4C-02E27EC9F8ED}" dt="2022-04-22T06:08:46.703" v="1"/>
      <pc:docMkLst>
        <pc:docMk/>
      </pc:docMkLst>
      <pc:sldChg chg="modSp">
        <pc:chgData name="Lumini Sanara Senaviratne Edirisinghe Mudiyanselage" userId="S::lse34@iris.nau.edu::ba3f811b-f7d3-4670-86c7-4632c1aaab4e" providerId="AD" clId="Web-{4A6CF5BB-B8D9-4E47-BE4C-02E27EC9F8ED}" dt="2022-04-22T06:08:46.703" v="1"/>
        <pc:sldMkLst>
          <pc:docMk/>
          <pc:sldMk cId="2348533927" sldId="284"/>
        </pc:sldMkLst>
        <pc:graphicFrameChg chg="mod modGraphic">
          <ac:chgData name="Lumini Sanara Senaviratne Edirisinghe Mudiyanselage" userId="S::lse34@iris.nau.edu::ba3f811b-f7d3-4670-86c7-4632c1aaab4e" providerId="AD" clId="Web-{4A6CF5BB-B8D9-4E47-BE4C-02E27EC9F8ED}" dt="2022-04-22T06:08:46.703" v="1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</pc:docChg>
  </pc:docChgLst>
  <pc:docChgLst>
    <pc:chgData name="Skylar Matthew Gilmore" userId="c8ff8e7b-630d-401e-9d6d-65c83cdb2d03" providerId="ADAL" clId="{66E2B570-47E9-4DC3-BC42-FEC7639E3BAC}"/>
    <pc:docChg chg="custSel addSld modSld">
      <pc:chgData name="Skylar Matthew Gilmore" userId="c8ff8e7b-630d-401e-9d6d-65c83cdb2d03" providerId="ADAL" clId="{66E2B570-47E9-4DC3-BC42-FEC7639E3BAC}" dt="2022-03-30T01:15:02.439" v="449" actId="20577"/>
      <pc:docMkLst>
        <pc:docMk/>
      </pc:docMkLst>
      <pc:sldChg chg="modSp mod">
        <pc:chgData name="Skylar Matthew Gilmore" userId="c8ff8e7b-630d-401e-9d6d-65c83cdb2d03" providerId="ADAL" clId="{66E2B570-47E9-4DC3-BC42-FEC7639E3BAC}" dt="2022-03-30T01:15:02.439" v="449" actId="20577"/>
        <pc:sldMkLst>
          <pc:docMk/>
          <pc:sldMk cId="2803027210" sldId="267"/>
        </pc:sldMkLst>
        <pc:spChg chg="mod">
          <ac:chgData name="Skylar Matthew Gilmore" userId="c8ff8e7b-630d-401e-9d6d-65c83cdb2d03" providerId="ADAL" clId="{66E2B570-47E9-4DC3-BC42-FEC7639E3BAC}" dt="2022-03-30T01:15:02.439" v="449" actId="20577"/>
          <ac:spMkLst>
            <pc:docMk/>
            <pc:sldMk cId="2803027210" sldId="267"/>
            <ac:spMk id="6" creationId="{815F6046-2E84-4E15-B13C-7AE6CFD778C5}"/>
          </ac:spMkLst>
        </pc:spChg>
      </pc:sldChg>
      <pc:sldChg chg="addSp delSp modSp mod">
        <pc:chgData name="Skylar Matthew Gilmore" userId="c8ff8e7b-630d-401e-9d6d-65c83cdb2d03" providerId="ADAL" clId="{66E2B570-47E9-4DC3-BC42-FEC7639E3BAC}" dt="2022-03-30T01:14:59.357" v="448" actId="20577"/>
        <pc:sldMkLst>
          <pc:docMk/>
          <pc:sldMk cId="898435061" sldId="268"/>
        </pc:sldMkLst>
        <pc:spChg chg="mod">
          <ac:chgData name="Skylar Matthew Gilmore" userId="c8ff8e7b-630d-401e-9d6d-65c83cdb2d03" providerId="ADAL" clId="{66E2B570-47E9-4DC3-BC42-FEC7639E3BAC}" dt="2022-03-30T00:41:56.345" v="201" actId="122"/>
          <ac:spMkLst>
            <pc:docMk/>
            <pc:sldMk cId="898435061" sldId="268"/>
            <ac:spMk id="2" creationId="{EC4F8F8A-FB23-4273-AB36-847C803E9E99}"/>
          </ac:spMkLst>
        </pc:spChg>
        <pc:spChg chg="mod">
          <ac:chgData name="Skylar Matthew Gilmore" userId="c8ff8e7b-630d-401e-9d6d-65c83cdb2d03" providerId="ADAL" clId="{66E2B570-47E9-4DC3-BC42-FEC7639E3BAC}" dt="2022-03-30T01:14:59.357" v="448" actId="20577"/>
          <ac:spMkLst>
            <pc:docMk/>
            <pc:sldMk cId="898435061" sldId="268"/>
            <ac:spMk id="10" creationId="{BBFE88EA-B5FD-4CB7-972A-B4D6DFB24785}"/>
          </ac:spMkLst>
        </pc:spChg>
        <pc:picChg chg="del">
          <ac:chgData name="Skylar Matthew Gilmore" userId="c8ff8e7b-630d-401e-9d6d-65c83cdb2d03" providerId="ADAL" clId="{66E2B570-47E9-4DC3-BC42-FEC7639E3BAC}" dt="2022-03-30T00:35:27.759" v="187" actId="478"/>
          <ac:picMkLst>
            <pc:docMk/>
            <pc:sldMk cId="898435061" sldId="268"/>
            <ac:picMk id="3" creationId="{08130D29-EE7C-3545-F08E-6C6CE51A5579}"/>
          </ac:picMkLst>
        </pc:picChg>
        <pc:picChg chg="add del mod">
          <ac:chgData name="Skylar Matthew Gilmore" userId="c8ff8e7b-630d-401e-9d6d-65c83cdb2d03" providerId="ADAL" clId="{66E2B570-47E9-4DC3-BC42-FEC7639E3BAC}" dt="2022-03-30T00:41:22.135" v="192" actId="478"/>
          <ac:picMkLst>
            <pc:docMk/>
            <pc:sldMk cId="898435061" sldId="268"/>
            <ac:picMk id="5" creationId="{8B8C692B-40DC-4F45-853A-DCC6965DA77F}"/>
          </ac:picMkLst>
        </pc:picChg>
        <pc:picChg chg="add mod">
          <ac:chgData name="Skylar Matthew Gilmore" userId="c8ff8e7b-630d-401e-9d6d-65c83cdb2d03" providerId="ADAL" clId="{66E2B570-47E9-4DC3-BC42-FEC7639E3BAC}" dt="2022-03-30T00:41:38.473" v="199" actId="1076"/>
          <ac:picMkLst>
            <pc:docMk/>
            <pc:sldMk cId="898435061" sldId="268"/>
            <ac:picMk id="7" creationId="{443AD19A-F693-44E8-9906-3FB4E69C926A}"/>
          </ac:picMkLst>
        </pc:picChg>
      </pc:sldChg>
      <pc:sldChg chg="addSp delSp modSp mod">
        <pc:chgData name="Skylar Matthew Gilmore" userId="c8ff8e7b-630d-401e-9d6d-65c83cdb2d03" providerId="ADAL" clId="{66E2B570-47E9-4DC3-BC42-FEC7639E3BAC}" dt="2022-03-30T01:13:33.931" v="406" actId="20577"/>
        <pc:sldMkLst>
          <pc:docMk/>
          <pc:sldMk cId="2708346736" sldId="278"/>
        </pc:sldMkLst>
        <pc:spChg chg="mod">
          <ac:chgData name="Skylar Matthew Gilmore" userId="c8ff8e7b-630d-401e-9d6d-65c83cdb2d03" providerId="ADAL" clId="{66E2B570-47E9-4DC3-BC42-FEC7639E3BAC}" dt="2022-03-30T01:13:31.396" v="405" actId="20577"/>
          <ac:spMkLst>
            <pc:docMk/>
            <pc:sldMk cId="2708346736" sldId="278"/>
            <ac:spMk id="5" creationId="{BFDDFEF6-28E7-4021-810A-8EDDA9099737}"/>
          </ac:spMkLst>
        </pc:spChg>
        <pc:spChg chg="mod">
          <ac:chgData name="Skylar Matthew Gilmore" userId="c8ff8e7b-630d-401e-9d6d-65c83cdb2d03" providerId="ADAL" clId="{66E2B570-47E9-4DC3-BC42-FEC7639E3BAC}" dt="2022-03-30T01:13:33.931" v="406" actId="20577"/>
          <ac:spMkLst>
            <pc:docMk/>
            <pc:sldMk cId="2708346736" sldId="278"/>
            <ac:spMk id="8" creationId="{82AE30BE-9634-4A6F-9731-2ED1329C1E16}"/>
          </ac:spMkLst>
        </pc:spChg>
        <pc:spChg chg="add mod">
          <ac:chgData name="Skylar Matthew Gilmore" userId="c8ff8e7b-630d-401e-9d6d-65c83cdb2d03" providerId="ADAL" clId="{66E2B570-47E9-4DC3-BC42-FEC7639E3BAC}" dt="2022-03-30T01:06:54.602" v="366" actId="403"/>
          <ac:spMkLst>
            <pc:docMk/>
            <pc:sldMk cId="2708346736" sldId="278"/>
            <ac:spMk id="34" creationId="{AE7B3B4E-ECC3-4C87-A971-6FAB560D950B}"/>
          </ac:spMkLst>
        </pc:spChg>
        <pc:spChg chg="add mod">
          <ac:chgData name="Skylar Matthew Gilmore" userId="c8ff8e7b-630d-401e-9d6d-65c83cdb2d03" providerId="ADAL" clId="{66E2B570-47E9-4DC3-BC42-FEC7639E3BAC}" dt="2022-03-30T01:07:07.549" v="370" actId="14100"/>
          <ac:spMkLst>
            <pc:docMk/>
            <pc:sldMk cId="2708346736" sldId="278"/>
            <ac:spMk id="35" creationId="{EAB81BF3-E436-47C9-8FD8-8646D674687E}"/>
          </ac:spMkLst>
        </pc:spChg>
        <pc:spChg chg="add mod">
          <ac:chgData name="Skylar Matthew Gilmore" userId="c8ff8e7b-630d-401e-9d6d-65c83cdb2d03" providerId="ADAL" clId="{66E2B570-47E9-4DC3-BC42-FEC7639E3BAC}" dt="2022-03-30T01:07:14.685" v="376" actId="14100"/>
          <ac:spMkLst>
            <pc:docMk/>
            <pc:sldMk cId="2708346736" sldId="278"/>
            <ac:spMk id="36" creationId="{56F9E356-8EF0-4BF8-88B1-7677C12FCDEB}"/>
          </ac:spMkLst>
        </pc:spChg>
        <pc:spChg chg="add mod">
          <ac:chgData name="Skylar Matthew Gilmore" userId="c8ff8e7b-630d-401e-9d6d-65c83cdb2d03" providerId="ADAL" clId="{66E2B570-47E9-4DC3-BC42-FEC7639E3BAC}" dt="2022-03-30T01:07:22.457" v="380" actId="14100"/>
          <ac:spMkLst>
            <pc:docMk/>
            <pc:sldMk cId="2708346736" sldId="278"/>
            <ac:spMk id="37" creationId="{65E1D6DD-88F4-4CB8-9EBD-7FB58C586D02}"/>
          </ac:spMkLst>
        </pc:spChg>
        <pc:spChg chg="add mod">
          <ac:chgData name="Skylar Matthew Gilmore" userId="c8ff8e7b-630d-401e-9d6d-65c83cdb2d03" providerId="ADAL" clId="{66E2B570-47E9-4DC3-BC42-FEC7639E3BAC}" dt="2022-03-30T01:07:47.408" v="393" actId="1076"/>
          <ac:spMkLst>
            <pc:docMk/>
            <pc:sldMk cId="2708346736" sldId="278"/>
            <ac:spMk id="39" creationId="{CF2DCDF4-6CB7-4C13-A610-EF6C8968469D}"/>
          </ac:spMkLst>
        </pc:spChg>
        <pc:spChg chg="add mod">
          <ac:chgData name="Skylar Matthew Gilmore" userId="c8ff8e7b-630d-401e-9d6d-65c83cdb2d03" providerId="ADAL" clId="{66E2B570-47E9-4DC3-BC42-FEC7639E3BAC}" dt="2022-03-30T01:07:39.182" v="389" actId="1076"/>
          <ac:spMkLst>
            <pc:docMk/>
            <pc:sldMk cId="2708346736" sldId="278"/>
            <ac:spMk id="40" creationId="{8E763758-465B-45A0-AFD0-9E306811A407}"/>
          </ac:spMkLst>
        </pc:spChg>
        <pc:spChg chg="add mod">
          <ac:chgData name="Skylar Matthew Gilmore" userId="c8ff8e7b-630d-401e-9d6d-65c83cdb2d03" providerId="ADAL" clId="{66E2B570-47E9-4DC3-BC42-FEC7639E3BAC}" dt="2022-03-30T01:07:30.945" v="384" actId="14100"/>
          <ac:spMkLst>
            <pc:docMk/>
            <pc:sldMk cId="2708346736" sldId="278"/>
            <ac:spMk id="43" creationId="{EDAED9AF-5939-46B4-AF73-DEDF52A64838}"/>
          </ac:spMkLst>
        </pc:spChg>
        <pc:picChg chg="mod">
          <ac:chgData name="Skylar Matthew Gilmore" userId="c8ff8e7b-630d-401e-9d6d-65c83cdb2d03" providerId="ADAL" clId="{66E2B570-47E9-4DC3-BC42-FEC7639E3BAC}" dt="2022-03-30T01:01:13.873" v="212" actId="14100"/>
          <ac:picMkLst>
            <pc:docMk/>
            <pc:sldMk cId="2708346736" sldId="278"/>
            <ac:picMk id="6" creationId="{0298BCA1-E671-478A-A533-6A3FC02DF5D9}"/>
          </ac:picMkLst>
        </pc:picChg>
        <pc:picChg chg="del">
          <ac:chgData name="Skylar Matthew Gilmore" userId="c8ff8e7b-630d-401e-9d6d-65c83cdb2d03" providerId="ADAL" clId="{66E2B570-47E9-4DC3-BC42-FEC7639E3BAC}" dt="2022-03-30T00:58:31.247" v="206" actId="478"/>
          <ac:picMkLst>
            <pc:docMk/>
            <pc:sldMk cId="2708346736" sldId="278"/>
            <ac:picMk id="7" creationId="{1386F147-8925-4E6F-B1CA-5A58338D463E}"/>
          </ac:picMkLst>
        </pc:picChg>
        <pc:picChg chg="add mod">
          <ac:chgData name="Skylar Matthew Gilmore" userId="c8ff8e7b-630d-401e-9d6d-65c83cdb2d03" providerId="ADAL" clId="{66E2B570-47E9-4DC3-BC42-FEC7639E3BAC}" dt="2022-03-30T01:06:24.277" v="352" actId="1076"/>
          <ac:picMkLst>
            <pc:docMk/>
            <pc:sldMk cId="2708346736" sldId="278"/>
            <ac:picMk id="9" creationId="{44A61637-C301-4CAF-8025-F2E96E469C81}"/>
          </ac:picMkLst>
        </pc:picChg>
        <pc:cxnChg chg="add mod">
          <ac:chgData name="Skylar Matthew Gilmore" userId="c8ff8e7b-630d-401e-9d6d-65c83cdb2d03" providerId="ADAL" clId="{66E2B570-47E9-4DC3-BC42-FEC7639E3BAC}" dt="2022-03-30T01:01:55.865" v="221" actId="14100"/>
          <ac:cxnSpMkLst>
            <pc:docMk/>
            <pc:sldMk cId="2708346736" sldId="278"/>
            <ac:cxnSpMk id="11" creationId="{AF3FED6A-82AE-430F-87C3-6360B40769FD}"/>
          </ac:cxnSpMkLst>
        </pc:cxnChg>
        <pc:cxnChg chg="add mod">
          <ac:chgData name="Skylar Matthew Gilmore" userId="c8ff8e7b-630d-401e-9d6d-65c83cdb2d03" providerId="ADAL" clId="{66E2B570-47E9-4DC3-BC42-FEC7639E3BAC}" dt="2022-03-30T01:01:51.460" v="220" actId="14100"/>
          <ac:cxnSpMkLst>
            <pc:docMk/>
            <pc:sldMk cId="2708346736" sldId="278"/>
            <ac:cxnSpMk id="13" creationId="{08C93D25-6783-44F4-9208-47FE4E99553D}"/>
          </ac:cxnSpMkLst>
        </pc:cxnChg>
        <pc:cxnChg chg="add mod">
          <ac:chgData name="Skylar Matthew Gilmore" userId="c8ff8e7b-630d-401e-9d6d-65c83cdb2d03" providerId="ADAL" clId="{66E2B570-47E9-4DC3-BC42-FEC7639E3BAC}" dt="2022-03-30T01:02:08.741" v="224" actId="14100"/>
          <ac:cxnSpMkLst>
            <pc:docMk/>
            <pc:sldMk cId="2708346736" sldId="278"/>
            <ac:cxnSpMk id="16" creationId="{596396FD-569A-4F36-BD10-9C9FB26C8668}"/>
          </ac:cxnSpMkLst>
        </pc:cxnChg>
        <pc:cxnChg chg="add mod">
          <ac:chgData name="Skylar Matthew Gilmore" userId="c8ff8e7b-630d-401e-9d6d-65c83cdb2d03" providerId="ADAL" clId="{66E2B570-47E9-4DC3-BC42-FEC7639E3BAC}" dt="2022-03-30T01:05:27.645" v="300" actId="14100"/>
          <ac:cxnSpMkLst>
            <pc:docMk/>
            <pc:sldMk cId="2708346736" sldId="278"/>
            <ac:cxnSpMk id="18" creationId="{0DF379FB-63C0-462D-8836-4C0B1C8FBCB6}"/>
          </ac:cxnSpMkLst>
        </pc:cxnChg>
        <pc:cxnChg chg="add mod">
          <ac:chgData name="Skylar Matthew Gilmore" userId="c8ff8e7b-630d-401e-9d6d-65c83cdb2d03" providerId="ADAL" clId="{66E2B570-47E9-4DC3-BC42-FEC7639E3BAC}" dt="2022-03-30T01:06:22.137" v="351" actId="14100"/>
          <ac:cxnSpMkLst>
            <pc:docMk/>
            <pc:sldMk cId="2708346736" sldId="278"/>
            <ac:cxnSpMk id="21" creationId="{0FA7B44C-6DCA-47AF-AF28-8D2314AD9604}"/>
          </ac:cxnSpMkLst>
        </pc:cxnChg>
        <pc:cxnChg chg="add mod">
          <ac:chgData name="Skylar Matthew Gilmore" userId="c8ff8e7b-630d-401e-9d6d-65c83cdb2d03" providerId="ADAL" clId="{66E2B570-47E9-4DC3-BC42-FEC7639E3BAC}" dt="2022-03-30T01:06:17.248" v="349" actId="14100"/>
          <ac:cxnSpMkLst>
            <pc:docMk/>
            <pc:sldMk cId="2708346736" sldId="278"/>
            <ac:cxnSpMk id="29" creationId="{09720539-8097-4A5D-B70C-D53C64C0CB58}"/>
          </ac:cxnSpMkLst>
        </pc:cxnChg>
        <pc:cxnChg chg="add">
          <ac:chgData name="Skylar Matthew Gilmore" userId="c8ff8e7b-630d-401e-9d6d-65c83cdb2d03" providerId="ADAL" clId="{66E2B570-47E9-4DC3-BC42-FEC7639E3BAC}" dt="2022-03-30T01:03:20.730" v="239" actId="11529"/>
          <ac:cxnSpMkLst>
            <pc:docMk/>
            <pc:sldMk cId="2708346736" sldId="278"/>
            <ac:cxnSpMk id="33" creationId="{1956386C-BE15-4CCD-B724-D267AB3E65DF}"/>
          </ac:cxnSpMkLst>
        </pc:cxnChg>
      </pc:sldChg>
      <pc:sldChg chg="addSp modSp mod">
        <pc:chgData name="Skylar Matthew Gilmore" userId="c8ff8e7b-630d-401e-9d6d-65c83cdb2d03" providerId="ADAL" clId="{66E2B570-47E9-4DC3-BC42-FEC7639E3BAC}" dt="2022-03-30T01:08:33.077" v="394" actId="1076"/>
        <pc:sldMkLst>
          <pc:docMk/>
          <pc:sldMk cId="1891993320" sldId="280"/>
        </pc:sldMkLst>
        <pc:spChg chg="add mod">
          <ac:chgData name="Skylar Matthew Gilmore" userId="c8ff8e7b-630d-401e-9d6d-65c83cdb2d03" providerId="ADAL" clId="{66E2B570-47E9-4DC3-BC42-FEC7639E3BAC}" dt="2022-03-30T00:30:06.599" v="40" actId="20577"/>
          <ac:spMkLst>
            <pc:docMk/>
            <pc:sldMk cId="1891993320" sldId="280"/>
            <ac:spMk id="8" creationId="{DFA94E1D-DF4A-4EB4-A782-F38CA0266D4A}"/>
          </ac:spMkLst>
        </pc:spChg>
        <pc:spChg chg="add mod">
          <ac:chgData name="Skylar Matthew Gilmore" userId="c8ff8e7b-630d-401e-9d6d-65c83cdb2d03" providerId="ADAL" clId="{66E2B570-47E9-4DC3-BC42-FEC7639E3BAC}" dt="2022-03-30T00:34:26.669" v="186" actId="1076"/>
          <ac:spMkLst>
            <pc:docMk/>
            <pc:sldMk cId="1891993320" sldId="280"/>
            <ac:spMk id="10" creationId="{0A34138A-71FD-46CA-96A6-70BB1ED575E4}"/>
          </ac:spMkLst>
        </pc:spChg>
        <pc:grpChg chg="add mod">
          <ac:chgData name="Skylar Matthew Gilmore" userId="c8ff8e7b-630d-401e-9d6d-65c83cdb2d03" providerId="ADAL" clId="{66E2B570-47E9-4DC3-BC42-FEC7639E3BAC}" dt="2022-03-30T01:08:33.077" v="394" actId="1076"/>
          <ac:grpSpMkLst>
            <pc:docMk/>
            <pc:sldMk cId="1891993320" sldId="280"/>
            <ac:grpSpMk id="7" creationId="{61FC82B9-FCC6-4C2C-B2A7-308BF57DE36C}"/>
          </ac:grpSpMkLst>
        </pc:grpChg>
        <pc:graphicFrameChg chg="add mod modGraphic">
          <ac:chgData name="Skylar Matthew Gilmore" userId="c8ff8e7b-630d-401e-9d6d-65c83cdb2d03" providerId="ADAL" clId="{66E2B570-47E9-4DC3-BC42-FEC7639E3BAC}" dt="2022-03-30T00:34:21.409" v="185" actId="403"/>
          <ac:graphicFrameMkLst>
            <pc:docMk/>
            <pc:sldMk cId="1891993320" sldId="280"/>
            <ac:graphicFrameMk id="9" creationId="{26C3F9B7-5DF2-432E-8EE7-2B453AA89E69}"/>
          </ac:graphicFrameMkLst>
        </pc:graphicFrameChg>
        <pc:picChg chg="add mod modCrop">
          <ac:chgData name="Skylar Matthew Gilmore" userId="c8ff8e7b-630d-401e-9d6d-65c83cdb2d03" providerId="ADAL" clId="{66E2B570-47E9-4DC3-BC42-FEC7639E3BAC}" dt="2022-03-30T00:28:35.185" v="16" actId="164"/>
          <ac:picMkLst>
            <pc:docMk/>
            <pc:sldMk cId="1891993320" sldId="280"/>
            <ac:picMk id="4" creationId="{3B90E0D6-EBC1-4FB2-B925-A218F635F0D2}"/>
          </ac:picMkLst>
        </pc:picChg>
        <pc:picChg chg="add mod modCrop">
          <ac:chgData name="Skylar Matthew Gilmore" userId="c8ff8e7b-630d-401e-9d6d-65c83cdb2d03" providerId="ADAL" clId="{66E2B570-47E9-4DC3-BC42-FEC7639E3BAC}" dt="2022-03-30T00:28:35.185" v="16" actId="164"/>
          <ac:picMkLst>
            <pc:docMk/>
            <pc:sldMk cId="1891993320" sldId="280"/>
            <ac:picMk id="6" creationId="{EB04737A-9944-41AA-BF9D-FA655614FB08}"/>
          </ac:picMkLst>
        </pc:picChg>
      </pc:sldChg>
      <pc:sldChg chg="addSp modSp mod">
        <pc:chgData name="Skylar Matthew Gilmore" userId="c8ff8e7b-630d-401e-9d6d-65c83cdb2d03" providerId="ADAL" clId="{66E2B570-47E9-4DC3-BC42-FEC7639E3BAC}" dt="2022-03-30T01:14:55.051" v="447" actId="20577"/>
        <pc:sldMkLst>
          <pc:docMk/>
          <pc:sldMk cId="2839643985" sldId="281"/>
        </pc:sldMkLst>
        <pc:spChg chg="add mod">
          <ac:chgData name="Skylar Matthew Gilmore" userId="c8ff8e7b-630d-401e-9d6d-65c83cdb2d03" providerId="ADAL" clId="{66E2B570-47E9-4DC3-BC42-FEC7639E3BAC}" dt="2022-03-30T01:14:55.051" v="447" actId="20577"/>
          <ac:spMkLst>
            <pc:docMk/>
            <pc:sldMk cId="2839643985" sldId="281"/>
            <ac:spMk id="8" creationId="{BC36B472-D32D-4D0A-915B-6596AF472AD9}"/>
          </ac:spMkLst>
        </pc:spChg>
      </pc:sldChg>
      <pc:sldChg chg="addSp modSp mod">
        <pc:chgData name="Skylar Matthew Gilmore" userId="c8ff8e7b-630d-401e-9d6d-65c83cdb2d03" providerId="ADAL" clId="{66E2B570-47E9-4DC3-BC42-FEC7639E3BAC}" dt="2022-03-30T01:14:26.526" v="444" actId="20577"/>
        <pc:sldMkLst>
          <pc:docMk/>
          <pc:sldMk cId="2436827148" sldId="282"/>
        </pc:sldMkLst>
        <pc:spChg chg="add mod">
          <ac:chgData name="Skylar Matthew Gilmore" userId="c8ff8e7b-630d-401e-9d6d-65c83cdb2d03" providerId="ADAL" clId="{66E2B570-47E9-4DC3-BC42-FEC7639E3BAC}" dt="2022-03-30T01:14:26.526" v="444" actId="20577"/>
          <ac:spMkLst>
            <pc:docMk/>
            <pc:sldMk cId="2436827148" sldId="282"/>
            <ac:spMk id="14" creationId="{9DEB651A-BC5A-4F3A-939A-CEB58E7245E1}"/>
          </ac:spMkLst>
        </pc:spChg>
      </pc:sldChg>
      <pc:sldChg chg="addSp delSp modSp add mod">
        <pc:chgData name="Skylar Matthew Gilmore" userId="c8ff8e7b-630d-401e-9d6d-65c83cdb2d03" providerId="ADAL" clId="{66E2B570-47E9-4DC3-BC42-FEC7639E3BAC}" dt="2022-03-30T01:13:54.543" v="429" actId="1076"/>
        <pc:sldMkLst>
          <pc:docMk/>
          <pc:sldMk cId="1181091687" sldId="283"/>
        </pc:sldMkLst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5" creationId="{BFDDFEF6-28E7-4021-810A-8EDDA9099737}"/>
          </ac:spMkLst>
        </pc:spChg>
        <pc:spChg chg="mod">
          <ac:chgData name="Skylar Matthew Gilmore" userId="c8ff8e7b-630d-401e-9d6d-65c83cdb2d03" providerId="ADAL" clId="{66E2B570-47E9-4DC3-BC42-FEC7639E3BAC}" dt="2022-03-30T01:13:54.543" v="429" actId="1076"/>
          <ac:spMkLst>
            <pc:docMk/>
            <pc:sldMk cId="1181091687" sldId="283"/>
            <ac:spMk id="8" creationId="{82AE30BE-9634-4A6F-9731-2ED1329C1E16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4" creationId="{AE7B3B4E-ECC3-4C87-A971-6FAB560D950B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5" creationId="{EAB81BF3-E436-47C9-8FD8-8646D674687E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6" creationId="{56F9E356-8EF0-4BF8-88B1-7677C12FCDEB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7" creationId="{65E1D6DD-88F4-4CB8-9EBD-7FB58C586D02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9" creationId="{CF2DCDF4-6CB7-4C13-A610-EF6C8968469D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40" creationId="{8E763758-465B-45A0-AFD0-9E306811A407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43" creationId="{EDAED9AF-5939-46B4-AF73-DEDF52A64838}"/>
          </ac:spMkLst>
        </pc:spChg>
        <pc:picChg chg="del">
          <ac:chgData name="Skylar Matthew Gilmore" userId="c8ff8e7b-630d-401e-9d6d-65c83cdb2d03" providerId="ADAL" clId="{66E2B570-47E9-4DC3-BC42-FEC7639E3BAC}" dt="2022-03-30T01:13:01.379" v="397" actId="478"/>
          <ac:picMkLst>
            <pc:docMk/>
            <pc:sldMk cId="1181091687" sldId="283"/>
            <ac:picMk id="6" creationId="{0298BCA1-E671-478A-A533-6A3FC02DF5D9}"/>
          </ac:picMkLst>
        </pc:picChg>
        <pc:picChg chg="add mod">
          <ac:chgData name="Skylar Matthew Gilmore" userId="c8ff8e7b-630d-401e-9d6d-65c83cdb2d03" providerId="ADAL" clId="{66E2B570-47E9-4DC3-BC42-FEC7639E3BAC}" dt="2022-03-30T01:13:15.369" v="403" actId="1076"/>
          <ac:picMkLst>
            <pc:docMk/>
            <pc:sldMk cId="1181091687" sldId="283"/>
            <ac:picMk id="7" creationId="{D610F2D0-60D9-4543-9443-CCE0CD5A2C07}"/>
          </ac:picMkLst>
        </pc:picChg>
        <pc:picChg chg="del">
          <ac:chgData name="Skylar Matthew Gilmore" userId="c8ff8e7b-630d-401e-9d6d-65c83cdb2d03" providerId="ADAL" clId="{66E2B570-47E9-4DC3-BC42-FEC7639E3BAC}" dt="2022-03-30T01:13:00.767" v="396" actId="478"/>
          <ac:picMkLst>
            <pc:docMk/>
            <pc:sldMk cId="1181091687" sldId="283"/>
            <ac:picMk id="9" creationId="{44A61637-C301-4CAF-8025-F2E96E469C81}"/>
          </ac:picMkLst>
        </pc:pic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1" creationId="{AF3FED6A-82AE-430F-87C3-6360B40769FD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3" creationId="{08C93D25-6783-44F4-9208-47FE4E99553D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6" creationId="{596396FD-569A-4F36-BD10-9C9FB26C8668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8" creationId="{0DF379FB-63C0-462D-8836-4C0B1C8FBCB6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21" creationId="{0FA7B44C-6DCA-47AF-AF28-8D2314AD9604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29" creationId="{09720539-8097-4A5D-B70C-D53C64C0CB58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33" creationId="{1956386C-BE15-4CCD-B724-D267AB3E65DF}"/>
          </ac:cxnSpMkLst>
        </pc:cxnChg>
      </pc:sldChg>
    </pc:docChg>
  </pc:docChgLst>
  <pc:docChgLst>
    <pc:chgData name="Lumini Sanara Senaviratne Edirisinghe Mudiyanselage" userId="S::lse34@iris.nau.edu::ba3f811b-f7d3-4670-86c7-4632c1aaab4e" providerId="AD" clId="Web-{DCA0A9CA-096D-427E-996C-5DF665A95742}"/>
    <pc:docChg chg="modSld">
      <pc:chgData name="Lumini Sanara Senaviratne Edirisinghe Mudiyanselage" userId="S::lse34@iris.nau.edu::ba3f811b-f7d3-4670-86c7-4632c1aaab4e" providerId="AD" clId="Web-{DCA0A9CA-096D-427E-996C-5DF665A95742}" dt="2022-01-30T06:51:11.152" v="4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DCA0A9CA-096D-427E-996C-5DF665A95742}" dt="2022-01-30T06:51:11.152" v="4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DCA0A9CA-096D-427E-996C-5DF665A95742}" dt="2022-01-30T06:51:11.152" v="4" actId="20577"/>
          <ac:spMkLst>
            <pc:docMk/>
            <pc:sldMk cId="2023767820" sldId="265"/>
            <ac:spMk id="3" creationId="{B2467A2D-3DF8-487A-AF0E-0D78F7D051AF}"/>
          </ac:spMkLst>
        </pc:spChg>
      </pc:sldChg>
    </pc:docChg>
  </pc:docChgLst>
  <pc:docChgLst>
    <pc:chgData name="Alex Lee Nagle" userId="S::aln259@nau.edu::7b63e753-be02-4b51-a484-998be9625c7e" providerId="AD" clId="Web-{D9793CD7-BE7A-4B7F-85D3-E97537858AF0}"/>
    <pc:docChg chg="modSld">
      <pc:chgData name="Alex Lee Nagle" userId="S::aln259@nau.edu::7b63e753-be02-4b51-a484-998be9625c7e" providerId="AD" clId="Web-{D9793CD7-BE7A-4B7F-85D3-E97537858AF0}" dt="2022-04-09T02:08:34.480" v="1"/>
      <pc:docMkLst>
        <pc:docMk/>
      </pc:docMkLst>
      <pc:sldChg chg="addSp delSp">
        <pc:chgData name="Alex Lee Nagle" userId="S::aln259@nau.edu::7b63e753-be02-4b51-a484-998be9625c7e" providerId="AD" clId="Web-{D9793CD7-BE7A-4B7F-85D3-E97537858AF0}" dt="2022-04-09T02:08:34.480" v="1"/>
        <pc:sldMkLst>
          <pc:docMk/>
          <pc:sldMk cId="2839643985" sldId="281"/>
        </pc:sldMkLst>
        <pc:graphicFrameChg chg="add del">
          <ac:chgData name="Alex Lee Nagle" userId="S::aln259@nau.edu::7b63e753-be02-4b51-a484-998be9625c7e" providerId="AD" clId="Web-{D9793CD7-BE7A-4B7F-85D3-E97537858AF0}" dt="2022-04-09T02:08:34.480" v="1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220CE949-3075-45DE-BF6C-511289FF5D04}"/>
    <pc:docChg chg="modSld">
      <pc:chgData name="Lumini Sanara Senaviratne Edirisinghe Mudiyanselage" userId="S::lse34@iris.nau.edu::ba3f811b-f7d3-4670-86c7-4632c1aaab4e" providerId="AD" clId="Web-{220CE949-3075-45DE-BF6C-511289FF5D04}" dt="2022-09-28T02:59:16.116" v="4"/>
      <pc:docMkLst>
        <pc:docMk/>
      </pc:docMkLst>
      <pc:sldChg chg="modSp">
        <pc:chgData name="Lumini Sanara Senaviratne Edirisinghe Mudiyanselage" userId="S::lse34@iris.nau.edu::ba3f811b-f7d3-4670-86c7-4632c1aaab4e" providerId="AD" clId="Web-{220CE949-3075-45DE-BF6C-511289FF5D04}" dt="2022-09-28T02:59:16.116" v="4"/>
        <pc:sldMkLst>
          <pc:docMk/>
          <pc:sldMk cId="4266336561" sldId="281"/>
        </pc:sldMkLst>
        <pc:graphicFrameChg chg="mod modGraphic">
          <ac:chgData name="Lumini Sanara Senaviratne Edirisinghe Mudiyanselage" userId="S::lse34@iris.nau.edu::ba3f811b-f7d3-4670-86c7-4632c1aaab4e" providerId="AD" clId="Web-{220CE949-3075-45DE-BF6C-511289FF5D04}" dt="2022-09-28T02:59:16.116" v="4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</pc:docChg>
  </pc:docChgLst>
  <pc:docChgLst>
    <pc:chgData name="Skylar Matthew Gilmore" userId="c8ff8e7b-630d-401e-9d6d-65c83cdb2d03" providerId="ADAL" clId="{93F05CB8-E815-40E1-9BF8-D9A201B786C0}"/>
    <pc:docChg chg="custSel addSld delSld modSld sldOrd">
      <pc:chgData name="Skylar Matthew Gilmore" userId="c8ff8e7b-630d-401e-9d6d-65c83cdb2d03" providerId="ADAL" clId="{93F05CB8-E815-40E1-9BF8-D9A201B786C0}" dt="2022-09-27T20:41:43.200" v="404" actId="1076"/>
      <pc:docMkLst>
        <pc:docMk/>
      </pc:docMkLst>
      <pc:sldChg chg="modSp mod">
        <pc:chgData name="Skylar Matthew Gilmore" userId="c8ff8e7b-630d-401e-9d6d-65c83cdb2d03" providerId="ADAL" clId="{93F05CB8-E815-40E1-9BF8-D9A201B786C0}" dt="2022-09-27T04:54:30.238" v="8" actId="20577"/>
        <pc:sldMkLst>
          <pc:docMk/>
          <pc:sldMk cId="109857222" sldId="256"/>
        </pc:sldMkLst>
        <pc:spChg chg="mod">
          <ac:chgData name="Skylar Matthew Gilmore" userId="c8ff8e7b-630d-401e-9d6d-65c83cdb2d03" providerId="ADAL" clId="{93F05CB8-E815-40E1-9BF8-D9A201B786C0}" dt="2022-09-27T04:54:30.238" v="8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mod">
        <pc:chgData name="Skylar Matthew Gilmore" userId="c8ff8e7b-630d-401e-9d6d-65c83cdb2d03" providerId="ADAL" clId="{93F05CB8-E815-40E1-9BF8-D9A201B786C0}" dt="2022-09-27T04:54:37.666" v="12" actId="20577"/>
        <pc:sldMkLst>
          <pc:docMk/>
          <pc:sldMk cId="3497099972" sldId="270"/>
        </pc:sldMkLst>
        <pc:spChg chg="mod">
          <ac:chgData name="Skylar Matthew Gilmore" userId="c8ff8e7b-630d-401e-9d6d-65c83cdb2d03" providerId="ADAL" clId="{93F05CB8-E815-40E1-9BF8-D9A201B786C0}" dt="2022-09-27T04:54:37.666" v="12" actId="20577"/>
          <ac:spMkLst>
            <pc:docMk/>
            <pc:sldMk cId="3497099972" sldId="270"/>
            <ac:spMk id="8" creationId="{69D2779E-F6A0-45E5-BDBD-6A92B3E4E344}"/>
          </ac:spMkLst>
        </pc:spChg>
      </pc:sldChg>
      <pc:sldChg chg="del">
        <pc:chgData name="Skylar Matthew Gilmore" userId="c8ff8e7b-630d-401e-9d6d-65c83cdb2d03" providerId="ADAL" clId="{93F05CB8-E815-40E1-9BF8-D9A201B786C0}" dt="2022-09-27T04:57:34.477" v="59" actId="47"/>
        <pc:sldMkLst>
          <pc:docMk/>
          <pc:sldMk cId="3977784539" sldId="273"/>
        </pc:sldMkLst>
      </pc:sldChg>
      <pc:sldChg chg="addSp delSp modSp mod">
        <pc:chgData name="Skylar Matthew Gilmore" userId="c8ff8e7b-630d-401e-9d6d-65c83cdb2d03" providerId="ADAL" clId="{93F05CB8-E815-40E1-9BF8-D9A201B786C0}" dt="2022-09-27T07:43:57.234" v="212" actId="403"/>
        <pc:sldMkLst>
          <pc:docMk/>
          <pc:sldMk cId="2708346736" sldId="278"/>
        </pc:sldMkLst>
        <pc:spChg chg="mod">
          <ac:chgData name="Skylar Matthew Gilmore" userId="c8ff8e7b-630d-401e-9d6d-65c83cdb2d03" providerId="ADAL" clId="{93F05CB8-E815-40E1-9BF8-D9A201B786C0}" dt="2022-09-27T04:57:48.924" v="84" actId="20577"/>
          <ac:spMkLst>
            <pc:docMk/>
            <pc:sldMk cId="2708346736" sldId="278"/>
            <ac:spMk id="3" creationId="{1A318E51-0C03-4C1E-90A0-497C9A85BE6B}"/>
          </ac:spMkLst>
        </pc:spChg>
        <pc:spChg chg="del">
          <ac:chgData name="Skylar Matthew Gilmore" userId="c8ff8e7b-630d-401e-9d6d-65c83cdb2d03" providerId="ADAL" clId="{93F05CB8-E815-40E1-9BF8-D9A201B786C0}" dt="2022-09-27T04:57:27.756" v="54" actId="478"/>
          <ac:spMkLst>
            <pc:docMk/>
            <pc:sldMk cId="2708346736" sldId="278"/>
            <ac:spMk id="5" creationId="{BFDDFEF6-28E7-4021-810A-8EDDA9099737}"/>
          </ac:spMkLst>
        </pc:spChg>
        <pc:spChg chg="add mod ord">
          <ac:chgData name="Skylar Matthew Gilmore" userId="c8ff8e7b-630d-401e-9d6d-65c83cdb2d03" providerId="ADAL" clId="{93F05CB8-E815-40E1-9BF8-D9A201B786C0}" dt="2022-09-27T07:43:37.624" v="208" actId="171"/>
          <ac:spMkLst>
            <pc:docMk/>
            <pc:sldMk cId="2708346736" sldId="278"/>
            <ac:spMk id="7" creationId="{0CAB564A-3FEE-E1EF-CBF7-1A2A62EC1097}"/>
          </ac:spMkLst>
        </pc:spChg>
        <pc:spChg chg="del">
          <ac:chgData name="Skylar Matthew Gilmore" userId="c8ff8e7b-630d-401e-9d6d-65c83cdb2d03" providerId="ADAL" clId="{93F05CB8-E815-40E1-9BF8-D9A201B786C0}" dt="2022-09-27T04:57:29.681" v="55" actId="478"/>
          <ac:spMkLst>
            <pc:docMk/>
            <pc:sldMk cId="2708346736" sldId="278"/>
            <ac:spMk id="8" creationId="{86E296FC-F188-4B70-9682-7406783FCD59}"/>
          </ac:spMkLst>
        </pc:spChg>
        <pc:graphicFrameChg chg="add del mod">
          <ac:chgData name="Skylar Matthew Gilmore" userId="c8ff8e7b-630d-401e-9d6d-65c83cdb2d03" providerId="ADAL" clId="{93F05CB8-E815-40E1-9BF8-D9A201B786C0}" dt="2022-09-27T07:41:45.334" v="193"/>
          <ac:graphicFrameMkLst>
            <pc:docMk/>
            <pc:sldMk cId="2708346736" sldId="278"/>
            <ac:graphicFrameMk id="2" creationId="{CD2006DC-FB6B-55B2-C11F-AE2EB5DFD212}"/>
          </ac:graphicFrameMkLst>
        </pc:graphicFrameChg>
        <pc:graphicFrameChg chg="add del mod modGraphic">
          <ac:chgData name="Skylar Matthew Gilmore" userId="c8ff8e7b-630d-401e-9d6d-65c83cdb2d03" providerId="ADAL" clId="{93F05CB8-E815-40E1-9BF8-D9A201B786C0}" dt="2022-09-27T07:42:06.626" v="196" actId="478"/>
          <ac:graphicFrameMkLst>
            <pc:docMk/>
            <pc:sldMk cId="2708346736" sldId="278"/>
            <ac:graphicFrameMk id="4" creationId="{DAB6562E-3DEB-40EF-B5B1-670B7277808D}"/>
          </ac:graphicFrameMkLst>
        </pc:graphicFrameChg>
        <pc:graphicFrameChg chg="add del mod">
          <ac:chgData name="Skylar Matthew Gilmore" userId="c8ff8e7b-630d-401e-9d6d-65c83cdb2d03" providerId="ADAL" clId="{93F05CB8-E815-40E1-9BF8-D9A201B786C0}" dt="2022-09-27T07:42:14.777" v="200"/>
          <ac:graphicFrameMkLst>
            <pc:docMk/>
            <pc:sldMk cId="2708346736" sldId="278"/>
            <ac:graphicFrameMk id="5" creationId="{A38601C7-EC81-77F1-6975-98C7FB0D9540}"/>
          </ac:graphicFrameMkLst>
        </pc:graphicFrameChg>
        <pc:graphicFrameChg chg="add mod modGraphic">
          <ac:chgData name="Skylar Matthew Gilmore" userId="c8ff8e7b-630d-401e-9d6d-65c83cdb2d03" providerId="ADAL" clId="{93F05CB8-E815-40E1-9BF8-D9A201B786C0}" dt="2022-09-27T07:43:57.234" v="212" actId="403"/>
          <ac:graphicFrameMkLst>
            <pc:docMk/>
            <pc:sldMk cId="2708346736" sldId="278"/>
            <ac:graphicFrameMk id="6" creationId="{B824D480-15C8-24C0-3176-2641D41F58BC}"/>
          </ac:graphicFrameMkLst>
        </pc:graphicFrameChg>
        <pc:picChg chg="del">
          <ac:chgData name="Skylar Matthew Gilmore" userId="c8ff8e7b-630d-401e-9d6d-65c83cdb2d03" providerId="ADAL" clId="{93F05CB8-E815-40E1-9BF8-D9A201B786C0}" dt="2022-09-27T04:57:23.639" v="53" actId="478"/>
          <ac:picMkLst>
            <pc:docMk/>
            <pc:sldMk cId="2708346736" sldId="278"/>
            <ac:picMk id="2" creationId="{6155BEC5-F509-116A-2BD2-C8F824E4193C}"/>
          </ac:picMkLst>
        </pc:picChg>
        <pc:picChg chg="del">
          <ac:chgData name="Skylar Matthew Gilmore" userId="c8ff8e7b-630d-401e-9d6d-65c83cdb2d03" providerId="ADAL" clId="{93F05CB8-E815-40E1-9BF8-D9A201B786C0}" dt="2022-09-27T04:57:21.719" v="52" actId="478"/>
          <ac:picMkLst>
            <pc:docMk/>
            <pc:sldMk cId="2708346736" sldId="278"/>
            <ac:picMk id="7" creationId="{5FF082BB-3898-6AD8-4665-45A8CD4C75B0}"/>
          </ac:picMkLst>
        </pc:picChg>
      </pc:sldChg>
      <pc:sldChg chg="addSp delSp modSp mod">
        <pc:chgData name="Skylar Matthew Gilmore" userId="c8ff8e7b-630d-401e-9d6d-65c83cdb2d03" providerId="ADAL" clId="{93F05CB8-E815-40E1-9BF8-D9A201B786C0}" dt="2022-09-27T20:41:18.644" v="397" actId="14100"/>
        <pc:sldMkLst>
          <pc:docMk/>
          <pc:sldMk cId="1891993320" sldId="280"/>
        </pc:sldMkLst>
        <pc:spChg chg="mod">
          <ac:chgData name="Skylar Matthew Gilmore" userId="c8ff8e7b-630d-401e-9d6d-65c83cdb2d03" providerId="ADAL" clId="{93F05CB8-E815-40E1-9BF8-D9A201B786C0}" dt="2022-09-27T04:54:56.786" v="29" actId="20577"/>
          <ac:spMkLst>
            <pc:docMk/>
            <pc:sldMk cId="1891993320" sldId="280"/>
            <ac:spMk id="2" creationId="{ED5898E8-46B8-4BD9-93A8-3D611E254C71}"/>
          </ac:spMkLst>
        </pc:spChg>
        <pc:spChg chg="add mod">
          <ac:chgData name="Skylar Matthew Gilmore" userId="c8ff8e7b-630d-401e-9d6d-65c83cdb2d03" providerId="ADAL" clId="{93F05CB8-E815-40E1-9BF8-D9A201B786C0}" dt="2022-09-27T07:58:17.300" v="345" actId="20577"/>
          <ac:spMkLst>
            <pc:docMk/>
            <pc:sldMk cId="1891993320" sldId="280"/>
            <ac:spMk id="3" creationId="{CA5A93C0-96BE-EF7D-879B-D3330982F1C2}"/>
          </ac:spMkLst>
        </pc:spChg>
        <pc:spChg chg="del">
          <ac:chgData name="Skylar Matthew Gilmore" userId="c8ff8e7b-630d-401e-9d6d-65c83cdb2d03" providerId="ADAL" clId="{93F05CB8-E815-40E1-9BF8-D9A201B786C0}" dt="2022-09-27T04:55:00.072" v="31" actId="478"/>
          <ac:spMkLst>
            <pc:docMk/>
            <pc:sldMk cId="1891993320" sldId="280"/>
            <ac:spMk id="3" creationId="{DAC99EF7-4B64-4B84-9220-0D1BDDE8076C}"/>
          </ac:spMkLst>
        </pc:spChg>
        <pc:spChg chg="add mod">
          <ac:chgData name="Skylar Matthew Gilmore" userId="c8ff8e7b-630d-401e-9d6d-65c83cdb2d03" providerId="ADAL" clId="{93F05CB8-E815-40E1-9BF8-D9A201B786C0}" dt="2022-09-27T20:41:11.325" v="395" actId="1076"/>
          <ac:spMkLst>
            <pc:docMk/>
            <pc:sldMk cId="1891993320" sldId="280"/>
            <ac:spMk id="4" creationId="{769A68EC-276C-06A0-662D-EF08FF1342B3}"/>
          </ac:spMkLst>
        </pc:spChg>
        <pc:spChg chg="add del mod">
          <ac:chgData name="Skylar Matthew Gilmore" userId="c8ff8e7b-630d-401e-9d6d-65c83cdb2d03" providerId="ADAL" clId="{93F05CB8-E815-40E1-9BF8-D9A201B786C0}" dt="2022-09-27T20:41:06.161" v="394" actId="478"/>
          <ac:spMkLst>
            <pc:docMk/>
            <pc:sldMk cId="1891993320" sldId="280"/>
            <ac:spMk id="5" creationId="{0CA35FEA-239D-E107-C130-EC8A8FE9C6CA}"/>
          </ac:spMkLst>
        </pc:spChg>
        <pc:spChg chg="del mod">
          <ac:chgData name="Skylar Matthew Gilmore" userId="c8ff8e7b-630d-401e-9d6d-65c83cdb2d03" providerId="ADAL" clId="{93F05CB8-E815-40E1-9BF8-D9A201B786C0}" dt="2022-09-27T04:55:03.676" v="33" actId="478"/>
          <ac:spMkLst>
            <pc:docMk/>
            <pc:sldMk cId="1891993320" sldId="280"/>
            <ac:spMk id="8" creationId="{DFA94E1D-DF4A-4EB4-A782-F38CA0266D4A}"/>
          </ac:spMkLst>
        </pc:spChg>
        <pc:grpChg chg="del">
          <ac:chgData name="Skylar Matthew Gilmore" userId="c8ff8e7b-630d-401e-9d6d-65c83cdb2d03" providerId="ADAL" clId="{93F05CB8-E815-40E1-9BF8-D9A201B786C0}" dt="2022-09-27T04:54:58.416" v="30" actId="478"/>
          <ac:grpSpMkLst>
            <pc:docMk/>
            <pc:sldMk cId="1891993320" sldId="280"/>
            <ac:grpSpMk id="7" creationId="{61FC82B9-FCC6-4C2C-B2A7-308BF57DE36C}"/>
          </ac:grpSpMkLst>
        </pc:grpChg>
        <pc:picChg chg="add mod">
          <ac:chgData name="Skylar Matthew Gilmore" userId="c8ff8e7b-630d-401e-9d6d-65c83cdb2d03" providerId="ADAL" clId="{93F05CB8-E815-40E1-9BF8-D9A201B786C0}" dt="2022-09-27T20:41:18.644" v="397" actId="14100"/>
          <ac:picMkLst>
            <pc:docMk/>
            <pc:sldMk cId="1891993320" sldId="280"/>
            <ac:picMk id="9" creationId="{A068FC61-E290-C145-797C-1AA3D239FEC9}"/>
          </ac:picMkLst>
        </pc:picChg>
        <pc:picChg chg="add mod">
          <ac:chgData name="Skylar Matthew Gilmore" userId="c8ff8e7b-630d-401e-9d6d-65c83cdb2d03" providerId="ADAL" clId="{93F05CB8-E815-40E1-9BF8-D9A201B786C0}" dt="2022-09-27T04:56:19.999" v="44" actId="1076"/>
          <ac:picMkLst>
            <pc:docMk/>
            <pc:sldMk cId="1891993320" sldId="280"/>
            <ac:picMk id="11" creationId="{61269CC3-6E0D-27A9-AE12-E332744009DD}"/>
          </ac:picMkLst>
        </pc:picChg>
        <pc:picChg chg="add del mod">
          <ac:chgData name="Skylar Matthew Gilmore" userId="c8ff8e7b-630d-401e-9d6d-65c83cdb2d03" providerId="ADAL" clId="{93F05CB8-E815-40E1-9BF8-D9A201B786C0}" dt="2022-09-27T20:41:03.423" v="393" actId="478"/>
          <ac:picMkLst>
            <pc:docMk/>
            <pc:sldMk cId="1891993320" sldId="280"/>
            <ac:picMk id="13" creationId="{63010811-3CBD-A906-4125-990C9C26A40F}"/>
          </ac:picMkLst>
        </pc:picChg>
      </pc:sldChg>
      <pc:sldChg chg="addSp delSp modSp add mod ord">
        <pc:chgData name="Skylar Matthew Gilmore" userId="c8ff8e7b-630d-401e-9d6d-65c83cdb2d03" providerId="ADAL" clId="{93F05CB8-E815-40E1-9BF8-D9A201B786C0}" dt="2022-09-27T07:52:44.608" v="222" actId="1076"/>
        <pc:sldMkLst>
          <pc:docMk/>
          <pc:sldMk cId="4266336561" sldId="281"/>
        </pc:sldMkLst>
        <pc:spChg chg="mod">
          <ac:chgData name="Skylar Matthew Gilmore" userId="c8ff8e7b-630d-401e-9d6d-65c83cdb2d03" providerId="ADAL" clId="{93F05CB8-E815-40E1-9BF8-D9A201B786C0}" dt="2022-09-27T04:58:14.291" v="111" actId="20577"/>
          <ac:spMkLst>
            <pc:docMk/>
            <pc:sldMk cId="4266336561" sldId="281"/>
            <ac:spMk id="3" creationId="{1A318E51-0C03-4C1E-90A0-497C9A85BE6B}"/>
          </ac:spMkLst>
        </pc:spChg>
        <pc:graphicFrameChg chg="add del mod">
          <ac:chgData name="Skylar Matthew Gilmore" userId="c8ff8e7b-630d-401e-9d6d-65c83cdb2d03" providerId="ADAL" clId="{93F05CB8-E815-40E1-9BF8-D9A201B786C0}" dt="2022-09-27T07:52:13.921" v="216"/>
          <ac:graphicFrameMkLst>
            <pc:docMk/>
            <pc:sldMk cId="4266336561" sldId="281"/>
            <ac:graphicFrameMk id="2" creationId="{A964EA4A-0FA6-A43B-EA6C-E12EBDCF4A8A}"/>
          </ac:graphicFrameMkLst>
        </pc:graphicFrameChg>
        <pc:graphicFrameChg chg="add mod modGraphic">
          <ac:chgData name="Skylar Matthew Gilmore" userId="c8ff8e7b-630d-401e-9d6d-65c83cdb2d03" providerId="ADAL" clId="{93F05CB8-E815-40E1-9BF8-D9A201B786C0}" dt="2022-09-27T07:52:44.608" v="222" actId="1076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modSp add mod">
        <pc:chgData name="Skylar Matthew Gilmore" userId="c8ff8e7b-630d-401e-9d6d-65c83cdb2d03" providerId="ADAL" clId="{93F05CB8-E815-40E1-9BF8-D9A201B786C0}" dt="2022-09-27T04:58:32.446" v="128" actId="20577"/>
        <pc:sldMkLst>
          <pc:docMk/>
          <pc:sldMk cId="1197291966" sldId="282"/>
        </pc:sldMkLst>
        <pc:spChg chg="mod">
          <ac:chgData name="Skylar Matthew Gilmore" userId="c8ff8e7b-630d-401e-9d6d-65c83cdb2d03" providerId="ADAL" clId="{93F05CB8-E815-40E1-9BF8-D9A201B786C0}" dt="2022-09-27T04:58:32.446" v="128" actId="20577"/>
          <ac:spMkLst>
            <pc:docMk/>
            <pc:sldMk cId="1197291966" sldId="282"/>
            <ac:spMk id="3" creationId="{1A318E51-0C03-4C1E-90A0-497C9A85BE6B}"/>
          </ac:spMkLst>
        </pc:spChg>
      </pc:sldChg>
      <pc:sldChg chg="del">
        <pc:chgData name="Skylar Matthew Gilmore" userId="c8ff8e7b-630d-401e-9d6d-65c83cdb2d03" providerId="ADAL" clId="{93F05CB8-E815-40E1-9BF8-D9A201B786C0}" dt="2022-09-27T04:57:32.870" v="57" actId="47"/>
        <pc:sldMkLst>
          <pc:docMk/>
          <pc:sldMk cId="1181091687" sldId="283"/>
        </pc:sldMkLst>
      </pc:sldChg>
      <pc:sldChg chg="addSp delSp modSp add mod ord">
        <pc:chgData name="Skylar Matthew Gilmore" userId="c8ff8e7b-630d-401e-9d6d-65c83cdb2d03" providerId="ADAL" clId="{93F05CB8-E815-40E1-9BF8-D9A201B786C0}" dt="2022-09-27T20:37:49.288" v="391"/>
        <pc:sldMkLst>
          <pc:docMk/>
          <pc:sldMk cId="3105992252" sldId="283"/>
        </pc:sldMkLst>
        <pc:spChg chg="mod">
          <ac:chgData name="Skylar Matthew Gilmore" userId="c8ff8e7b-630d-401e-9d6d-65c83cdb2d03" providerId="ADAL" clId="{93F05CB8-E815-40E1-9BF8-D9A201B786C0}" dt="2022-09-27T04:58:55.728" v="164" actId="20577"/>
          <ac:spMkLst>
            <pc:docMk/>
            <pc:sldMk cId="3105992252" sldId="283"/>
            <ac:spMk id="3" creationId="{1A318E51-0C03-4C1E-90A0-497C9A85BE6B}"/>
          </ac:spMkLst>
        </pc:spChg>
        <pc:spChg chg="add mod">
          <ac:chgData name="Skylar Matthew Gilmore" userId="c8ff8e7b-630d-401e-9d6d-65c83cdb2d03" providerId="ADAL" clId="{93F05CB8-E815-40E1-9BF8-D9A201B786C0}" dt="2022-09-27T07:58:57.166" v="377" actId="20577"/>
          <ac:spMkLst>
            <pc:docMk/>
            <pc:sldMk cId="3105992252" sldId="283"/>
            <ac:spMk id="9" creationId="{44320E9D-E358-12E8-3A2F-31CDF3EF2A81}"/>
          </ac:spMkLst>
        </pc:spChg>
        <pc:spChg chg="add mod">
          <ac:chgData name="Skylar Matthew Gilmore" userId="c8ff8e7b-630d-401e-9d6d-65c83cdb2d03" providerId="ADAL" clId="{93F05CB8-E815-40E1-9BF8-D9A201B786C0}" dt="2022-09-27T07:59:21.648" v="389" actId="20577"/>
          <ac:spMkLst>
            <pc:docMk/>
            <pc:sldMk cId="3105992252" sldId="283"/>
            <ac:spMk id="10" creationId="{8F5000CD-AB37-8CAE-2A84-760F2B7339FF}"/>
          </ac:spMkLst>
        </pc:spChg>
        <pc:graphicFrameChg chg="add del mod">
          <ac:chgData name="Skylar Matthew Gilmore" userId="c8ff8e7b-630d-401e-9d6d-65c83cdb2d03" providerId="ADAL" clId="{93F05CB8-E815-40E1-9BF8-D9A201B786C0}" dt="2022-09-27T07:55:44.151" v="224"/>
          <ac:graphicFrameMkLst>
            <pc:docMk/>
            <pc:sldMk cId="3105992252" sldId="283"/>
            <ac:graphicFrameMk id="7" creationId="{5E7DC47A-29CB-E9EE-BF78-7AB869D3509B}"/>
          </ac:graphicFrameMkLst>
        </pc:graphicFrameChg>
        <pc:graphicFrameChg chg="add mod modGraphic">
          <ac:chgData name="Skylar Matthew Gilmore" userId="c8ff8e7b-630d-401e-9d6d-65c83cdb2d03" providerId="ADAL" clId="{93F05CB8-E815-40E1-9BF8-D9A201B786C0}" dt="2022-09-27T07:56:31.454" v="235" actId="1076"/>
          <ac:graphicFrameMkLst>
            <pc:docMk/>
            <pc:sldMk cId="3105992252" sldId="283"/>
            <ac:graphicFrameMk id="8" creationId="{D8E93D60-7619-A855-FB7A-F398FD8F27AF}"/>
          </ac:graphicFrameMkLst>
        </pc:graphicFrameChg>
        <pc:picChg chg="add mod modCrop">
          <ac:chgData name="Skylar Matthew Gilmore" userId="c8ff8e7b-630d-401e-9d6d-65c83cdb2d03" providerId="ADAL" clId="{93F05CB8-E815-40E1-9BF8-D9A201B786C0}" dt="2022-09-27T07:56:04.640" v="230" actId="1076"/>
          <ac:picMkLst>
            <pc:docMk/>
            <pc:sldMk cId="3105992252" sldId="283"/>
            <ac:picMk id="4" creationId="{9A3C5D80-E4B2-0458-F1D0-1BEA4C49E876}"/>
          </ac:picMkLst>
        </pc:picChg>
        <pc:picChg chg="add mod modCrop">
          <ac:chgData name="Skylar Matthew Gilmore" userId="c8ff8e7b-630d-401e-9d6d-65c83cdb2d03" providerId="ADAL" clId="{93F05CB8-E815-40E1-9BF8-D9A201B786C0}" dt="2022-09-27T07:56:15.740" v="232" actId="1076"/>
          <ac:picMkLst>
            <pc:docMk/>
            <pc:sldMk cId="3105992252" sldId="283"/>
            <ac:picMk id="6" creationId="{30B85945-A985-9872-AAF0-0ACA4F12F7FD}"/>
          </ac:picMkLst>
        </pc:picChg>
      </pc:sldChg>
      <pc:sldChg chg="del">
        <pc:chgData name="Skylar Matthew Gilmore" userId="c8ff8e7b-630d-401e-9d6d-65c83cdb2d03" providerId="ADAL" clId="{93F05CB8-E815-40E1-9BF8-D9A201B786C0}" dt="2022-09-27T04:57:31.410" v="56" actId="47"/>
        <pc:sldMkLst>
          <pc:docMk/>
          <pc:sldMk cId="572231216" sldId="284"/>
        </pc:sldMkLst>
      </pc:sldChg>
      <pc:sldChg chg="delSp modSp add mod">
        <pc:chgData name="Skylar Matthew Gilmore" userId="c8ff8e7b-630d-401e-9d6d-65c83cdb2d03" providerId="ADAL" clId="{93F05CB8-E815-40E1-9BF8-D9A201B786C0}" dt="2022-09-27T20:41:43.200" v="404" actId="1076"/>
        <pc:sldMkLst>
          <pc:docMk/>
          <pc:sldMk cId="1022348412" sldId="284"/>
        </pc:sldMkLst>
        <pc:spChg chg="del">
          <ac:chgData name="Skylar Matthew Gilmore" userId="c8ff8e7b-630d-401e-9d6d-65c83cdb2d03" providerId="ADAL" clId="{93F05CB8-E815-40E1-9BF8-D9A201B786C0}" dt="2022-09-27T20:41:24.872" v="399" actId="478"/>
          <ac:spMkLst>
            <pc:docMk/>
            <pc:sldMk cId="1022348412" sldId="284"/>
            <ac:spMk id="3" creationId="{CA5A93C0-96BE-EF7D-879B-D3330982F1C2}"/>
          </ac:spMkLst>
        </pc:spChg>
        <pc:spChg chg="del">
          <ac:chgData name="Skylar Matthew Gilmore" userId="c8ff8e7b-630d-401e-9d6d-65c83cdb2d03" providerId="ADAL" clId="{93F05CB8-E815-40E1-9BF8-D9A201B786C0}" dt="2022-09-27T20:41:29.093" v="401" actId="478"/>
          <ac:spMkLst>
            <pc:docMk/>
            <pc:sldMk cId="1022348412" sldId="284"/>
            <ac:spMk id="4" creationId="{769A68EC-276C-06A0-662D-EF08FF1342B3}"/>
          </ac:spMkLst>
        </pc:spChg>
        <pc:spChg chg="mod">
          <ac:chgData name="Skylar Matthew Gilmore" userId="c8ff8e7b-630d-401e-9d6d-65c83cdb2d03" providerId="ADAL" clId="{93F05CB8-E815-40E1-9BF8-D9A201B786C0}" dt="2022-09-27T20:41:43.200" v="404" actId="1076"/>
          <ac:spMkLst>
            <pc:docMk/>
            <pc:sldMk cId="1022348412" sldId="284"/>
            <ac:spMk id="5" creationId="{0CA35FEA-239D-E107-C130-EC8A8FE9C6CA}"/>
          </ac:spMkLst>
        </pc:spChg>
        <pc:picChg chg="del">
          <ac:chgData name="Skylar Matthew Gilmore" userId="c8ff8e7b-630d-401e-9d6d-65c83cdb2d03" providerId="ADAL" clId="{93F05CB8-E815-40E1-9BF8-D9A201B786C0}" dt="2022-09-27T20:41:26.416" v="400" actId="478"/>
          <ac:picMkLst>
            <pc:docMk/>
            <pc:sldMk cId="1022348412" sldId="284"/>
            <ac:picMk id="9" creationId="{A068FC61-E290-C145-797C-1AA3D239FEC9}"/>
          </ac:picMkLst>
        </pc:picChg>
        <pc:picChg chg="del">
          <ac:chgData name="Skylar Matthew Gilmore" userId="c8ff8e7b-630d-401e-9d6d-65c83cdb2d03" providerId="ADAL" clId="{93F05CB8-E815-40E1-9BF8-D9A201B786C0}" dt="2022-09-27T20:41:22.674" v="398" actId="478"/>
          <ac:picMkLst>
            <pc:docMk/>
            <pc:sldMk cId="1022348412" sldId="284"/>
            <ac:picMk id="11" creationId="{61269CC3-6E0D-27A9-AE12-E332744009DD}"/>
          </ac:picMkLst>
        </pc:picChg>
        <pc:picChg chg="mod">
          <ac:chgData name="Skylar Matthew Gilmore" userId="c8ff8e7b-630d-401e-9d6d-65c83cdb2d03" providerId="ADAL" clId="{93F05CB8-E815-40E1-9BF8-D9A201B786C0}" dt="2022-09-27T20:41:36.677" v="403" actId="14100"/>
          <ac:picMkLst>
            <pc:docMk/>
            <pc:sldMk cId="1022348412" sldId="284"/>
            <ac:picMk id="13" creationId="{63010811-3CBD-A906-4125-990C9C26A40F}"/>
          </ac:picMkLst>
        </pc:picChg>
      </pc:sldChg>
      <pc:sldChg chg="del">
        <pc:chgData name="Skylar Matthew Gilmore" userId="c8ff8e7b-630d-401e-9d6d-65c83cdb2d03" providerId="ADAL" clId="{93F05CB8-E815-40E1-9BF8-D9A201B786C0}" dt="2022-09-27T04:57:33.625" v="58" actId="47"/>
        <pc:sldMkLst>
          <pc:docMk/>
          <pc:sldMk cId="3697616120" sldId="285"/>
        </pc:sldMkLst>
      </pc:sldChg>
    </pc:docChg>
  </pc:docChgLst>
  <pc:docChgLst>
    <pc:chgData name="Alex Nagle" userId="7b63e753-be02-4b51-a484-998be9625c7e" providerId="ADAL" clId="{2DE0BFF5-C3AF-40BA-AE0D-E7A79B189560}"/>
    <pc:docChg chg="undo redo custSel addSld delSld modSld">
      <pc:chgData name="Alex Nagle" userId="7b63e753-be02-4b51-a484-998be9625c7e" providerId="ADAL" clId="{2DE0BFF5-C3AF-40BA-AE0D-E7A79B189560}" dt="2022-03-30T16:30:11.838" v="997" actId="1076"/>
      <pc:docMkLst>
        <pc:docMk/>
      </pc:docMkLst>
      <pc:sldChg chg="modSp mod">
        <pc:chgData name="Alex Nagle" userId="7b63e753-be02-4b51-a484-998be9625c7e" providerId="ADAL" clId="{2DE0BFF5-C3AF-40BA-AE0D-E7A79B189560}" dt="2022-03-28T18:43:42.366" v="233" actId="1076"/>
        <pc:sldMkLst>
          <pc:docMk/>
          <pc:sldMk cId="109857222" sldId="256"/>
        </pc:sldMkLst>
        <pc:spChg chg="mod">
          <ac:chgData name="Alex Nagle" userId="7b63e753-be02-4b51-a484-998be9625c7e" providerId="ADAL" clId="{2DE0BFF5-C3AF-40BA-AE0D-E7A79B189560}" dt="2022-03-28T18:43:39.839" v="232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Nagle" userId="7b63e753-be02-4b51-a484-998be9625c7e" providerId="ADAL" clId="{2DE0BFF5-C3AF-40BA-AE0D-E7A79B189560}" dt="2022-03-28T18:43:42.366" v="233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Alex Nagle" userId="7b63e753-be02-4b51-a484-998be9625c7e" providerId="ADAL" clId="{2DE0BFF5-C3AF-40BA-AE0D-E7A79B189560}" dt="2022-03-30T01:01:56.662" v="431" actId="20577"/>
        <pc:sldMkLst>
          <pc:docMk/>
          <pc:sldMk cId="271048396" sldId="259"/>
        </pc:sldMkLst>
        <pc:spChg chg="mod">
          <ac:chgData name="Alex Nagle" userId="7b63e753-be02-4b51-a484-998be9625c7e" providerId="ADAL" clId="{2DE0BFF5-C3AF-40BA-AE0D-E7A79B189560}" dt="2022-03-30T01:01:56.662" v="431" actId="20577"/>
          <ac:spMkLst>
            <pc:docMk/>
            <pc:sldMk cId="271048396" sldId="259"/>
            <ac:spMk id="4" creationId="{A11DEB37-777A-4AF9-886D-41144F7673E7}"/>
          </ac:spMkLst>
        </pc:spChg>
        <pc:graphicFrameChg chg="mod modGraphic">
          <ac:chgData name="Alex Nagle" userId="7b63e753-be02-4b51-a484-998be9625c7e" providerId="ADAL" clId="{2DE0BFF5-C3AF-40BA-AE0D-E7A79B189560}" dt="2022-03-30T00:55:57.567" v="363" actId="404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addSp delSp modSp mod">
        <pc:chgData name="Alex Nagle" userId="7b63e753-be02-4b51-a484-998be9625c7e" providerId="ADAL" clId="{2DE0BFF5-C3AF-40BA-AE0D-E7A79B189560}" dt="2022-03-30T16:30:07.040" v="996" actId="20577"/>
        <pc:sldMkLst>
          <pc:docMk/>
          <pc:sldMk cId="2803027210" sldId="267"/>
        </pc:sldMkLst>
        <pc:spChg chg="mod">
          <ac:chgData name="Alex Nagle" userId="7b63e753-be02-4b51-a484-998be9625c7e" providerId="ADAL" clId="{2DE0BFF5-C3AF-40BA-AE0D-E7A79B189560}" dt="2022-03-28T18:39:30.375" v="56" actId="20577"/>
          <ac:spMkLst>
            <pc:docMk/>
            <pc:sldMk cId="2803027210" sldId="267"/>
            <ac:spMk id="2" creationId="{DDB97F1B-612D-4045-809E-DE725AB0B9DF}"/>
          </ac:spMkLst>
        </pc:spChg>
        <pc:spChg chg="del">
          <ac:chgData name="Alex Nagle" userId="7b63e753-be02-4b51-a484-998be9625c7e" providerId="ADAL" clId="{2DE0BFF5-C3AF-40BA-AE0D-E7A79B189560}" dt="2022-03-30T01:01:40.704" v="425" actId="478"/>
          <ac:spMkLst>
            <pc:docMk/>
            <pc:sldMk cId="2803027210" sldId="267"/>
            <ac:spMk id="4" creationId="{752C601C-C6A5-43BD-B801-86AA80ABC1F9}"/>
          </ac:spMkLst>
        </pc:spChg>
        <pc:spChg chg="mod">
          <ac:chgData name="Alex Nagle" userId="7b63e753-be02-4b51-a484-998be9625c7e" providerId="ADAL" clId="{2DE0BFF5-C3AF-40BA-AE0D-E7A79B189560}" dt="2022-03-30T16:30:07.040" v="996" actId="20577"/>
          <ac:spMkLst>
            <pc:docMk/>
            <pc:sldMk cId="2803027210" sldId="267"/>
            <ac:spMk id="6" creationId="{815F6046-2E84-4E15-B13C-7AE6CFD778C5}"/>
          </ac:spMkLst>
        </pc:spChg>
        <pc:spChg chg="add mod">
          <ac:chgData name="Alex Nagle" userId="7b63e753-be02-4b51-a484-998be9625c7e" providerId="ADAL" clId="{2DE0BFF5-C3AF-40BA-AE0D-E7A79B189560}" dt="2022-03-30T01:01:41.395" v="426"/>
          <ac:spMkLst>
            <pc:docMk/>
            <pc:sldMk cId="2803027210" sldId="267"/>
            <ac:spMk id="8" creationId="{859B4FBE-F516-4FCB-BEBB-DA5F4AD6A39B}"/>
          </ac:spMkLst>
        </pc:spChg>
      </pc:sldChg>
      <pc:sldChg chg="addSp delSp modSp mod">
        <pc:chgData name="Alex Nagle" userId="7b63e753-be02-4b51-a484-998be9625c7e" providerId="ADAL" clId="{2DE0BFF5-C3AF-40BA-AE0D-E7A79B189560}" dt="2022-03-30T16:30:11.838" v="997" actId="1076"/>
        <pc:sldMkLst>
          <pc:docMk/>
          <pc:sldMk cId="898435061" sldId="268"/>
        </pc:sldMkLst>
        <pc:spChg chg="mod">
          <ac:chgData name="Alex Nagle" userId="7b63e753-be02-4b51-a484-998be9625c7e" providerId="ADAL" clId="{2DE0BFF5-C3AF-40BA-AE0D-E7A79B189560}" dt="2022-03-28T18:39:15.830" v="41" actId="1076"/>
          <ac:spMkLst>
            <pc:docMk/>
            <pc:sldMk cId="898435061" sldId="268"/>
            <ac:spMk id="2" creationId="{EC4F8F8A-FB23-4273-AB36-847C803E9E99}"/>
          </ac:spMkLst>
        </pc:spChg>
        <pc:spChg chg="del">
          <ac:chgData name="Alex Nagle" userId="7b63e753-be02-4b51-a484-998be9625c7e" providerId="ADAL" clId="{2DE0BFF5-C3AF-40BA-AE0D-E7A79B189560}" dt="2022-03-30T01:01:30.692" v="422" actId="478"/>
          <ac:spMkLst>
            <pc:docMk/>
            <pc:sldMk cId="898435061" sldId="268"/>
            <ac:spMk id="8" creationId="{4959A1E3-D9F1-45C2-882D-0E273956EDED}"/>
          </ac:spMkLst>
        </pc:spChg>
        <pc:spChg chg="add mod">
          <ac:chgData name="Alex Nagle" userId="7b63e753-be02-4b51-a484-998be9625c7e" providerId="ADAL" clId="{2DE0BFF5-C3AF-40BA-AE0D-E7A79B189560}" dt="2022-03-30T01:01:35.889" v="424" actId="1076"/>
          <ac:spMkLst>
            <pc:docMk/>
            <pc:sldMk cId="898435061" sldId="268"/>
            <ac:spMk id="9" creationId="{3DF4B82C-9CE6-41BE-9959-9E3EA9098299}"/>
          </ac:spMkLst>
        </pc:spChg>
        <pc:spChg chg="mod">
          <ac:chgData name="Alex Nagle" userId="7b63e753-be02-4b51-a484-998be9625c7e" providerId="ADAL" clId="{2DE0BFF5-C3AF-40BA-AE0D-E7A79B189560}" dt="2022-03-30T16:30:11.838" v="997" actId="1076"/>
          <ac:spMkLst>
            <pc:docMk/>
            <pc:sldMk cId="898435061" sldId="268"/>
            <ac:spMk id="10" creationId="{BBFE88EA-B5FD-4CB7-972A-B4D6DFB24785}"/>
          </ac:spMkLst>
        </pc:spChg>
      </pc:sldChg>
      <pc:sldChg chg="modSp mod">
        <pc:chgData name="Alex Nagle" userId="7b63e753-be02-4b51-a484-998be9625c7e" providerId="ADAL" clId="{2DE0BFF5-C3AF-40BA-AE0D-E7A79B189560}" dt="2022-03-30T01:00:06.904" v="388" actId="20577"/>
        <pc:sldMkLst>
          <pc:docMk/>
          <pc:sldMk cId="3497099972" sldId="270"/>
        </pc:sldMkLst>
        <pc:spChg chg="mod">
          <ac:chgData name="Alex Nagle" userId="7b63e753-be02-4b51-a484-998be9625c7e" providerId="ADAL" clId="{2DE0BFF5-C3AF-40BA-AE0D-E7A79B189560}" dt="2022-03-30T01:00:06.904" v="388" actId="20577"/>
          <ac:spMkLst>
            <pc:docMk/>
            <pc:sldMk cId="3497099972" sldId="270"/>
            <ac:spMk id="12" creationId="{D09D03C2-DF54-4678-B102-3DC51DAB7F77}"/>
          </ac:spMkLst>
        </pc:spChg>
      </pc:sldChg>
      <pc:sldChg chg="del">
        <pc:chgData name="Alex Nagle" userId="7b63e753-be02-4b51-a484-998be9625c7e" providerId="ADAL" clId="{2DE0BFF5-C3AF-40BA-AE0D-E7A79B189560}" dt="2022-03-28T18:38:41.656" v="20" actId="47"/>
        <pc:sldMkLst>
          <pc:docMk/>
          <pc:sldMk cId="4264498956" sldId="274"/>
        </pc:sldMkLst>
      </pc:sldChg>
      <pc:sldChg chg="addSp delSp modSp mod">
        <pc:chgData name="Alex Nagle" userId="7b63e753-be02-4b51-a484-998be9625c7e" providerId="ADAL" clId="{2DE0BFF5-C3AF-40BA-AE0D-E7A79B189560}" dt="2022-03-30T01:00:18.346" v="391" actId="20577"/>
        <pc:sldMkLst>
          <pc:docMk/>
          <pc:sldMk cId="2736538855" sldId="275"/>
        </pc:sldMkLst>
        <pc:spChg chg="mod">
          <ac:chgData name="Alex Nagle" userId="7b63e753-be02-4b51-a484-998be9625c7e" providerId="ADAL" clId="{2DE0BFF5-C3AF-40BA-AE0D-E7A79B189560}" dt="2022-03-28T18:38:09.744" v="19" actId="1076"/>
          <ac:spMkLst>
            <pc:docMk/>
            <pc:sldMk cId="2736538855" sldId="275"/>
            <ac:spMk id="2" creationId="{E88B644B-0A9D-42A5-B5CC-767852762FD3}"/>
          </ac:spMkLst>
        </pc:spChg>
        <pc:spChg chg="mod">
          <ac:chgData name="Alex Nagle" userId="7b63e753-be02-4b51-a484-998be9625c7e" providerId="ADAL" clId="{2DE0BFF5-C3AF-40BA-AE0D-E7A79B189560}" dt="2022-03-30T01:00:18.346" v="391" actId="20577"/>
          <ac:spMkLst>
            <pc:docMk/>
            <pc:sldMk cId="2736538855" sldId="275"/>
            <ac:spMk id="4" creationId="{DDEFC769-CF49-474B-B34A-D58A59088773}"/>
          </ac:spMkLst>
        </pc:spChg>
        <pc:spChg chg="mod">
          <ac:chgData name="Alex Nagle" userId="7b63e753-be02-4b51-a484-998be9625c7e" providerId="ADAL" clId="{2DE0BFF5-C3AF-40BA-AE0D-E7A79B189560}" dt="2022-03-30T00:57:48.427" v="368" actId="1076"/>
          <ac:spMkLst>
            <pc:docMk/>
            <pc:sldMk cId="2736538855" sldId="275"/>
            <ac:spMk id="10" creationId="{9DE15835-456D-4E4F-9148-8B1678A4FAA5}"/>
          </ac:spMkLst>
        </pc:spChg>
        <pc:picChg chg="del">
          <ac:chgData name="Alex Nagle" userId="7b63e753-be02-4b51-a484-998be9625c7e" providerId="ADAL" clId="{2DE0BFF5-C3AF-40BA-AE0D-E7A79B189560}" dt="2022-03-30T00:52:55.321" v="301" actId="478"/>
          <ac:picMkLst>
            <pc:docMk/>
            <pc:sldMk cId="2736538855" sldId="275"/>
            <ac:picMk id="9" creationId="{4CBA9A28-F7ED-4FA3-B1AB-B19E0A1AA6F1}"/>
          </ac:picMkLst>
        </pc:picChg>
        <pc:picChg chg="add mod">
          <ac:chgData name="Alex Nagle" userId="7b63e753-be02-4b51-a484-998be9625c7e" providerId="ADAL" clId="{2DE0BFF5-C3AF-40BA-AE0D-E7A79B189560}" dt="2022-03-30T00:57:40.658" v="367" actId="14100"/>
          <ac:picMkLst>
            <pc:docMk/>
            <pc:sldMk cId="2736538855" sldId="275"/>
            <ac:picMk id="1026" creationId="{31EE6361-C042-4C99-B74A-7FE88B3CA43F}"/>
          </ac:picMkLst>
        </pc:picChg>
      </pc:sldChg>
      <pc:sldChg chg="del">
        <pc:chgData name="Alex Nagle" userId="7b63e753-be02-4b51-a484-998be9625c7e" providerId="ADAL" clId="{2DE0BFF5-C3AF-40BA-AE0D-E7A79B189560}" dt="2022-03-28T18:38:43.341" v="21" actId="47"/>
        <pc:sldMkLst>
          <pc:docMk/>
          <pc:sldMk cId="3821690705" sldId="276"/>
        </pc:sldMkLst>
      </pc:sldChg>
      <pc:sldChg chg="del">
        <pc:chgData name="Alex Nagle" userId="7b63e753-be02-4b51-a484-998be9625c7e" providerId="ADAL" clId="{2DE0BFF5-C3AF-40BA-AE0D-E7A79B189560}" dt="2022-03-28T18:38:44.207" v="22" actId="47"/>
        <pc:sldMkLst>
          <pc:docMk/>
          <pc:sldMk cId="3784712347" sldId="277"/>
        </pc:sldMkLst>
      </pc:sldChg>
      <pc:sldChg chg="modSp mod">
        <pc:chgData name="Alex Nagle" userId="7b63e753-be02-4b51-a484-998be9625c7e" providerId="ADAL" clId="{2DE0BFF5-C3AF-40BA-AE0D-E7A79B189560}" dt="2022-03-30T01:00:45.293" v="399" actId="20577"/>
        <pc:sldMkLst>
          <pc:docMk/>
          <pc:sldMk cId="2708346736" sldId="278"/>
        </pc:sldMkLst>
        <pc:spChg chg="mod">
          <ac:chgData name="Alex Nagle" userId="7b63e753-be02-4b51-a484-998be9625c7e" providerId="ADAL" clId="{2DE0BFF5-C3AF-40BA-AE0D-E7A79B189560}" dt="2022-03-30T01:00:45.293" v="399" actId="20577"/>
          <ac:spMkLst>
            <pc:docMk/>
            <pc:sldMk cId="2708346736" sldId="278"/>
            <ac:spMk id="4" creationId="{C7C94BC2-876E-4439-9939-9AB581A5AB4C}"/>
          </ac:spMkLst>
        </pc:spChg>
      </pc:sldChg>
      <pc:sldChg chg="del">
        <pc:chgData name="Alex Nagle" userId="7b63e753-be02-4b51-a484-998be9625c7e" providerId="ADAL" clId="{2DE0BFF5-C3AF-40BA-AE0D-E7A79B189560}" dt="2022-03-28T18:38:53.003" v="23" actId="47"/>
        <pc:sldMkLst>
          <pc:docMk/>
          <pc:sldMk cId="1845759854" sldId="279"/>
        </pc:sldMkLst>
      </pc:sldChg>
      <pc:sldChg chg="addSp modSp new mod">
        <pc:chgData name="Alex Nagle" userId="7b63e753-be02-4b51-a484-998be9625c7e" providerId="ADAL" clId="{2DE0BFF5-C3AF-40BA-AE0D-E7A79B189560}" dt="2022-03-30T01:00:32.632" v="395" actId="20577"/>
        <pc:sldMkLst>
          <pc:docMk/>
          <pc:sldMk cId="1891993320" sldId="280"/>
        </pc:sldMkLst>
        <pc:spChg chg="mod">
          <ac:chgData name="Alex Nagle" userId="7b63e753-be02-4b51-a484-998be9625c7e" providerId="ADAL" clId="{2DE0BFF5-C3AF-40BA-AE0D-E7A79B189560}" dt="2022-03-28T18:43:07.955" v="230" actId="404"/>
          <ac:spMkLst>
            <pc:docMk/>
            <pc:sldMk cId="1891993320" sldId="280"/>
            <ac:spMk id="2" creationId="{ED5898E8-46B8-4BD9-93A8-3D611E254C71}"/>
          </ac:spMkLst>
        </pc:spChg>
        <pc:spChg chg="add mod">
          <ac:chgData name="Alex Nagle" userId="7b63e753-be02-4b51-a484-998be9625c7e" providerId="ADAL" clId="{2DE0BFF5-C3AF-40BA-AE0D-E7A79B189560}" dt="2022-03-30T01:00:32.632" v="395" actId="20577"/>
          <ac:spMkLst>
            <pc:docMk/>
            <pc:sldMk cId="1891993320" sldId="280"/>
            <ac:spMk id="11" creationId="{B1D37430-97AD-476B-9B8E-199B1FB12736}"/>
          </ac:spMkLst>
        </pc:spChg>
      </pc:sldChg>
      <pc:sldChg chg="addSp delSp modSp new mod">
        <pc:chgData name="Alex Nagle" userId="7b63e753-be02-4b51-a484-998be9625c7e" providerId="ADAL" clId="{2DE0BFF5-C3AF-40BA-AE0D-E7A79B189560}" dt="2022-03-30T16:29:50.285" v="986" actId="1076"/>
        <pc:sldMkLst>
          <pc:docMk/>
          <pc:sldMk cId="2839643985" sldId="281"/>
        </pc:sldMkLst>
        <pc:spChg chg="mod">
          <ac:chgData name="Alex Nagle" userId="7b63e753-be02-4b51-a484-998be9625c7e" providerId="ADAL" clId="{2DE0BFF5-C3AF-40BA-AE0D-E7A79B189560}" dt="2022-03-30T16:07:36.327" v="934" actId="20577"/>
          <ac:spMkLst>
            <pc:docMk/>
            <pc:sldMk cId="2839643985" sldId="281"/>
            <ac:spMk id="2" creationId="{C38CDC88-E803-4263-B55D-A8679183C158}"/>
          </ac:spMkLst>
        </pc:spChg>
        <pc:spChg chg="mod">
          <ac:chgData name="Alex Nagle" userId="7b63e753-be02-4b51-a484-998be9625c7e" providerId="ADAL" clId="{2DE0BFF5-C3AF-40BA-AE0D-E7A79B189560}" dt="2022-03-28T18:39:46.699" v="76" actId="20577"/>
          <ac:spMkLst>
            <pc:docMk/>
            <pc:sldMk cId="2839643985" sldId="281"/>
            <ac:spMk id="3" creationId="{AEE4BBC5-2FB7-4A9A-89D3-682617BCAB70}"/>
          </ac:spMkLst>
        </pc:spChg>
        <pc:spChg chg="add del mod">
          <ac:chgData name="Alex Nagle" userId="7b63e753-be02-4b51-a484-998be9625c7e" providerId="ADAL" clId="{2DE0BFF5-C3AF-40BA-AE0D-E7A79B189560}" dt="2022-03-30T16:06:23.449" v="897" actId="478"/>
          <ac:spMkLst>
            <pc:docMk/>
            <pc:sldMk cId="2839643985" sldId="281"/>
            <ac:spMk id="4" creationId="{837342DB-72D1-4215-B3DA-2AE1C32231BF}"/>
          </ac:spMkLst>
        </pc:spChg>
        <pc:spChg chg="add del mod">
          <ac:chgData name="Alex Nagle" userId="7b63e753-be02-4b51-a484-998be9625c7e" providerId="ADAL" clId="{2DE0BFF5-C3AF-40BA-AE0D-E7A79B189560}" dt="2022-03-29T22:16:48.860" v="295"/>
          <ac:spMkLst>
            <pc:docMk/>
            <pc:sldMk cId="2839643985" sldId="281"/>
            <ac:spMk id="5" creationId="{B14141CC-C656-482A-8982-23D05ECB09B5}"/>
          </ac:spMkLst>
        </pc:spChg>
        <pc:spChg chg="add del mod">
          <ac:chgData name="Alex Nagle" userId="7b63e753-be02-4b51-a484-998be9625c7e" providerId="ADAL" clId="{2DE0BFF5-C3AF-40BA-AE0D-E7A79B189560}" dt="2022-03-30T16:06:21.351" v="896"/>
          <ac:spMkLst>
            <pc:docMk/>
            <pc:sldMk cId="2839643985" sldId="281"/>
            <ac:spMk id="6" creationId="{D61A244D-A2E5-4CD1-BD94-3CD3E9DA9723}"/>
          </ac:spMkLst>
        </pc:spChg>
        <pc:spChg chg="add mod">
          <ac:chgData name="Alex Nagle" userId="7b63e753-be02-4b51-a484-998be9625c7e" providerId="ADAL" clId="{2DE0BFF5-C3AF-40BA-AE0D-E7A79B189560}" dt="2022-03-30T01:01:22.835" v="421" actId="20577"/>
          <ac:spMkLst>
            <pc:docMk/>
            <pc:sldMk cId="2839643985" sldId="281"/>
            <ac:spMk id="7" creationId="{759171BA-70B0-4412-A3F9-B9783FDABA16}"/>
          </ac:spMkLst>
        </pc:spChg>
        <pc:spChg chg="del">
          <ac:chgData name="Alex Nagle" userId="7b63e753-be02-4b51-a484-998be9625c7e" providerId="ADAL" clId="{2DE0BFF5-C3AF-40BA-AE0D-E7A79B189560}" dt="2022-03-30T16:07:26.453" v="926" actId="478"/>
          <ac:spMkLst>
            <pc:docMk/>
            <pc:sldMk cId="2839643985" sldId="281"/>
            <ac:spMk id="8" creationId="{BC36B472-D32D-4D0A-915B-6596AF472AD9}"/>
          </ac:spMkLst>
        </pc:spChg>
        <pc:spChg chg="add mod">
          <ac:chgData name="Alex Nagle" userId="7b63e753-be02-4b51-a484-998be9625c7e" providerId="ADAL" clId="{2DE0BFF5-C3AF-40BA-AE0D-E7A79B189560}" dt="2022-03-30T16:00:01.537" v="432"/>
          <ac:spMkLst>
            <pc:docMk/>
            <pc:sldMk cId="2839643985" sldId="281"/>
            <ac:spMk id="9" creationId="{48BBBC1E-4B21-4E26-BC05-C3AE0C1466BB}"/>
          </ac:spMkLst>
        </pc:spChg>
        <pc:spChg chg="add mod">
          <ac:chgData name="Alex Nagle" userId="7b63e753-be02-4b51-a484-998be9625c7e" providerId="ADAL" clId="{2DE0BFF5-C3AF-40BA-AE0D-E7A79B189560}" dt="2022-03-30T16:29:50.285" v="986" actId="1076"/>
          <ac:spMkLst>
            <pc:docMk/>
            <pc:sldMk cId="2839643985" sldId="281"/>
            <ac:spMk id="15" creationId="{0DE5887E-4B6C-46AD-9190-A326548402B3}"/>
          </ac:spMkLst>
        </pc:spChg>
        <pc:graphicFrameChg chg="add del mod modGraphic">
          <ac:chgData name="Alex Nagle" userId="7b63e753-be02-4b51-a484-998be9625c7e" providerId="ADAL" clId="{2DE0BFF5-C3AF-40BA-AE0D-E7A79B189560}" dt="2022-03-30T16:00:39.182" v="438" actId="478"/>
          <ac:graphicFrameMkLst>
            <pc:docMk/>
            <pc:sldMk cId="2839643985" sldId="281"/>
            <ac:graphicFrameMk id="5" creationId="{35CCA82E-41B2-4B08-B3C7-C2F6DA233183}"/>
          </ac:graphicFrameMkLst>
        </pc:graphicFrameChg>
        <pc:graphicFrameChg chg="add del mod modGraphic">
          <ac:chgData name="Alex Nagle" userId="7b63e753-be02-4b51-a484-998be9625c7e" providerId="ADAL" clId="{2DE0BFF5-C3AF-40BA-AE0D-E7A79B189560}" dt="2022-03-30T16:05:19.108" v="874" actId="478"/>
          <ac:graphicFrameMkLst>
            <pc:docMk/>
            <pc:sldMk cId="2839643985" sldId="281"/>
            <ac:graphicFrameMk id="10" creationId="{C9183810-CBEB-4B0C-9900-D29F24C301C3}"/>
          </ac:graphicFrameMkLst>
        </pc:graphicFrameChg>
        <pc:graphicFrameChg chg="add del mod">
          <ac:chgData name="Alex Nagle" userId="7b63e753-be02-4b51-a484-998be9625c7e" providerId="ADAL" clId="{2DE0BFF5-C3AF-40BA-AE0D-E7A79B189560}" dt="2022-03-30T16:27:10.905" v="938"/>
          <ac:graphicFrameMkLst>
            <pc:docMk/>
            <pc:sldMk cId="2839643985" sldId="281"/>
            <ac:graphicFrameMk id="11" creationId="{C1EFD360-506D-46F9-9F78-BA296BF602BD}"/>
          </ac:graphicFrameMkLst>
        </pc:graphicFrameChg>
        <pc:graphicFrameChg chg="add del mod modGraphic">
          <ac:chgData name="Alex Nagle" userId="7b63e753-be02-4b51-a484-998be9625c7e" providerId="ADAL" clId="{2DE0BFF5-C3AF-40BA-AE0D-E7A79B189560}" dt="2022-03-30T16:29:04.919" v="945" actId="478"/>
          <ac:graphicFrameMkLst>
            <pc:docMk/>
            <pc:sldMk cId="2839643985" sldId="281"/>
            <ac:graphicFrameMk id="12" creationId="{E810DAD1-E67D-4E9E-8F47-E87E1A375EDB}"/>
          </ac:graphicFrameMkLst>
        </pc:graphicFrameChg>
        <pc:graphicFrameChg chg="add del mod">
          <ac:chgData name="Alex Nagle" userId="7b63e753-be02-4b51-a484-998be9625c7e" providerId="ADAL" clId="{2DE0BFF5-C3AF-40BA-AE0D-E7A79B189560}" dt="2022-03-30T16:29:09.143" v="949"/>
          <ac:graphicFrameMkLst>
            <pc:docMk/>
            <pc:sldMk cId="2839643985" sldId="281"/>
            <ac:graphicFrameMk id="13" creationId="{1B57B4ED-033D-4C1A-BD23-916D2A6DCCC9}"/>
          </ac:graphicFrameMkLst>
        </pc:graphicFrameChg>
        <pc:graphicFrameChg chg="add mod modGraphic">
          <ac:chgData name="Alex Nagle" userId="7b63e753-be02-4b51-a484-998be9625c7e" providerId="ADAL" clId="{2DE0BFF5-C3AF-40BA-AE0D-E7A79B189560}" dt="2022-03-30T16:29:23.358" v="955" actId="1076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  <pc:sldChg chg="new del">
        <pc:chgData name="Alex Nagle" userId="7b63e753-be02-4b51-a484-998be9625c7e" providerId="ADAL" clId="{2DE0BFF5-C3AF-40BA-AE0D-E7A79B189560}" dt="2022-03-28T18:40:36.413" v="147" actId="47"/>
        <pc:sldMkLst>
          <pc:docMk/>
          <pc:sldMk cId="346272136" sldId="282"/>
        </pc:sldMkLst>
      </pc:sldChg>
      <pc:sldChg chg="modSp new mod">
        <pc:chgData name="Alex Nagle" userId="7b63e753-be02-4b51-a484-998be9625c7e" providerId="ADAL" clId="{2DE0BFF5-C3AF-40BA-AE0D-E7A79B189560}" dt="2022-03-30T01:01:03.985" v="405" actId="1076"/>
        <pc:sldMkLst>
          <pc:docMk/>
          <pc:sldMk cId="2436827148" sldId="282"/>
        </pc:sldMkLst>
        <pc:spChg chg="mod">
          <ac:chgData name="Alex Nagle" userId="7b63e753-be02-4b51-a484-998be9625c7e" providerId="ADAL" clId="{2DE0BFF5-C3AF-40BA-AE0D-E7A79B189560}" dt="2022-03-28T18:42:10.425" v="226" actId="403"/>
          <ac:spMkLst>
            <pc:docMk/>
            <pc:sldMk cId="2436827148" sldId="282"/>
            <ac:spMk id="2" creationId="{3973C212-6DFC-4AB1-B401-15421EC2DE51}"/>
          </ac:spMkLst>
        </pc:spChg>
        <pc:spChg chg="mod">
          <ac:chgData name="Alex Nagle" userId="7b63e753-be02-4b51-a484-998be9625c7e" providerId="ADAL" clId="{2DE0BFF5-C3AF-40BA-AE0D-E7A79B189560}" dt="2022-03-28T18:41:52.056" v="222" actId="20577"/>
          <ac:spMkLst>
            <pc:docMk/>
            <pc:sldMk cId="2436827148" sldId="282"/>
            <ac:spMk id="3" creationId="{AA083FED-7D99-40DD-9DCF-B5EEDFFE7CAD}"/>
          </ac:spMkLst>
        </pc:spChg>
        <pc:spChg chg="mod">
          <ac:chgData name="Alex Nagle" userId="7b63e753-be02-4b51-a484-998be9625c7e" providerId="ADAL" clId="{2DE0BFF5-C3AF-40BA-AE0D-E7A79B189560}" dt="2022-03-28T18:41:14.311" v="152" actId="1076"/>
          <ac:spMkLst>
            <pc:docMk/>
            <pc:sldMk cId="2436827148" sldId="282"/>
            <ac:spMk id="4" creationId="{001B71A4-75E0-4792-9DA7-1AC96F81FE0D}"/>
          </ac:spMkLst>
        </pc:spChg>
        <pc:spChg chg="mod">
          <ac:chgData name="Alex Nagle" userId="7b63e753-be02-4b51-a484-998be9625c7e" providerId="ADAL" clId="{2DE0BFF5-C3AF-40BA-AE0D-E7A79B189560}" dt="2022-03-28T18:41:59.899" v="223" actId="313"/>
          <ac:spMkLst>
            <pc:docMk/>
            <pc:sldMk cId="2436827148" sldId="282"/>
            <ac:spMk id="5" creationId="{856E90B1-AAD1-4889-9996-4B87D19DAF15}"/>
          </ac:spMkLst>
        </pc:spChg>
        <pc:spChg chg="mod">
          <ac:chgData name="Alex Nagle" userId="7b63e753-be02-4b51-a484-998be9625c7e" providerId="ADAL" clId="{2DE0BFF5-C3AF-40BA-AE0D-E7A79B189560}" dt="2022-03-28T18:41:06.443" v="151" actId="1076"/>
          <ac:spMkLst>
            <pc:docMk/>
            <pc:sldMk cId="2436827148" sldId="282"/>
            <ac:spMk id="6" creationId="{1836CFE8-C047-43A8-97BB-0B0B7D404B32}"/>
          </ac:spMkLst>
        </pc:spChg>
        <pc:spChg chg="mod">
          <ac:chgData name="Alex Nagle" userId="7b63e753-be02-4b51-a484-998be9625c7e" providerId="ADAL" clId="{2DE0BFF5-C3AF-40BA-AE0D-E7A79B189560}" dt="2022-03-30T01:01:03.985" v="405" actId="1076"/>
          <ac:spMkLst>
            <pc:docMk/>
            <pc:sldMk cId="2436827148" sldId="282"/>
            <ac:spMk id="8" creationId="{ACE8582E-F565-51E2-ECF5-68FF22E40340}"/>
          </ac:spMkLst>
        </pc:spChg>
      </pc:sldChg>
      <pc:sldChg chg="addSp delSp modSp add mod">
        <pc:chgData name="Alex Nagle" userId="7b63e753-be02-4b51-a484-998be9625c7e" providerId="ADAL" clId="{2DE0BFF5-C3AF-40BA-AE0D-E7A79B189560}" dt="2022-03-30T16:29:54.621" v="988" actId="20577"/>
        <pc:sldMkLst>
          <pc:docMk/>
          <pc:sldMk cId="2348533927" sldId="284"/>
        </pc:sldMkLst>
        <pc:spChg chg="del">
          <ac:chgData name="Alex Nagle" userId="7b63e753-be02-4b51-a484-998be9625c7e" providerId="ADAL" clId="{2DE0BFF5-C3AF-40BA-AE0D-E7A79B189560}" dt="2022-03-30T16:05:47.114" v="880" actId="478"/>
          <ac:spMkLst>
            <pc:docMk/>
            <pc:sldMk cId="2348533927" sldId="284"/>
            <ac:spMk id="2" creationId="{C38CDC88-E803-4263-B55D-A8679183C158}"/>
          </ac:spMkLst>
        </pc:spChg>
        <pc:spChg chg="add del">
          <ac:chgData name="Alex Nagle" userId="7b63e753-be02-4b51-a484-998be9625c7e" providerId="ADAL" clId="{2DE0BFF5-C3AF-40BA-AE0D-E7A79B189560}" dt="2022-03-30T16:06:08.250" v="890" actId="478"/>
          <ac:spMkLst>
            <pc:docMk/>
            <pc:sldMk cId="2348533927" sldId="284"/>
            <ac:spMk id="8" creationId="{BC36B472-D32D-4D0A-915B-6596AF472AD9}"/>
          </ac:spMkLst>
        </pc:spChg>
        <pc:spChg chg="add mod">
          <ac:chgData name="Alex Nagle" userId="7b63e753-be02-4b51-a484-998be9625c7e" providerId="ADAL" clId="{2DE0BFF5-C3AF-40BA-AE0D-E7A79B189560}" dt="2022-03-30T16:29:54.621" v="988" actId="20577"/>
          <ac:spMkLst>
            <pc:docMk/>
            <pc:sldMk cId="2348533927" sldId="284"/>
            <ac:spMk id="11" creationId="{03314095-16D7-410C-AA8B-785FF732423C}"/>
          </ac:spMkLst>
        </pc:spChg>
        <pc:spChg chg="add del mod">
          <ac:chgData name="Alex Nagle" userId="7b63e753-be02-4b51-a484-998be9625c7e" providerId="ADAL" clId="{2DE0BFF5-C3AF-40BA-AE0D-E7A79B189560}" dt="2022-03-30T16:06:06.816" v="889" actId="478"/>
          <ac:spMkLst>
            <pc:docMk/>
            <pc:sldMk cId="2348533927" sldId="284"/>
            <ac:spMk id="12" creationId="{1D7CC30E-6916-4CFF-A398-E8F74F195310}"/>
          </ac:spMkLst>
        </pc:spChg>
        <pc:graphicFrameChg chg="add del mod modGraphic">
          <ac:chgData name="Alex Nagle" userId="7b63e753-be02-4b51-a484-998be9625c7e" providerId="ADAL" clId="{2DE0BFF5-C3AF-40BA-AE0D-E7A79B189560}" dt="2022-03-30T16:06:12.967" v="892" actId="1076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</pc:docChg>
  </pc:docChgLst>
  <pc:docChgLst>
    <pc:chgData name="Skylar Matthew Gilmore" userId="c8ff8e7b-630d-401e-9d6d-65c83cdb2d03" providerId="ADAL" clId="{487D2347-74A6-4913-B0C4-2A720D4607C7}"/>
    <pc:docChg chg="custSel addSld delSld modSld sldOrd">
      <pc:chgData name="Skylar Matthew Gilmore" userId="c8ff8e7b-630d-401e-9d6d-65c83cdb2d03" providerId="ADAL" clId="{487D2347-74A6-4913-B0C4-2A720D4607C7}" dt="2022-02-10T16:56:54.012" v="154" actId="1076"/>
      <pc:docMkLst>
        <pc:docMk/>
      </pc:docMkLst>
      <pc:sldChg chg="modSp mod">
        <pc:chgData name="Skylar Matthew Gilmore" userId="c8ff8e7b-630d-401e-9d6d-65c83cdb2d03" providerId="ADAL" clId="{487D2347-74A6-4913-B0C4-2A720D4607C7}" dt="2022-02-03T01:08:05.863" v="94" actId="20577"/>
        <pc:sldMkLst>
          <pc:docMk/>
          <pc:sldMk cId="109857222" sldId="256"/>
        </pc:sldMkLst>
        <pc:spChg chg="mod">
          <ac:chgData name="Skylar Matthew Gilmore" userId="c8ff8e7b-630d-401e-9d6d-65c83cdb2d03" providerId="ADAL" clId="{487D2347-74A6-4913-B0C4-2A720D4607C7}" dt="2022-02-03T01:08:05.863" v="9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ord">
        <pc:chgData name="Skylar Matthew Gilmore" userId="c8ff8e7b-630d-401e-9d6d-65c83cdb2d03" providerId="ADAL" clId="{487D2347-74A6-4913-B0C4-2A720D4607C7}" dt="2022-02-03T00:57:01.843" v="26"/>
        <pc:sldMkLst>
          <pc:docMk/>
          <pc:sldMk cId="897849253" sldId="257"/>
        </pc:sldMkLst>
      </pc:sldChg>
      <pc:sldChg chg="modSp mod">
        <pc:chgData name="Skylar Matthew Gilmore" userId="c8ff8e7b-630d-401e-9d6d-65c83cdb2d03" providerId="ADAL" clId="{487D2347-74A6-4913-B0C4-2A720D4607C7}" dt="2022-02-03T01:27:02.556" v="113" actId="20577"/>
        <pc:sldMkLst>
          <pc:docMk/>
          <pc:sldMk cId="2360224050" sldId="258"/>
        </pc:sldMkLst>
        <pc:spChg chg="mod">
          <ac:chgData name="Skylar Matthew Gilmore" userId="c8ff8e7b-630d-401e-9d6d-65c83cdb2d03" providerId="ADAL" clId="{487D2347-74A6-4913-B0C4-2A720D4607C7}" dt="2022-02-03T01:27:02.556" v="113" actId="20577"/>
          <ac:spMkLst>
            <pc:docMk/>
            <pc:sldMk cId="2360224050" sldId="258"/>
            <ac:spMk id="4" creationId="{0C6B3E38-B435-49BA-8DA2-0EA6D5A69666}"/>
          </ac:spMkLst>
        </pc:spChg>
      </pc:sldChg>
      <pc:sldChg chg="modSp mod">
        <pc:chgData name="Skylar Matthew Gilmore" userId="c8ff8e7b-630d-401e-9d6d-65c83cdb2d03" providerId="ADAL" clId="{487D2347-74A6-4913-B0C4-2A720D4607C7}" dt="2022-02-03T01:26:48.256" v="106" actId="20577"/>
        <pc:sldMkLst>
          <pc:docMk/>
          <pc:sldMk cId="271048396" sldId="259"/>
        </pc:sldMkLst>
        <pc:spChg chg="mod">
          <ac:chgData name="Skylar Matthew Gilmore" userId="c8ff8e7b-630d-401e-9d6d-65c83cdb2d03" providerId="ADAL" clId="{487D2347-74A6-4913-B0C4-2A720D4607C7}" dt="2022-02-03T01:26:48.256" v="106" actId="20577"/>
          <ac:spMkLst>
            <pc:docMk/>
            <pc:sldMk cId="271048396" sldId="259"/>
            <ac:spMk id="4" creationId="{A11DEB37-777A-4AF9-886D-41144F7673E7}"/>
          </ac:spMkLst>
        </pc:spChg>
      </pc:sldChg>
      <pc:sldChg chg="ord">
        <pc:chgData name="Skylar Matthew Gilmore" userId="c8ff8e7b-630d-401e-9d6d-65c83cdb2d03" providerId="ADAL" clId="{487D2347-74A6-4913-B0C4-2A720D4607C7}" dt="2022-02-03T01:09:55.386" v="97"/>
        <pc:sldMkLst>
          <pc:docMk/>
          <pc:sldMk cId="3964602139" sldId="260"/>
        </pc:sldMkLst>
      </pc:sldChg>
      <pc:sldChg chg="modSp mod">
        <pc:chgData name="Skylar Matthew Gilmore" userId="c8ff8e7b-630d-401e-9d6d-65c83cdb2d03" providerId="ADAL" clId="{487D2347-74A6-4913-B0C4-2A720D4607C7}" dt="2022-02-03T01:26:52.769" v="108" actId="20577"/>
        <pc:sldMkLst>
          <pc:docMk/>
          <pc:sldMk cId="2466705267" sldId="264"/>
        </pc:sldMkLst>
        <pc:spChg chg="mod">
          <ac:chgData name="Skylar Matthew Gilmore" userId="c8ff8e7b-630d-401e-9d6d-65c83cdb2d03" providerId="ADAL" clId="{487D2347-74A6-4913-B0C4-2A720D4607C7}" dt="2022-02-03T01:26:52.769" v="108" actId="20577"/>
          <ac:spMkLst>
            <pc:docMk/>
            <pc:sldMk cId="2466705267" sldId="264"/>
            <ac:spMk id="4" creationId="{A9F89685-0051-4B7C-AA9D-C18667A0C90B}"/>
          </ac:spMkLst>
        </pc:spChg>
      </pc:sldChg>
      <pc:sldChg chg="modSp mod">
        <pc:chgData name="Skylar Matthew Gilmore" userId="c8ff8e7b-630d-401e-9d6d-65c83cdb2d03" providerId="ADAL" clId="{487D2347-74A6-4913-B0C4-2A720D4607C7}" dt="2022-02-03T01:26:57.328" v="110" actId="20577"/>
        <pc:sldMkLst>
          <pc:docMk/>
          <pc:sldMk cId="2797053390" sldId="266"/>
        </pc:sldMkLst>
        <pc:spChg chg="mod">
          <ac:chgData name="Skylar Matthew Gilmore" userId="c8ff8e7b-630d-401e-9d6d-65c83cdb2d03" providerId="ADAL" clId="{487D2347-74A6-4913-B0C4-2A720D4607C7}" dt="2022-02-03T01:26:57.328" v="110" actId="20577"/>
          <ac:spMkLst>
            <pc:docMk/>
            <pc:sldMk cId="2797053390" sldId="266"/>
            <ac:spMk id="4" creationId="{2E0D793E-FDC4-428E-B52F-CF6A5B80F0DF}"/>
          </ac:spMkLst>
        </pc:spChg>
      </pc:sldChg>
      <pc:sldChg chg="delSp modSp mod">
        <pc:chgData name="Skylar Matthew Gilmore" userId="c8ff8e7b-630d-401e-9d6d-65c83cdb2d03" providerId="ADAL" clId="{487D2347-74A6-4913-B0C4-2A720D4607C7}" dt="2022-02-03T01:39:29.396" v="136" actId="20577"/>
        <pc:sldMkLst>
          <pc:docMk/>
          <pc:sldMk cId="2803027210" sldId="267"/>
        </pc:sldMkLst>
        <pc:spChg chg="mod">
          <ac:chgData name="Skylar Matthew Gilmore" userId="c8ff8e7b-630d-401e-9d6d-65c83cdb2d03" providerId="ADAL" clId="{487D2347-74A6-4913-B0C4-2A720D4607C7}" dt="2022-02-03T01:26:10.598" v="104" actId="20577"/>
          <ac:spMkLst>
            <pc:docMk/>
            <pc:sldMk cId="2803027210" sldId="267"/>
            <ac:spMk id="4" creationId="{752C601C-C6A5-43BD-B801-86AA80ABC1F9}"/>
          </ac:spMkLst>
        </pc:spChg>
        <pc:spChg chg="del">
          <ac:chgData name="Skylar Matthew Gilmore" userId="c8ff8e7b-630d-401e-9d6d-65c83cdb2d03" providerId="ADAL" clId="{487D2347-74A6-4913-B0C4-2A720D4607C7}" dt="2022-02-03T00:26:05.399" v="3" actId="478"/>
          <ac:spMkLst>
            <pc:docMk/>
            <pc:sldMk cId="2803027210" sldId="267"/>
            <ac:spMk id="8" creationId="{0A8ACFF9-376A-4D7C-A795-65BFE31099C8}"/>
          </ac:spMkLst>
        </pc:spChg>
        <pc:graphicFrameChg chg="mod modGraphic">
          <ac:chgData name="Skylar Matthew Gilmore" userId="c8ff8e7b-630d-401e-9d6d-65c83cdb2d03" providerId="ADAL" clId="{487D2347-74A6-4913-B0C4-2A720D4607C7}" dt="2022-02-03T01:39:29.396" v="136" actId="2057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modSp mod">
        <pc:chgData name="Skylar Matthew Gilmore" userId="c8ff8e7b-630d-401e-9d6d-65c83cdb2d03" providerId="ADAL" clId="{487D2347-74A6-4913-B0C4-2A720D4607C7}" dt="2022-02-03T00:25:43.669" v="2" actId="1036"/>
        <pc:sldMkLst>
          <pc:docMk/>
          <pc:sldMk cId="898435061" sldId="268"/>
        </pc:sldMkLst>
        <pc:picChg chg="mod">
          <ac:chgData name="Skylar Matthew Gilmore" userId="c8ff8e7b-630d-401e-9d6d-65c83cdb2d03" providerId="ADAL" clId="{487D2347-74A6-4913-B0C4-2A720D4607C7}" dt="2022-02-03T00:25:43.669" v="2" actId="1036"/>
          <ac:picMkLst>
            <pc:docMk/>
            <pc:sldMk cId="898435061" sldId="268"/>
            <ac:picMk id="3" creationId="{6AA2D21D-493F-42E3-8A73-FAE069B6D3C1}"/>
          </ac:picMkLst>
        </pc:picChg>
      </pc:sldChg>
      <pc:sldChg chg="addSp modSp new del mod">
        <pc:chgData name="Skylar Matthew Gilmore" userId="c8ff8e7b-630d-401e-9d6d-65c83cdb2d03" providerId="ADAL" clId="{487D2347-74A6-4913-B0C4-2A720D4607C7}" dt="2022-02-03T00:56:09.650" v="24" actId="2696"/>
        <pc:sldMkLst>
          <pc:docMk/>
          <pc:sldMk cId="2515927646" sldId="269"/>
        </pc:sldMkLst>
        <pc:spChg chg="mod">
          <ac:chgData name="Skylar Matthew Gilmore" userId="c8ff8e7b-630d-401e-9d6d-65c83cdb2d03" providerId="ADAL" clId="{487D2347-74A6-4913-B0C4-2A720D4607C7}" dt="2022-02-03T00:54:32.710" v="17" actId="20577"/>
          <ac:spMkLst>
            <pc:docMk/>
            <pc:sldMk cId="2515927646" sldId="269"/>
            <ac:spMk id="2" creationId="{88BEAE0F-9E46-4D16-B8E3-E888E60C1494}"/>
          </ac:spMkLst>
        </pc:spChg>
        <pc:picChg chg="add mod">
          <ac:chgData name="Skylar Matthew Gilmore" userId="c8ff8e7b-630d-401e-9d6d-65c83cdb2d03" providerId="ADAL" clId="{487D2347-74A6-4913-B0C4-2A720D4607C7}" dt="2022-02-03T00:55:57.985" v="22" actId="14100"/>
          <ac:picMkLst>
            <pc:docMk/>
            <pc:sldMk cId="2515927646" sldId="269"/>
            <ac:picMk id="5" creationId="{5381D38D-4B8E-4B1F-BCBE-5C0C5A54D766}"/>
          </ac:picMkLst>
        </pc:picChg>
      </pc:sldChg>
      <pc:sldChg chg="addSp modSp mod">
        <pc:chgData name="Skylar Matthew Gilmore" userId="c8ff8e7b-630d-401e-9d6d-65c83cdb2d03" providerId="ADAL" clId="{487D2347-74A6-4913-B0C4-2A720D4607C7}" dt="2022-02-03T01:03:10.121" v="74" actId="1076"/>
        <pc:sldMkLst>
          <pc:docMk/>
          <pc:sldMk cId="3497099972" sldId="270"/>
        </pc:sldMkLst>
        <pc:picChg chg="add mod modCrop">
          <ac:chgData name="Skylar Matthew Gilmore" userId="c8ff8e7b-630d-401e-9d6d-65c83cdb2d03" providerId="ADAL" clId="{487D2347-74A6-4913-B0C4-2A720D4607C7}" dt="2022-02-03T01:03:10.121" v="74" actId="1076"/>
          <ac:picMkLst>
            <pc:docMk/>
            <pc:sldMk cId="3497099972" sldId="270"/>
            <ac:picMk id="9" creationId="{C9F941B7-E667-4859-A557-60E098DE205C}"/>
          </ac:picMkLst>
        </pc:picChg>
      </pc:sldChg>
      <pc:sldChg chg="addSp delSp modSp new del mod">
        <pc:chgData name="Skylar Matthew Gilmore" userId="c8ff8e7b-630d-401e-9d6d-65c83cdb2d03" providerId="ADAL" clId="{487D2347-74A6-4913-B0C4-2A720D4607C7}" dt="2022-02-03T01:01:51.481" v="70" actId="47"/>
        <pc:sldMkLst>
          <pc:docMk/>
          <pc:sldMk cId="2323610422" sldId="271"/>
        </pc:sldMkLst>
        <pc:spChg chg="mod">
          <ac:chgData name="Skylar Matthew Gilmore" userId="c8ff8e7b-630d-401e-9d6d-65c83cdb2d03" providerId="ADAL" clId="{487D2347-74A6-4913-B0C4-2A720D4607C7}" dt="2022-02-03T00:57:29.199" v="37" actId="1076"/>
          <ac:spMkLst>
            <pc:docMk/>
            <pc:sldMk cId="2323610422" sldId="271"/>
            <ac:spMk id="2" creationId="{856625C6-25EC-4B0D-BFB6-8EB46EB0DF34}"/>
          </ac:spMkLst>
        </pc:spChg>
        <pc:spChg chg="del">
          <ac:chgData name="Skylar Matthew Gilmore" userId="c8ff8e7b-630d-401e-9d6d-65c83cdb2d03" providerId="ADAL" clId="{487D2347-74A6-4913-B0C4-2A720D4607C7}" dt="2022-02-03T00:57:09.498" v="31" actId="478"/>
          <ac:spMkLst>
            <pc:docMk/>
            <pc:sldMk cId="2323610422" sldId="271"/>
            <ac:spMk id="3" creationId="{E64D31A8-2E4A-42AD-8DAB-A10C357596B9}"/>
          </ac:spMkLst>
        </pc:spChg>
        <pc:picChg chg="add mod ord">
          <ac:chgData name="Skylar Matthew Gilmore" userId="c8ff8e7b-630d-401e-9d6d-65c83cdb2d03" providerId="ADAL" clId="{487D2347-74A6-4913-B0C4-2A720D4607C7}" dt="2022-02-03T00:59:21.850" v="48" actId="1076"/>
          <ac:picMkLst>
            <pc:docMk/>
            <pc:sldMk cId="2323610422" sldId="271"/>
            <ac:picMk id="5" creationId="{AE5B4375-451C-4983-970B-68D31DD9BCEF}"/>
          </ac:picMkLst>
        </pc:picChg>
        <pc:picChg chg="add mod">
          <ac:chgData name="Skylar Matthew Gilmore" userId="c8ff8e7b-630d-401e-9d6d-65c83cdb2d03" providerId="ADAL" clId="{487D2347-74A6-4913-B0C4-2A720D4607C7}" dt="2022-02-03T00:59:21.850" v="48" actId="1076"/>
          <ac:picMkLst>
            <pc:docMk/>
            <pc:sldMk cId="2323610422" sldId="271"/>
            <ac:picMk id="7" creationId="{85A08A01-E899-4A35-A6B7-C9AAC20DCB60}"/>
          </ac:picMkLst>
        </pc:picChg>
      </pc:sldChg>
      <pc:sldChg chg="addSp delSp modSp new mod">
        <pc:chgData name="Skylar Matthew Gilmore" userId="c8ff8e7b-630d-401e-9d6d-65c83cdb2d03" providerId="ADAL" clId="{487D2347-74A6-4913-B0C4-2A720D4607C7}" dt="2022-02-10T16:56:54.012" v="154" actId="1076"/>
        <pc:sldMkLst>
          <pc:docMk/>
          <pc:sldMk cId="2658137896" sldId="272"/>
        </pc:sldMkLst>
        <pc:spChg chg="mod">
          <ac:chgData name="Skylar Matthew Gilmore" userId="c8ff8e7b-630d-401e-9d6d-65c83cdb2d03" providerId="ADAL" clId="{487D2347-74A6-4913-B0C4-2A720D4607C7}" dt="2022-02-03T01:01:32.812" v="69" actId="1076"/>
          <ac:spMkLst>
            <pc:docMk/>
            <pc:sldMk cId="2658137896" sldId="272"/>
            <ac:spMk id="2" creationId="{F2662DCE-12BC-4F6E-AE6F-1497010F67FF}"/>
          </ac:spMkLst>
        </pc:spChg>
        <pc:spChg chg="del">
          <ac:chgData name="Skylar Matthew Gilmore" userId="c8ff8e7b-630d-401e-9d6d-65c83cdb2d03" providerId="ADAL" clId="{487D2347-74A6-4913-B0C4-2A720D4607C7}" dt="2022-02-03T01:01:21.878" v="60" actId="478"/>
          <ac:spMkLst>
            <pc:docMk/>
            <pc:sldMk cId="2658137896" sldId="272"/>
            <ac:spMk id="3" creationId="{3E2F084B-F0A6-4B1B-BE64-1700504C3A62}"/>
          </ac:spMkLst>
        </pc:spChg>
        <pc:grpChg chg="add mod">
          <ac:chgData name="Skylar Matthew Gilmore" userId="c8ff8e7b-630d-401e-9d6d-65c83cdb2d03" providerId="ADAL" clId="{487D2347-74A6-4913-B0C4-2A720D4607C7}" dt="2022-02-10T16:56:54.012" v="154" actId="1076"/>
          <ac:grpSpMkLst>
            <pc:docMk/>
            <pc:sldMk cId="2658137896" sldId="272"/>
            <ac:grpSpMk id="3" creationId="{9F335CE5-984F-4E82-9A7A-505B23603A7C}"/>
          </ac:grpSpMkLst>
        </pc:grpChg>
        <pc:picChg chg="add mod modCrop">
          <ac:chgData name="Skylar Matthew Gilmore" userId="c8ff8e7b-630d-401e-9d6d-65c83cdb2d03" providerId="ADAL" clId="{487D2347-74A6-4913-B0C4-2A720D4607C7}" dt="2022-02-10T16:56:45.732" v="151" actId="164"/>
          <ac:picMkLst>
            <pc:docMk/>
            <pc:sldMk cId="2658137896" sldId="272"/>
            <ac:picMk id="5" creationId="{0B1FB7AB-0237-470F-BD02-C385DAF6DC83}"/>
          </ac:picMkLst>
        </pc:picChg>
        <pc:picChg chg="add mod modCrop">
          <ac:chgData name="Skylar Matthew Gilmore" userId="c8ff8e7b-630d-401e-9d6d-65c83cdb2d03" providerId="ADAL" clId="{487D2347-74A6-4913-B0C4-2A720D4607C7}" dt="2022-02-10T16:56:45.732" v="151" actId="164"/>
          <ac:picMkLst>
            <pc:docMk/>
            <pc:sldMk cId="2658137896" sldId="272"/>
            <ac:picMk id="6" creationId="{DB4EBFA7-37C5-42DF-A495-0BD89F3EF267}"/>
          </ac:picMkLst>
        </pc:picChg>
      </pc:sldChg>
    </pc:docChg>
  </pc:docChgLst>
  <pc:docChgLst>
    <pc:chgData name="Alex Lee Nagle" userId="S::aln259@nau.edu::7b63e753-be02-4b51-a484-998be9625c7e" providerId="AD" clId="Web-{BE603E4E-A3BC-457D-88F4-80D740952C73}"/>
    <pc:docChg chg="modSld">
      <pc:chgData name="Alex Lee Nagle" userId="S::aln259@nau.edu::7b63e753-be02-4b51-a484-998be9625c7e" providerId="AD" clId="Web-{BE603E4E-A3BC-457D-88F4-80D740952C73}" dt="2022-03-30T00:41:08.249" v="27"/>
      <pc:docMkLst>
        <pc:docMk/>
      </pc:docMkLst>
      <pc:sldChg chg="modSp">
        <pc:chgData name="Alex Lee Nagle" userId="S::aln259@nau.edu::7b63e753-be02-4b51-a484-998be9625c7e" providerId="AD" clId="Web-{BE603E4E-A3BC-457D-88F4-80D740952C73}" dt="2022-03-30T00:41:08.249" v="27"/>
        <pc:sldMkLst>
          <pc:docMk/>
          <pc:sldMk cId="2803027210" sldId="267"/>
        </pc:sldMkLst>
        <pc:graphicFrameChg chg="mod modGraphic">
          <ac:chgData name="Alex Lee Nagle" userId="S::aln259@nau.edu::7b63e753-be02-4b51-a484-998be9625c7e" providerId="AD" clId="Web-{BE603E4E-A3BC-457D-88F4-80D740952C73}" dt="2022-03-30T00:41:08.249" v="2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C08F2210-93B1-407A-BC16-E2F1D06AF963}"/>
    <pc:docChg chg="modSld">
      <pc:chgData name="Lumini Sanara Senaviratne Edirisinghe Mudiyanselage" userId="S::lse34@iris.nau.edu::ba3f811b-f7d3-4670-86c7-4632c1aaab4e" providerId="AD" clId="Web-{C08F2210-93B1-407A-BC16-E2F1D06AF963}" dt="2022-02-20T03:35:47.913" v="6"/>
      <pc:docMkLst>
        <pc:docMk/>
      </pc:docMkLst>
      <pc:sldChg chg="modSp">
        <pc:chgData name="Lumini Sanara Senaviratne Edirisinghe Mudiyanselage" userId="S::lse34@iris.nau.edu::ba3f811b-f7d3-4670-86c7-4632c1aaab4e" providerId="AD" clId="Web-{C08F2210-93B1-407A-BC16-E2F1D06AF963}" dt="2022-02-20T03:35:47.913" v="6"/>
        <pc:sldMkLst>
          <pc:docMk/>
          <pc:sldMk cId="271048396" sldId="259"/>
        </pc:sldMkLst>
        <pc:graphicFrameChg chg="mod modGraphic">
          <ac:chgData name="Lumini Sanara Senaviratne Edirisinghe Mudiyanselage" userId="S::lse34@iris.nau.edu::ba3f811b-f7d3-4670-86c7-4632c1aaab4e" providerId="AD" clId="Web-{C08F2210-93B1-407A-BC16-E2F1D06AF963}" dt="2022-02-20T03:35:47.913" v="6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A5CAFDC3-394E-43BD-A6A5-8273047A9826}"/>
    <pc:docChg chg="modSld">
      <pc:chgData name="Lumini Sanara Senaviratne Edirisinghe Mudiyanselage" userId="S::lse34@iris.nau.edu::ba3f811b-f7d3-4670-86c7-4632c1aaab4e" providerId="AD" clId="Web-{A5CAFDC3-394E-43BD-A6A5-8273047A9826}" dt="2022-02-20T03:30:06.693" v="35"/>
      <pc:docMkLst>
        <pc:docMk/>
      </pc:docMkLst>
      <pc:sldChg chg="modSp">
        <pc:chgData name="Lumini Sanara Senaviratne Edirisinghe Mudiyanselage" userId="S::lse34@iris.nau.edu::ba3f811b-f7d3-4670-86c7-4632c1aaab4e" providerId="AD" clId="Web-{A5CAFDC3-394E-43BD-A6A5-8273047A9826}" dt="2022-02-20T03:30:06.693" v="35"/>
        <pc:sldMkLst>
          <pc:docMk/>
          <pc:sldMk cId="271048396" sldId="259"/>
        </pc:sldMkLst>
        <pc:graphicFrameChg chg="mod modGraphic">
          <ac:chgData name="Lumini Sanara Senaviratne Edirisinghe Mudiyanselage" userId="S::lse34@iris.nau.edu::ba3f811b-f7d3-4670-86c7-4632c1aaab4e" providerId="AD" clId="Web-{A5CAFDC3-394E-43BD-A6A5-8273047A9826}" dt="2022-02-20T03:30:06.693" v="35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A5CAFDC3-394E-43BD-A6A5-8273047A9826}" dt="2022-02-20T03:28:13.298" v="1" actId="20577"/>
        <pc:sldMkLst>
          <pc:docMk/>
          <pc:sldMk cId="2736538855" sldId="275"/>
        </pc:sldMkLst>
        <pc:spChg chg="mod">
          <ac:chgData name="Lumini Sanara Senaviratne Edirisinghe Mudiyanselage" userId="S::lse34@iris.nau.edu::ba3f811b-f7d3-4670-86c7-4632c1aaab4e" providerId="AD" clId="Web-{A5CAFDC3-394E-43BD-A6A5-8273047A9826}" dt="2022-02-20T03:28:13.298" v="1" actId="20577"/>
          <ac:spMkLst>
            <pc:docMk/>
            <pc:sldMk cId="2736538855" sldId="275"/>
            <ac:spMk id="10" creationId="{9DE15835-456D-4E4F-9148-8B1678A4FAA5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F3969148-58B6-4EEE-BAD9-00141288C6EE}"/>
    <pc:docChg chg="modSld">
      <pc:chgData name="Lumini Sanara Senaviratne Edirisinghe Mudiyanselage" userId="S::lse34@iris.nau.edu::ba3f811b-f7d3-4670-86c7-4632c1aaab4e" providerId="AD" clId="Web-{F3969148-58B6-4EEE-BAD9-00141288C6EE}" dt="2022-02-03T14:46:18.954" v="197"/>
      <pc:docMkLst>
        <pc:docMk/>
      </pc:docMkLst>
      <pc:sldChg chg="modSp">
        <pc:chgData name="Lumini Sanara Senaviratne Edirisinghe Mudiyanselage" userId="S::lse34@iris.nau.edu::ba3f811b-f7d3-4670-86c7-4632c1aaab4e" providerId="AD" clId="Web-{F3969148-58B6-4EEE-BAD9-00141288C6EE}" dt="2022-02-03T14:34:30.665" v="12" actId="20577"/>
        <pc:sldMkLst>
          <pc:docMk/>
          <pc:sldMk cId="2360224050" sldId="258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15.977" v="9" actId="20577"/>
          <ac:spMkLst>
            <pc:docMk/>
            <pc:sldMk cId="2360224050" sldId="258"/>
            <ac:spMk id="2" creationId="{3A48E59B-5015-446C-826A-2F959F93FBD8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24.040" v="11" actId="20577"/>
          <ac:spMkLst>
            <pc:docMk/>
            <pc:sldMk cId="2360224050" sldId="258"/>
            <ac:spMk id="3" creationId="{738E3709-D886-4F35-AE35-946F23D5A5C4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30.665" v="12" actId="20577"/>
          <ac:spMkLst>
            <pc:docMk/>
            <pc:sldMk cId="2360224050" sldId="258"/>
            <ac:spMk id="5" creationId="{5527610C-8C71-4CC5-AE15-4403C423D04A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35:07.635" v="17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54.791" v="15" actId="20577"/>
          <ac:spMkLst>
            <pc:docMk/>
            <pc:sldMk cId="271048396" sldId="259"/>
            <ac:spMk id="2" creationId="{BC94A0E6-94F3-4437-B3D0-58C8C1DE1F06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5:07.635" v="17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34:45.463" v="14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37.775" v="13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45.463" v="14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46:18.954" v="197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F3969148-58B6-4EEE-BAD9-00141288C6EE}" dt="2022-02-03T14:46:18.954" v="19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9336B502-6037-4826-9D02-668A56671550}"/>
    <pc:docChg chg="modSld">
      <pc:chgData name="Lumini Sanara Senaviratne Edirisinghe Mudiyanselage" userId="S::lse34@iris.nau.edu::ba3f811b-f7d3-4670-86c7-4632c1aaab4e" providerId="AD" clId="Web-{9336B502-6037-4826-9D02-668A56671550}" dt="2022-03-31T16:09:02.780" v="2"/>
      <pc:docMkLst>
        <pc:docMk/>
      </pc:docMkLst>
      <pc:sldChg chg="modSp mod modClrScheme chgLayout">
        <pc:chgData name="Lumini Sanara Senaviratne Edirisinghe Mudiyanselage" userId="S::lse34@iris.nau.edu::ba3f811b-f7d3-4670-86c7-4632c1aaab4e" providerId="AD" clId="Web-{9336B502-6037-4826-9D02-668A56671550}" dt="2022-03-31T16:08:22.372" v="1"/>
        <pc:sldMkLst>
          <pc:docMk/>
          <pc:sldMk cId="2839643985" sldId="281"/>
        </pc:sldMkLst>
        <pc:spChg chg="mod ord">
          <ac:chgData name="Lumini Sanara Senaviratne Edirisinghe Mudiyanselage" userId="S::lse34@iris.nau.edu::ba3f811b-f7d3-4670-86c7-4632c1aaab4e" providerId="AD" clId="Web-{9336B502-6037-4826-9D02-668A56671550}" dt="2022-03-31T16:08:22.372" v="1"/>
          <ac:spMkLst>
            <pc:docMk/>
            <pc:sldMk cId="2839643985" sldId="281"/>
            <ac:spMk id="2" creationId="{C38CDC88-E803-4263-B55D-A8679183C158}"/>
          </ac:spMkLst>
        </pc:spChg>
        <pc:spChg chg="mod ord">
          <ac:chgData name="Lumini Sanara Senaviratne Edirisinghe Mudiyanselage" userId="S::lse34@iris.nau.edu::ba3f811b-f7d3-4670-86c7-4632c1aaab4e" providerId="AD" clId="Web-{9336B502-6037-4826-9D02-668A56671550}" dt="2022-03-31T16:08:22.372" v="1"/>
          <ac:spMkLst>
            <pc:docMk/>
            <pc:sldMk cId="2839643985" sldId="281"/>
            <ac:spMk id="3" creationId="{AEE4BBC5-2FB7-4A9A-89D3-682617BCAB70}"/>
          </ac:spMkLst>
        </pc:spChg>
      </pc:sldChg>
      <pc:sldChg chg="addSp modSp mod modClrScheme chgLayout">
        <pc:chgData name="Lumini Sanara Senaviratne Edirisinghe Mudiyanselage" userId="S::lse34@iris.nau.edu::ba3f811b-f7d3-4670-86c7-4632c1aaab4e" providerId="AD" clId="Web-{9336B502-6037-4826-9D02-668A56671550}" dt="2022-03-31T16:09:02.780" v="2"/>
        <pc:sldMkLst>
          <pc:docMk/>
          <pc:sldMk cId="2348533927" sldId="284"/>
        </pc:sldMkLst>
        <pc:spChg chg="add mod ord">
          <ac:chgData name="Lumini Sanara Senaviratne Edirisinghe Mudiyanselage" userId="S::lse34@iris.nau.edu::ba3f811b-f7d3-4670-86c7-4632c1aaab4e" providerId="AD" clId="Web-{9336B502-6037-4826-9D02-668A56671550}" dt="2022-03-31T16:09:02.780" v="2"/>
          <ac:spMkLst>
            <pc:docMk/>
            <pc:sldMk cId="2348533927" sldId="284"/>
            <ac:spMk id="2" creationId="{6A35F4C8-A762-336E-B4F5-243D0D27D083}"/>
          </ac:spMkLst>
        </pc:spChg>
        <pc:spChg chg="mod ord">
          <ac:chgData name="Lumini Sanara Senaviratne Edirisinghe Mudiyanselage" userId="S::lse34@iris.nau.edu::ba3f811b-f7d3-4670-86c7-4632c1aaab4e" providerId="AD" clId="Web-{9336B502-6037-4826-9D02-668A56671550}" dt="2022-03-31T16:09:02.780" v="2"/>
          <ac:spMkLst>
            <pc:docMk/>
            <pc:sldMk cId="2348533927" sldId="284"/>
            <ac:spMk id="3" creationId="{AEE4BBC5-2FB7-4A9A-89D3-682617BCAB70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94248CC3-173E-4713-B433-47BD8A54C662}"/>
    <pc:docChg chg="modSld">
      <pc:chgData name="Lumini Sanara Senaviratne Edirisinghe Mudiyanselage" userId="S::lse34@iris.nau.edu::ba3f811b-f7d3-4670-86c7-4632c1aaab4e" providerId="AD" clId="Web-{94248CC3-173E-4713-B433-47BD8A54C662}" dt="2022-03-05T01:52:05.627" v="0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94248CC3-173E-4713-B433-47BD8A54C662}" dt="2022-03-05T01:52:05.627" v="0" actId="1076"/>
        <pc:sldMkLst>
          <pc:docMk/>
          <pc:sldMk cId="4264498956" sldId="274"/>
        </pc:sldMkLst>
        <pc:spChg chg="mod">
          <ac:chgData name="Lumini Sanara Senaviratne Edirisinghe Mudiyanselage" userId="S::lse34@iris.nau.edu::ba3f811b-f7d3-4670-86c7-4632c1aaab4e" providerId="AD" clId="Web-{94248CC3-173E-4713-B433-47BD8A54C662}" dt="2022-03-05T01:52:05.627" v="0" actId="1076"/>
          <ac:spMkLst>
            <pc:docMk/>
            <pc:sldMk cId="4264498956" sldId="274"/>
            <ac:spMk id="30" creationId="{42358DA1-E2FB-433A-A603-5763F4B28FF5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AFA174F3-511D-47FA-B27C-071C26FFB929}"/>
    <pc:docChg chg="delSld modSld">
      <pc:chgData name="Lumini Sanara Senaviratne Edirisinghe Mudiyanselage" userId="S::lse34@iris.nau.edu::ba3f811b-f7d3-4670-86c7-4632c1aaab4e" providerId="AD" clId="Web-{AFA174F3-511D-47FA-B27C-071C26FFB929}" dt="2022-02-03T01:11:43.226" v="82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AFA174F3-511D-47FA-B27C-071C26FFB929}" dt="2022-02-03T00:57:52.174" v="60" actId="20577"/>
        <pc:sldMkLst>
          <pc:docMk/>
          <pc:sldMk cId="2466705267" sldId="264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0:57:52.174" v="60" actId="20577"/>
          <ac:spMkLst>
            <pc:docMk/>
            <pc:sldMk cId="2466705267" sldId="264"/>
            <ac:spMk id="2" creationId="{B62C74AC-ACDC-4754-910F-9588A9D160EA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0:55:32.467" v="16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0:55:32.467" v="16" actId="20577"/>
          <ac:spMkLst>
            <pc:docMk/>
            <pc:sldMk cId="2023767820" sldId="265"/>
            <ac:spMk id="2" creationId="{39E2817F-874D-4B8F-9DCB-A94B42CF0545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1:11:43.226" v="82" actId="1076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1:11:43.226" v="82" actId="1076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0:56:23.500" v="52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AFA174F3-511D-47FA-B27C-071C26FFB929}" dt="2022-02-03T00:56:23.500" v="5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del">
        <pc:chgData name="Lumini Sanara Senaviratne Edirisinghe Mudiyanselage" userId="S::lse34@iris.nau.edu::ba3f811b-f7d3-4670-86c7-4632c1aaab4e" providerId="AD" clId="Web-{AFA174F3-511D-47FA-B27C-071C26FFB929}" dt="2022-02-03T00:54:14.809" v="0"/>
        <pc:sldMkLst>
          <pc:docMk/>
          <pc:sldMk cId="1012683142" sldId="269"/>
        </pc:sldMkLst>
      </pc:sldChg>
    </pc:docChg>
  </pc:docChgLst>
  <pc:docChgLst>
    <pc:chgData name="Lumini Sanara Senaviratne Edirisinghe Mudiyanselage" userId="S::lse34@iris.nau.edu::ba3f811b-f7d3-4670-86c7-4632c1aaab4e" providerId="AD" clId="Web-{6ED192CB-DC4C-42EB-B427-4BBB582CBCF1}"/>
    <pc:docChg chg="addSld modSld">
      <pc:chgData name="Lumini Sanara Senaviratne Edirisinghe Mudiyanselage" userId="S::lse34@iris.nau.edu::ba3f811b-f7d3-4670-86c7-4632c1aaab4e" providerId="AD" clId="Web-{6ED192CB-DC4C-42EB-B427-4BBB582CBCF1}" dt="2022-02-20T03:27:09.703" v="63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6ED192CB-DC4C-42EB-B427-4BBB582CBCF1}" dt="2022-02-20T03:27:09.703" v="63"/>
        <pc:sldMkLst>
          <pc:docMk/>
          <pc:sldMk cId="271048396" sldId="259"/>
        </pc:sldMkLst>
        <pc:spChg chg="add mod">
          <ac:chgData name="Lumini Sanara Senaviratne Edirisinghe Mudiyanselage" userId="S::lse34@iris.nau.edu::ba3f811b-f7d3-4670-86c7-4632c1aaab4e" providerId="AD" clId="Web-{6ED192CB-DC4C-42EB-B427-4BBB582CBCF1}" dt="2022-02-20T03:22:21.796" v="3" actId="20577"/>
          <ac:spMkLst>
            <pc:docMk/>
            <pc:sldMk cId="271048396" sldId="259"/>
            <ac:spMk id="7" creationId="{EBC981C0-8155-4CF8-A341-1623BF32F525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2:37.312" v="9"/>
          <ac:spMkLst>
            <pc:docMk/>
            <pc:sldMk cId="271048396" sldId="259"/>
            <ac:spMk id="10" creationId="{B4274204-0AF4-4CDE-8CD5-F2042E04DD3E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3:05.595" v="15"/>
          <ac:spMkLst>
            <pc:docMk/>
            <pc:sldMk cId="271048396" sldId="259"/>
            <ac:spMk id="13" creationId="{A68376C1-B54E-4E6B-886F-BEF80543B207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3:31.628" v="20"/>
          <ac:spMkLst>
            <pc:docMk/>
            <pc:sldMk cId="271048396" sldId="259"/>
            <ac:spMk id="16" creationId="{47D582F3-5DFC-47FF-AE3E-5F1DA7BD70C7}"/>
          </ac:spMkLst>
        </pc:spChg>
        <pc:spChg chg="add mod">
          <ac:chgData name="Lumini Sanara Senaviratne Edirisinghe Mudiyanselage" userId="S::lse34@iris.nau.edu::ba3f811b-f7d3-4670-86c7-4632c1aaab4e" providerId="AD" clId="Web-{6ED192CB-DC4C-42EB-B427-4BBB582CBCF1}" dt="2022-02-20T03:26:25.857" v="25"/>
          <ac:spMkLst>
            <pc:docMk/>
            <pc:sldMk cId="271048396" sldId="259"/>
            <ac:spMk id="19" creationId="{6AEA8F83-CA53-457F-AFFF-D4B4FEE8E938}"/>
          </ac:spMkLst>
        </pc:spChg>
        <pc:graphicFrameChg chg="add del mod modGraphic">
          <ac:chgData name="Lumini Sanara Senaviratne Edirisinghe Mudiyanselage" userId="S::lse34@iris.nau.edu::ba3f811b-f7d3-4670-86c7-4632c1aaab4e" providerId="AD" clId="Web-{6ED192CB-DC4C-42EB-B427-4BBB582CBCF1}" dt="2022-02-20T03:22:39.156" v="11"/>
          <ac:graphicFrameMkLst>
            <pc:docMk/>
            <pc:sldMk cId="271048396" sldId="259"/>
            <ac:graphicFrameMk id="6" creationId="{AE66BA84-6EA3-4C5D-9FC9-91950E6A0677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2:37.312" v="10"/>
          <ac:graphicFrameMkLst>
            <pc:docMk/>
            <pc:sldMk cId="271048396" sldId="259"/>
            <ac:graphicFrameMk id="9" creationId="{C61AAB98-5117-4A80-A168-F2462E81A5A9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3:05.595" v="16"/>
          <ac:graphicFrameMkLst>
            <pc:docMk/>
            <pc:sldMk cId="271048396" sldId="259"/>
            <ac:graphicFrameMk id="12" creationId="{86B3EA91-1976-481F-BA19-AB5C4D83EC45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3:31.628" v="21"/>
          <ac:graphicFrameMkLst>
            <pc:docMk/>
            <pc:sldMk cId="271048396" sldId="259"/>
            <ac:graphicFrameMk id="15" creationId="{0956E2A6-37A8-431A-96AB-98228C07D51C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6ED192CB-DC4C-42EB-B427-4BBB582CBCF1}" dt="2022-02-20T03:27:09.703" v="63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new">
        <pc:chgData name="Lumini Sanara Senaviratne Edirisinghe Mudiyanselage" userId="S::lse34@iris.nau.edu::ba3f811b-f7d3-4670-86c7-4632c1aaab4e" providerId="AD" clId="Web-{6ED192CB-DC4C-42EB-B427-4BBB582CBCF1}" dt="2022-02-20T03:23:41.613" v="22"/>
        <pc:sldMkLst>
          <pc:docMk/>
          <pc:sldMk cId="2908166208" sldId="280"/>
        </pc:sldMkLst>
      </pc:sldChg>
    </pc:docChg>
  </pc:docChgLst>
  <pc:docChgLst>
    <pc:chgData name="Lumini Sanara Senaviratne Edirisinghe Mudiyanselage" userId="S::lse34@iris.nau.edu::ba3f811b-f7d3-4670-86c7-4632c1aaab4e" providerId="AD" clId="Web-{C66DB638-A07F-4E4D-938B-1A492EB836BA}"/>
    <pc:docChg chg="addSld modSld">
      <pc:chgData name="Lumini Sanara Senaviratne Edirisinghe Mudiyanselage" userId="S::lse34@iris.nau.edu::ba3f811b-f7d3-4670-86c7-4632c1aaab4e" providerId="AD" clId="Web-{C66DB638-A07F-4E4D-938B-1A492EB836BA}" dt="2022-02-03T00:39:34.328" v="57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C66DB638-A07F-4E4D-938B-1A492EB836BA}" dt="2022-02-03T00:39:04.093" v="50" actId="20577"/>
        <pc:sldMkLst>
          <pc:docMk/>
          <pc:sldMk cId="2360224050" sldId="258"/>
        </pc:sldMkLst>
        <pc:spChg chg="mod">
          <ac:chgData name="Lumini Sanara Senaviratne Edirisinghe Mudiyanselage" userId="S::lse34@iris.nau.edu::ba3f811b-f7d3-4670-86c7-4632c1aaab4e" providerId="AD" clId="Web-{C66DB638-A07F-4E4D-938B-1A492EB836BA}" dt="2022-02-03T00:39:04.093" v="50" actId="20577"/>
          <ac:spMkLst>
            <pc:docMk/>
            <pc:sldMk cId="2360224050" sldId="258"/>
            <ac:spMk id="2" creationId="{3A48E59B-5015-446C-826A-2F959F93FBD8}"/>
          </ac:spMkLst>
        </pc:spChg>
      </pc:sldChg>
      <pc:sldChg chg="modSp">
        <pc:chgData name="Lumini Sanara Senaviratne Edirisinghe Mudiyanselage" userId="S::lse34@iris.nau.edu::ba3f811b-f7d3-4670-86c7-4632c1aaab4e" providerId="AD" clId="Web-{C66DB638-A07F-4E4D-938B-1A492EB836BA}" dt="2022-02-03T00:36:33.934" v="46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C66DB638-A07F-4E4D-938B-1A492EB836BA}" dt="2022-02-03T00:36:33.934" v="46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modSp new">
        <pc:chgData name="Lumini Sanara Senaviratne Edirisinghe Mudiyanselage" userId="S::lse34@iris.nau.edu::ba3f811b-f7d3-4670-86c7-4632c1aaab4e" providerId="AD" clId="Web-{C66DB638-A07F-4E4D-938B-1A492EB836BA}" dt="2022-02-03T00:39:34.328" v="57" actId="1076"/>
        <pc:sldMkLst>
          <pc:docMk/>
          <pc:sldMk cId="1012683142" sldId="269"/>
        </pc:sldMkLst>
        <pc:spChg chg="mod">
          <ac:chgData name="Lumini Sanara Senaviratne Edirisinghe Mudiyanselage" userId="S::lse34@iris.nau.edu::ba3f811b-f7d3-4670-86c7-4632c1aaab4e" providerId="AD" clId="Web-{C66DB638-A07F-4E4D-938B-1A492EB836BA}" dt="2022-02-03T00:39:34.328" v="57" actId="1076"/>
          <ac:spMkLst>
            <pc:docMk/>
            <pc:sldMk cId="1012683142" sldId="269"/>
            <ac:spMk id="2" creationId="{58E2164C-3DFB-41CA-ABDD-3198EDF7D2CA}"/>
          </ac:spMkLst>
        </pc:spChg>
      </pc:sldChg>
    </pc:docChg>
  </pc:docChgLst>
  <pc:docChgLst>
    <pc:chgData name="Alex Lee Nagle" userId="S::aln259@nau.edu::7b63e753-be02-4b51-a484-998be9625c7e" providerId="AD" clId="Web-{B67286AB-AEC0-4AE2-938C-08EAAD2527A0}"/>
    <pc:docChg chg="modSld">
      <pc:chgData name="Alex Lee Nagle" userId="S::aln259@nau.edu::7b63e753-be02-4b51-a484-998be9625c7e" providerId="AD" clId="Web-{B67286AB-AEC0-4AE2-938C-08EAAD2527A0}" dt="2022-03-28T18:34:47.700" v="5" actId="20577"/>
      <pc:docMkLst>
        <pc:docMk/>
      </pc:docMkLst>
      <pc:sldChg chg="modSp">
        <pc:chgData name="Alex Lee Nagle" userId="S::aln259@nau.edu::7b63e753-be02-4b51-a484-998be9625c7e" providerId="AD" clId="Web-{B67286AB-AEC0-4AE2-938C-08EAAD2527A0}" dt="2022-03-28T18:34:47.700" v="5" actId="20577"/>
        <pc:sldMkLst>
          <pc:docMk/>
          <pc:sldMk cId="109857222" sldId="256"/>
        </pc:sldMkLst>
        <pc:spChg chg="mod">
          <ac:chgData name="Alex Lee Nagle" userId="S::aln259@nau.edu::7b63e753-be02-4b51-a484-998be9625c7e" providerId="AD" clId="Web-{B67286AB-AEC0-4AE2-938C-08EAAD2527A0}" dt="2022-03-28T18:34:47.700" v="5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Skylar Matthew Gilmore" userId="c8ff8e7b-630d-401e-9d6d-65c83cdb2d03" providerId="ADAL" clId="{CB531317-9BA8-4533-990F-9740E57461F8}"/>
    <pc:docChg chg="custSel addSld delSld modSld sldOrd">
      <pc:chgData name="Skylar Matthew Gilmore" userId="c8ff8e7b-630d-401e-9d6d-65c83cdb2d03" providerId="ADAL" clId="{CB531317-9BA8-4533-990F-9740E57461F8}" dt="2022-04-26T21:40:34.115" v="1297" actId="1076"/>
      <pc:docMkLst>
        <pc:docMk/>
      </pc:docMkLst>
      <pc:sldChg chg="del">
        <pc:chgData name="Skylar Matthew Gilmore" userId="c8ff8e7b-630d-401e-9d6d-65c83cdb2d03" providerId="ADAL" clId="{CB531317-9BA8-4533-990F-9740E57461F8}" dt="2022-04-26T21:25:17.794" v="806" actId="2696"/>
        <pc:sldMkLst>
          <pc:docMk/>
          <pc:sldMk cId="271048396" sldId="259"/>
        </pc:sldMkLst>
      </pc:sldChg>
      <pc:sldChg chg="addSp modSp mod">
        <pc:chgData name="Skylar Matthew Gilmore" userId="c8ff8e7b-630d-401e-9d6d-65c83cdb2d03" providerId="ADAL" clId="{CB531317-9BA8-4533-990F-9740E57461F8}" dt="2022-04-26T21:18:20.863" v="395" actId="1076"/>
        <pc:sldMkLst>
          <pc:docMk/>
          <pc:sldMk cId="2708346736" sldId="278"/>
        </pc:sldMkLst>
        <pc:spChg chg="mod">
          <ac:chgData name="Skylar Matthew Gilmore" userId="c8ff8e7b-630d-401e-9d6d-65c83cdb2d03" providerId="ADAL" clId="{CB531317-9BA8-4533-990F-9740E57461F8}" dt="2022-04-26T21:17:59.056" v="380" actId="20577"/>
          <ac:spMkLst>
            <pc:docMk/>
            <pc:sldMk cId="2708346736" sldId="278"/>
            <ac:spMk id="5" creationId="{BFDDFEF6-28E7-4021-810A-8EDDA9099737}"/>
          </ac:spMkLst>
        </pc:spChg>
        <pc:spChg chg="add mod">
          <ac:chgData name="Skylar Matthew Gilmore" userId="c8ff8e7b-630d-401e-9d6d-65c83cdb2d03" providerId="ADAL" clId="{CB531317-9BA8-4533-990F-9740E57461F8}" dt="2022-04-26T21:18:20.863" v="395" actId="1076"/>
          <ac:spMkLst>
            <pc:docMk/>
            <pc:sldMk cId="2708346736" sldId="278"/>
            <ac:spMk id="8" creationId="{86E296FC-F188-4B70-9682-7406783FCD59}"/>
          </ac:spMkLst>
        </pc:spChg>
      </pc:sldChg>
      <pc:sldChg chg="addSp modSp mod">
        <pc:chgData name="Skylar Matthew Gilmore" userId="c8ff8e7b-630d-401e-9d6d-65c83cdb2d03" providerId="ADAL" clId="{CB531317-9BA8-4533-990F-9740E57461F8}" dt="2022-04-26T21:17:52.601" v="379" actId="20577"/>
        <pc:sldMkLst>
          <pc:docMk/>
          <pc:sldMk cId="1891993320" sldId="280"/>
        </pc:sldMkLst>
        <pc:spChg chg="add mod">
          <ac:chgData name="Skylar Matthew Gilmore" userId="c8ff8e7b-630d-401e-9d6d-65c83cdb2d03" providerId="ADAL" clId="{CB531317-9BA8-4533-990F-9740E57461F8}" dt="2022-04-26T21:17:12.869" v="370" actId="404"/>
          <ac:spMkLst>
            <pc:docMk/>
            <pc:sldMk cId="1891993320" sldId="280"/>
            <ac:spMk id="3" creationId="{DAC99EF7-4B64-4B84-9220-0D1BDDE8076C}"/>
          </ac:spMkLst>
        </pc:spChg>
        <pc:spChg chg="mod">
          <ac:chgData name="Skylar Matthew Gilmore" userId="c8ff8e7b-630d-401e-9d6d-65c83cdb2d03" providerId="ADAL" clId="{CB531317-9BA8-4533-990F-9740E57461F8}" dt="2022-04-26T21:17:52.601" v="379" actId="20577"/>
          <ac:spMkLst>
            <pc:docMk/>
            <pc:sldMk cId="1891993320" sldId="280"/>
            <ac:spMk id="8" creationId="{DFA94E1D-DF4A-4EB4-A782-F38CA0266D4A}"/>
          </ac:spMkLst>
        </pc:spChg>
      </pc:sldChg>
      <pc:sldChg chg="addSp delSp modSp mod ord">
        <pc:chgData name="Skylar Matthew Gilmore" userId="c8ff8e7b-630d-401e-9d6d-65c83cdb2d03" providerId="ADAL" clId="{CB531317-9BA8-4533-990F-9740E57461F8}" dt="2022-04-26T21:24:31.649" v="744" actId="20577"/>
        <pc:sldMkLst>
          <pc:docMk/>
          <pc:sldMk cId="1181091687" sldId="283"/>
        </pc:sldMkLst>
        <pc:spChg chg="add mod">
          <ac:chgData name="Skylar Matthew Gilmore" userId="c8ff8e7b-630d-401e-9d6d-65c83cdb2d03" providerId="ADAL" clId="{CB531317-9BA8-4533-990F-9740E57461F8}" dt="2022-04-26T21:23:44.385" v="722" actId="20577"/>
          <ac:spMkLst>
            <pc:docMk/>
            <pc:sldMk cId="1181091687" sldId="283"/>
            <ac:spMk id="6" creationId="{B7E11F0B-A9E9-4B00-A7C5-A00256EF10E9}"/>
          </ac:spMkLst>
        </pc:spChg>
        <pc:spChg chg="mod">
          <ac:chgData name="Skylar Matthew Gilmore" userId="c8ff8e7b-630d-401e-9d6d-65c83cdb2d03" providerId="ADAL" clId="{CB531317-9BA8-4533-990F-9740E57461F8}" dt="2022-04-26T21:24:31.649" v="744" actId="20577"/>
          <ac:spMkLst>
            <pc:docMk/>
            <pc:sldMk cId="1181091687" sldId="283"/>
            <ac:spMk id="8" creationId="{82AE30BE-9634-4A6F-9731-2ED1329C1E16}"/>
          </ac:spMkLst>
        </pc:spChg>
        <pc:picChg chg="del">
          <ac:chgData name="Skylar Matthew Gilmore" userId="c8ff8e7b-630d-401e-9d6d-65c83cdb2d03" providerId="ADAL" clId="{CB531317-9BA8-4533-990F-9740E57461F8}" dt="2022-04-26T21:18:34.688" v="396" actId="478"/>
          <ac:picMkLst>
            <pc:docMk/>
            <pc:sldMk cId="1181091687" sldId="283"/>
            <ac:picMk id="7" creationId="{D610F2D0-60D9-4543-9443-CCE0CD5A2C07}"/>
          </ac:picMkLst>
        </pc:picChg>
      </pc:sldChg>
      <pc:sldChg chg="addSp delSp modSp new mod">
        <pc:chgData name="Skylar Matthew Gilmore" userId="c8ff8e7b-630d-401e-9d6d-65c83cdb2d03" providerId="ADAL" clId="{CB531317-9BA8-4533-990F-9740E57461F8}" dt="2022-04-26T21:25:06.053" v="805" actId="20577"/>
        <pc:sldMkLst>
          <pc:docMk/>
          <pc:sldMk cId="572231216" sldId="284"/>
        </pc:sldMkLst>
        <pc:spChg chg="del">
          <ac:chgData name="Skylar Matthew Gilmore" userId="c8ff8e7b-630d-401e-9d6d-65c83cdb2d03" providerId="ADAL" clId="{CB531317-9BA8-4533-990F-9740E57461F8}" dt="2022-04-26T21:24:10.823" v="726" actId="478"/>
          <ac:spMkLst>
            <pc:docMk/>
            <pc:sldMk cId="572231216" sldId="284"/>
            <ac:spMk id="2" creationId="{64AA7330-3657-4815-A52B-18BEDEA8A5AB}"/>
          </ac:spMkLst>
        </pc:spChg>
        <pc:spChg chg="mod">
          <ac:chgData name="Skylar Matthew Gilmore" userId="c8ff8e7b-630d-401e-9d6d-65c83cdb2d03" providerId="ADAL" clId="{CB531317-9BA8-4533-990F-9740E57461F8}" dt="2022-04-26T21:24:21.568" v="743" actId="20577"/>
          <ac:spMkLst>
            <pc:docMk/>
            <pc:sldMk cId="572231216" sldId="284"/>
            <ac:spMk id="3" creationId="{B35483EA-1C41-4249-9F48-63D644E000F3}"/>
          </ac:spMkLst>
        </pc:spChg>
        <pc:spChg chg="add mod">
          <ac:chgData name="Skylar Matthew Gilmore" userId="c8ff8e7b-630d-401e-9d6d-65c83cdb2d03" providerId="ADAL" clId="{CB531317-9BA8-4533-990F-9740E57461F8}" dt="2022-04-26T21:25:06.053" v="805" actId="20577"/>
          <ac:spMkLst>
            <pc:docMk/>
            <pc:sldMk cId="572231216" sldId="284"/>
            <ac:spMk id="4" creationId="{6F74AB34-3160-485A-BD0E-9C4C34BF9D98}"/>
          </ac:spMkLst>
        </pc:spChg>
      </pc:sldChg>
      <pc:sldChg chg="modSp new mod">
        <pc:chgData name="Skylar Matthew Gilmore" userId="c8ff8e7b-630d-401e-9d6d-65c83cdb2d03" providerId="ADAL" clId="{CB531317-9BA8-4533-990F-9740E57461F8}" dt="2022-04-26T21:40:34.115" v="1297" actId="1076"/>
        <pc:sldMkLst>
          <pc:docMk/>
          <pc:sldMk cId="3697616120" sldId="285"/>
        </pc:sldMkLst>
        <pc:spChg chg="mod">
          <ac:chgData name="Skylar Matthew Gilmore" userId="c8ff8e7b-630d-401e-9d6d-65c83cdb2d03" providerId="ADAL" clId="{CB531317-9BA8-4533-990F-9740E57461F8}" dt="2022-04-26T21:40:34.115" v="1297" actId="1076"/>
          <ac:spMkLst>
            <pc:docMk/>
            <pc:sldMk cId="3697616120" sldId="285"/>
            <ac:spMk id="2" creationId="{8DCE12FA-A0D4-42C6-ABB4-DE3CF5D91729}"/>
          </ac:spMkLst>
        </pc:spChg>
        <pc:spChg chg="mod">
          <ac:chgData name="Skylar Matthew Gilmore" userId="c8ff8e7b-630d-401e-9d6d-65c83cdb2d03" providerId="ADAL" clId="{CB531317-9BA8-4533-990F-9740E57461F8}" dt="2022-04-26T21:34:57.530" v="832" actId="20577"/>
          <ac:spMkLst>
            <pc:docMk/>
            <pc:sldMk cId="3697616120" sldId="285"/>
            <ac:spMk id="3" creationId="{1FC25D8F-8666-47F1-9AC3-88686CD2434C}"/>
          </ac:spMkLst>
        </pc:spChg>
      </pc:sldChg>
      <pc:sldMasterChg chg="delSldLayout">
        <pc:chgData name="Skylar Matthew Gilmore" userId="c8ff8e7b-630d-401e-9d6d-65c83cdb2d03" providerId="ADAL" clId="{CB531317-9BA8-4533-990F-9740E57461F8}" dt="2022-04-26T21:25:17.794" v="806" actId="2696"/>
        <pc:sldMasterMkLst>
          <pc:docMk/>
          <pc:sldMasterMk cId="3491437216" sldId="2147483672"/>
        </pc:sldMasterMkLst>
        <pc:sldLayoutChg chg="del">
          <pc:chgData name="Skylar Matthew Gilmore" userId="c8ff8e7b-630d-401e-9d6d-65c83cdb2d03" providerId="ADAL" clId="{CB531317-9BA8-4533-990F-9740E57461F8}" dt="2022-04-26T21:25:17.794" v="806" actId="2696"/>
          <pc:sldLayoutMkLst>
            <pc:docMk/>
            <pc:sldMasterMk cId="3491437216" sldId="2147483672"/>
            <pc:sldLayoutMk cId="2911764596" sldId="2147483675"/>
          </pc:sldLayoutMkLst>
        </pc:sldLayoutChg>
      </pc:sldMasterChg>
    </pc:docChg>
  </pc:docChgLst>
  <pc:docChgLst>
    <pc:chgData name="Lumini Sanara Senaviratne Edirisinghe Mudiyanselage" userId="S::lse34@iris.nau.edu::ba3f811b-f7d3-4670-86c7-4632c1aaab4e" providerId="AD" clId="Web-{FC1E4AAA-F091-4225-8C90-C0811F14A7F1}"/>
    <pc:docChg chg="modSld">
      <pc:chgData name="Lumini Sanara Senaviratne Edirisinghe Mudiyanselage" userId="S::lse34@iris.nau.edu::ba3f811b-f7d3-4670-86c7-4632c1aaab4e" providerId="AD" clId="Web-{FC1E4AAA-F091-4225-8C90-C0811F14A7F1}" dt="2022-09-28T02:57:25.162" v="7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FC1E4AAA-F091-4225-8C90-C0811F14A7F1}" dt="2022-09-28T02:57:25.162" v="7"/>
        <pc:sldMkLst>
          <pc:docMk/>
          <pc:sldMk cId="1197291966" sldId="282"/>
        </pc:sldMkLst>
        <pc:picChg chg="add del mod">
          <ac:chgData name="Lumini Sanara Senaviratne Edirisinghe Mudiyanselage" userId="S::lse34@iris.nau.edu::ba3f811b-f7d3-4670-86c7-4632c1aaab4e" providerId="AD" clId="Web-{FC1E4AAA-F091-4225-8C90-C0811F14A7F1}" dt="2022-09-28T02:57:25.162" v="7"/>
          <ac:picMkLst>
            <pc:docMk/>
            <pc:sldMk cId="1197291966" sldId="282"/>
            <ac:picMk id="2" creationId="{C8A2785E-CABE-0F86-DDD5-7FC1B87C5D3A}"/>
          </ac:picMkLst>
        </pc:picChg>
      </pc:sldChg>
    </pc:docChg>
  </pc:docChgLst>
  <pc:docChgLst>
    <pc:chgData name="Skylar Matthew Gilmore" userId="c8ff8e7b-630d-401e-9d6d-65c83cdb2d03" providerId="ADAL" clId="{E0C7298B-F85A-4069-BEB4-BBEB5B651AC7}"/>
    <pc:docChg chg="custSel modSld">
      <pc:chgData name="Skylar Matthew Gilmore" userId="c8ff8e7b-630d-401e-9d6d-65c83cdb2d03" providerId="ADAL" clId="{E0C7298B-F85A-4069-BEB4-BBEB5B651AC7}" dt="2022-04-28T07:52:19.261" v="246" actId="478"/>
      <pc:docMkLst>
        <pc:docMk/>
      </pc:docMkLst>
      <pc:sldChg chg="delSp mod">
        <pc:chgData name="Skylar Matthew Gilmore" userId="c8ff8e7b-630d-401e-9d6d-65c83cdb2d03" providerId="ADAL" clId="{E0C7298B-F85A-4069-BEB4-BBEB5B651AC7}" dt="2022-04-28T07:52:19.261" v="246" actId="478"/>
        <pc:sldMkLst>
          <pc:docMk/>
          <pc:sldMk cId="3497099972" sldId="270"/>
        </pc:sldMkLst>
        <pc:spChg chg="del">
          <ac:chgData name="Skylar Matthew Gilmore" userId="c8ff8e7b-630d-401e-9d6d-65c83cdb2d03" providerId="ADAL" clId="{E0C7298B-F85A-4069-BEB4-BBEB5B651AC7}" dt="2022-04-28T07:52:19.261" v="246" actId="478"/>
          <ac:spMkLst>
            <pc:docMk/>
            <pc:sldMk cId="3497099972" sldId="270"/>
            <ac:spMk id="12" creationId="{D09D03C2-DF54-4678-B102-3DC51DAB7F77}"/>
          </ac:spMkLst>
        </pc:spChg>
      </pc:sldChg>
      <pc:sldChg chg="delSp mod">
        <pc:chgData name="Skylar Matthew Gilmore" userId="c8ff8e7b-630d-401e-9d6d-65c83cdb2d03" providerId="ADAL" clId="{E0C7298B-F85A-4069-BEB4-BBEB5B651AC7}" dt="2022-04-28T07:52:07.631" v="243" actId="478"/>
        <pc:sldMkLst>
          <pc:docMk/>
          <pc:sldMk cId="3977784539" sldId="273"/>
        </pc:sldMkLst>
        <pc:spChg chg="del">
          <ac:chgData name="Skylar Matthew Gilmore" userId="c8ff8e7b-630d-401e-9d6d-65c83cdb2d03" providerId="ADAL" clId="{E0C7298B-F85A-4069-BEB4-BBEB5B651AC7}" dt="2022-04-28T07:52:07.631" v="243" actId="478"/>
          <ac:spMkLst>
            <pc:docMk/>
            <pc:sldMk cId="3977784539" sldId="273"/>
            <ac:spMk id="5" creationId="{0E5B8BB2-BCB1-429A-8FFD-4EDC09F15B57}"/>
          </ac:spMkLst>
        </pc:spChg>
      </pc:sldChg>
      <pc:sldChg chg="delSp mod">
        <pc:chgData name="Skylar Matthew Gilmore" userId="c8ff8e7b-630d-401e-9d6d-65c83cdb2d03" providerId="ADAL" clId="{E0C7298B-F85A-4069-BEB4-BBEB5B651AC7}" dt="2022-04-28T07:52:12.911" v="244" actId="478"/>
        <pc:sldMkLst>
          <pc:docMk/>
          <pc:sldMk cId="2708346736" sldId="278"/>
        </pc:sldMkLst>
        <pc:spChg chg="del">
          <ac:chgData name="Skylar Matthew Gilmore" userId="c8ff8e7b-630d-401e-9d6d-65c83cdb2d03" providerId="ADAL" clId="{E0C7298B-F85A-4069-BEB4-BBEB5B651AC7}" dt="2022-04-28T07:52:12.911" v="244" actId="478"/>
          <ac:spMkLst>
            <pc:docMk/>
            <pc:sldMk cId="2708346736" sldId="278"/>
            <ac:spMk id="4" creationId="{C7C94BC2-876E-4439-9939-9AB581A5AB4C}"/>
          </ac:spMkLst>
        </pc:spChg>
      </pc:sldChg>
      <pc:sldChg chg="delSp mod">
        <pc:chgData name="Skylar Matthew Gilmore" userId="c8ff8e7b-630d-401e-9d6d-65c83cdb2d03" providerId="ADAL" clId="{E0C7298B-F85A-4069-BEB4-BBEB5B651AC7}" dt="2022-04-28T07:52:16.310" v="245" actId="478"/>
        <pc:sldMkLst>
          <pc:docMk/>
          <pc:sldMk cId="1891993320" sldId="280"/>
        </pc:sldMkLst>
        <pc:spChg chg="del">
          <ac:chgData name="Skylar Matthew Gilmore" userId="c8ff8e7b-630d-401e-9d6d-65c83cdb2d03" providerId="ADAL" clId="{E0C7298B-F85A-4069-BEB4-BBEB5B651AC7}" dt="2022-04-28T07:52:16.310" v="245" actId="478"/>
          <ac:spMkLst>
            <pc:docMk/>
            <pc:sldMk cId="1891993320" sldId="280"/>
            <ac:spMk id="11" creationId="{B1D37430-97AD-476B-9B8E-199B1FB12736}"/>
          </ac:spMkLst>
        </pc:spChg>
      </pc:sldChg>
      <pc:sldChg chg="addSp delSp modSp mod">
        <pc:chgData name="Skylar Matthew Gilmore" userId="c8ff8e7b-630d-401e-9d6d-65c83cdb2d03" providerId="ADAL" clId="{E0C7298B-F85A-4069-BEB4-BBEB5B651AC7}" dt="2022-04-28T07:52:03.116" v="242" actId="478"/>
        <pc:sldMkLst>
          <pc:docMk/>
          <pc:sldMk cId="1181091687" sldId="283"/>
        </pc:sldMkLst>
        <pc:spChg chg="del">
          <ac:chgData name="Skylar Matthew Gilmore" userId="c8ff8e7b-630d-401e-9d6d-65c83cdb2d03" providerId="ADAL" clId="{E0C7298B-F85A-4069-BEB4-BBEB5B651AC7}" dt="2022-04-28T07:52:03.116" v="242" actId="478"/>
          <ac:spMkLst>
            <pc:docMk/>
            <pc:sldMk cId="1181091687" sldId="283"/>
            <ac:spMk id="4" creationId="{C7C94BC2-876E-4439-9939-9AB581A5AB4C}"/>
          </ac:spMkLst>
        </pc:spChg>
        <pc:spChg chg="mod">
          <ac:chgData name="Skylar Matthew Gilmore" userId="c8ff8e7b-630d-401e-9d6d-65c83cdb2d03" providerId="ADAL" clId="{E0C7298B-F85A-4069-BEB4-BBEB5B651AC7}" dt="2022-04-28T07:42:51.650" v="67" actId="20577"/>
          <ac:spMkLst>
            <pc:docMk/>
            <pc:sldMk cId="1181091687" sldId="283"/>
            <ac:spMk id="6" creationId="{B7E11F0B-A9E9-4B00-A7C5-A00256EF10E9}"/>
          </ac:spMkLst>
        </pc:spChg>
        <pc:spChg chg="mod">
          <ac:chgData name="Skylar Matthew Gilmore" userId="c8ff8e7b-630d-401e-9d6d-65c83cdb2d03" providerId="ADAL" clId="{E0C7298B-F85A-4069-BEB4-BBEB5B651AC7}" dt="2022-04-28T07:49:06.628" v="127" actId="20577"/>
          <ac:spMkLst>
            <pc:docMk/>
            <pc:sldMk cId="1181091687" sldId="283"/>
            <ac:spMk id="8" creationId="{82AE30BE-9634-4A6F-9731-2ED1329C1E16}"/>
          </ac:spMkLst>
        </pc:spChg>
        <pc:picChg chg="add mod modCrop">
          <ac:chgData name="Skylar Matthew Gilmore" userId="c8ff8e7b-630d-401e-9d6d-65c83cdb2d03" providerId="ADAL" clId="{E0C7298B-F85A-4069-BEB4-BBEB5B651AC7}" dt="2022-04-28T07:46:16.827" v="80" actId="14100"/>
          <ac:picMkLst>
            <pc:docMk/>
            <pc:sldMk cId="1181091687" sldId="283"/>
            <ac:picMk id="5" creationId="{6212C88B-B899-465E-A8E8-B8BAF93B29C3}"/>
          </ac:picMkLst>
        </pc:picChg>
      </pc:sldChg>
      <pc:sldChg chg="addSp modSp mod">
        <pc:chgData name="Skylar Matthew Gilmore" userId="c8ff8e7b-630d-401e-9d6d-65c83cdb2d03" providerId="ADAL" clId="{E0C7298B-F85A-4069-BEB4-BBEB5B651AC7}" dt="2022-04-28T07:50:44.351" v="180" actId="20577"/>
        <pc:sldMkLst>
          <pc:docMk/>
          <pc:sldMk cId="572231216" sldId="284"/>
        </pc:sldMkLst>
        <pc:spChg chg="mod">
          <ac:chgData name="Skylar Matthew Gilmore" userId="c8ff8e7b-630d-401e-9d6d-65c83cdb2d03" providerId="ADAL" clId="{E0C7298B-F85A-4069-BEB4-BBEB5B651AC7}" dt="2022-04-28T07:38:48.151" v="45" actId="20577"/>
          <ac:spMkLst>
            <pc:docMk/>
            <pc:sldMk cId="572231216" sldId="284"/>
            <ac:spMk id="3" creationId="{B35483EA-1C41-4249-9F48-63D644E000F3}"/>
          </ac:spMkLst>
        </pc:spChg>
        <pc:spChg chg="mod">
          <ac:chgData name="Skylar Matthew Gilmore" userId="c8ff8e7b-630d-401e-9d6d-65c83cdb2d03" providerId="ADAL" clId="{E0C7298B-F85A-4069-BEB4-BBEB5B651AC7}" dt="2022-04-28T07:46:55.637" v="105" actId="20577"/>
          <ac:spMkLst>
            <pc:docMk/>
            <pc:sldMk cId="572231216" sldId="284"/>
            <ac:spMk id="4" creationId="{6F74AB34-3160-485A-BD0E-9C4C34BF9D98}"/>
          </ac:spMkLst>
        </pc:spChg>
        <pc:spChg chg="add mod">
          <ac:chgData name="Skylar Matthew Gilmore" userId="c8ff8e7b-630d-401e-9d6d-65c83cdb2d03" providerId="ADAL" clId="{E0C7298B-F85A-4069-BEB4-BBEB5B651AC7}" dt="2022-04-28T07:49:03.680" v="126" actId="20577"/>
          <ac:spMkLst>
            <pc:docMk/>
            <pc:sldMk cId="572231216" sldId="284"/>
            <ac:spMk id="8" creationId="{52E96C37-5511-4D11-8A5D-7B9470D773D7}"/>
          </ac:spMkLst>
        </pc:spChg>
        <pc:spChg chg="add mod">
          <ac:chgData name="Skylar Matthew Gilmore" userId="c8ff8e7b-630d-401e-9d6d-65c83cdb2d03" providerId="ADAL" clId="{E0C7298B-F85A-4069-BEB4-BBEB5B651AC7}" dt="2022-04-28T07:49:45.742" v="164" actId="1076"/>
          <ac:spMkLst>
            <pc:docMk/>
            <pc:sldMk cId="572231216" sldId="284"/>
            <ac:spMk id="9" creationId="{B1719F54-FF1C-413B-8226-9B5D36861E62}"/>
          </ac:spMkLst>
        </pc:spChg>
        <pc:spChg chg="add mod">
          <ac:chgData name="Skylar Matthew Gilmore" userId="c8ff8e7b-630d-401e-9d6d-65c83cdb2d03" providerId="ADAL" clId="{E0C7298B-F85A-4069-BEB4-BBEB5B651AC7}" dt="2022-04-28T07:50:44.351" v="180" actId="20577"/>
          <ac:spMkLst>
            <pc:docMk/>
            <pc:sldMk cId="572231216" sldId="284"/>
            <ac:spMk id="10" creationId="{D85F01D4-B869-45D4-B22F-F556099FE645}"/>
          </ac:spMkLst>
        </pc:spChg>
        <pc:picChg chg="add mod modCrop">
          <ac:chgData name="Skylar Matthew Gilmore" userId="c8ff8e7b-630d-401e-9d6d-65c83cdb2d03" providerId="ADAL" clId="{E0C7298B-F85A-4069-BEB4-BBEB5B651AC7}" dt="2022-04-28T07:46:44.891" v="88" actId="14100"/>
          <ac:picMkLst>
            <pc:docMk/>
            <pc:sldMk cId="572231216" sldId="284"/>
            <ac:picMk id="5" creationId="{854AF8AD-C099-4DA4-82A0-8B9C6CD6F842}"/>
          </ac:picMkLst>
        </pc:picChg>
        <pc:picChg chg="add mod modCrop">
          <ac:chgData name="Skylar Matthew Gilmore" userId="c8ff8e7b-630d-401e-9d6d-65c83cdb2d03" providerId="ADAL" clId="{E0C7298B-F85A-4069-BEB4-BBEB5B651AC7}" dt="2022-04-28T07:47:24.858" v="115" actId="1076"/>
          <ac:picMkLst>
            <pc:docMk/>
            <pc:sldMk cId="572231216" sldId="284"/>
            <ac:picMk id="7" creationId="{8AF50B99-CD64-41BD-A5B8-A8326FDCC2EA}"/>
          </ac:picMkLst>
        </pc:picChg>
      </pc:sldChg>
      <pc:sldChg chg="modSp mod">
        <pc:chgData name="Skylar Matthew Gilmore" userId="c8ff8e7b-630d-401e-9d6d-65c83cdb2d03" providerId="ADAL" clId="{E0C7298B-F85A-4069-BEB4-BBEB5B651AC7}" dt="2022-04-28T07:51:47.312" v="241" actId="20577"/>
        <pc:sldMkLst>
          <pc:docMk/>
          <pc:sldMk cId="3697616120" sldId="285"/>
        </pc:sldMkLst>
        <pc:spChg chg="mod">
          <ac:chgData name="Skylar Matthew Gilmore" userId="c8ff8e7b-630d-401e-9d6d-65c83cdb2d03" providerId="ADAL" clId="{E0C7298B-F85A-4069-BEB4-BBEB5B651AC7}" dt="2022-04-28T07:51:47.312" v="241" actId="20577"/>
          <ac:spMkLst>
            <pc:docMk/>
            <pc:sldMk cId="3697616120" sldId="285"/>
            <ac:spMk id="2" creationId="{8DCE12FA-A0D4-42C6-ABB4-DE3CF5D91729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FB747954-C366-4882-971C-9B3DAD2C2BCF}"/>
    <pc:docChg chg="modSld">
      <pc:chgData name="Lumini Sanara Senaviratne Edirisinghe Mudiyanselage" userId="S::lse34@iris.nau.edu::ba3f811b-f7d3-4670-86c7-4632c1aaab4e" providerId="AD" clId="Web-{FB747954-C366-4882-971C-9B3DAD2C2BCF}" dt="2022-03-30T00:35:20.456" v="5" actId="20577"/>
      <pc:docMkLst>
        <pc:docMk/>
      </pc:docMkLst>
      <pc:sldChg chg="addSp modSp">
        <pc:chgData name="Lumini Sanara Senaviratne Edirisinghe Mudiyanselage" userId="S::lse34@iris.nau.edu::ba3f811b-f7d3-4670-86c7-4632c1aaab4e" providerId="AD" clId="Web-{FB747954-C366-4882-971C-9B3DAD2C2BCF}" dt="2022-03-30T00:35:20.456" v="5" actId="20577"/>
        <pc:sldMkLst>
          <pc:docMk/>
          <pc:sldMk cId="2436827148" sldId="282"/>
        </pc:sldMkLst>
        <pc:spChg chg="add">
          <ac:chgData name="Lumini Sanara Senaviratne Edirisinghe Mudiyanselage" userId="S::lse34@iris.nau.edu::ba3f811b-f7d3-4670-86c7-4632c1aaab4e" providerId="AD" clId="Web-{FB747954-C366-4882-971C-9B3DAD2C2BCF}" dt="2022-03-30T00:34:58.940" v="0"/>
          <ac:spMkLst>
            <pc:docMk/>
            <pc:sldMk cId="2436827148" sldId="282"/>
            <ac:spMk id="7" creationId="{C3FDC068-ED2E-E642-1913-DA7D3199645F}"/>
          </ac:spMkLst>
        </pc:spChg>
        <pc:spChg chg="add mod">
          <ac:chgData name="Lumini Sanara Senaviratne Edirisinghe Mudiyanselage" userId="S::lse34@iris.nau.edu::ba3f811b-f7d3-4670-86c7-4632c1aaab4e" providerId="AD" clId="Web-{FB747954-C366-4882-971C-9B3DAD2C2BCF}" dt="2022-03-30T00:35:20.456" v="5" actId="20577"/>
          <ac:spMkLst>
            <pc:docMk/>
            <pc:sldMk cId="2436827148" sldId="282"/>
            <ac:spMk id="8" creationId="{ACE8582E-F565-51E2-ECF5-68FF22E40340}"/>
          </ac:spMkLst>
        </pc:spChg>
      </pc:sldChg>
    </pc:docChg>
  </pc:docChgLst>
  <pc:docChgLst>
    <pc:chgData name="Alex Lee Nagle" userId="S::aln259@nau.edu::7b63e753-be02-4b51-a484-998be9625c7e" providerId="AD" clId="Web-{39783126-5374-4616-9D85-39E049EAA659}"/>
    <pc:docChg chg="modSld">
      <pc:chgData name="Alex Lee Nagle" userId="S::aln259@nau.edu::7b63e753-be02-4b51-a484-998be9625c7e" providerId="AD" clId="Web-{39783126-5374-4616-9D85-39E049EAA659}" dt="2022-02-03T01:04:29.451" v="24" actId="1076"/>
      <pc:docMkLst>
        <pc:docMk/>
      </pc:docMkLst>
      <pc:sldChg chg="addSp modSp">
        <pc:chgData name="Alex Lee Nagle" userId="S::aln259@nau.edu::7b63e753-be02-4b51-a484-998be9625c7e" providerId="AD" clId="Web-{39783126-5374-4616-9D85-39E049EAA659}" dt="2022-02-03T01:04:29.451" v="24" actId="1076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39783126-5374-4616-9D85-39E049EAA659}" dt="2022-02-03T01:03:24.512" v="14" actId="1076"/>
          <ac:spMkLst>
            <pc:docMk/>
            <pc:sldMk cId="3497099972" sldId="270"/>
            <ac:spMk id="5" creationId="{7A7446D3-C2E6-4A1E-AE0A-FA6C7CD49425}"/>
          </ac:spMkLst>
        </pc:spChg>
        <pc:spChg chg="mod">
          <ac:chgData name="Alex Lee Nagle" userId="S::aln259@nau.edu::7b63e753-be02-4b51-a484-998be9625c7e" providerId="AD" clId="Web-{39783126-5374-4616-9D85-39E049EAA659}" dt="2022-02-03T01:02:30.448" v="13" actId="1076"/>
          <ac:spMkLst>
            <pc:docMk/>
            <pc:sldMk cId="3497099972" sldId="270"/>
            <ac:spMk id="7" creationId="{1340C1FD-C3DB-43CB-920F-F5AA3CC9CF94}"/>
          </ac:spMkLst>
        </pc:spChg>
        <pc:spChg chg="add mod">
          <ac:chgData name="Alex Lee Nagle" userId="S::aln259@nau.edu::7b63e753-be02-4b51-a484-998be9625c7e" providerId="AD" clId="Web-{39783126-5374-4616-9D85-39E049EAA659}" dt="2022-02-03T01:04:29.451" v="24" actId="1076"/>
          <ac:spMkLst>
            <pc:docMk/>
            <pc:sldMk cId="3497099972" sldId="270"/>
            <ac:spMk id="12" creationId="{D09D03C2-DF54-4678-B102-3DC51DAB7F77}"/>
          </ac:spMkLst>
        </pc:spChg>
        <pc:picChg chg="mod">
          <ac:chgData name="Alex Lee Nagle" userId="S::aln259@nau.edu::7b63e753-be02-4b51-a484-998be9625c7e" providerId="AD" clId="Web-{39783126-5374-4616-9D85-39E049EAA659}" dt="2022-02-03T01:02:12.635" v="9" actId="14100"/>
          <ac:picMkLst>
            <pc:docMk/>
            <pc:sldMk cId="3497099972" sldId="270"/>
            <ac:picMk id="9" creationId="{C9F941B7-E667-4859-A557-60E098DE205C}"/>
          </ac:picMkLst>
        </pc:picChg>
        <pc:picChg chg="add mod">
          <ac:chgData name="Alex Lee Nagle" userId="S::aln259@nau.edu::7b63e753-be02-4b51-a484-998be9625c7e" providerId="AD" clId="Web-{39783126-5374-4616-9D85-39E049EAA659}" dt="2022-02-03T01:02:20.588" v="11" actId="1076"/>
          <ac:picMkLst>
            <pc:docMk/>
            <pc:sldMk cId="3497099972" sldId="270"/>
            <ac:picMk id="10" creationId="{D289A100-D0E9-4087-B7C1-28B31676532D}"/>
          </ac:picMkLst>
        </pc:picChg>
        <pc:picChg chg="add mod">
          <ac:chgData name="Alex Lee Nagle" userId="S::aln259@nau.edu::7b63e753-be02-4b51-a484-998be9625c7e" providerId="AD" clId="Web-{39783126-5374-4616-9D85-39E049EAA659}" dt="2022-02-03T01:02:24.088" v="12" actId="1076"/>
          <ac:picMkLst>
            <pc:docMk/>
            <pc:sldMk cId="3497099972" sldId="270"/>
            <ac:picMk id="11" creationId="{9C2A3CD7-4D4F-4A6F-A4C6-3EB82811BC60}"/>
          </ac:picMkLst>
        </pc:picChg>
      </pc:sldChg>
      <pc:sldChg chg="addSp modSp">
        <pc:chgData name="Alex Lee Nagle" userId="S::aln259@nau.edu::7b63e753-be02-4b51-a484-998be9625c7e" providerId="AD" clId="Web-{39783126-5374-4616-9D85-39E049EAA659}" dt="2022-02-03T01:04:17.763" v="21" actId="1076"/>
        <pc:sldMkLst>
          <pc:docMk/>
          <pc:sldMk cId="2658137896" sldId="272"/>
        </pc:sldMkLst>
        <pc:spChg chg="add mod">
          <ac:chgData name="Alex Lee Nagle" userId="S::aln259@nau.edu::7b63e753-be02-4b51-a484-998be9625c7e" providerId="AD" clId="Web-{39783126-5374-4616-9D85-39E049EAA659}" dt="2022-02-03T01:04:14.450" v="20" actId="1076"/>
          <ac:spMkLst>
            <pc:docMk/>
            <pc:sldMk cId="2658137896" sldId="272"/>
            <ac:spMk id="4" creationId="{FED0F0A4-AE0D-416F-BCD5-E3E8EF98910E}"/>
          </ac:spMkLst>
        </pc:spChg>
        <pc:picChg chg="mod">
          <ac:chgData name="Alex Lee Nagle" userId="S::aln259@nau.edu::7b63e753-be02-4b51-a484-998be9625c7e" providerId="AD" clId="Web-{39783126-5374-4616-9D85-39E049EAA659}" dt="2022-02-03T01:04:17.763" v="21" actId="1076"/>
          <ac:picMkLst>
            <pc:docMk/>
            <pc:sldMk cId="2658137896" sldId="272"/>
            <ac:picMk id="5" creationId="{0B1FB7AB-0237-470F-BD02-C385DAF6DC83}"/>
          </ac:picMkLst>
        </pc:picChg>
      </pc:sldChg>
    </pc:docChg>
  </pc:docChgLst>
  <pc:docChgLst>
    <pc:chgData name="Skylar Matthew Gilmore" userId="S::smg592@nau.edu::c8ff8e7b-630d-401e-9d6d-65c83cdb2d03" providerId="AD" clId="Web-{834EB882-3A95-48EA-A78F-E8072C33E4E9}"/>
    <pc:docChg chg="delSld modSld">
      <pc:chgData name="Skylar Matthew Gilmore" userId="S::smg592@nau.edu::c8ff8e7b-630d-401e-9d6d-65c83cdb2d03" providerId="AD" clId="Web-{834EB882-3A95-48EA-A78F-E8072C33E4E9}" dt="2022-04-26T21:12:14.352" v="66" actId="1076"/>
      <pc:docMkLst>
        <pc:docMk/>
      </pc:docMkLst>
      <pc:sldChg chg="modSp">
        <pc:chgData name="Skylar Matthew Gilmore" userId="S::smg592@nau.edu::c8ff8e7b-630d-401e-9d6d-65c83cdb2d03" providerId="AD" clId="Web-{834EB882-3A95-48EA-A78F-E8072C33E4E9}" dt="2022-04-26T21:03:11.953" v="1" actId="20577"/>
        <pc:sldMkLst>
          <pc:docMk/>
          <pc:sldMk cId="109857222" sldId="256"/>
        </pc:sldMkLst>
        <pc:spChg chg="mod">
          <ac:chgData name="Skylar Matthew Gilmore" userId="S::smg592@nau.edu::c8ff8e7b-630d-401e-9d6d-65c83cdb2d03" providerId="AD" clId="Web-{834EB882-3A95-48EA-A78F-E8072C33E4E9}" dt="2022-04-26T21:03:11.953" v="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">
        <pc:chgData name="Skylar Matthew Gilmore" userId="S::smg592@nau.edu::c8ff8e7b-630d-401e-9d6d-65c83cdb2d03" providerId="AD" clId="Web-{834EB882-3A95-48EA-A78F-E8072C33E4E9}" dt="2022-04-26T21:03:39.126" v="2"/>
        <pc:sldMkLst>
          <pc:docMk/>
          <pc:sldMk cId="2803027210" sldId="267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3"/>
        <pc:sldMkLst>
          <pc:docMk/>
          <pc:sldMk cId="898435061" sldId="268"/>
        </pc:sldMkLst>
      </pc:sldChg>
      <pc:sldChg chg="del">
        <pc:chgData name="Skylar Matthew Gilmore" userId="S::smg592@nau.edu::c8ff8e7b-630d-401e-9d6d-65c83cdb2d03" providerId="AD" clId="Web-{834EB882-3A95-48EA-A78F-E8072C33E4E9}" dt="2022-04-26T21:03:53.360" v="8"/>
        <pc:sldMkLst>
          <pc:docMk/>
          <pc:sldMk cId="2736538855" sldId="275"/>
        </pc:sldMkLst>
      </pc:sldChg>
      <pc:sldChg chg="addSp delSp modSp">
        <pc:chgData name="Skylar Matthew Gilmore" userId="S::smg592@nau.edu::c8ff8e7b-630d-401e-9d6d-65c83cdb2d03" providerId="AD" clId="Web-{834EB882-3A95-48EA-A78F-E8072C33E4E9}" dt="2022-04-26T21:10:30.366" v="64" actId="1076"/>
        <pc:sldMkLst>
          <pc:docMk/>
          <pc:sldMk cId="2708346736" sldId="278"/>
        </pc:sldMkLst>
        <pc:spChg chg="mod">
          <ac:chgData name="Skylar Matthew Gilmore" userId="S::smg592@nau.edu::c8ff8e7b-630d-401e-9d6d-65c83cdb2d03" providerId="AD" clId="Web-{834EB882-3A95-48EA-A78F-E8072C33E4E9}" dt="2022-04-26T21:07:40.441" v="37" actId="20577"/>
          <ac:spMkLst>
            <pc:docMk/>
            <pc:sldMk cId="2708346736" sldId="278"/>
            <ac:spMk id="3" creationId="{1A318E51-0C03-4C1E-90A0-497C9A85BE6B}"/>
          </ac:spMkLst>
        </pc:spChg>
        <pc:spChg chg="mod">
          <ac:chgData name="Skylar Matthew Gilmore" userId="S::smg592@nau.edu::c8ff8e7b-630d-401e-9d6d-65c83cdb2d03" providerId="AD" clId="Web-{834EB882-3A95-48EA-A78F-E8072C33E4E9}" dt="2022-04-26T21:10:30.366" v="64" actId="1076"/>
          <ac:spMkLst>
            <pc:docMk/>
            <pc:sldMk cId="2708346736" sldId="278"/>
            <ac:spMk id="5" creationId="{BFDDFEF6-28E7-4021-810A-8EDDA9099737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6:33.566" v="9"/>
          <ac:spMkLst>
            <pc:docMk/>
            <pc:sldMk cId="2708346736" sldId="278"/>
            <ac:spMk id="8" creationId="{82AE30BE-9634-4A6F-9731-2ED1329C1E16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5"/>
          <ac:spMkLst>
            <pc:docMk/>
            <pc:sldMk cId="2708346736" sldId="278"/>
            <ac:spMk id="34" creationId="{AE7B3B4E-ECC3-4C87-A971-6FAB560D950B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4"/>
          <ac:spMkLst>
            <pc:docMk/>
            <pc:sldMk cId="2708346736" sldId="278"/>
            <ac:spMk id="35" creationId="{EAB81BF3-E436-47C9-8FD8-8646D674687E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3"/>
          <ac:spMkLst>
            <pc:docMk/>
            <pc:sldMk cId="2708346736" sldId="278"/>
            <ac:spMk id="36" creationId="{56F9E356-8EF0-4BF8-88B1-7677C12FCDEB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2"/>
          <ac:spMkLst>
            <pc:docMk/>
            <pc:sldMk cId="2708346736" sldId="278"/>
            <ac:spMk id="37" creationId="{65E1D6DD-88F4-4CB8-9EBD-7FB58C586D02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1"/>
          <ac:spMkLst>
            <pc:docMk/>
            <pc:sldMk cId="2708346736" sldId="278"/>
            <ac:spMk id="39" creationId="{CF2DCDF4-6CB7-4C13-A610-EF6C8968469D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0"/>
          <ac:spMkLst>
            <pc:docMk/>
            <pc:sldMk cId="2708346736" sldId="278"/>
            <ac:spMk id="40" creationId="{8E763758-465B-45A0-AFD0-9E306811A407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39"/>
          <ac:spMkLst>
            <pc:docMk/>
            <pc:sldMk cId="2708346736" sldId="278"/>
            <ac:spMk id="43" creationId="{EDAED9AF-5939-46B4-AF73-DEDF52A64838}"/>
          </ac:spMkLst>
        </pc:spChg>
        <pc:picChg chg="add mod">
          <ac:chgData name="Skylar Matthew Gilmore" userId="S::smg592@nau.edu::c8ff8e7b-630d-401e-9d6d-65c83cdb2d03" providerId="AD" clId="Web-{834EB882-3A95-48EA-A78F-E8072C33E4E9}" dt="2022-04-26T21:09:26.474" v="59" actId="1076"/>
          <ac:picMkLst>
            <pc:docMk/>
            <pc:sldMk cId="2708346736" sldId="278"/>
            <ac:picMk id="2" creationId="{6155BEC5-F509-116A-2BD2-C8F824E4193C}"/>
          </ac:picMkLst>
        </pc:picChg>
        <pc:picChg chg="del mod">
          <ac:chgData name="Skylar Matthew Gilmore" userId="S::smg592@nau.edu::c8ff8e7b-630d-401e-9d6d-65c83cdb2d03" providerId="AD" clId="Web-{834EB882-3A95-48EA-A78F-E8072C33E4E9}" dt="2022-04-26T21:06:35.441" v="11"/>
          <ac:picMkLst>
            <pc:docMk/>
            <pc:sldMk cId="2708346736" sldId="278"/>
            <ac:picMk id="6" creationId="{0298BCA1-E671-478A-A533-6A3FC02DF5D9}"/>
          </ac:picMkLst>
        </pc:picChg>
        <pc:picChg chg="add mod">
          <ac:chgData name="Skylar Matthew Gilmore" userId="S::smg592@nau.edu::c8ff8e7b-630d-401e-9d6d-65c83cdb2d03" providerId="AD" clId="Web-{834EB882-3A95-48EA-A78F-E8072C33E4E9}" dt="2022-04-26T21:10:27.928" v="63" actId="1076"/>
          <ac:picMkLst>
            <pc:docMk/>
            <pc:sldMk cId="2708346736" sldId="278"/>
            <ac:picMk id="7" creationId="{5FF082BB-3898-6AD8-4665-45A8CD4C75B0}"/>
          </ac:picMkLst>
        </pc:picChg>
        <pc:picChg chg="del">
          <ac:chgData name="Skylar Matthew Gilmore" userId="S::smg592@nau.edu::c8ff8e7b-630d-401e-9d6d-65c83cdb2d03" providerId="AD" clId="Web-{834EB882-3A95-48EA-A78F-E8072C33E4E9}" dt="2022-04-26T21:07:42.270" v="38"/>
          <ac:picMkLst>
            <pc:docMk/>
            <pc:sldMk cId="2708346736" sldId="278"/>
            <ac:picMk id="9" creationId="{44A61637-C301-4CAF-8025-F2E96E469C81}"/>
          </ac:picMkLst>
        </pc:picChg>
        <pc:cxnChg chg="del">
          <ac:chgData name="Skylar Matthew Gilmore" userId="S::smg592@nau.edu::c8ff8e7b-630d-401e-9d6d-65c83cdb2d03" providerId="AD" clId="Web-{834EB882-3A95-48EA-A78F-E8072C33E4E9}" dt="2022-04-26T21:07:48.145" v="52"/>
          <ac:cxnSpMkLst>
            <pc:docMk/>
            <pc:sldMk cId="2708346736" sldId="278"/>
            <ac:cxnSpMk id="11" creationId="{AF3FED6A-82AE-430F-87C3-6360B40769FD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51"/>
          <ac:cxnSpMkLst>
            <pc:docMk/>
            <pc:sldMk cId="2708346736" sldId="278"/>
            <ac:cxnSpMk id="13" creationId="{08C93D25-6783-44F4-9208-47FE4E99553D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50"/>
          <ac:cxnSpMkLst>
            <pc:docMk/>
            <pc:sldMk cId="2708346736" sldId="278"/>
            <ac:cxnSpMk id="16" creationId="{596396FD-569A-4F36-BD10-9C9FB26C8668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9"/>
          <ac:cxnSpMkLst>
            <pc:docMk/>
            <pc:sldMk cId="2708346736" sldId="278"/>
            <ac:cxnSpMk id="18" creationId="{0DF379FB-63C0-462D-8836-4C0B1C8FBCB6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8"/>
          <ac:cxnSpMkLst>
            <pc:docMk/>
            <pc:sldMk cId="2708346736" sldId="278"/>
            <ac:cxnSpMk id="21" creationId="{0FA7B44C-6DCA-47AF-AF28-8D2314AD9604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7"/>
          <ac:cxnSpMkLst>
            <pc:docMk/>
            <pc:sldMk cId="2708346736" sldId="278"/>
            <ac:cxnSpMk id="29" creationId="{09720539-8097-4A5D-B70C-D53C64C0CB58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6"/>
          <ac:cxnSpMkLst>
            <pc:docMk/>
            <pc:sldMk cId="2708346736" sldId="278"/>
            <ac:cxnSpMk id="33" creationId="{1956386C-BE15-4CCD-B724-D267AB3E65DF}"/>
          </ac:cxnSpMkLst>
        </pc:cxnChg>
      </pc:sldChg>
      <pc:sldChg chg="delSp modSp">
        <pc:chgData name="Skylar Matthew Gilmore" userId="S::smg592@nau.edu::c8ff8e7b-630d-401e-9d6d-65c83cdb2d03" providerId="AD" clId="Web-{834EB882-3A95-48EA-A78F-E8072C33E4E9}" dt="2022-04-26T21:12:14.352" v="66" actId="1076"/>
        <pc:sldMkLst>
          <pc:docMk/>
          <pc:sldMk cId="1891993320" sldId="280"/>
        </pc:sldMkLst>
        <pc:spChg chg="mod">
          <ac:chgData name="Skylar Matthew Gilmore" userId="S::smg592@nau.edu::c8ff8e7b-630d-401e-9d6d-65c83cdb2d03" providerId="AD" clId="Web-{834EB882-3A95-48EA-A78F-E8072C33E4E9}" dt="2022-04-26T21:07:03.535" v="22" actId="20577"/>
          <ac:spMkLst>
            <pc:docMk/>
            <pc:sldMk cId="1891993320" sldId="280"/>
            <ac:spMk id="2" creationId="{ED5898E8-46B8-4BD9-93A8-3D611E254C71}"/>
          </ac:spMkLst>
        </pc:spChg>
        <pc:spChg chg="mod">
          <ac:chgData name="Skylar Matthew Gilmore" userId="S::smg592@nau.edu::c8ff8e7b-630d-401e-9d6d-65c83cdb2d03" providerId="AD" clId="Web-{834EB882-3A95-48EA-A78F-E8072C33E4E9}" dt="2022-04-26T21:12:14.352" v="66" actId="1076"/>
          <ac:spMkLst>
            <pc:docMk/>
            <pc:sldMk cId="1891993320" sldId="280"/>
            <ac:spMk id="8" creationId="{DFA94E1D-DF4A-4EB4-A782-F38CA0266D4A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05.191" v="23"/>
          <ac:spMkLst>
            <pc:docMk/>
            <pc:sldMk cId="1891993320" sldId="280"/>
            <ac:spMk id="10" creationId="{0A34138A-71FD-46CA-96A6-70BB1ED575E4}"/>
          </ac:spMkLst>
        </pc:spChg>
        <pc:grpChg chg="mod">
          <ac:chgData name="Skylar Matthew Gilmore" userId="S::smg592@nau.edu::c8ff8e7b-630d-401e-9d6d-65c83cdb2d03" providerId="AD" clId="Web-{834EB882-3A95-48EA-A78F-E8072C33E4E9}" dt="2022-04-26T21:12:10.195" v="65" actId="1076"/>
          <ac:grpSpMkLst>
            <pc:docMk/>
            <pc:sldMk cId="1891993320" sldId="280"/>
            <ac:grpSpMk id="7" creationId="{61FC82B9-FCC6-4C2C-B2A7-308BF57DE36C}"/>
          </ac:grpSpMkLst>
        </pc:grpChg>
        <pc:graphicFrameChg chg="del">
          <ac:chgData name="Skylar Matthew Gilmore" userId="S::smg592@nau.edu::c8ff8e7b-630d-401e-9d6d-65c83cdb2d03" providerId="AD" clId="Web-{834EB882-3A95-48EA-A78F-E8072C33E4E9}" dt="2022-04-26T21:07:06.332" v="24"/>
          <ac:graphicFrameMkLst>
            <pc:docMk/>
            <pc:sldMk cId="1891993320" sldId="280"/>
            <ac:graphicFrameMk id="9" creationId="{26C3F9B7-5DF2-432E-8EE7-2B453AA89E69}"/>
          </ac:graphicFrameMkLst>
        </pc:graphicFrameChg>
      </pc:sldChg>
      <pc:sldChg chg="del">
        <pc:chgData name="Skylar Matthew Gilmore" userId="S::smg592@nau.edu::c8ff8e7b-630d-401e-9d6d-65c83cdb2d03" providerId="AD" clId="Web-{834EB882-3A95-48EA-A78F-E8072C33E4E9}" dt="2022-04-26T21:03:39.126" v="5"/>
        <pc:sldMkLst>
          <pc:docMk/>
          <pc:sldMk cId="2839643985" sldId="281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7"/>
        <pc:sldMkLst>
          <pc:docMk/>
          <pc:sldMk cId="2436827148" sldId="282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4"/>
        <pc:sldMkLst>
          <pc:docMk/>
          <pc:sldMk cId="2348533927" sldId="284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6"/>
        <pc:sldMkLst>
          <pc:docMk/>
          <pc:sldMk cId="3590086057" sldId="285"/>
        </pc:sldMkLst>
      </pc:sldChg>
    </pc:docChg>
  </pc:docChgLst>
  <pc:docChgLst>
    <pc:chgData name="Lumini Sanara Senaviratne Edirisinghe Mudiyanselage" userId="S::lse34@iris.nau.edu::ba3f811b-f7d3-4670-86c7-4632c1aaab4e" providerId="AD" clId="Web-{5F731882-6300-4EF8-B73E-FD56FCA328F1}"/>
    <pc:docChg chg="delSld modSld">
      <pc:chgData name="Lumini Sanara Senaviratne Edirisinghe Mudiyanselage" userId="S::lse34@iris.nau.edu::ba3f811b-f7d3-4670-86c7-4632c1aaab4e" providerId="AD" clId="Web-{5F731882-6300-4EF8-B73E-FD56FCA328F1}" dt="2022-02-01T15:10:19.924" v="74" actId="20577"/>
      <pc:docMkLst>
        <pc:docMk/>
      </pc:docMkLst>
      <pc:sldChg chg="addSp modSp">
        <pc:chgData name="Lumini Sanara Senaviratne Edirisinghe Mudiyanselage" userId="S::lse34@iris.nau.edu::ba3f811b-f7d3-4670-86c7-4632c1aaab4e" providerId="AD" clId="Web-{5F731882-6300-4EF8-B73E-FD56FCA328F1}" dt="2022-02-01T15:08:46.516" v="61" actId="1076"/>
        <pc:sldMkLst>
          <pc:docMk/>
          <pc:sldMk cId="3964602139" sldId="260"/>
        </pc:sldMkLst>
        <pc:spChg chg="add mod">
          <ac:chgData name="Lumini Sanara Senaviratne Edirisinghe Mudiyanselage" userId="S::lse34@iris.nau.edu::ba3f811b-f7d3-4670-86c7-4632c1aaab4e" providerId="AD" clId="Web-{5F731882-6300-4EF8-B73E-FD56FCA328F1}" dt="2022-02-01T15:08:46.516" v="61" actId="1076"/>
          <ac:spMkLst>
            <pc:docMk/>
            <pc:sldMk cId="3964602139" sldId="260"/>
            <ac:spMk id="4" creationId="{DDEFC769-CF49-474B-B34A-D58A59088773}"/>
          </ac:spMkLst>
        </pc:spChg>
      </pc:sldChg>
      <pc:sldChg chg="delSp modSp del">
        <pc:chgData name="Lumini Sanara Senaviratne Edirisinghe Mudiyanselage" userId="S::lse34@iris.nau.edu::ba3f811b-f7d3-4670-86c7-4632c1aaab4e" providerId="AD" clId="Web-{5F731882-6300-4EF8-B73E-FD56FCA328F1}" dt="2022-02-01T15:07:36.937" v="53"/>
        <pc:sldMkLst>
          <pc:docMk/>
          <pc:sldMk cId="893900761" sldId="263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4:57:03.814" v="3" actId="20577"/>
          <ac:spMkLst>
            <pc:docMk/>
            <pc:sldMk cId="893900761" sldId="263"/>
            <ac:spMk id="2" creationId="{7BA88DA5-EB98-4B7D-A641-48C4EE647AC9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04:49.324" v="18" actId="20577"/>
          <ac:spMkLst>
            <pc:docMk/>
            <pc:sldMk cId="893900761" sldId="263"/>
            <ac:spMk id="3" creationId="{C9277FC1-71BC-4D76-9005-7CB4A9934C36}"/>
          </ac:spMkLst>
        </pc:spChg>
        <pc:graphicFrameChg chg="del mod modGraphic">
          <ac:chgData name="Lumini Sanara Senaviratne Edirisinghe Mudiyanselage" userId="S::lse34@iris.nau.edu::ba3f811b-f7d3-4670-86c7-4632c1aaab4e" providerId="AD" clId="Web-{5F731882-6300-4EF8-B73E-FD56FCA328F1}" dt="2022-02-01T15:02:26.290" v="6"/>
          <ac:graphicFrameMkLst>
            <pc:docMk/>
            <pc:sldMk cId="893900761" sldId="263"/>
            <ac:graphicFrameMk id="5" creationId="{B3CAD395-B309-464C-8F39-44019E1A7E32}"/>
          </ac:graphicFrameMkLst>
        </pc:graphicFrameChg>
      </pc:sldChg>
      <pc:sldChg chg="addSp modSp">
        <pc:chgData name="Lumini Sanara Senaviratne Edirisinghe Mudiyanselage" userId="S::lse34@iris.nau.edu::ba3f811b-f7d3-4670-86c7-4632c1aaab4e" providerId="AD" clId="Web-{5F731882-6300-4EF8-B73E-FD56FCA328F1}" dt="2022-02-01T15:08:59.970" v="66" actId="1076"/>
        <pc:sldMkLst>
          <pc:docMk/>
          <pc:sldMk cId="2023767820" sldId="265"/>
        </pc:sldMkLst>
        <pc:spChg chg="add mod">
          <ac:chgData name="Lumini Sanara Senaviratne Edirisinghe Mudiyanselage" userId="S::lse34@iris.nau.edu::ba3f811b-f7d3-4670-86c7-4632c1aaab4e" providerId="AD" clId="Web-{5F731882-6300-4EF8-B73E-FD56FCA328F1}" dt="2022-02-01T15:08:59.970" v="66" actId="1076"/>
          <ac:spMkLst>
            <pc:docMk/>
            <pc:sldMk cId="2023767820" sldId="265"/>
            <ac:spMk id="4" creationId="{B13E8679-1AEA-49A8-9E7F-B2315F7C64B2}"/>
          </ac:spMkLst>
        </pc:spChg>
      </pc:sldChg>
      <pc:sldChg chg="modSp">
        <pc:chgData name="Lumini Sanara Senaviratne Edirisinghe Mudiyanselage" userId="S::lse34@iris.nau.edu::ba3f811b-f7d3-4670-86c7-4632c1aaab4e" providerId="AD" clId="Web-{5F731882-6300-4EF8-B73E-FD56FCA328F1}" dt="2022-02-01T15:10:19.924" v="74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5:09:27.751" v="67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10:19.924" v="74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addSp modSp">
        <pc:chgData name="Lumini Sanara Senaviratne Edirisinghe Mudiyanselage" userId="S::lse34@iris.nau.edu::ba3f811b-f7d3-4670-86c7-4632c1aaab4e" providerId="AD" clId="Web-{5F731882-6300-4EF8-B73E-FD56FCA328F1}" dt="2022-02-01T15:07:26.765" v="52" actId="1076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5:05:03.996" v="29" actId="20577"/>
          <ac:spMkLst>
            <pc:docMk/>
            <pc:sldMk cId="2803027210" sldId="267"/>
            <ac:spMk id="2" creationId="{DDB97F1B-612D-4045-809E-DE725AB0B9DF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06:36.951" v="44" actId="14100"/>
          <ac:spMkLst>
            <pc:docMk/>
            <pc:sldMk cId="2803027210" sldId="267"/>
            <ac:spMk id="3" creationId="{33D570A0-36BD-4AB3-804C-559637164A0A}"/>
          </ac:spMkLst>
        </pc:spChg>
        <pc:spChg chg="add mod">
          <ac:chgData name="Lumini Sanara Senaviratne Edirisinghe Mudiyanselage" userId="S::lse34@iris.nau.edu::ba3f811b-f7d3-4670-86c7-4632c1aaab4e" providerId="AD" clId="Web-{5F731882-6300-4EF8-B73E-FD56FCA328F1}" dt="2022-02-01T15:07:26.765" v="52" actId="1076"/>
          <ac:spMkLst>
            <pc:docMk/>
            <pc:sldMk cId="2803027210" sldId="267"/>
            <ac:spMk id="4" creationId="{752C601C-C6A5-43BD-B801-86AA80ABC1F9}"/>
          </ac:spMkLst>
        </pc:spChg>
        <pc:graphicFrameChg chg="mod modGraphic">
          <ac:chgData name="Lumini Sanara Senaviratne Edirisinghe Mudiyanselage" userId="S::lse34@iris.nau.edu::ba3f811b-f7d3-4670-86c7-4632c1aaab4e" providerId="AD" clId="Web-{5F731882-6300-4EF8-B73E-FD56FCA328F1}" dt="2022-02-01T15:06:59.655" v="48" actId="1076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name="Alex Lee Nagle" userId="S::aln259@nau.edu::7b63e753-be02-4b51-a484-998be9625c7e" providerId="AD" clId="Web-{4EF0E42E-371F-4D3C-893D-76F24F905CD6}"/>
    <pc:docChg chg="addSld delSld modSld">
      <pc:chgData name="Alex Lee Nagle" userId="S::aln259@nau.edu::7b63e753-be02-4b51-a484-998be9625c7e" providerId="AD" clId="Web-{4EF0E42E-371F-4D3C-893D-76F24F905CD6}" dt="2022-02-03T00:58:58.676" v="149" actId="1076"/>
      <pc:docMkLst>
        <pc:docMk/>
      </pc:docMkLst>
      <pc:sldChg chg="del">
        <pc:chgData name="Alex Lee Nagle" userId="S::aln259@nau.edu::7b63e753-be02-4b51-a484-998be9625c7e" providerId="AD" clId="Web-{4EF0E42E-371F-4D3C-893D-76F24F905CD6}" dt="2022-02-03T00:55:30.335" v="0"/>
        <pc:sldMkLst>
          <pc:docMk/>
          <pc:sldMk cId="2515927646" sldId="269"/>
        </pc:sldMkLst>
      </pc:sldChg>
      <pc:sldChg chg="modSp new">
        <pc:chgData name="Alex Lee Nagle" userId="S::aln259@nau.edu::7b63e753-be02-4b51-a484-998be9625c7e" providerId="AD" clId="Web-{4EF0E42E-371F-4D3C-893D-76F24F905CD6}" dt="2022-02-03T00:58:58.676" v="149" actId="1076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4EF0E42E-371F-4D3C-893D-76F24F905CD6}" dt="2022-02-03T00:58:08.798" v="139" actId="1076"/>
          <ac:spMkLst>
            <pc:docMk/>
            <pc:sldMk cId="3497099972" sldId="270"/>
            <ac:spMk id="2" creationId="{E3A9989B-EFD7-4E42-96BE-8F8D9109DE44}"/>
          </ac:spMkLst>
        </pc:spChg>
        <pc:spChg chg="mod">
          <ac:chgData name="Alex Lee Nagle" userId="S::aln259@nau.edu::7b63e753-be02-4b51-a484-998be9625c7e" providerId="AD" clId="Web-{4EF0E42E-371F-4D3C-893D-76F24F905CD6}" dt="2022-02-03T00:58:26.111" v="143" actId="1076"/>
          <ac:spMkLst>
            <pc:docMk/>
            <pc:sldMk cId="3497099972" sldId="270"/>
            <ac:spMk id="3" creationId="{7BAB8A1A-1096-4AEB-9C85-EFF4F84F8EB2}"/>
          </ac:spMkLst>
        </pc:spChg>
        <pc:spChg chg="mod">
          <ac:chgData name="Alex Lee Nagle" userId="S::aln259@nau.edu::7b63e753-be02-4b51-a484-998be9625c7e" providerId="AD" clId="Web-{4EF0E42E-371F-4D3C-893D-76F24F905CD6}" dt="2022-02-03T00:57:55.063" v="137" actId="1076"/>
          <ac:spMkLst>
            <pc:docMk/>
            <pc:sldMk cId="3497099972" sldId="270"/>
            <ac:spMk id="4" creationId="{B3FB56EC-9DF8-4980-AFBC-EDD551AAA9FD}"/>
          </ac:spMkLst>
        </pc:spChg>
        <pc:spChg chg="mod">
          <ac:chgData name="Alex Lee Nagle" userId="S::aln259@nau.edu::7b63e753-be02-4b51-a484-998be9625c7e" providerId="AD" clId="Web-{4EF0E42E-371F-4D3C-893D-76F24F905CD6}" dt="2022-02-03T00:57:59.344" v="138" actId="1076"/>
          <ac:spMkLst>
            <pc:docMk/>
            <pc:sldMk cId="3497099972" sldId="270"/>
            <ac:spMk id="5" creationId="{7A7446D3-C2E6-4A1E-AE0A-FA6C7CD49425}"/>
          </ac:spMkLst>
        </pc:spChg>
        <pc:spChg chg="mod">
          <ac:chgData name="Alex Lee Nagle" userId="S::aln259@nau.edu::7b63e753-be02-4b51-a484-998be9625c7e" providerId="AD" clId="Web-{4EF0E42E-371F-4D3C-893D-76F24F905CD6}" dt="2022-02-03T00:58:32.471" v="144" actId="1076"/>
          <ac:spMkLst>
            <pc:docMk/>
            <pc:sldMk cId="3497099972" sldId="270"/>
            <ac:spMk id="6" creationId="{5EE10678-B01A-492E-8686-A3FC13E5F1EB}"/>
          </ac:spMkLst>
        </pc:spChg>
        <pc:spChg chg="mod">
          <ac:chgData name="Alex Lee Nagle" userId="S::aln259@nau.edu::7b63e753-be02-4b51-a484-998be9625c7e" providerId="AD" clId="Web-{4EF0E42E-371F-4D3C-893D-76F24F905CD6}" dt="2022-02-03T00:58:58.676" v="149" actId="1076"/>
          <ac:spMkLst>
            <pc:docMk/>
            <pc:sldMk cId="3497099972" sldId="270"/>
            <ac:spMk id="7" creationId="{1340C1FD-C3DB-43CB-920F-F5AA3CC9CF94}"/>
          </ac:spMkLst>
        </pc:spChg>
        <pc:spChg chg="mod">
          <ac:chgData name="Alex Lee Nagle" userId="S::aln259@nau.edu::7b63e753-be02-4b51-a484-998be9625c7e" providerId="AD" clId="Web-{4EF0E42E-371F-4D3C-893D-76F24F905CD6}" dt="2022-02-03T00:55:51.118" v="8" actId="20577"/>
          <ac:spMkLst>
            <pc:docMk/>
            <pc:sldMk cId="3497099972" sldId="270"/>
            <ac:spMk id="8" creationId="{69D2779E-F6A0-45E5-BDBD-6A92B3E4E344}"/>
          </ac:spMkLst>
        </pc:spChg>
        <pc:picChg chg="mod">
          <ac:chgData name="Alex Lee Nagle" userId="S::aln259@nau.edu::7b63e753-be02-4b51-a484-998be9625c7e" providerId="AD" clId="Web-{4EF0E42E-371F-4D3C-893D-76F24F905CD6}" dt="2022-02-03T00:58:37.753" v="145" actId="1076"/>
          <ac:picMkLst>
            <pc:docMk/>
            <pc:sldMk cId="3497099972" sldId="270"/>
            <ac:picMk id="9" creationId="{C9F941B7-E667-4859-A557-60E098DE205C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3D47136C-4C34-4CB9-BE9F-1D1243E47060}"/>
    <pc:docChg chg="modSld">
      <pc:chgData name="Lumini Sanara Senaviratne Edirisinghe Mudiyanselage" userId="S::lse34@iris.nau.edu::ba3f811b-f7d3-4670-86c7-4632c1aaab4e" providerId="AD" clId="Web-{3D47136C-4C34-4CB9-BE9F-1D1243E47060}" dt="2022-03-05T03:12:29.608" v="4" actId="14100"/>
      <pc:docMkLst>
        <pc:docMk/>
      </pc:docMkLst>
      <pc:sldChg chg="addSp modSp">
        <pc:chgData name="Lumini Sanara Senaviratne Edirisinghe Mudiyanselage" userId="S::lse34@iris.nau.edu::ba3f811b-f7d3-4670-86c7-4632c1aaab4e" providerId="AD" clId="Web-{3D47136C-4C34-4CB9-BE9F-1D1243E47060}" dt="2022-03-05T03:12:29.608" v="4" actId="14100"/>
        <pc:sldMkLst>
          <pc:docMk/>
          <pc:sldMk cId="4264498956" sldId="274"/>
        </pc:sldMkLst>
        <pc:spChg chg="add mod">
          <ac:chgData name="Lumini Sanara Senaviratne Edirisinghe Mudiyanselage" userId="S::lse34@iris.nau.edu::ba3f811b-f7d3-4670-86c7-4632c1aaab4e" providerId="AD" clId="Web-{3D47136C-4C34-4CB9-BE9F-1D1243E47060}" dt="2022-03-05T03:12:12.811" v="1"/>
          <ac:spMkLst>
            <pc:docMk/>
            <pc:sldMk cId="4264498956" sldId="274"/>
            <ac:spMk id="24" creationId="{688085CF-B18B-4A55-8948-84D64B822816}"/>
          </ac:spMkLst>
        </pc:spChg>
        <pc:spChg chg="mod">
          <ac:chgData name="Lumini Sanara Senaviratne Edirisinghe Mudiyanselage" userId="S::lse34@iris.nau.edu::ba3f811b-f7d3-4670-86c7-4632c1aaab4e" providerId="AD" clId="Web-{3D47136C-4C34-4CB9-BE9F-1D1243E47060}" dt="2022-03-05T03:12:22.342" v="3" actId="1076"/>
          <ac:spMkLst>
            <pc:docMk/>
            <pc:sldMk cId="4264498956" sldId="274"/>
            <ac:spMk id="32" creationId="{89E9842B-AC92-4E75-BE9E-70B438E1FF1E}"/>
          </ac:spMkLst>
        </pc:spChg>
        <pc:grpChg chg="mod">
          <ac:chgData name="Lumini Sanara Senaviratne Edirisinghe Mudiyanselage" userId="S::lse34@iris.nau.edu::ba3f811b-f7d3-4670-86c7-4632c1aaab4e" providerId="AD" clId="Web-{3D47136C-4C34-4CB9-BE9F-1D1243E47060}" dt="2022-03-05T03:12:29.608" v="4" actId="14100"/>
          <ac:grpSpMkLst>
            <pc:docMk/>
            <pc:sldMk cId="4264498956" sldId="274"/>
            <ac:grpSpMk id="3" creationId="{C6FBC22E-E099-4943-8E2E-6C20394CAF7F}"/>
          </ac:grpSpMkLst>
        </pc:grpChg>
      </pc:sldChg>
    </pc:docChg>
  </pc:docChgLst>
  <pc:docChgLst>
    <pc:chgData name="Alex Lee Nagle" userId="S::aln259@nau.edu::7b63e753-be02-4b51-a484-998be9625c7e" providerId="AD" clId="Web-{835D05F8-0096-4DD2-A056-A3C468ECDC9F}"/>
    <pc:docChg chg="addSld delSld modSld">
      <pc:chgData name="Alex Lee Nagle" userId="S::aln259@nau.edu::7b63e753-be02-4b51-a484-998be9625c7e" providerId="AD" clId="Web-{835D05F8-0096-4DD2-A056-A3C468ECDC9F}" dt="2022-02-03T01:42:53.132" v="69" actId="20577"/>
      <pc:docMkLst>
        <pc:docMk/>
      </pc:docMkLst>
      <pc:sldChg chg="modSp">
        <pc:chgData name="Alex Lee Nagle" userId="S::aln259@nau.edu::7b63e753-be02-4b51-a484-998be9625c7e" providerId="AD" clId="Web-{835D05F8-0096-4DD2-A056-A3C468ECDC9F}" dt="2022-02-03T01:25:35.042" v="3" actId="20577"/>
        <pc:sldMkLst>
          <pc:docMk/>
          <pc:sldMk cId="897849253" sldId="257"/>
        </pc:sldMkLst>
        <pc:spChg chg="mod">
          <ac:chgData name="Alex Lee Nagle" userId="S::aln259@nau.edu::7b63e753-be02-4b51-a484-998be9625c7e" providerId="AD" clId="Web-{835D05F8-0096-4DD2-A056-A3C468ECDC9F}" dt="2022-02-03T01:25:35.042" v="3" actId="20577"/>
          <ac:spMkLst>
            <pc:docMk/>
            <pc:sldMk cId="897849253" sldId="257"/>
            <ac:spMk id="14" creationId="{A7B8ED0A-50FD-4612-98FD-A7FF0AE2A281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27.541" v="0" actId="20577"/>
        <pc:sldMkLst>
          <pc:docMk/>
          <pc:sldMk cId="3964602139" sldId="260"/>
        </pc:sldMkLst>
        <pc:spChg chg="mod">
          <ac:chgData name="Alex Lee Nagle" userId="S::aln259@nau.edu::7b63e753-be02-4b51-a484-998be9625c7e" providerId="AD" clId="Web-{835D05F8-0096-4DD2-A056-A3C468ECDC9F}" dt="2022-02-03T01:25:27.541" v="0" actId="20577"/>
          <ac:spMkLst>
            <pc:docMk/>
            <pc:sldMk cId="3964602139" sldId="260"/>
            <ac:spMk id="4" creationId="{DDEFC769-CF49-474B-B34A-D58A59088773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40.073" v="4" actId="20577"/>
        <pc:sldMkLst>
          <pc:docMk/>
          <pc:sldMk cId="1267537386" sldId="261"/>
        </pc:sldMkLst>
        <pc:spChg chg="mod">
          <ac:chgData name="Alex Lee Nagle" userId="S::aln259@nau.edu::7b63e753-be02-4b51-a484-998be9625c7e" providerId="AD" clId="Web-{835D05F8-0096-4DD2-A056-A3C468ECDC9F}" dt="2022-02-03T01:25:40.073" v="4" actId="20577"/>
          <ac:spMkLst>
            <pc:docMk/>
            <pc:sldMk cId="1267537386" sldId="261"/>
            <ac:spMk id="4" creationId="{FC35BFFD-C7B1-45B1-918A-643F9F65959A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31.307" v="2" actId="20577"/>
        <pc:sldMkLst>
          <pc:docMk/>
          <pc:sldMk cId="2023767820" sldId="265"/>
        </pc:sldMkLst>
        <pc:spChg chg="mod">
          <ac:chgData name="Alex Lee Nagle" userId="S::aln259@nau.edu::7b63e753-be02-4b51-a484-998be9625c7e" providerId="AD" clId="Web-{835D05F8-0096-4DD2-A056-A3C468ECDC9F}" dt="2022-02-03T01:25:31.307" v="2" actId="20577"/>
          <ac:spMkLst>
            <pc:docMk/>
            <pc:sldMk cId="2023767820" sldId="265"/>
            <ac:spMk id="4" creationId="{B13E8679-1AEA-49A8-9E7F-B2315F7C64B2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39:38.611" v="45" actId="20577"/>
        <pc:sldMkLst>
          <pc:docMk/>
          <pc:sldMk cId="2797053390" sldId="266"/>
        </pc:sldMkLst>
        <pc:spChg chg="mod">
          <ac:chgData name="Alex Lee Nagle" userId="S::aln259@nau.edu::7b63e753-be02-4b51-a484-998be9625c7e" providerId="AD" clId="Web-{835D05F8-0096-4DD2-A056-A3C468ECDC9F}" dt="2022-02-03T01:39:38.611" v="45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36:12.325" v="42"/>
        <pc:sldMkLst>
          <pc:docMk/>
          <pc:sldMk cId="2803027210" sldId="267"/>
        </pc:sldMkLst>
        <pc:spChg chg="mod">
          <ac:chgData name="Alex Lee Nagle" userId="S::aln259@nau.edu::7b63e753-be02-4b51-a484-998be9625c7e" providerId="AD" clId="Web-{835D05F8-0096-4DD2-A056-A3C468ECDC9F}" dt="2022-02-03T01:26:58.153" v="27" actId="20577"/>
          <ac:spMkLst>
            <pc:docMk/>
            <pc:sldMk cId="2803027210" sldId="267"/>
            <ac:spMk id="4" creationId="{752C601C-C6A5-43BD-B801-86AA80ABC1F9}"/>
          </ac:spMkLst>
        </pc:spChg>
        <pc:graphicFrameChg chg="mod modGraphic">
          <ac:chgData name="Alex Lee Nagle" userId="S::aln259@nau.edu::7b63e753-be02-4b51-a484-998be9625c7e" providerId="AD" clId="Web-{835D05F8-0096-4DD2-A056-A3C468ECDC9F}" dt="2022-02-03T01:36:12.325" v="4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addSp delSp modSp">
        <pc:chgData name="Alex Lee Nagle" userId="S::aln259@nau.edu::7b63e753-be02-4b51-a484-998be9625c7e" providerId="AD" clId="Web-{835D05F8-0096-4DD2-A056-A3C468ECDC9F}" dt="2022-02-03T01:26:51.950" v="25" actId="20577"/>
        <pc:sldMkLst>
          <pc:docMk/>
          <pc:sldMk cId="898435061" sldId="268"/>
        </pc:sldMkLst>
        <pc:spChg chg="add del mod">
          <ac:chgData name="Alex Lee Nagle" userId="S::aln259@nau.edu::7b63e753-be02-4b51-a484-998be9625c7e" providerId="AD" clId="Web-{835D05F8-0096-4DD2-A056-A3C468ECDC9F}" dt="2022-02-03T01:25:54.120" v="12"/>
          <ac:spMkLst>
            <pc:docMk/>
            <pc:sldMk cId="898435061" sldId="268"/>
            <ac:spMk id="6" creationId="{81CD7FAF-2256-4E40-B7D7-6C4455C5DAB2}"/>
          </ac:spMkLst>
        </pc:spChg>
        <pc:spChg chg="add mod">
          <ac:chgData name="Alex Lee Nagle" userId="S::aln259@nau.edu::7b63e753-be02-4b51-a484-998be9625c7e" providerId="AD" clId="Web-{835D05F8-0096-4DD2-A056-A3C468ECDC9F}" dt="2022-02-03T01:26:51.950" v="25" actId="20577"/>
          <ac:spMkLst>
            <pc:docMk/>
            <pc:sldMk cId="898435061" sldId="268"/>
            <ac:spMk id="8" creationId="{4959A1E3-D9F1-45C2-882D-0E273956EDED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6:37.043" v="24" actId="20577"/>
        <pc:sldMkLst>
          <pc:docMk/>
          <pc:sldMk cId="2658137896" sldId="272"/>
        </pc:sldMkLst>
        <pc:spChg chg="mod">
          <ac:chgData name="Alex Lee Nagle" userId="S::aln259@nau.edu::7b63e753-be02-4b51-a484-998be9625c7e" providerId="AD" clId="Web-{835D05F8-0096-4DD2-A056-A3C468ECDC9F}" dt="2022-02-03T01:26:37.043" v="24" actId="20577"/>
          <ac:spMkLst>
            <pc:docMk/>
            <pc:sldMk cId="2658137896" sldId="272"/>
            <ac:spMk id="4" creationId="{FED0F0A4-AE0D-416F-BCD5-E3E8EF98910E}"/>
          </ac:spMkLst>
        </pc:spChg>
      </pc:sldChg>
      <pc:sldChg chg="new del">
        <pc:chgData name="Alex Lee Nagle" userId="S::aln259@nau.edu::7b63e753-be02-4b51-a484-998be9625c7e" providerId="AD" clId="Web-{835D05F8-0096-4DD2-A056-A3C468ECDC9F}" dt="2022-02-03T01:42:28.757" v="56"/>
        <pc:sldMkLst>
          <pc:docMk/>
          <pc:sldMk cId="1884217556" sldId="273"/>
        </pc:sldMkLst>
      </pc:sldChg>
      <pc:sldChg chg="modSp new del">
        <pc:chgData name="Alex Lee Nagle" userId="S::aln259@nau.edu::7b63e753-be02-4b51-a484-998be9625c7e" providerId="AD" clId="Web-{835D05F8-0096-4DD2-A056-A3C468ECDC9F}" dt="2022-02-03T01:42:23.178" v="54"/>
        <pc:sldMkLst>
          <pc:docMk/>
          <pc:sldMk cId="3439530656" sldId="273"/>
        </pc:sldMkLst>
        <pc:spChg chg="mod">
          <ac:chgData name="Alex Lee Nagle" userId="S::aln259@nau.edu::7b63e753-be02-4b51-a484-998be9625c7e" providerId="AD" clId="Web-{835D05F8-0096-4DD2-A056-A3C468ECDC9F}" dt="2022-02-03T01:42:16.725" v="53" actId="20577"/>
          <ac:spMkLst>
            <pc:docMk/>
            <pc:sldMk cId="3439530656" sldId="273"/>
            <ac:spMk id="2" creationId="{E18F78AA-3609-4C25-A913-281E519B8103}"/>
          </ac:spMkLst>
        </pc:spChg>
      </pc:sldChg>
      <pc:sldChg chg="addSp modSp new">
        <pc:chgData name="Alex Lee Nagle" userId="S::aln259@nau.edu::7b63e753-be02-4b51-a484-998be9625c7e" providerId="AD" clId="Web-{835D05F8-0096-4DD2-A056-A3C468ECDC9F}" dt="2022-02-03T01:42:53.132" v="69" actId="20577"/>
        <pc:sldMkLst>
          <pc:docMk/>
          <pc:sldMk cId="3977784539" sldId="273"/>
        </pc:sldMkLst>
        <pc:spChg chg="mod">
          <ac:chgData name="Alex Lee Nagle" userId="S::aln259@nau.edu::7b63e753-be02-4b51-a484-998be9625c7e" providerId="AD" clId="Web-{835D05F8-0096-4DD2-A056-A3C468ECDC9F}" dt="2022-02-03T01:42:40.038" v="65" actId="20577"/>
          <ac:spMkLst>
            <pc:docMk/>
            <pc:sldMk cId="3977784539" sldId="273"/>
            <ac:spMk id="2" creationId="{718B9ABF-74A6-4E24-B42F-F6D510881611}"/>
          </ac:spMkLst>
        </pc:spChg>
        <pc:spChg chg="add mod">
          <ac:chgData name="Alex Lee Nagle" userId="S::aln259@nau.edu::7b63e753-be02-4b51-a484-998be9625c7e" providerId="AD" clId="Web-{835D05F8-0096-4DD2-A056-A3C468ECDC9F}" dt="2022-02-03T01:42:53.132" v="69" actId="20577"/>
          <ac:spMkLst>
            <pc:docMk/>
            <pc:sldMk cId="3977784539" sldId="273"/>
            <ac:spMk id="5" creationId="{0E5B8BB2-BCB1-429A-8FFD-4EDC09F15B57}"/>
          </ac:spMkLst>
        </pc:spChg>
      </pc:sldChg>
    </pc:docChg>
  </pc:docChgLst>
  <pc:docChgLst>
    <pc:chgData name="Alex Nagle" userId="7b63e753-be02-4b51-a484-998be9625c7e" providerId="ADAL" clId="{A8B2FE01-0EC5-4CAD-9A71-BFC8D5A4BA1A}"/>
    <pc:docChg chg="undo redo custSel addSld delSld modSld modMainMaster">
      <pc:chgData name="Alex Nagle" userId="7b63e753-be02-4b51-a484-998be9625c7e" providerId="ADAL" clId="{A8B2FE01-0EC5-4CAD-9A71-BFC8D5A4BA1A}" dt="2022-01-29T02:36:30.092" v="1189" actId="2711"/>
      <pc:docMkLst>
        <pc:docMk/>
      </pc:docMkLst>
      <pc:sldChg chg="modSp mod">
        <pc:chgData name="Alex Nagle" userId="7b63e753-be02-4b51-a484-998be9625c7e" providerId="ADAL" clId="{A8B2FE01-0EC5-4CAD-9A71-BFC8D5A4BA1A}" dt="2022-01-29T01:09:50.837" v="215" actId="2711"/>
        <pc:sldMkLst>
          <pc:docMk/>
          <pc:sldMk cId="109857222" sldId="256"/>
        </pc:sldMkLst>
        <pc:spChg chg="mod">
          <ac:chgData name="Alex Nagle" userId="7b63e753-be02-4b51-a484-998be9625c7e" providerId="ADAL" clId="{A8B2FE01-0EC5-4CAD-9A71-BFC8D5A4BA1A}" dt="2022-01-29T01:09:43.859" v="214" actId="271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Nagle" userId="7b63e753-be02-4b51-a484-998be9625c7e" providerId="ADAL" clId="{A8B2FE01-0EC5-4CAD-9A71-BFC8D5A4BA1A}" dt="2022-01-29T01:09:50.837" v="215" actId="2711"/>
          <ac:spMkLst>
            <pc:docMk/>
            <pc:sldMk cId="109857222" sldId="256"/>
            <ac:spMk id="3" creationId="{00000000-0000-0000-0000-000000000000}"/>
          </ac:spMkLst>
        </pc:spChg>
      </pc:sldChg>
      <pc:sldChg chg="new del">
        <pc:chgData name="Alex Nagle" userId="7b63e753-be02-4b51-a484-998be9625c7e" providerId="ADAL" clId="{A8B2FE01-0EC5-4CAD-9A71-BFC8D5A4BA1A}" dt="2022-01-29T01:02:07.051" v="94" actId="47"/>
        <pc:sldMkLst>
          <pc:docMk/>
          <pc:sldMk cId="124202003" sldId="257"/>
        </pc:sldMkLst>
      </pc:sldChg>
      <pc:sldChg chg="addSp delSp modSp new mod">
        <pc:chgData name="Alex Nagle" userId="7b63e753-be02-4b51-a484-998be9625c7e" providerId="ADAL" clId="{A8B2FE01-0EC5-4CAD-9A71-BFC8D5A4BA1A}" dt="2022-01-29T01:24:36.099" v="1143" actId="2711"/>
        <pc:sldMkLst>
          <pc:docMk/>
          <pc:sldMk cId="897849253" sldId="257"/>
        </pc:sldMkLst>
        <pc:spChg chg="mod">
          <ac:chgData name="Alex Nagle" userId="7b63e753-be02-4b51-a484-998be9625c7e" providerId="ADAL" clId="{A8B2FE01-0EC5-4CAD-9A71-BFC8D5A4BA1A}" dt="2022-01-29T01:24:36.099" v="1143" actId="2711"/>
          <ac:spMkLst>
            <pc:docMk/>
            <pc:sldMk cId="897849253" sldId="257"/>
            <ac:spMk id="2" creationId="{7F76080B-5772-4696-8B70-70F5CCC8825F}"/>
          </ac:spMkLst>
        </pc:spChg>
        <pc:spChg chg="add mod">
          <ac:chgData name="Alex Nagle" userId="7b63e753-be02-4b51-a484-998be9625c7e" providerId="ADAL" clId="{A8B2FE01-0EC5-4CAD-9A71-BFC8D5A4BA1A}" dt="2022-01-29T01:11:13.396" v="256" actId="1076"/>
          <ac:spMkLst>
            <pc:docMk/>
            <pc:sldMk cId="897849253" sldId="257"/>
            <ac:spMk id="11" creationId="{5B27CC2C-B431-429D-9063-3F5E5C973DA8}"/>
          </ac:spMkLst>
        </pc:spChg>
        <pc:spChg chg="add mod">
          <ac:chgData name="Alex Nagle" userId="7b63e753-be02-4b51-a484-998be9625c7e" providerId="ADAL" clId="{A8B2FE01-0EC5-4CAD-9A71-BFC8D5A4BA1A}" dt="2022-01-29T01:19:03.123" v="596" actId="1076"/>
          <ac:spMkLst>
            <pc:docMk/>
            <pc:sldMk cId="897849253" sldId="257"/>
            <ac:spMk id="12" creationId="{ECEBECAA-265C-4C82-BFF7-FA0F28BCA9BA}"/>
          </ac:spMkLst>
        </pc:spChg>
        <pc:spChg chg="add mod">
          <ac:chgData name="Alex Nagle" userId="7b63e753-be02-4b51-a484-998be9625c7e" providerId="ADAL" clId="{A8B2FE01-0EC5-4CAD-9A71-BFC8D5A4BA1A}" dt="2022-01-29T01:16:33.844" v="413" actId="1076"/>
          <ac:spMkLst>
            <pc:docMk/>
            <pc:sldMk cId="897849253" sldId="257"/>
            <ac:spMk id="13" creationId="{6D24E4D9-37AC-4273-B700-8F4A0BFA8709}"/>
          </ac:spMkLst>
        </pc:spChg>
        <pc:spChg chg="add mod">
          <ac:chgData name="Alex Nagle" userId="7b63e753-be02-4b51-a484-998be9625c7e" providerId="ADAL" clId="{A8B2FE01-0EC5-4CAD-9A71-BFC8D5A4BA1A}" dt="2022-01-29T01:12:52.724" v="336" actId="1076"/>
          <ac:spMkLst>
            <pc:docMk/>
            <pc:sldMk cId="897849253" sldId="257"/>
            <ac:spMk id="14" creationId="{A7B8ED0A-50FD-4612-98FD-A7FF0AE2A281}"/>
          </ac:spMkLst>
        </pc:spChg>
        <pc:spChg chg="add mod">
          <ac:chgData name="Alex Nagle" userId="7b63e753-be02-4b51-a484-998be9625c7e" providerId="ADAL" clId="{A8B2FE01-0EC5-4CAD-9A71-BFC8D5A4BA1A}" dt="2022-01-29T01:17:10.652" v="457" actId="1076"/>
          <ac:spMkLst>
            <pc:docMk/>
            <pc:sldMk cId="897849253" sldId="257"/>
            <ac:spMk id="15" creationId="{250E2F40-0607-44A6-A59E-4B2B530A35BF}"/>
          </ac:spMkLst>
        </pc:spChg>
        <pc:spChg chg="add mod">
          <ac:chgData name="Alex Nagle" userId="7b63e753-be02-4b51-a484-998be9625c7e" providerId="ADAL" clId="{A8B2FE01-0EC5-4CAD-9A71-BFC8D5A4BA1A}" dt="2022-01-29T01:18:56.094" v="595" actId="20577"/>
          <ac:spMkLst>
            <pc:docMk/>
            <pc:sldMk cId="897849253" sldId="257"/>
            <ac:spMk id="16" creationId="{AFD94AA1-9376-49B4-8DD0-5F163F29ECDB}"/>
          </ac:spMkLst>
        </pc:spChg>
        <pc:spChg chg="add del">
          <ac:chgData name="Alex Nagle" userId="7b63e753-be02-4b51-a484-998be9625c7e" providerId="ADAL" clId="{A8B2FE01-0EC5-4CAD-9A71-BFC8D5A4BA1A}" dt="2022-01-29T01:18:06.665" v="507" actId="22"/>
          <ac:spMkLst>
            <pc:docMk/>
            <pc:sldMk cId="897849253" sldId="257"/>
            <ac:spMk id="18" creationId="{3E938A6F-99BD-48E9-AE76-EBFA1DB6125C}"/>
          </ac:spMkLst>
        </pc:spChg>
        <pc:spChg chg="add mod">
          <ac:chgData name="Alex Nagle" userId="7b63e753-be02-4b51-a484-998be9625c7e" providerId="ADAL" clId="{A8B2FE01-0EC5-4CAD-9A71-BFC8D5A4BA1A}" dt="2022-01-29T01:18:33.968" v="555" actId="313"/>
          <ac:spMkLst>
            <pc:docMk/>
            <pc:sldMk cId="897849253" sldId="257"/>
            <ac:spMk id="19" creationId="{3C380F97-5475-406F-9417-B54F373A23E1}"/>
          </ac:spMkLst>
        </pc:spChg>
        <pc:spChg chg="add mod">
          <ac:chgData name="Alex Nagle" userId="7b63e753-be02-4b51-a484-998be9625c7e" providerId="ADAL" clId="{A8B2FE01-0EC5-4CAD-9A71-BFC8D5A4BA1A}" dt="2022-01-29T01:18:52.656" v="593" actId="20577"/>
          <ac:spMkLst>
            <pc:docMk/>
            <pc:sldMk cId="897849253" sldId="257"/>
            <ac:spMk id="20" creationId="{6B581016-4F30-4D88-8374-815E4E4FA6AF}"/>
          </ac:spMkLst>
        </pc:spChg>
        <pc:picChg chg="add mod">
          <ac:chgData name="Alex Nagle" userId="7b63e753-be02-4b51-a484-998be9625c7e" providerId="ADAL" clId="{A8B2FE01-0EC5-4CAD-9A71-BFC8D5A4BA1A}" dt="2022-01-29T01:10:51.421" v="251" actId="14100"/>
          <ac:picMkLst>
            <pc:docMk/>
            <pc:sldMk cId="897849253" sldId="257"/>
            <ac:picMk id="4" creationId="{F4423F1D-592C-4A71-8E9F-547A5296C2E9}"/>
          </ac:picMkLst>
        </pc:picChg>
        <pc:picChg chg="add mod">
          <ac:chgData name="Alex Nagle" userId="7b63e753-be02-4b51-a484-998be9625c7e" providerId="ADAL" clId="{A8B2FE01-0EC5-4CAD-9A71-BFC8D5A4BA1A}" dt="2022-01-29T01:16:07.041" v="407" actId="962"/>
          <ac:picMkLst>
            <pc:docMk/>
            <pc:sldMk cId="897849253" sldId="257"/>
            <ac:picMk id="6" creationId="{62FD57D3-CB12-405D-AF73-58E5DEA60581}"/>
          </ac:picMkLst>
        </pc:picChg>
        <pc:picChg chg="add mod">
          <ac:chgData name="Alex Nagle" userId="7b63e753-be02-4b51-a484-998be9625c7e" providerId="ADAL" clId="{A8B2FE01-0EC5-4CAD-9A71-BFC8D5A4BA1A}" dt="2022-01-29T01:16:26.484" v="411" actId="1076"/>
          <ac:picMkLst>
            <pc:docMk/>
            <pc:sldMk cId="897849253" sldId="257"/>
            <ac:picMk id="8" creationId="{0D5BE464-BC36-4472-8C9F-280715BBABBA}"/>
          </ac:picMkLst>
        </pc:picChg>
        <pc:picChg chg="add mod">
          <ac:chgData name="Alex Nagle" userId="7b63e753-be02-4b51-a484-998be9625c7e" providerId="ADAL" clId="{A8B2FE01-0EC5-4CAD-9A71-BFC8D5A4BA1A}" dt="2022-01-29T01:16:30.267" v="412" actId="1076"/>
          <ac:picMkLst>
            <pc:docMk/>
            <pc:sldMk cId="897849253" sldId="257"/>
            <ac:picMk id="10" creationId="{931CEBD0-ABDA-4EAC-BD02-4102891FDAAF}"/>
          </ac:picMkLst>
        </pc:picChg>
      </pc:sldChg>
      <pc:sldChg chg="addSp modSp new mod">
        <pc:chgData name="Alex Nagle" userId="7b63e753-be02-4b51-a484-998be9625c7e" providerId="ADAL" clId="{A8B2FE01-0EC5-4CAD-9A71-BFC8D5A4BA1A}" dt="2022-01-29T01:24:49.461" v="1145" actId="33524"/>
        <pc:sldMkLst>
          <pc:docMk/>
          <pc:sldMk cId="2360224050" sldId="258"/>
        </pc:sldMkLst>
        <pc:spChg chg="mod">
          <ac:chgData name="Alex Nagle" userId="7b63e753-be02-4b51-a484-998be9625c7e" providerId="ADAL" clId="{A8B2FE01-0EC5-4CAD-9A71-BFC8D5A4BA1A}" dt="2022-01-29T01:24:42.347" v="1144" actId="2711"/>
          <ac:spMkLst>
            <pc:docMk/>
            <pc:sldMk cId="2360224050" sldId="258"/>
            <ac:spMk id="2" creationId="{3A48E59B-5015-446C-826A-2F959F93FBD8}"/>
          </ac:spMkLst>
        </pc:spChg>
        <pc:spChg chg="mod">
          <ac:chgData name="Alex Nagle" userId="7b63e753-be02-4b51-a484-998be9625c7e" providerId="ADAL" clId="{A8B2FE01-0EC5-4CAD-9A71-BFC8D5A4BA1A}" dt="2022-01-29T01:24:49.461" v="1145" actId="33524"/>
          <ac:spMkLst>
            <pc:docMk/>
            <pc:sldMk cId="2360224050" sldId="258"/>
            <ac:spMk id="3" creationId="{738E3709-D886-4F35-AE35-946F23D5A5C4}"/>
          </ac:spMkLst>
        </pc:spChg>
        <pc:spChg chg="add mod">
          <ac:chgData name="Alex Nagle" userId="7b63e753-be02-4b51-a484-998be9625c7e" providerId="ADAL" clId="{A8B2FE01-0EC5-4CAD-9A71-BFC8D5A4BA1A}" dt="2022-01-29T01:19:55.796" v="773" actId="1076"/>
          <ac:spMkLst>
            <pc:docMk/>
            <pc:sldMk cId="2360224050" sldId="258"/>
            <ac:spMk id="4" creationId="{0C6B3E38-B435-49BA-8DA2-0EA6D5A69666}"/>
          </ac:spMkLst>
        </pc:spChg>
      </pc:sldChg>
      <pc:sldChg chg="addSp modSp new mod">
        <pc:chgData name="Alex Nagle" userId="7b63e753-be02-4b51-a484-998be9625c7e" providerId="ADAL" clId="{A8B2FE01-0EC5-4CAD-9A71-BFC8D5A4BA1A}" dt="2022-01-29T02:36:30.092" v="1189" actId="2711"/>
        <pc:sldMkLst>
          <pc:docMk/>
          <pc:sldMk cId="271048396" sldId="259"/>
        </pc:sldMkLst>
        <pc:spChg chg="mod">
          <ac:chgData name="Alex Nagle" userId="7b63e753-be02-4b51-a484-998be9625c7e" providerId="ADAL" clId="{A8B2FE01-0EC5-4CAD-9A71-BFC8D5A4BA1A}" dt="2022-01-29T02:36:30.092" v="1189" actId="2711"/>
          <ac:spMkLst>
            <pc:docMk/>
            <pc:sldMk cId="271048396" sldId="259"/>
            <ac:spMk id="2" creationId="{BC94A0E6-94F3-4437-B3D0-58C8C1DE1F06}"/>
          </ac:spMkLst>
        </pc:spChg>
        <pc:spChg chg="mod">
          <ac:chgData name="Alex Nagle" userId="7b63e753-be02-4b51-a484-998be9625c7e" providerId="ADAL" clId="{A8B2FE01-0EC5-4CAD-9A71-BFC8D5A4BA1A}" dt="2022-01-29T02:36:26.075" v="1188" actId="2711"/>
          <ac:spMkLst>
            <pc:docMk/>
            <pc:sldMk cId="271048396" sldId="259"/>
            <ac:spMk id="3" creationId="{C343B942-0B25-4B82-80AD-EDA5C895DCA2}"/>
          </ac:spMkLst>
        </pc:spChg>
        <pc:spChg chg="add mod">
          <ac:chgData name="Alex Nagle" userId="7b63e753-be02-4b51-a484-998be9625c7e" providerId="ADAL" clId="{A8B2FE01-0EC5-4CAD-9A71-BFC8D5A4BA1A}" dt="2022-01-29T02:36:20.730" v="1187" actId="1076"/>
          <ac:spMkLst>
            <pc:docMk/>
            <pc:sldMk cId="271048396" sldId="259"/>
            <ac:spMk id="4" creationId="{A11DEB37-777A-4AF9-886D-41144F7673E7}"/>
          </ac:spMkLst>
        </pc:spChg>
      </pc:sldChg>
      <pc:sldMasterChg chg="modSp delSldLayout">
        <pc:chgData name="Alex Nagle" userId="7b63e753-be02-4b51-a484-998be9625c7e" providerId="ADAL" clId="{A8B2FE01-0EC5-4CAD-9A71-BFC8D5A4BA1A}" dt="2022-01-29T01:09:35.799" v="213" actId="16037"/>
        <pc:sldMasterMkLst>
          <pc:docMk/>
          <pc:sldMasterMk cId="3491437216" sldId="2147483672"/>
        </pc:sldMasterMkLst>
        <pc:spChg chg="mod">
          <ac:chgData name="Alex Nagle" userId="7b63e753-be02-4b51-a484-998be9625c7e" providerId="ADAL" clId="{A8B2FE01-0EC5-4CAD-9A71-BFC8D5A4BA1A}" dt="2022-01-29T01:09:35.799" v="213" actId="16037"/>
          <ac:spMkLst>
            <pc:docMk/>
            <pc:sldMasterMk cId="3491437216" sldId="2147483672"/>
            <ac:spMk id="6" creationId="{00000000-0000-0000-0000-000000000000}"/>
          </ac:spMkLst>
        </pc:spChg>
        <pc:sldLayoutChg chg="del">
          <pc:chgData name="Alex Nagle" userId="7b63e753-be02-4b51-a484-998be9625c7e" providerId="ADAL" clId="{A8B2FE01-0EC5-4CAD-9A71-BFC8D5A4BA1A}" dt="2022-01-29T01:02:07.051" v="94" actId="47"/>
          <pc:sldLayoutMkLst>
            <pc:docMk/>
            <pc:sldMasterMk cId="3491437216" sldId="2147483672"/>
            <pc:sldLayoutMk cId="1280191631" sldId="2147483674"/>
          </pc:sldLayoutMkLst>
        </pc:sldLayoutChg>
      </pc:sldMasterChg>
    </pc:docChg>
  </pc:docChgLst>
  <pc:docChgLst>
    <pc:chgData name="Alex Lee Nagle" userId="S::aln259@nau.edu::7b63e753-be02-4b51-a484-998be9625c7e" providerId="AD" clId="Web-{2B901600-3847-4C7E-B6EB-D9A272565C11}"/>
    <pc:docChg chg="modSld">
      <pc:chgData name="Alex Lee Nagle" userId="S::aln259@nau.edu::7b63e753-be02-4b51-a484-998be9625c7e" providerId="AD" clId="Web-{2B901600-3847-4C7E-B6EB-D9A272565C11}" dt="2022-03-30T00:34:37.720" v="8" actId="1076"/>
      <pc:docMkLst>
        <pc:docMk/>
      </pc:docMkLst>
      <pc:sldChg chg="addSp delSp modSp">
        <pc:chgData name="Alex Lee Nagle" userId="S::aln259@nau.edu::7b63e753-be02-4b51-a484-998be9625c7e" providerId="AD" clId="Web-{2B901600-3847-4C7E-B6EB-D9A272565C11}" dt="2022-03-30T00:34:37.720" v="8" actId="1076"/>
        <pc:sldMkLst>
          <pc:docMk/>
          <pc:sldMk cId="898435061" sldId="268"/>
        </pc:sldMkLst>
        <pc:picChg chg="add mod">
          <ac:chgData name="Alex Lee Nagle" userId="S::aln259@nau.edu::7b63e753-be02-4b51-a484-998be9625c7e" providerId="AD" clId="Web-{2B901600-3847-4C7E-B6EB-D9A272565C11}" dt="2022-03-30T00:34:37.720" v="8" actId="1076"/>
          <ac:picMkLst>
            <pc:docMk/>
            <pc:sldMk cId="898435061" sldId="268"/>
            <ac:picMk id="3" creationId="{08130D29-EE7C-3545-F08E-6C6CE51A5579}"/>
          </ac:picMkLst>
        </pc:picChg>
        <pc:picChg chg="del">
          <ac:chgData name="Alex Lee Nagle" userId="S::aln259@nau.edu::7b63e753-be02-4b51-a484-998be9625c7e" providerId="AD" clId="Web-{2B901600-3847-4C7E-B6EB-D9A272565C11}" dt="2022-03-30T00:34:08.969" v="0"/>
          <ac:picMkLst>
            <pc:docMk/>
            <pc:sldMk cId="898435061" sldId="268"/>
            <ac:picMk id="16" creationId="{C6611388-6F9B-4C7E-931B-55460FD7079A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23FD02F7-15E9-4563-96DA-125B09C2C863}"/>
    <pc:docChg chg="addSld modSld">
      <pc:chgData name="Lumini Sanara Senaviratne Edirisinghe Mudiyanselage" userId="S::lse34@iris.nau.edu::ba3f811b-f7d3-4670-86c7-4632c1aaab4e" providerId="AD" clId="Web-{23FD02F7-15E9-4563-96DA-125B09C2C863}" dt="2022-02-01T14:56:08.060" v="14"/>
      <pc:docMkLst>
        <pc:docMk/>
      </pc:docMkLst>
      <pc:sldChg chg="addSp modSp">
        <pc:chgData name="Lumini Sanara Senaviratne Edirisinghe Mudiyanselage" userId="S::lse34@iris.nau.edu::ba3f811b-f7d3-4670-86c7-4632c1aaab4e" providerId="AD" clId="Web-{23FD02F7-15E9-4563-96DA-125B09C2C863}" dt="2022-02-01T14:55:22.590" v="3"/>
        <pc:sldMkLst>
          <pc:docMk/>
          <pc:sldMk cId="893900761" sldId="263"/>
        </pc:sldMkLst>
        <pc:graphicFrameChg chg="add mod modGraphic">
          <ac:chgData name="Lumini Sanara Senaviratne Edirisinghe Mudiyanselage" userId="S::lse34@iris.nau.edu::ba3f811b-f7d3-4670-86c7-4632c1aaab4e" providerId="AD" clId="Web-{23FD02F7-15E9-4563-96DA-125B09C2C863}" dt="2022-02-01T14:55:22.590" v="3"/>
          <ac:graphicFrameMkLst>
            <pc:docMk/>
            <pc:sldMk cId="893900761" sldId="263"/>
            <ac:graphicFrameMk id="5" creationId="{B3CAD395-B309-464C-8F39-44019E1A7E32}"/>
          </ac:graphicFrameMkLst>
        </pc:graphicFrameChg>
      </pc:sldChg>
      <pc:sldChg chg="addSp modSp new">
        <pc:chgData name="Lumini Sanara Senaviratne Edirisinghe Mudiyanselage" userId="S::lse34@iris.nau.edu::ba3f811b-f7d3-4670-86c7-4632c1aaab4e" providerId="AD" clId="Web-{23FD02F7-15E9-4563-96DA-125B09C2C863}" dt="2022-02-01T14:56:08.060" v="14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23FD02F7-15E9-4563-96DA-125B09C2C863}" dt="2022-02-01T14:55:35.091" v="7" actId="20577"/>
          <ac:spMkLst>
            <pc:docMk/>
            <pc:sldMk cId="2803027210" sldId="267"/>
            <ac:spMk id="2" creationId="{DDB97F1B-612D-4045-809E-DE725AB0B9DF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23FD02F7-15E9-4563-96DA-125B09C2C863}" dt="2022-02-01T14:56:08.060" v="14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name="Alex Lee Nagle" userId="S::aln259@nau.edu::7b63e753-be02-4b51-a484-998be9625c7e" providerId="AD" clId="Web-{D0EF8B44-384B-40CB-B87A-ABE71B8B112C}"/>
    <pc:docChg chg="modSld">
      <pc:chgData name="Alex Lee Nagle" userId="S::aln259@nau.edu::7b63e753-be02-4b51-a484-998be9625c7e" providerId="AD" clId="Web-{D0EF8B44-384B-40CB-B87A-ABE71B8B112C}" dt="2022-02-02T16:40:31.881" v="67" actId="20577"/>
      <pc:docMkLst>
        <pc:docMk/>
      </pc:docMkLst>
      <pc:sldChg chg="addSp modSp">
        <pc:chgData name="Alex Lee Nagle" userId="S::aln259@nau.edu::7b63e753-be02-4b51-a484-998be9625c7e" providerId="AD" clId="Web-{D0EF8B44-384B-40CB-B87A-ABE71B8B112C}" dt="2022-02-02T16:40:31.881" v="67" actId="20577"/>
        <pc:sldMkLst>
          <pc:docMk/>
          <pc:sldMk cId="2360224050" sldId="258"/>
        </pc:sldMkLst>
        <pc:spChg chg="add mod">
          <ac:chgData name="Alex Lee Nagle" userId="S::aln259@nau.edu::7b63e753-be02-4b51-a484-998be9625c7e" providerId="AD" clId="Web-{D0EF8B44-384B-40CB-B87A-ABE71B8B112C}" dt="2022-02-02T16:40:31.881" v="67" actId="20577"/>
          <ac:spMkLst>
            <pc:docMk/>
            <pc:sldMk cId="2360224050" sldId="258"/>
            <ac:spMk id="5" creationId="{5527610C-8C71-4CC5-AE15-4403C423D04A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B78E1D46-5FCB-40BF-B539-DE2566FE2204}"/>
    <pc:docChg chg="addSld modSld">
      <pc:chgData name="Lumini Sanara Senaviratne Edirisinghe Mudiyanselage" userId="S::lse34@iris.nau.edu::ba3f811b-f7d3-4670-86c7-4632c1aaab4e" providerId="AD" clId="Web-{B78E1D46-5FCB-40BF-B539-DE2566FE2204}" dt="2022-01-30T06:45:38.986" v="245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B78E1D46-5FCB-40BF-B539-DE2566FE2204}" dt="2022-01-30T06:42:39.965" v="236" actId="1076"/>
        <pc:sldMkLst>
          <pc:docMk/>
          <pc:sldMk cId="3964602139" sldId="260"/>
        </pc:sldMkLst>
        <pc:spChg chg="mod">
          <ac:chgData name="Lumini Sanara Senaviratne Edirisinghe Mudiyanselage" userId="S::lse34@iris.nau.edu::ba3f811b-f7d3-4670-86c7-4632c1aaab4e" providerId="AD" clId="Web-{B78E1D46-5FCB-40BF-B539-DE2566FE2204}" dt="2022-01-30T06:42:39.965" v="236" actId="1076"/>
          <ac:spMkLst>
            <pc:docMk/>
            <pc:sldMk cId="3964602139" sldId="260"/>
            <ac:spMk id="2" creationId="{E88B644B-0A9D-42A5-B5CC-767852762FD3}"/>
          </ac:spMkLst>
        </pc:spChg>
        <pc:spChg chg="mod">
          <ac:chgData name="Lumini Sanara Senaviratne Edirisinghe Mudiyanselage" userId="S::lse34@iris.nau.edu::ba3f811b-f7d3-4670-86c7-4632c1aaab4e" providerId="AD" clId="Web-{B78E1D46-5FCB-40BF-B539-DE2566FE2204}" dt="2022-01-30T06:32:43.710" v="225" actId="1076"/>
          <ac:spMkLst>
            <pc:docMk/>
            <pc:sldMk cId="3964602139" sldId="260"/>
            <ac:spMk id="3" creationId="{820CA202-FD5E-4455-AE0F-3F6547AB4301}"/>
          </ac:spMkLst>
        </pc:spChg>
      </pc:sldChg>
      <pc:sldChg chg="modSp new">
        <pc:chgData name="Lumini Sanara Senaviratne Edirisinghe Mudiyanselage" userId="S::lse34@iris.nau.edu::ba3f811b-f7d3-4670-86c7-4632c1aaab4e" providerId="AD" clId="Web-{B78E1D46-5FCB-40BF-B539-DE2566FE2204}" dt="2022-01-30T06:45:38.986" v="245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B78E1D46-5FCB-40BF-B539-DE2566FE2204}" dt="2022-01-30T06:40:49.331" v="229" actId="20577"/>
          <ac:spMkLst>
            <pc:docMk/>
            <pc:sldMk cId="2023767820" sldId="265"/>
            <ac:spMk id="2" creationId="{39E2817F-874D-4B8F-9DCB-A94B42CF0545}"/>
          </ac:spMkLst>
        </pc:spChg>
        <pc:spChg chg="mod">
          <ac:chgData name="Lumini Sanara Senaviratne Edirisinghe Mudiyanselage" userId="S::lse34@iris.nau.edu::ba3f811b-f7d3-4670-86c7-4632c1aaab4e" providerId="AD" clId="Web-{B78E1D46-5FCB-40BF-B539-DE2566FE2204}" dt="2022-01-30T06:45:38.986" v="245" actId="20577"/>
          <ac:spMkLst>
            <pc:docMk/>
            <pc:sldMk cId="2023767820" sldId="265"/>
            <ac:spMk id="3" creationId="{B2467A2D-3DF8-487A-AF0E-0D78F7D051AF}"/>
          </ac:spMkLst>
        </pc:spChg>
      </pc:sldChg>
    </pc:docChg>
  </pc:docChgLst>
  <pc:docChgLst>
    <pc:chgData name="Alex Lee Nagle" userId="7b63e753-be02-4b51-a484-998be9625c7e" providerId="ADAL" clId="{F4DEE08A-EE9C-415F-A367-7792EDC54D12}"/>
    <pc:docChg chg="custSel modSld">
      <pc:chgData name="Alex Lee Nagle" userId="7b63e753-be02-4b51-a484-998be9625c7e" providerId="ADAL" clId="{F4DEE08A-EE9C-415F-A367-7792EDC54D12}" dt="2022-09-28T15:33:35.275" v="401" actId="1076"/>
      <pc:docMkLst>
        <pc:docMk/>
      </pc:docMkLst>
      <pc:sldChg chg="addSp modSp mod">
        <pc:chgData name="Alex Lee Nagle" userId="7b63e753-be02-4b51-a484-998be9625c7e" providerId="ADAL" clId="{F4DEE08A-EE9C-415F-A367-7792EDC54D12}" dt="2022-09-28T15:33:35.275" v="401" actId="1076"/>
        <pc:sldMkLst>
          <pc:docMk/>
          <pc:sldMk cId="1022348412" sldId="284"/>
        </pc:sldMkLst>
        <pc:spChg chg="add mod">
          <ac:chgData name="Alex Lee Nagle" userId="7b63e753-be02-4b51-a484-998be9625c7e" providerId="ADAL" clId="{F4DEE08A-EE9C-415F-A367-7792EDC54D12}" dt="2022-09-28T15:33:35.275" v="401" actId="1076"/>
          <ac:spMkLst>
            <pc:docMk/>
            <pc:sldMk cId="1022348412" sldId="284"/>
            <ac:spMk id="3" creationId="{49D961BC-7179-0B99-C2AA-E52B6EC7D602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DA5630F9-B06D-4A71-B5D5-9BE544DA7C8C}"/>
    <pc:docChg chg="modSld">
      <pc:chgData name="Lumini Sanara Senaviratne Edirisinghe Mudiyanselage" userId="S::lse34@iris.nau.edu::ba3f811b-f7d3-4670-86c7-4632c1aaab4e" providerId="AD" clId="Web-{DA5630F9-B06D-4A71-B5D5-9BE544DA7C8C}" dt="2022-02-01T19:46:08.495" v="146" actId="14100"/>
      <pc:docMkLst>
        <pc:docMk/>
      </pc:docMkLst>
      <pc:sldChg chg="addSp delSp modSp mod modShow">
        <pc:chgData name="Lumini Sanara Senaviratne Edirisinghe Mudiyanselage" userId="S::lse34@iris.nau.edu::ba3f811b-f7d3-4670-86c7-4632c1aaab4e" providerId="AD" clId="Web-{DA5630F9-B06D-4A71-B5D5-9BE544DA7C8C}" dt="2022-02-01T19:46:08.495" v="146" actId="14100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DA5630F9-B06D-4A71-B5D5-9BE544DA7C8C}" dt="2022-02-01T19:46:08.495" v="146" actId="14100"/>
          <ac:spMkLst>
            <pc:docMk/>
            <pc:sldMk cId="2803027210" sldId="267"/>
            <ac:spMk id="2" creationId="{DDB97F1B-612D-4045-809E-DE725AB0B9DF}"/>
          </ac:spMkLst>
        </pc:spChg>
        <pc:spChg chg="add">
          <ac:chgData name="Lumini Sanara Senaviratne Edirisinghe Mudiyanselage" userId="S::lse34@iris.nau.edu::ba3f811b-f7d3-4670-86c7-4632c1aaab4e" providerId="AD" clId="Web-{DA5630F9-B06D-4A71-B5D5-9BE544DA7C8C}" dt="2022-02-01T19:44:09.586" v="133"/>
          <ac:spMkLst>
            <pc:docMk/>
            <pc:sldMk cId="2803027210" sldId="267"/>
            <ac:spMk id="8" creationId="{0A8ACFF9-376A-4D7C-A795-65BFE31099C8}"/>
          </ac:spMkLst>
        </pc:spChg>
        <pc:graphicFrameChg chg="del">
          <ac:chgData name="Lumini Sanara Senaviratne Edirisinghe Mudiyanselage" userId="S::lse34@iris.nau.edu::ba3f811b-f7d3-4670-86c7-4632c1aaab4e" providerId="AD" clId="Web-{DA5630F9-B06D-4A71-B5D5-9BE544DA7C8C}" dt="2022-02-01T19:41:28.379" v="0"/>
          <ac:graphicFrameMkLst>
            <pc:docMk/>
            <pc:sldMk cId="2803027210" sldId="267"/>
            <ac:graphicFrameMk id="5" creationId="{9A71698E-00AD-4E06-BE89-C534F5805E51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DA5630F9-B06D-4A71-B5D5-9BE544DA7C8C}" dt="2022-02-01T19:44:08.852" v="13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9754DFF3-6E8A-417E-966E-BB4B265689A1}"/>
    <pc:docChg chg="addSld delSld modSld">
      <pc:chgData name="Lumini Sanara Senaviratne Edirisinghe Mudiyanselage" userId="S::lse34@iris.nau.edu::ba3f811b-f7d3-4670-86c7-4632c1aaab4e" providerId="AD" clId="Web-{9754DFF3-6E8A-417E-966E-BB4B265689A1}" dt="2022-09-28T18:49:31.954" v="12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9754DFF3-6E8A-417E-966E-BB4B265689A1}" dt="2022-09-28T18:49:31.954" v="12" actId="1076"/>
        <pc:sldMkLst>
          <pc:docMk/>
          <pc:sldMk cId="1022348412" sldId="284"/>
        </pc:sldMkLst>
        <pc:spChg chg="mod">
          <ac:chgData name="Lumini Sanara Senaviratne Edirisinghe Mudiyanselage" userId="S::lse34@iris.nau.edu::ba3f811b-f7d3-4670-86c7-4632c1aaab4e" providerId="AD" clId="Web-{9754DFF3-6E8A-417E-966E-BB4B265689A1}" dt="2022-09-28T18:49:31.954" v="12" actId="1076"/>
          <ac:spMkLst>
            <pc:docMk/>
            <pc:sldMk cId="1022348412" sldId="284"/>
            <ac:spMk id="3" creationId="{49D961BC-7179-0B99-C2AA-E52B6EC7D602}"/>
          </ac:spMkLst>
        </pc:spChg>
      </pc:sldChg>
      <pc:sldChg chg="addSp delSp modSp">
        <pc:chgData name="Lumini Sanara Senaviratne Edirisinghe Mudiyanselage" userId="S::lse34@iris.nau.edu::ba3f811b-f7d3-4670-86c7-4632c1aaab4e" providerId="AD" clId="Web-{9754DFF3-6E8A-417E-966E-BB4B265689A1}" dt="2022-09-28T18:32:58.177" v="7"/>
        <pc:sldMkLst>
          <pc:docMk/>
          <pc:sldMk cId="1271462120" sldId="285"/>
        </pc:sldMkLst>
        <pc:picChg chg="add mod">
          <ac:chgData name="Lumini Sanara Senaviratne Edirisinghe Mudiyanselage" userId="S::lse34@iris.nau.edu::ba3f811b-f7d3-4670-86c7-4632c1aaab4e" providerId="AD" clId="Web-{9754DFF3-6E8A-417E-966E-BB4B265689A1}" dt="2022-09-28T18:32:58.177" v="7"/>
          <ac:picMkLst>
            <pc:docMk/>
            <pc:sldMk cId="1271462120" sldId="285"/>
            <ac:picMk id="4" creationId="{AE50499C-7469-27C9-6887-CD3757F85620}"/>
          </ac:picMkLst>
        </pc:picChg>
        <pc:picChg chg="del">
          <ac:chgData name="Lumini Sanara Senaviratne Edirisinghe Mudiyanselage" userId="S::lse34@iris.nau.edu::ba3f811b-f7d3-4670-86c7-4632c1aaab4e" providerId="AD" clId="Web-{9754DFF3-6E8A-417E-966E-BB4B265689A1}" dt="2022-09-28T18:32:18.191" v="0"/>
          <ac:picMkLst>
            <pc:docMk/>
            <pc:sldMk cId="1271462120" sldId="285"/>
            <ac:picMk id="7" creationId="{231C7A3C-553D-9379-8135-F0EC3C49D2FA}"/>
          </ac:picMkLst>
        </pc:picChg>
      </pc:sldChg>
      <pc:sldChg chg="new del">
        <pc:chgData name="Lumini Sanara Senaviratne Edirisinghe Mudiyanselage" userId="S::lse34@iris.nau.edu::ba3f811b-f7d3-4670-86c7-4632c1aaab4e" providerId="AD" clId="Web-{9754DFF3-6E8A-417E-966E-BB4B265689A1}" dt="2022-09-28T18:48:25.499" v="9"/>
        <pc:sldMkLst>
          <pc:docMk/>
          <pc:sldMk cId="261558709" sldId="286"/>
        </pc:sldMkLst>
      </pc:sldChg>
    </pc:docChg>
  </pc:docChgLst>
  <pc:docChgLst>
    <pc:chgData name="Lumini Sanara Senaviratne Edirisinghe Mudiyanselage" userId="S::lse34@iris.nau.edu::ba3f811b-f7d3-4670-86c7-4632c1aaab4e" providerId="AD" clId="Web-{1D0A3957-7828-4C4B-91CE-A4F2B0D7734F}"/>
    <pc:docChg chg="addSld delSld modSld">
      <pc:chgData name="Lumini Sanara Senaviratne Edirisinghe Mudiyanselage" userId="S::lse34@iris.nau.edu::ba3f811b-f7d3-4670-86c7-4632c1aaab4e" providerId="AD" clId="Web-{1D0A3957-7828-4C4B-91CE-A4F2B0D7734F}" dt="2022-02-20T01:35:44.815" v="20" actId="14100"/>
      <pc:docMkLst>
        <pc:docMk/>
      </pc:docMkLst>
      <pc:sldChg chg="del">
        <pc:chgData name="Lumini Sanara Senaviratne Edirisinghe Mudiyanselage" userId="S::lse34@iris.nau.edu::ba3f811b-f7d3-4670-86c7-4632c1aaab4e" providerId="AD" clId="Web-{1D0A3957-7828-4C4B-91CE-A4F2B0D7734F}" dt="2022-02-20T01:34:35.078" v="1"/>
        <pc:sldMkLst>
          <pc:docMk/>
          <pc:sldMk cId="3964602139" sldId="260"/>
        </pc:sldMkLst>
      </pc:sldChg>
      <pc:sldChg chg="modSp add">
        <pc:chgData name="Lumini Sanara Senaviratne Edirisinghe Mudiyanselage" userId="S::lse34@iris.nau.edu::ba3f811b-f7d3-4670-86c7-4632c1aaab4e" providerId="AD" clId="Web-{1D0A3957-7828-4C4B-91CE-A4F2B0D7734F}" dt="2022-02-20T01:35:44.815" v="20" actId="14100"/>
        <pc:sldMkLst>
          <pc:docMk/>
          <pc:sldMk cId="2736538855" sldId="275"/>
        </pc:sldMkLst>
        <pc:spChg chg="mod">
          <ac:chgData name="Lumini Sanara Senaviratne Edirisinghe Mudiyanselage" userId="S::lse34@iris.nau.edu::ba3f811b-f7d3-4670-86c7-4632c1aaab4e" providerId="AD" clId="Web-{1D0A3957-7828-4C4B-91CE-A4F2B0D7734F}" dt="2022-02-20T01:35:07.173" v="18" actId="1076"/>
          <ac:spMkLst>
            <pc:docMk/>
            <pc:sldMk cId="2736538855" sldId="275"/>
            <ac:spMk id="7" creationId="{40A0B513-498C-4CEE-B9D3-F6E3B30141F3}"/>
          </ac:spMkLst>
        </pc:spChg>
        <pc:picChg chg="mod">
          <ac:chgData name="Lumini Sanara Senaviratne Edirisinghe Mudiyanselage" userId="S::lse34@iris.nau.edu::ba3f811b-f7d3-4670-86c7-4632c1aaab4e" providerId="AD" clId="Web-{1D0A3957-7828-4C4B-91CE-A4F2B0D7734F}" dt="2022-02-20T01:35:44.815" v="20" actId="14100"/>
          <ac:picMkLst>
            <pc:docMk/>
            <pc:sldMk cId="2736538855" sldId="275"/>
            <ac:picMk id="9" creationId="{4CBA9A28-F7ED-4FA3-B1AB-B19E0A1AA6F1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EEE9B691-C632-4AFC-BA36-5DECF4BED89C}"/>
    <pc:docChg chg="addSld modSld">
      <pc:chgData name="Lumini Sanara Senaviratne Edirisinghe Mudiyanselage" userId="S::lse34@iris.nau.edu::ba3f811b-f7d3-4670-86c7-4632c1aaab4e" providerId="AD" clId="Web-{EEE9B691-C632-4AFC-BA36-5DECF4BED89C}" dt="2022-01-31T01:18:28.054" v="83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EEE9B691-C632-4AFC-BA36-5DECF4BED89C}" dt="2022-01-31T01:15:21.104" v="70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5:21.104" v="70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">
        <pc:chgData name="Lumini Sanara Senaviratne Edirisinghe Mudiyanselage" userId="S::lse34@iris.nau.edu::ba3f811b-f7d3-4670-86c7-4632c1aaab4e" providerId="AD" clId="Web-{EEE9B691-C632-4AFC-BA36-5DECF4BED89C}" dt="2022-01-31T01:18:28.054" v="83" actId="20577"/>
        <pc:sldMkLst>
          <pc:docMk/>
          <pc:sldMk cId="3964602139" sldId="260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8:28.054" v="83" actId="20577"/>
          <ac:spMkLst>
            <pc:docMk/>
            <pc:sldMk cId="3964602139" sldId="260"/>
            <ac:spMk id="3" creationId="{820CA202-FD5E-4455-AE0F-3F6547AB4301}"/>
          </ac:spMkLst>
        </pc:spChg>
      </pc:sldChg>
      <pc:sldChg chg="addSp modSp new">
        <pc:chgData name="Lumini Sanara Senaviratne Edirisinghe Mudiyanselage" userId="S::lse34@iris.nau.edu::ba3f811b-f7d3-4670-86c7-4632c1aaab4e" providerId="AD" clId="Web-{EEE9B691-C632-4AFC-BA36-5DECF4BED89C}" dt="2022-01-31T01:18:11.318" v="80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4:45.617" v="59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EEE9B691-C632-4AFC-BA36-5DECF4BED89C}" dt="2022-01-31T01:13:54.723" v="53" actId="20577"/>
          <ac:spMkLst>
            <pc:docMk/>
            <pc:sldMk cId="2797053390" sldId="266"/>
            <ac:spMk id="3" creationId="{CE3A5C61-ADDD-4448-858E-EE9B6B68BA2B}"/>
          </ac:spMkLst>
        </pc:spChg>
        <pc:spChg chg="add mod">
          <ac:chgData name="Lumini Sanara Senaviratne Edirisinghe Mudiyanselage" userId="S::lse34@iris.nau.edu::ba3f811b-f7d3-4670-86c7-4632c1aaab4e" providerId="AD" clId="Web-{EEE9B691-C632-4AFC-BA36-5DECF4BED89C}" dt="2022-01-31T01:18:11.318" v="80" actId="20577"/>
          <ac:spMkLst>
            <pc:docMk/>
            <pc:sldMk cId="2797053390" sldId="266"/>
            <ac:spMk id="4" creationId="{2E0D793E-FDC4-428E-B52F-CF6A5B80F0DF}"/>
          </ac:spMkLst>
        </pc:spChg>
      </pc:sldChg>
    </pc:docChg>
  </pc:docChgLst>
  <pc:docChgLst>
    <pc:chgData name="Skylar Matthew Gilmore" userId="S::smg592@nau.edu::c8ff8e7b-630d-401e-9d6d-65c83cdb2d03" providerId="AD" clId="Web-{128A0814-B138-4B42-ACE9-E6171A742145}"/>
    <pc:docChg chg="modSld">
      <pc:chgData name="Skylar Matthew Gilmore" userId="S::smg592@nau.edu::c8ff8e7b-630d-401e-9d6d-65c83cdb2d03" providerId="AD" clId="Web-{128A0814-B138-4B42-ACE9-E6171A742145}" dt="2022-02-03T00:28:14.287" v="33" actId="20577"/>
      <pc:docMkLst>
        <pc:docMk/>
      </pc:docMkLst>
      <pc:sldChg chg="modSp">
        <pc:chgData name="Skylar Matthew Gilmore" userId="S::smg592@nau.edu::c8ff8e7b-630d-401e-9d6d-65c83cdb2d03" providerId="AD" clId="Web-{128A0814-B138-4B42-ACE9-E6171A742145}" dt="2022-02-03T00:28:14.287" v="33" actId="20577"/>
        <pc:sldMkLst>
          <pc:docMk/>
          <pc:sldMk cId="271048396" sldId="259"/>
        </pc:sldMkLst>
        <pc:spChg chg="mod">
          <ac:chgData name="Skylar Matthew Gilmore" userId="S::smg592@nau.edu::c8ff8e7b-630d-401e-9d6d-65c83cdb2d03" providerId="AD" clId="Web-{128A0814-B138-4B42-ACE9-E6171A742145}" dt="2022-02-03T00:28:14.287" v="33" actId="20577"/>
          <ac:spMkLst>
            <pc:docMk/>
            <pc:sldMk cId="271048396" sldId="259"/>
            <ac:spMk id="3" creationId="{C343B942-0B25-4B82-80AD-EDA5C895DC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C7B1-630C-455C-B61A-150FCE4A13D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8AE70-2D40-488F-B5FB-CFCD0D276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633" y="1766000"/>
            <a:ext cx="9418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667" y="4502800"/>
            <a:ext cx="9418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3439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86232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300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77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6668000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6668000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2206933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2206933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6668000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6668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2206933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2207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3171533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7632600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3171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7632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597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214000" y="3910367"/>
            <a:ext cx="57640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2457200" y="2215951"/>
            <a:ext cx="72776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932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2659800" y="2263317"/>
            <a:ext cx="68724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3066000" y="3962867"/>
            <a:ext cx="60600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5328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9609800" y="-204233"/>
            <a:ext cx="2827200" cy="1698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6090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608133" y="3289833"/>
            <a:ext cx="3300400" cy="86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6608133" y="1869767"/>
            <a:ext cx="22012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6608133" y="4155033"/>
            <a:ext cx="33004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79467" y="3203267"/>
            <a:ext cx="4192400" cy="3719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80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391633" y="1580733"/>
            <a:ext cx="4164000" cy="2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391633" y="4481251"/>
            <a:ext cx="4018000" cy="1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7096867" y="-107500"/>
            <a:ext cx="5340000" cy="267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026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4678667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2"/>
          </p:nvPr>
        </p:nvSpPr>
        <p:spPr>
          <a:xfrm>
            <a:off x="46787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3"/>
          </p:nvPr>
        </p:nvSpPr>
        <p:spPr>
          <a:xfrm>
            <a:off x="12707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"/>
          </p:nvPr>
        </p:nvSpPr>
        <p:spPr>
          <a:xfrm>
            <a:off x="1270833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5"/>
          </p:nvPr>
        </p:nvSpPr>
        <p:spPr>
          <a:xfrm>
            <a:off x="80865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6"/>
          </p:nvPr>
        </p:nvSpPr>
        <p:spPr>
          <a:xfrm>
            <a:off x="80865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8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25" name="Google Shape;125;p1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4566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4957767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4823567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770700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1636568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8144733" y="4522367"/>
            <a:ext cx="2190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8010733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2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494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45520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>
            <a:off x="47522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3"/>
          </p:nvPr>
        </p:nvSpPr>
        <p:spPr>
          <a:xfrm>
            <a:off x="9409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11411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5"/>
          </p:nvPr>
        </p:nvSpPr>
        <p:spPr>
          <a:xfrm>
            <a:off x="8163100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8363300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7"/>
          </p:nvPr>
        </p:nvSpPr>
        <p:spPr>
          <a:xfrm>
            <a:off x="45520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47522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9"/>
          </p:nvPr>
        </p:nvSpPr>
        <p:spPr>
          <a:xfrm>
            <a:off x="9409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11411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4"/>
          </p:nvPr>
        </p:nvSpPr>
        <p:spPr>
          <a:xfrm>
            <a:off x="8163100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8363300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10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5556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65558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6745200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25482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2737733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65558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67452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25482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27376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64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286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718633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6718633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2257567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2257567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9247667" y="5241767"/>
            <a:ext cx="3399200" cy="180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5481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4757500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4757500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14511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1451267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80739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8073933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3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5192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63335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6333579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30752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3075283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63335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6333579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30752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3075283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7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6935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hasCustomPrompt="1"/>
          </p:nvPr>
        </p:nvSpPr>
        <p:spPr>
          <a:xfrm>
            <a:off x="3457233" y="9528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3153312" y="17952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 hasCustomPrompt="1"/>
          </p:nvPr>
        </p:nvSpPr>
        <p:spPr>
          <a:xfrm>
            <a:off x="3457233" y="27507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3153312" y="35931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" hasCustomPrompt="1"/>
          </p:nvPr>
        </p:nvSpPr>
        <p:spPr>
          <a:xfrm>
            <a:off x="3457233" y="45486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3153267" y="53910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2179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071667" y="2701067"/>
            <a:ext cx="5450000" cy="8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1071667" y="3591367"/>
            <a:ext cx="4212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0" name="Google Shape;200;p2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66135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5986867" y="2730300"/>
            <a:ext cx="4485600" cy="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6474067" y="3593100"/>
            <a:ext cx="3998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906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5555733" y="1938033"/>
            <a:ext cx="5276800" cy="38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00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0" name="Google Shape;210;p2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8371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6421433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6421600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847772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848033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63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694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3777200" y="1054933"/>
            <a:ext cx="4637600" cy="12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3977800" y="2332567"/>
            <a:ext cx="4236400" cy="1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3867267" y="4584367"/>
            <a:ext cx="44576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3439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86232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36481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193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96367" y="52579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3451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6903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0002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147167" y="1910733"/>
            <a:ext cx="230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996667" y="2386733"/>
            <a:ext cx="68804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572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60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496667" y="1633867"/>
            <a:ext cx="9198800" cy="3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9457667" y="5246767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560600" y="-162133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424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194600" y="2242667"/>
            <a:ext cx="5129600" cy="31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7900600" y="3730000"/>
            <a:ext cx="4504000" cy="3289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699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950967" y="719333"/>
            <a:ext cx="4742800" cy="13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2" name="Google Shape;62;p1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8193300" y="4138300"/>
            <a:ext cx="4157600" cy="2934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8700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97017"/>
            <a:ext cx="10290000" cy="21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2019100" y="4371717"/>
            <a:ext cx="81604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333633" y="5435267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9921533" y="-64500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0338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6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00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437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295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747" y="1147206"/>
            <a:ext cx="9418800" cy="1531000"/>
          </a:xfrm>
        </p:spPr>
        <p:txBody>
          <a:bodyPr/>
          <a:lstStyle/>
          <a:p>
            <a:r>
              <a:rPr lang="en-US" sz="8650">
                <a:latin typeface="+mj-lt"/>
              </a:rPr>
              <a:t>33% Build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452" y="2611248"/>
            <a:ext cx="9418800" cy="3099316"/>
          </a:xfrm>
        </p:spPr>
        <p:txBody>
          <a:bodyPr/>
          <a:lstStyle/>
          <a:p>
            <a:r>
              <a:rPr lang="en-US" sz="3600" b="1">
                <a:latin typeface="+mj-lt"/>
              </a:rPr>
              <a:t>Gore Capstone </a:t>
            </a:r>
            <a:endParaRPr lang="en-US" sz="3600"/>
          </a:p>
          <a:p>
            <a:r>
              <a:rPr lang="en-US" sz="3600" b="1">
                <a:latin typeface="+mj-lt"/>
              </a:rPr>
              <a:t>Team 5</a:t>
            </a:r>
            <a:endParaRPr lang="en-US" sz="3600"/>
          </a:p>
          <a:p>
            <a:r>
              <a:rPr lang="en-US" sz="2400">
                <a:latin typeface="Cambria"/>
              </a:rPr>
              <a:t>Alex Nagle</a:t>
            </a:r>
          </a:p>
          <a:p>
            <a:r>
              <a:rPr lang="en-US" sz="2400">
                <a:latin typeface="Cambria"/>
              </a:rPr>
              <a:t>Skylar Gilmore</a:t>
            </a:r>
          </a:p>
          <a:p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Lumini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Senaviratne</a:t>
            </a:r>
            <a:r>
              <a:rPr lang="en-US" sz="2400">
                <a:latin typeface="Cambria"/>
              </a:rPr>
              <a:t> </a:t>
            </a:r>
          </a:p>
          <a:p>
            <a:r>
              <a:rPr lang="en-US" sz="2100" b="1">
                <a:latin typeface="+mj-lt"/>
              </a:rPr>
              <a:t>    </a:t>
            </a: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A9989B-EFD7-4E42-96BE-8F8D9109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576" y="3486389"/>
            <a:ext cx="2190400" cy="476000"/>
          </a:xfrm>
        </p:spPr>
        <p:txBody>
          <a:bodyPr/>
          <a:lstStyle/>
          <a:p>
            <a:r>
              <a:rPr lang="en-US"/>
              <a:t>Lumini M.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B8A1A-1096-4AEB-9C85-EFF4F84F8EB2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797882" y="4145205"/>
            <a:ext cx="2587226" cy="746477"/>
          </a:xfrm>
        </p:spPr>
        <p:txBody>
          <a:bodyPr/>
          <a:lstStyle/>
          <a:p>
            <a:r>
              <a:rPr lang="en-US" sz="1850"/>
              <a:t>Financial Manager </a:t>
            </a:r>
          </a:p>
          <a:p>
            <a:r>
              <a:rPr lang="en-US" sz="1850"/>
              <a:t>Logistics Manager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3FB56EC-9DF8-4980-AFBC-EDD551AAA9F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727892" y="3426458"/>
            <a:ext cx="2276017" cy="595865"/>
          </a:xfrm>
        </p:spPr>
        <p:txBody>
          <a:bodyPr/>
          <a:lstStyle/>
          <a:p>
            <a:r>
              <a:rPr lang="en-US"/>
              <a:t>Alex Nagle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7446D3-C2E6-4A1E-AE0A-FA6C7CD4942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36568" y="4136644"/>
            <a:ext cx="2458800" cy="763600"/>
          </a:xfrm>
        </p:spPr>
        <p:txBody>
          <a:bodyPr/>
          <a:lstStyle/>
          <a:p>
            <a:r>
              <a:rPr lang="en-US" sz="1850"/>
              <a:t>Project Lead </a:t>
            </a:r>
            <a:endParaRPr lang="en-US"/>
          </a:p>
          <a:p>
            <a:r>
              <a:rPr lang="en-US" sz="1850"/>
              <a:t>Test Engineer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E10678-B01A-492E-8686-A3FC13E5F1E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8041992" y="3417895"/>
            <a:ext cx="3183967" cy="604428"/>
          </a:xfrm>
        </p:spPr>
        <p:txBody>
          <a:bodyPr/>
          <a:lstStyle/>
          <a:p>
            <a:r>
              <a:rPr lang="en-US"/>
              <a:t>Skylar Gilmore 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40C1FD-C3DB-43CB-920F-F5AA3CC9CF9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8027856" y="4145205"/>
            <a:ext cx="3220799" cy="1225937"/>
          </a:xfrm>
        </p:spPr>
        <p:txBody>
          <a:bodyPr/>
          <a:lstStyle/>
          <a:p>
            <a:r>
              <a:rPr lang="en-US" sz="1850"/>
              <a:t>CAD Manager</a:t>
            </a:r>
          </a:p>
          <a:p>
            <a:r>
              <a:rPr lang="en-US" sz="1850"/>
              <a:t>Website Lead </a:t>
            </a:r>
          </a:p>
          <a:p>
            <a:r>
              <a:rPr lang="en-US" sz="1850"/>
              <a:t>Manufacturing Manager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9D2779E-F6A0-45E5-BDBD-6A92B3E4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585" y="492514"/>
            <a:ext cx="4251600" cy="763600"/>
          </a:xfrm>
        </p:spPr>
        <p:txBody>
          <a:bodyPr/>
          <a:lstStyle/>
          <a:p>
            <a:r>
              <a:rPr lang="en-US"/>
              <a:t>Team</a:t>
            </a:r>
          </a:p>
        </p:txBody>
      </p:sp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9F941B7-E667-4859-A557-60E098DE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9"/>
          <a:stretch/>
        </p:blipFill>
        <p:spPr>
          <a:xfrm>
            <a:off x="8605426" y="1259555"/>
            <a:ext cx="1998814" cy="222295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89A100-D0E9-4087-B7C1-28B31676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635" y="1320657"/>
            <a:ext cx="2153291" cy="2161853"/>
          </a:xfrm>
          <a:prstGeom prst="rect">
            <a:avLst/>
          </a:prstGeom>
        </p:spPr>
      </p:pic>
      <p:pic>
        <p:nvPicPr>
          <p:cNvPr id="14" name="Picture 13" descr="A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3D24132E-1020-4489-A85B-F7DB9B98B8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9627" r="35471" b="32005"/>
          <a:stretch/>
        </p:blipFill>
        <p:spPr>
          <a:xfrm>
            <a:off x="1966749" y="1356967"/>
            <a:ext cx="1793488" cy="21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9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98E8-46B8-4BD9-93A8-3D611E25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Complete CAD </a:t>
            </a:r>
            <a:endParaRPr lang="en-US" sz="3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68FC61-E290-C145-797C-1AA3D239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363" y="2054397"/>
            <a:ext cx="5069414" cy="3077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269CC3-6E0D-27A9-AE12-E33274400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67" y="2054397"/>
            <a:ext cx="3017600" cy="3075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5A93C0-96BE-EF7D-879B-D3330982F1C2}"/>
              </a:ext>
            </a:extLst>
          </p:cNvPr>
          <p:cNvSpPr txBox="1"/>
          <p:nvPr/>
        </p:nvSpPr>
        <p:spPr>
          <a:xfrm>
            <a:off x="950967" y="5281613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1: Iris CAD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A68EC-276C-06A0-662D-EF08FF1342B3}"/>
              </a:ext>
            </a:extLst>
          </p:cNvPr>
          <p:cNvSpPr txBox="1"/>
          <p:nvPr/>
        </p:nvSpPr>
        <p:spPr>
          <a:xfrm>
            <a:off x="5567363" y="5281613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2: Complete Assembly</a:t>
            </a:r>
          </a:p>
        </p:txBody>
      </p:sp>
    </p:spTree>
    <p:extLst>
      <p:ext uri="{BB962C8B-B14F-4D97-AF65-F5344CB8AC3E}">
        <p14:creationId xmlns:p14="http://schemas.microsoft.com/office/powerpoint/2010/main" val="189199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98E8-46B8-4BD9-93A8-3D611E25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Complete CAD </a:t>
            </a:r>
            <a:endParaRPr lang="en-US" sz="36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010811-3CBD-A906-4125-990C9C26A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3" y="1764603"/>
            <a:ext cx="4809198" cy="250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35FEA-239D-E107-C130-EC8A8FE9C6CA}"/>
              </a:ext>
            </a:extLst>
          </p:cNvPr>
          <p:cNvSpPr txBox="1"/>
          <p:nvPr/>
        </p:nvSpPr>
        <p:spPr>
          <a:xfrm>
            <a:off x="1033463" y="4271963"/>
            <a:ext cx="340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3: CAD for Lower Construction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961BC-7179-0B99-C2AA-E52B6EC7D602}"/>
              </a:ext>
            </a:extLst>
          </p:cNvPr>
          <p:cNvSpPr txBox="1"/>
          <p:nvPr/>
        </p:nvSpPr>
        <p:spPr>
          <a:xfrm>
            <a:off x="6369300" y="1476364"/>
            <a:ext cx="5239995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The Motor will be connected to the rod using a 10 teeth gear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The shaft will have 2 chain gears with a gear ratio of 10 to 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By having two chain gear we are preventing binding within the crimper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From calculations the crimper should have roughly 3 N of radial force </a:t>
            </a:r>
          </a:p>
        </p:txBody>
      </p:sp>
    </p:spTree>
    <p:extLst>
      <p:ext uri="{BB962C8B-B14F-4D97-AF65-F5344CB8AC3E}">
        <p14:creationId xmlns:p14="http://schemas.microsoft.com/office/powerpoint/2010/main" val="102234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3" y="526132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Bill of Materials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B564A-3FEE-E1EF-CBF7-1A2A62EC1097}"/>
              </a:ext>
            </a:extLst>
          </p:cNvPr>
          <p:cNvSpPr/>
          <p:nvPr/>
        </p:nvSpPr>
        <p:spPr>
          <a:xfrm>
            <a:off x="9258300" y="3519488"/>
            <a:ext cx="3305175" cy="2947987"/>
          </a:xfrm>
          <a:prstGeom prst="rect">
            <a:avLst/>
          </a:prstGeom>
          <a:solidFill>
            <a:srgbClr val="F5F2EE"/>
          </a:solidFill>
          <a:ln>
            <a:solidFill>
              <a:srgbClr val="F5F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24D480-15C8-24C0-3176-2641D41F5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795188"/>
              </p:ext>
            </p:extLst>
          </p:nvPr>
        </p:nvGraphicFramePr>
        <p:xfrm>
          <a:off x="209550" y="1345761"/>
          <a:ext cx="11544302" cy="4787046"/>
        </p:xfrm>
        <a:graphic>
          <a:graphicData uri="http://schemas.openxmlformats.org/drawingml/2006/table">
            <a:tbl>
              <a:tblPr/>
              <a:tblGrid>
                <a:gridCol w="2181835">
                  <a:extLst>
                    <a:ext uri="{9D8B030D-6E8A-4147-A177-3AD203B41FA5}">
                      <a16:colId xmlns:a16="http://schemas.microsoft.com/office/drawing/2014/main" val="3378182262"/>
                    </a:ext>
                  </a:extLst>
                </a:gridCol>
                <a:gridCol w="586201">
                  <a:extLst>
                    <a:ext uri="{9D8B030D-6E8A-4147-A177-3AD203B41FA5}">
                      <a16:colId xmlns:a16="http://schemas.microsoft.com/office/drawing/2014/main" val="1032378787"/>
                    </a:ext>
                  </a:extLst>
                </a:gridCol>
                <a:gridCol w="1457128">
                  <a:extLst>
                    <a:ext uri="{9D8B030D-6E8A-4147-A177-3AD203B41FA5}">
                      <a16:colId xmlns:a16="http://schemas.microsoft.com/office/drawing/2014/main" val="2564555668"/>
                    </a:ext>
                  </a:extLst>
                </a:gridCol>
                <a:gridCol w="1825597">
                  <a:extLst>
                    <a:ext uri="{9D8B030D-6E8A-4147-A177-3AD203B41FA5}">
                      <a16:colId xmlns:a16="http://schemas.microsoft.com/office/drawing/2014/main" val="3774059037"/>
                    </a:ext>
                  </a:extLst>
                </a:gridCol>
                <a:gridCol w="1825597">
                  <a:extLst>
                    <a:ext uri="{9D8B030D-6E8A-4147-A177-3AD203B41FA5}">
                      <a16:colId xmlns:a16="http://schemas.microsoft.com/office/drawing/2014/main" val="1541626011"/>
                    </a:ext>
                  </a:extLst>
                </a:gridCol>
                <a:gridCol w="2026581">
                  <a:extLst>
                    <a:ext uri="{9D8B030D-6E8A-4147-A177-3AD203B41FA5}">
                      <a16:colId xmlns:a16="http://schemas.microsoft.com/office/drawing/2014/main" val="2924422044"/>
                    </a:ext>
                  </a:extLst>
                </a:gridCol>
                <a:gridCol w="1641363">
                  <a:extLst>
                    <a:ext uri="{9D8B030D-6E8A-4147-A177-3AD203B41FA5}">
                      <a16:colId xmlns:a16="http://schemas.microsoft.com/office/drawing/2014/main" val="843294132"/>
                    </a:ext>
                  </a:extLst>
                </a:gridCol>
              </a:tblGrid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Raw Material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Supplier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 Time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295994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Outer Shell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5in Tube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Minutes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81261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Shell Legs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Minutes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426736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Retaining Ring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Minutes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24072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Inner Ring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Minutes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78081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Stationary Pins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3/8" Steel Rod 10'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Minutes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29249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Motion Pins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1/4" Steel Rod 10'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Minutes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160486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Leaflets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Onyx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NAU Idea Lab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Fiber Reinforced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36287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Base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Hours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886332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Bottom Cover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Minutes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18698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Pins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3/8" Steel Rod 10'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Hours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311093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Support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2"x 1/4" Bar 10'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Minutes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75976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Pillow Block Bushings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Iron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Minutes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459379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Sprocket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Hours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14205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Hub Cog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99663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#35 Chain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Tractor Supply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84690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 Axle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 Parts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91061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 Parts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082238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Sprocket Collars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Aluminum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85850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Plate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Steel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Hours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1607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Rubber Feet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Rubber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083778"/>
                  </a:ext>
                </a:extLst>
              </a:tr>
              <a:tr h="2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Bolts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HomeCo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55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34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6" y="582161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Manufacturing Plan</a:t>
            </a:r>
          </a:p>
        </p:txBody>
      </p:sp>
      <p:pic>
        <p:nvPicPr>
          <p:cNvPr id="4" name="Picture 3" descr="A pair of sunglasses on a table&#10;&#10;Description automatically generated with medium confidence">
            <a:extLst>
              <a:ext uri="{FF2B5EF4-FFF2-40B4-BE49-F238E27FC236}">
                <a16:creationId xmlns:a16="http://schemas.microsoft.com/office/drawing/2014/main" id="{9A3C5D80-E4B2-0458-F1D0-1BEA4C49E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 b="38125"/>
          <a:stretch/>
        </p:blipFill>
        <p:spPr>
          <a:xfrm>
            <a:off x="8740305" y="1585436"/>
            <a:ext cx="3134494" cy="4010026"/>
          </a:xfrm>
          <a:prstGeom prst="rect">
            <a:avLst/>
          </a:prstGeom>
        </p:spPr>
      </p:pic>
      <p:pic>
        <p:nvPicPr>
          <p:cNvPr id="6" name="Picture 5" descr="A picture containing weapon&#10;&#10;Description automatically generated">
            <a:extLst>
              <a:ext uri="{FF2B5EF4-FFF2-40B4-BE49-F238E27FC236}">
                <a16:creationId xmlns:a16="http://schemas.microsoft.com/office/drawing/2014/main" id="{30B85945-A985-9872-AAF0-0ACA4F12F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2" b="32570"/>
          <a:stretch/>
        </p:blipFill>
        <p:spPr>
          <a:xfrm>
            <a:off x="198139" y="1697400"/>
            <a:ext cx="3746500" cy="34632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E93D60-7619-A855-FB7A-F398FD8F2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68004"/>
              </p:ext>
            </p:extLst>
          </p:nvPr>
        </p:nvGraphicFramePr>
        <p:xfrm>
          <a:off x="4469222" y="1071121"/>
          <a:ext cx="3746500" cy="521376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91749459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22110815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650831129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Raw Material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1084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Outer Shell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5in Tube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07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Shell Legs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42846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Retaining Ring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46132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Inner Ring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37452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Stationary Pins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3/8" Steel Rod 10'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3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Motion Pins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1/4" Steel Rod 10'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16931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Leaflets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Onyx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8373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Base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261189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Bottom Cover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2612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Pins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3/8" Steel Rod 10'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94473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Support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2"x 1/4" Bar 10'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2120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Pillow Block Bushings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5406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Sprocket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7438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Hub Cog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7331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#35 Chain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37671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 Axle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37035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062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Sprocket Collars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48875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Plate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8782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Rubber Feet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44147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Bolts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873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4320E9D-E358-12E8-3A2F-31CDF3EF2A81}"/>
              </a:ext>
            </a:extLst>
          </p:cNvPr>
          <p:cNvSpPr txBox="1"/>
          <p:nvPr/>
        </p:nvSpPr>
        <p:spPr>
          <a:xfrm>
            <a:off x="198139" y="5218749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4: Manufactured Components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000CD-AB37-8CAE-2A84-760F2B7339FF}"/>
              </a:ext>
            </a:extLst>
          </p:cNvPr>
          <p:cNvSpPr txBox="1"/>
          <p:nvPr/>
        </p:nvSpPr>
        <p:spPr>
          <a:xfrm>
            <a:off x="8699202" y="5652136"/>
            <a:ext cx="3089486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r>
              <a:rPr lang="en-US"/>
              <a:t>Figure 5: Manufactured Iris Shell</a:t>
            </a:r>
          </a:p>
        </p:txBody>
      </p:sp>
    </p:spTree>
    <p:extLst>
      <p:ext uri="{BB962C8B-B14F-4D97-AF65-F5344CB8AC3E}">
        <p14:creationId xmlns:p14="http://schemas.microsoft.com/office/powerpoint/2010/main" val="310599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6" y="582161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Purchasing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09F19D-5A4E-4725-44CC-991DDA0F4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23397"/>
              </p:ext>
            </p:extLst>
          </p:nvPr>
        </p:nvGraphicFramePr>
        <p:xfrm>
          <a:off x="1019735" y="1143000"/>
          <a:ext cx="9773194" cy="5380737"/>
        </p:xfrm>
        <a:graphic>
          <a:graphicData uri="http://schemas.openxmlformats.org/drawingml/2006/table">
            <a:tbl>
              <a:tblPr/>
              <a:tblGrid>
                <a:gridCol w="2502109">
                  <a:extLst>
                    <a:ext uri="{9D8B030D-6E8A-4147-A177-3AD203B41FA5}">
                      <a16:colId xmlns:a16="http://schemas.microsoft.com/office/drawing/2014/main" val="3032299178"/>
                    </a:ext>
                  </a:extLst>
                </a:gridCol>
                <a:gridCol w="748493">
                  <a:extLst>
                    <a:ext uri="{9D8B030D-6E8A-4147-A177-3AD203B41FA5}">
                      <a16:colId xmlns:a16="http://schemas.microsoft.com/office/drawing/2014/main" val="3406727906"/>
                    </a:ext>
                  </a:extLst>
                </a:gridCol>
                <a:gridCol w="1860542">
                  <a:extLst>
                    <a:ext uri="{9D8B030D-6E8A-4147-A177-3AD203B41FA5}">
                      <a16:colId xmlns:a16="http://schemas.microsoft.com/office/drawing/2014/main" val="1790528378"/>
                    </a:ext>
                  </a:extLst>
                </a:gridCol>
                <a:gridCol w="2331025">
                  <a:extLst>
                    <a:ext uri="{9D8B030D-6E8A-4147-A177-3AD203B41FA5}">
                      <a16:colId xmlns:a16="http://schemas.microsoft.com/office/drawing/2014/main" val="3354191574"/>
                    </a:ext>
                  </a:extLst>
                </a:gridCol>
                <a:gridCol w="2331025">
                  <a:extLst>
                    <a:ext uri="{9D8B030D-6E8A-4147-A177-3AD203B41FA5}">
                      <a16:colId xmlns:a16="http://schemas.microsoft.com/office/drawing/2014/main" val="679997020"/>
                    </a:ext>
                  </a:extLst>
                </a:gridCol>
              </a:tblGrid>
              <a:tr h="437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QTY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Supplier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Raw Material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Purchased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815769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Outer Shell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5in Tube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10618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Shell Legs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79628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Retaining Ring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99715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Inner Ring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06656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Stationary Pins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3/8" Steel Rod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790420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Pins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1/4" Steel Rod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451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Leaflets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NAU Idea Lab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Onex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1464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Base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08444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Bottom Cover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94853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Pins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3/8" Steel Rod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5512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Support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2"x 1/4" Bar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BBB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883361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Pillow Block Bushings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33842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Sprocket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88129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Motor Hub Cog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0033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#35 Chain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Tractor Supply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3962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5/8 Axle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 Parts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121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 Parts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99684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Sprocket Collars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131723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12918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Rubber Feet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595164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HomeCo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371174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To Purchase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Purchased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57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3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B5E9769-A6DD-23A5-3B50-920B097313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CF7E0-4D27-156D-782A-CC7D04B8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Budget</a:t>
            </a:r>
            <a:r>
              <a:rPr lang="en-GB"/>
              <a:t> </a:t>
            </a:r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AAE18BE0-78A1-331E-FA81-F3C2CEA1B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282" y="1471664"/>
            <a:ext cx="3056964" cy="189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E50499C-7469-27C9-6887-CD3757F85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23" y="1274777"/>
            <a:ext cx="7584141" cy="495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46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938" y="526132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Gantt Chart</a:t>
            </a:r>
          </a:p>
        </p:txBody>
      </p:sp>
      <p:pic>
        <p:nvPicPr>
          <p:cNvPr id="2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BEC5CED-3A88-09FF-3E85-5B561F9D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07" b="-240"/>
          <a:stretch/>
        </p:blipFill>
        <p:spPr>
          <a:xfrm>
            <a:off x="869576" y="1425519"/>
            <a:ext cx="9993546" cy="4679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291966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069814ADAF944AC5C58C2CBAB434A" ma:contentTypeVersion="9" ma:contentTypeDescription="Create a new document." ma:contentTypeScope="" ma:versionID="d438b6324ce8dd4302985ea8ecaa0bd0">
  <xsd:schema xmlns:xsd="http://www.w3.org/2001/XMLSchema" xmlns:xs="http://www.w3.org/2001/XMLSchema" xmlns:p="http://schemas.microsoft.com/office/2006/metadata/properties" xmlns:ns2="3ec51be9-0308-4ab2-8ed3-0190beeb44cf" xmlns:ns3="dd26419d-fafd-4535-a2ce-e1ad1abb1183" targetNamespace="http://schemas.microsoft.com/office/2006/metadata/properties" ma:root="true" ma:fieldsID="4b5de109a02da67f1d40d02316ec037a" ns2:_="" ns3:_="">
    <xsd:import namespace="3ec51be9-0308-4ab2-8ed3-0190beeb44cf"/>
    <xsd:import namespace="dd26419d-fafd-4535-a2ce-e1ad1abb1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51be9-0308-4ab2-8ed3-0190beeb4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419d-fafd-4535-a2ce-e1ad1abb1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841E6A-6F78-4F60-9DAE-1D957CCDD115}">
  <ds:schemaRefs>
    <ds:schemaRef ds:uri="3ec51be9-0308-4ab2-8ed3-0190beeb44cf"/>
    <ds:schemaRef ds:uri="dd26419d-fafd-4535-a2ce-e1ad1abb11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92EBAE-2669-4350-B793-0C3365A0FB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A245C-86A1-4FD3-BA55-4249003E0F79}">
  <ds:schemaRefs>
    <ds:schemaRef ds:uri="3ec51be9-0308-4ab2-8ed3-0190beeb44cf"/>
    <ds:schemaRef ds:uri="dd26419d-fafd-4535-a2ce-e1ad1abb11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Business Slides by Slidesgo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Minimalist Business Slides by Slidesgo</vt:lpstr>
      <vt:lpstr>Slidesgo Final Pages</vt:lpstr>
      <vt:lpstr>33% Build</vt:lpstr>
      <vt:lpstr>Team</vt:lpstr>
      <vt:lpstr>Complete CAD </vt:lpstr>
      <vt:lpstr>Complete CAD </vt:lpstr>
      <vt:lpstr>Bill of Materials</vt:lpstr>
      <vt:lpstr>Manufacturing Plan</vt:lpstr>
      <vt:lpstr>Purchasing Plan</vt:lpstr>
      <vt:lpstr>Budget </vt:lpstr>
      <vt:lpstr>Gantt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2022-01-29T00:33:08Z</dcterms:created>
  <dcterms:modified xsi:type="dcterms:W3CDTF">2022-09-28T18:49:39Z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0x0101008D2069814ADAF944AC5C58C2CBAB434A</vt:lpwstr>
  </property>
</Properties>
</file>