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0" r:id="rId6"/>
    <p:sldId id="285" r:id="rId7"/>
    <p:sldId id="277" r:id="rId8"/>
    <p:sldId id="284" r:id="rId9"/>
    <p:sldId id="289" r:id="rId10"/>
    <p:sldId id="291" r:id="rId11"/>
    <p:sldId id="292" r:id="rId12"/>
    <p:sldId id="290" r:id="rId13"/>
    <p:sldId id="278" r:id="rId14"/>
    <p:sldId id="287" r:id="rId15"/>
    <p:sldId id="293" r:id="rId16"/>
    <p:sldId id="294" r:id="rId17"/>
    <p:sldId id="281" r:id="rId18"/>
    <p:sldId id="282" r:id="rId19"/>
    <p:sldId id="268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E93FE-DB3B-4D08-AAD5-64578542B953}" v="311" dt="2023-04-20T23:54:13.415"/>
    <p1510:client id="{56465215-7D44-4758-AF64-5E8983912817}" v="814" vWet="816" dt="2023-04-20T23:45:40.813"/>
    <p1510:client id="{583254E4-CD50-4F84-8815-A7711F92F7D1}" v="46" dt="2023-04-20T21:50:27.671"/>
    <p1510:client id="{5E3D5683-18F7-6DDF-C22D-A24FCEB724FB}" v="1032" dt="2023-04-20T23:06:52.171"/>
    <p1510:client id="{76C3726C-B73E-4CDB-9037-8D938406EEDF}" v="31" dt="2023-04-20T21:21:38.054"/>
    <p1510:client id="{7907E58D-6FA1-4D51-9946-0A986223DC44}" v="127" dt="2023-04-20T04:23:41.173"/>
    <p1510:client id="{8401FEA2-8A33-55C3-D858-A49E3F48A0E7}" v="1079" dt="2023-04-22T04:37:06.670"/>
    <p1510:client id="{957C6320-DAA1-4565-8C60-6867F0104DBA}" v="4" dt="2023-04-20T04:00:26.687"/>
    <p1510:client id="{986DC2C8-2009-E248-CCF4-86760CA852AD}" v="1339" dt="2023-04-20T21:54:53.764"/>
    <p1510:client id="{AC6923BF-CE5A-437C-BD73-5A25298893B9}" v="732" dt="2023-04-20T23:51:38.123"/>
    <p1510:client id="{B21A4E70-A1B8-EC49-A959-94CB4505853F}" v="99" dt="2023-04-21T00:01:05.297"/>
    <p1510:client id="{CBAD41DE-06B9-4EDA-8AC8-6943D7B95455}" v="35" dt="2023-04-20T06:31:49.278"/>
    <p1510:client id="{E1A59414-B790-396C-9BA6-CEEC2E4621BE}" v="199" dt="2023-04-21T00:01:07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by Jacob Murphy" userId="S::cjm768@nau.edu::45d7a4c1-27c9-40f4-a00e-76bf36de80f8" providerId="AD" clId="Web-{98D2223E-E5C3-475C-B519-D6BAEE5C8E02}"/>
    <pc:docChg chg="addSld modSld">
      <pc:chgData name="Colby Jacob Murphy" userId="S::cjm768@nau.edu::45d7a4c1-27c9-40f4-a00e-76bf36de80f8" providerId="AD" clId="Web-{98D2223E-E5C3-475C-B519-D6BAEE5C8E02}" dt="2023-04-13T00:56:44.882" v="124" actId="20577"/>
      <pc:docMkLst>
        <pc:docMk/>
      </pc:docMkLst>
      <pc:sldChg chg="addSp delSp modSp">
        <pc:chgData name="Colby Jacob Murphy" userId="S::cjm768@nau.edu::45d7a4c1-27c9-40f4-a00e-76bf36de80f8" providerId="AD" clId="Web-{98D2223E-E5C3-475C-B519-D6BAEE5C8E02}" dt="2023-04-13T00:56:44.882" v="124" actId="20577"/>
        <pc:sldMkLst>
          <pc:docMk/>
          <pc:sldMk cId="3107164004" sldId="277"/>
        </pc:sldMkLst>
        <pc:spChg chg="mod">
          <ac:chgData name="Colby Jacob Murphy" userId="S::cjm768@nau.edu::45d7a4c1-27c9-40f4-a00e-76bf36de80f8" providerId="AD" clId="Web-{98D2223E-E5C3-475C-B519-D6BAEE5C8E02}" dt="2023-04-13T00:56:44.882" v="124" actId="20577"/>
          <ac:spMkLst>
            <pc:docMk/>
            <pc:sldMk cId="3107164004" sldId="277"/>
            <ac:spMk id="2" creationId="{E4963AC7-E40E-2374-C3F3-FCE110DD8775}"/>
          </ac:spMkLst>
        </pc:spChg>
        <pc:picChg chg="add mod">
          <ac:chgData name="Colby Jacob Murphy" userId="S::cjm768@nau.edu::45d7a4c1-27c9-40f4-a00e-76bf36de80f8" providerId="AD" clId="Web-{98D2223E-E5C3-475C-B519-D6BAEE5C8E02}" dt="2023-04-13T00:55:29.536" v="90" actId="1076"/>
          <ac:picMkLst>
            <pc:docMk/>
            <pc:sldMk cId="3107164004" sldId="277"/>
            <ac:picMk id="4" creationId="{07EFBF76-9E8C-6628-E300-6E2E9661FFB2}"/>
          </ac:picMkLst>
        </pc:picChg>
        <pc:picChg chg="add mod">
          <ac:chgData name="Colby Jacob Murphy" userId="S::cjm768@nau.edu::45d7a4c1-27c9-40f4-a00e-76bf36de80f8" providerId="AD" clId="Web-{98D2223E-E5C3-475C-B519-D6BAEE5C8E02}" dt="2023-04-13T00:55:28.082" v="89" actId="1076"/>
          <ac:picMkLst>
            <pc:docMk/>
            <pc:sldMk cId="3107164004" sldId="277"/>
            <ac:picMk id="7" creationId="{F2581108-FA2B-1130-5CAC-644FD02D988A}"/>
          </ac:picMkLst>
        </pc:picChg>
        <pc:picChg chg="add del mod">
          <ac:chgData name="Colby Jacob Murphy" userId="S::cjm768@nau.edu::45d7a4c1-27c9-40f4-a00e-76bf36de80f8" providerId="AD" clId="Web-{98D2223E-E5C3-475C-B519-D6BAEE5C8E02}" dt="2023-04-13T00:54:54.675" v="70"/>
          <ac:picMkLst>
            <pc:docMk/>
            <pc:sldMk cId="3107164004" sldId="277"/>
            <ac:picMk id="8" creationId="{1BC10AF5-A820-50A9-B614-3A99D73DD6D8}"/>
          </ac:picMkLst>
        </pc:picChg>
      </pc:sldChg>
      <pc:sldChg chg="addSp delSp modSp new">
        <pc:chgData name="Colby Jacob Murphy" userId="S::cjm768@nau.edu::45d7a4c1-27c9-40f4-a00e-76bf36de80f8" providerId="AD" clId="Web-{98D2223E-E5C3-475C-B519-D6BAEE5C8E02}" dt="2023-04-13T00:52:48.545" v="53" actId="14100"/>
        <pc:sldMkLst>
          <pc:docMk/>
          <pc:sldMk cId="3864546707" sldId="284"/>
        </pc:sldMkLst>
        <pc:spChg chg="del mod">
          <ac:chgData name="Colby Jacob Murphy" userId="S::cjm768@nau.edu::45d7a4c1-27c9-40f4-a00e-76bf36de80f8" providerId="AD" clId="Web-{98D2223E-E5C3-475C-B519-D6BAEE5C8E02}" dt="2023-04-13T00:51:05.447" v="34"/>
          <ac:spMkLst>
            <pc:docMk/>
            <pc:sldMk cId="3864546707" sldId="284"/>
            <ac:spMk id="2" creationId="{38418DDB-DD39-E641-B2F1-E5546B473849}"/>
          </ac:spMkLst>
        </pc:spChg>
        <pc:spChg chg="mod">
          <ac:chgData name="Colby Jacob Murphy" userId="S::cjm768@nau.edu::45d7a4c1-27c9-40f4-a00e-76bf36de80f8" providerId="AD" clId="Web-{98D2223E-E5C3-475C-B519-D6BAEE5C8E02}" dt="2023-04-13T00:51:04.103" v="33" actId="20577"/>
          <ac:spMkLst>
            <pc:docMk/>
            <pc:sldMk cId="3864546707" sldId="284"/>
            <ac:spMk id="3" creationId="{045C8522-F7B2-C796-7496-46CEE633EDBA}"/>
          </ac:spMkLst>
        </pc:spChg>
        <pc:picChg chg="add mod ord">
          <ac:chgData name="Colby Jacob Murphy" userId="S::cjm768@nau.edu::45d7a4c1-27c9-40f4-a00e-76bf36de80f8" providerId="AD" clId="Web-{98D2223E-E5C3-475C-B519-D6BAEE5C8E02}" dt="2023-04-13T00:51:10.494" v="36" actId="1076"/>
          <ac:picMkLst>
            <pc:docMk/>
            <pc:sldMk cId="3864546707" sldId="284"/>
            <ac:picMk id="4" creationId="{A467C550-8877-4C2E-D76B-A65B29D23E0E}"/>
          </ac:picMkLst>
        </pc:picChg>
        <pc:picChg chg="add mod">
          <ac:chgData name="Colby Jacob Murphy" userId="S::cjm768@nau.edu::45d7a4c1-27c9-40f4-a00e-76bf36de80f8" providerId="AD" clId="Web-{98D2223E-E5C3-475C-B519-D6BAEE5C8E02}" dt="2023-04-13T00:51:43.714" v="44" actId="1076"/>
          <ac:picMkLst>
            <pc:docMk/>
            <pc:sldMk cId="3864546707" sldId="284"/>
            <ac:picMk id="5" creationId="{C8FE169E-926F-69BF-34A3-A7949AF33491}"/>
          </ac:picMkLst>
        </pc:picChg>
        <pc:picChg chg="add del mod">
          <ac:chgData name="Colby Jacob Murphy" userId="S::cjm768@nau.edu::45d7a4c1-27c9-40f4-a00e-76bf36de80f8" providerId="AD" clId="Web-{98D2223E-E5C3-475C-B519-D6BAEE5C8E02}" dt="2023-04-13T00:51:37.542" v="41"/>
          <ac:picMkLst>
            <pc:docMk/>
            <pc:sldMk cId="3864546707" sldId="284"/>
            <ac:picMk id="6" creationId="{F13196D6-2EE4-1686-183F-7046D6055CB0}"/>
          </ac:picMkLst>
        </pc:picChg>
        <pc:picChg chg="add mod">
          <ac:chgData name="Colby Jacob Murphy" userId="S::cjm768@nau.edu::45d7a4c1-27c9-40f4-a00e-76bf36de80f8" providerId="AD" clId="Web-{98D2223E-E5C3-475C-B519-D6BAEE5C8E02}" dt="2023-04-13T00:52:01.996" v="50" actId="1076"/>
          <ac:picMkLst>
            <pc:docMk/>
            <pc:sldMk cId="3864546707" sldId="284"/>
            <ac:picMk id="7" creationId="{6846B007-DC28-1D1D-9D71-0F5180CA7264}"/>
          </ac:picMkLst>
        </pc:picChg>
        <pc:picChg chg="add mod">
          <ac:chgData name="Colby Jacob Murphy" userId="S::cjm768@nau.edu::45d7a4c1-27c9-40f4-a00e-76bf36de80f8" providerId="AD" clId="Web-{98D2223E-E5C3-475C-B519-D6BAEE5C8E02}" dt="2023-04-13T00:52:48.545" v="53" actId="14100"/>
          <ac:picMkLst>
            <pc:docMk/>
            <pc:sldMk cId="3864546707" sldId="284"/>
            <ac:picMk id="9" creationId="{A786AB35-BCAD-50D5-E6F6-B8516E487DE0}"/>
          </ac:picMkLst>
        </pc:picChg>
      </pc:sldChg>
    </pc:docChg>
  </pc:docChgLst>
  <pc:docChgLst>
    <pc:chgData name="Colby" userId="45d7a4c1-27c9-40f4-a00e-76bf36de80f8" providerId="ADAL" clId="{564C9202-5EBF-4BDC-B3F1-EFA6C03D57EB}"/>
    <pc:docChg chg="custSel modSld">
      <pc:chgData name="Colby" userId="45d7a4c1-27c9-40f4-a00e-76bf36de80f8" providerId="ADAL" clId="{564C9202-5EBF-4BDC-B3F1-EFA6C03D57EB}" dt="2023-03-10T01:10:30.374" v="57" actId="20577"/>
      <pc:docMkLst>
        <pc:docMk/>
      </pc:docMkLst>
      <pc:sldChg chg="modSp mod">
        <pc:chgData name="Colby" userId="45d7a4c1-27c9-40f4-a00e-76bf36de80f8" providerId="ADAL" clId="{564C9202-5EBF-4BDC-B3F1-EFA6C03D57EB}" dt="2023-03-10T01:10:30.374" v="57" actId="20577"/>
        <pc:sldMkLst>
          <pc:docMk/>
          <pc:sldMk cId="1698651007" sldId="258"/>
        </pc:sldMkLst>
        <pc:spChg chg="mod">
          <ac:chgData name="Colby" userId="45d7a4c1-27c9-40f4-a00e-76bf36de80f8" providerId="ADAL" clId="{564C9202-5EBF-4BDC-B3F1-EFA6C03D57EB}" dt="2023-03-10T01:10:10.724" v="39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Colby" userId="45d7a4c1-27c9-40f4-a00e-76bf36de80f8" providerId="ADAL" clId="{564C9202-5EBF-4BDC-B3F1-EFA6C03D57EB}" dt="2023-03-10T01:10:30.374" v="57" actId="20577"/>
          <ac:spMkLst>
            <pc:docMk/>
            <pc:sldMk cId="1698651007" sldId="258"/>
            <ac:spMk id="6" creationId="{C475B65D-9720-6823-4250-BBD92A58FC2A}"/>
          </ac:spMkLst>
        </pc:spChg>
      </pc:sldChg>
    </pc:docChg>
  </pc:docChgLst>
  <pc:docChgLst>
    <pc:chgData name="Jay-Laljibhai Khunt" userId="S::jk2262@iris.nau.edu::835ac619-a9bb-424e-a609-fbed4b4ad976" providerId="AD" clId="Web-{405B1082-9CC7-16BA-E629-776DF79C1875}"/>
    <pc:docChg chg="modSld">
      <pc:chgData name="Jay-Laljibhai Khunt" userId="S::jk2262@iris.nau.edu::835ac619-a9bb-424e-a609-fbed4b4ad976" providerId="AD" clId="Web-{405B1082-9CC7-16BA-E629-776DF79C1875}" dt="2023-03-10T15:34:38.307" v="2" actId="20577"/>
      <pc:docMkLst>
        <pc:docMk/>
      </pc:docMkLst>
      <pc:sldChg chg="modSp">
        <pc:chgData name="Jay-Laljibhai Khunt" userId="S::jk2262@iris.nau.edu::835ac619-a9bb-424e-a609-fbed4b4ad976" providerId="AD" clId="Web-{405B1082-9CC7-16BA-E629-776DF79C1875}" dt="2023-03-10T15:34:38.307" v="2" actId="20577"/>
        <pc:sldMkLst>
          <pc:docMk/>
          <pc:sldMk cId="1698651007" sldId="258"/>
        </pc:sldMkLst>
        <pc:spChg chg="mod">
          <ac:chgData name="Jay-Laljibhai Khunt" userId="S::jk2262@iris.nau.edu::835ac619-a9bb-424e-a609-fbed4b4ad976" providerId="AD" clId="Web-{405B1082-9CC7-16BA-E629-776DF79C1875}" dt="2023-03-10T15:34:38.307" v="2" actId="20577"/>
          <ac:spMkLst>
            <pc:docMk/>
            <pc:sldMk cId="1698651007" sldId="258"/>
            <ac:spMk id="6" creationId="{C475B65D-9720-6823-4250-BBD92A58FC2A}"/>
          </ac:spMkLst>
        </pc:spChg>
      </pc:sldChg>
    </pc:docChg>
  </pc:docChgLst>
  <pc:docChgLst>
    <pc:chgData name="Armin Eilaghi" userId="S::armin.eilaghi@nau.edu::6313b66b-a34b-433b-8e8f-52e13db35b4c" providerId="AD" clId="Web-{1BA563C5-06CD-4F58-9D1F-DD66ADBDEC48}"/>
    <pc:docChg chg="modSld">
      <pc:chgData name="Armin Eilaghi" userId="S::armin.eilaghi@nau.edu::6313b66b-a34b-433b-8e8f-52e13db35b4c" providerId="AD" clId="Web-{1BA563C5-06CD-4F58-9D1F-DD66ADBDEC48}" dt="2023-04-07T01:02:01.845" v="7" actId="1076"/>
      <pc:docMkLst>
        <pc:docMk/>
      </pc:docMkLst>
      <pc:sldChg chg="modSp">
        <pc:chgData name="Armin Eilaghi" userId="S::armin.eilaghi@nau.edu::6313b66b-a34b-433b-8e8f-52e13db35b4c" providerId="AD" clId="Web-{1BA563C5-06CD-4F58-9D1F-DD66ADBDEC48}" dt="2023-04-07T01:02:01.845" v="7" actId="1076"/>
        <pc:sldMkLst>
          <pc:docMk/>
          <pc:sldMk cId="4178544274" sldId="262"/>
        </pc:sldMkLst>
        <pc:picChg chg="mod">
          <ac:chgData name="Armin Eilaghi" userId="S::armin.eilaghi@nau.edu::6313b66b-a34b-433b-8e8f-52e13db35b4c" providerId="AD" clId="Web-{1BA563C5-06CD-4F58-9D1F-DD66ADBDEC48}" dt="2023-04-07T01:02:00.110" v="6" actId="14100"/>
          <ac:picMkLst>
            <pc:docMk/>
            <pc:sldMk cId="4178544274" sldId="262"/>
            <ac:picMk id="7" creationId="{7476FD26-1DAA-4F56-CFD2-60D4ABB6CE39}"/>
          </ac:picMkLst>
        </pc:picChg>
        <pc:picChg chg="mod">
          <ac:chgData name="Armin Eilaghi" userId="S::armin.eilaghi@nau.edu::6313b66b-a34b-433b-8e8f-52e13db35b4c" providerId="AD" clId="Web-{1BA563C5-06CD-4F58-9D1F-DD66ADBDEC48}" dt="2023-04-07T01:02:01.845" v="7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modSp">
        <pc:chgData name="Armin Eilaghi" userId="S::armin.eilaghi@nau.edu::6313b66b-a34b-433b-8e8f-52e13db35b4c" providerId="AD" clId="Web-{1BA563C5-06CD-4F58-9D1F-DD66ADBDEC48}" dt="2023-04-07T00:52:28.359" v="0" actId="14100"/>
        <pc:sldMkLst>
          <pc:docMk/>
          <pc:sldMk cId="2795435102" sldId="268"/>
        </pc:sldMkLst>
        <pc:picChg chg="mod">
          <ac:chgData name="Armin Eilaghi" userId="S::armin.eilaghi@nau.edu::6313b66b-a34b-433b-8e8f-52e13db35b4c" providerId="AD" clId="Web-{1BA563C5-06CD-4F58-9D1F-DD66ADBDEC48}" dt="2023-04-07T00:52:28.359" v="0" actId="14100"/>
          <ac:picMkLst>
            <pc:docMk/>
            <pc:sldMk cId="2795435102" sldId="268"/>
            <ac:picMk id="2" creationId="{4DD1C623-7A5D-164B-BA68-6B29B9BEC2BD}"/>
          </ac:picMkLst>
        </pc:picChg>
      </pc:sldChg>
    </pc:docChg>
  </pc:docChgLst>
  <pc:docChgLst>
    <pc:chgData name="Dante Anthony Faria" userId="S::daf273@nau.edu::95c998d4-99fc-4bdf-a74c-37e9daa813e6" providerId="AD" clId="Web-{99E23BD6-F502-4D3B-9503-2BC344DC847A}"/>
    <pc:docChg chg="modSld">
      <pc:chgData name="Dante Anthony Faria" userId="S::daf273@nau.edu::95c998d4-99fc-4bdf-a74c-37e9daa813e6" providerId="AD" clId="Web-{99E23BD6-F502-4D3B-9503-2BC344DC847A}" dt="2023-04-14T00:26:35.841" v="3" actId="14100"/>
      <pc:docMkLst>
        <pc:docMk/>
      </pc:docMkLst>
      <pc:sldChg chg="addSp modSp addAnim">
        <pc:chgData name="Dante Anthony Faria" userId="S::daf273@nau.edu::95c998d4-99fc-4bdf-a74c-37e9daa813e6" providerId="AD" clId="Web-{99E23BD6-F502-4D3B-9503-2BC344DC847A}" dt="2023-04-14T00:26:35.841" v="3" actId="14100"/>
        <pc:sldMkLst>
          <pc:docMk/>
          <pc:sldMk cId="2124118713" sldId="286"/>
        </pc:sldMkLst>
        <pc:picChg chg="add mod">
          <ac:chgData name="Dante Anthony Faria" userId="S::daf273@nau.edu::95c998d4-99fc-4bdf-a74c-37e9daa813e6" providerId="AD" clId="Web-{99E23BD6-F502-4D3B-9503-2BC344DC847A}" dt="2023-04-14T00:26:35.841" v="3" actId="14100"/>
          <ac:picMkLst>
            <pc:docMk/>
            <pc:sldMk cId="2124118713" sldId="286"/>
            <ac:picMk id="2" creationId="{672E0BF5-AB70-1D00-2A48-5C1923ABF0EF}"/>
          </ac:picMkLst>
        </pc:picChg>
      </pc:sldChg>
    </pc:docChg>
  </pc:docChgLst>
  <pc:docChgLst>
    <pc:chgData name="Thomas Schreiber" userId="S::ts2227@nau.edu::605aa84f-b7a2-4ecb-813c-365ab19d34df" providerId="AD" clId="Web-{D9CE1EDD-45A2-4D2F-8FFD-0A83BAF62FE9}"/>
    <pc:docChg chg="addSld modSld">
      <pc:chgData name="Thomas Schreiber" userId="S::ts2227@nau.edu::605aa84f-b7a2-4ecb-813c-365ab19d34df" providerId="AD" clId="Web-{D9CE1EDD-45A2-4D2F-8FFD-0A83BAF62FE9}" dt="2023-04-06T21:42:05.140" v="170" actId="20577"/>
      <pc:docMkLst>
        <pc:docMk/>
      </pc:docMkLst>
      <pc:sldChg chg="modSp">
        <pc:chgData name="Thomas Schreiber" userId="S::ts2227@nau.edu::605aa84f-b7a2-4ecb-813c-365ab19d34df" providerId="AD" clId="Web-{D9CE1EDD-45A2-4D2F-8FFD-0A83BAF62FE9}" dt="2023-04-06T21:42:05.140" v="170" actId="20577"/>
        <pc:sldMkLst>
          <pc:docMk/>
          <pc:sldMk cId="2795435102" sldId="268"/>
        </pc:sldMkLst>
        <pc:spChg chg="mod">
          <ac:chgData name="Thomas Schreiber" userId="S::ts2227@nau.edu::605aa84f-b7a2-4ecb-813c-365ab19d34df" providerId="AD" clId="Web-{D9CE1EDD-45A2-4D2F-8FFD-0A83BAF62FE9}" dt="2023-04-06T21:42:05.140" v="170" actId="20577"/>
          <ac:spMkLst>
            <pc:docMk/>
            <pc:sldMk cId="2795435102" sldId="268"/>
            <ac:spMk id="5" creationId="{5F8BF5EA-7BAC-1240-B6FE-1EE0712E5289}"/>
          </ac:spMkLst>
        </pc:spChg>
        <pc:picChg chg="mod">
          <ac:chgData name="Thomas Schreiber" userId="S::ts2227@nau.edu::605aa84f-b7a2-4ecb-813c-365ab19d34df" providerId="AD" clId="Web-{D9CE1EDD-45A2-4D2F-8FFD-0A83BAF62FE9}" dt="2023-04-06T21:42:00.406" v="167" actId="1076"/>
          <ac:picMkLst>
            <pc:docMk/>
            <pc:sldMk cId="2795435102" sldId="268"/>
            <ac:picMk id="2" creationId="{4DD1C623-7A5D-164B-BA68-6B29B9BEC2BD}"/>
          </ac:picMkLst>
        </pc:picChg>
      </pc:sldChg>
      <pc:sldChg chg="addSp delSp modSp new">
        <pc:chgData name="Thomas Schreiber" userId="S::ts2227@nau.edu::605aa84f-b7a2-4ecb-813c-365ab19d34df" providerId="AD" clId="Web-{D9CE1EDD-45A2-4D2F-8FFD-0A83BAF62FE9}" dt="2023-04-06T21:22:46.348" v="161" actId="1076"/>
        <pc:sldMkLst>
          <pc:docMk/>
          <pc:sldMk cId="83573249" sldId="276"/>
        </pc:sldMkLst>
        <pc:spChg chg="del">
          <ac:chgData name="Thomas Schreiber" userId="S::ts2227@nau.edu::605aa84f-b7a2-4ecb-813c-365ab19d34df" providerId="AD" clId="Web-{D9CE1EDD-45A2-4D2F-8FFD-0A83BAF62FE9}" dt="2023-04-06T21:12:49.377" v="9"/>
          <ac:spMkLst>
            <pc:docMk/>
            <pc:sldMk cId="83573249" sldId="276"/>
            <ac:spMk id="2" creationId="{CA227CFB-35FA-9DB2-91B0-1FA180B5C437}"/>
          </ac:spMkLst>
        </pc:spChg>
        <pc:spChg chg="mod">
          <ac:chgData name="Thomas Schreiber" userId="S::ts2227@nau.edu::605aa84f-b7a2-4ecb-813c-365ab19d34df" providerId="AD" clId="Web-{D9CE1EDD-45A2-4D2F-8FFD-0A83BAF62FE9}" dt="2023-04-06T21:12:46.565" v="8" actId="20577"/>
          <ac:spMkLst>
            <pc:docMk/>
            <pc:sldMk cId="83573249" sldId="276"/>
            <ac:spMk id="3" creationId="{932AB8D4-A64F-8B91-D184-75DAE4F09CC4}"/>
          </ac:spMkLst>
        </pc:spChg>
        <pc:spChg chg="add mod">
          <ac:chgData name="Thomas Schreiber" userId="S::ts2227@nau.edu::605aa84f-b7a2-4ecb-813c-365ab19d34df" providerId="AD" clId="Web-{D9CE1EDD-45A2-4D2F-8FFD-0A83BAF62FE9}" dt="2023-04-06T21:22:17.894" v="156" actId="1076"/>
          <ac:spMkLst>
            <pc:docMk/>
            <pc:sldMk cId="83573249" sldId="276"/>
            <ac:spMk id="4" creationId="{DE06FFFE-EA33-D69F-0D8A-22960B115E6A}"/>
          </ac:spMkLst>
        </pc:spChg>
        <pc:picChg chg="add del mod">
          <ac:chgData name="Thomas Schreiber" userId="S::ts2227@nau.edu::605aa84f-b7a2-4ecb-813c-365ab19d34df" providerId="AD" clId="Web-{D9CE1EDD-45A2-4D2F-8FFD-0A83BAF62FE9}" dt="2023-04-06T21:19:11.716" v="103"/>
          <ac:picMkLst>
            <pc:docMk/>
            <pc:sldMk cId="83573249" sldId="276"/>
            <ac:picMk id="5" creationId="{7C635767-A647-0330-524E-2E42CE4046EA}"/>
          </ac:picMkLst>
        </pc:picChg>
        <pc:picChg chg="add del mod modCrop">
          <ac:chgData name="Thomas Schreiber" userId="S::ts2227@nau.edu::605aa84f-b7a2-4ecb-813c-365ab19d34df" providerId="AD" clId="Web-{D9CE1EDD-45A2-4D2F-8FFD-0A83BAF62FE9}" dt="2023-04-06T21:20:41.563" v="112"/>
          <ac:picMkLst>
            <pc:docMk/>
            <pc:sldMk cId="83573249" sldId="276"/>
            <ac:picMk id="6" creationId="{C574AA41-A548-4AE7-C685-6C60B8332F7F}"/>
          </ac:picMkLst>
        </pc:picChg>
        <pc:picChg chg="add mod modCrop">
          <ac:chgData name="Thomas Schreiber" userId="S::ts2227@nau.edu::605aa84f-b7a2-4ecb-813c-365ab19d34df" providerId="AD" clId="Web-{D9CE1EDD-45A2-4D2F-8FFD-0A83BAF62FE9}" dt="2023-04-06T21:22:46.348" v="161" actId="1076"/>
          <ac:picMkLst>
            <pc:docMk/>
            <pc:sldMk cId="83573249" sldId="276"/>
            <ac:picMk id="7" creationId="{8385CDC5-BA29-C234-458F-B5FC4D778A15}"/>
          </ac:picMkLst>
        </pc:picChg>
      </pc:sldChg>
    </pc:docChg>
  </pc:docChgLst>
  <pc:docChgLst>
    <pc:chgData name="Dante Anthony Faria" userId="S::daf273@nau.edu::95c998d4-99fc-4bdf-a74c-37e9daa813e6" providerId="AD" clId="Web-{0CF60CDB-B747-4F10-8CC2-8937045FBC74}"/>
    <pc:docChg chg="modSld">
      <pc:chgData name="Dante Anthony Faria" userId="S::daf273@nau.edu::95c998d4-99fc-4bdf-a74c-37e9daa813e6" providerId="AD" clId="Web-{0CF60CDB-B747-4F10-8CC2-8937045FBC74}" dt="2023-04-13T01:28:52.879" v="6" actId="1076"/>
      <pc:docMkLst>
        <pc:docMk/>
      </pc:docMkLst>
      <pc:sldChg chg="addSp modSp addAnim">
        <pc:chgData name="Dante Anthony Faria" userId="S::daf273@nau.edu::95c998d4-99fc-4bdf-a74c-37e9daa813e6" providerId="AD" clId="Web-{0CF60CDB-B747-4F10-8CC2-8937045FBC74}" dt="2023-04-13T01:27:23.064" v="5" actId="14100"/>
        <pc:sldMkLst>
          <pc:docMk/>
          <pc:sldMk cId="2795435102" sldId="268"/>
        </pc:sldMkLst>
        <pc:picChg chg="add mod">
          <ac:chgData name="Dante Anthony Faria" userId="S::daf273@nau.edu::95c998d4-99fc-4bdf-a74c-37e9daa813e6" providerId="AD" clId="Web-{0CF60CDB-B747-4F10-8CC2-8937045FBC74}" dt="2023-04-13T01:27:23.064" v="5" actId="14100"/>
          <ac:picMkLst>
            <pc:docMk/>
            <pc:sldMk cId="2795435102" sldId="268"/>
            <ac:picMk id="2" creationId="{8191AFAF-3353-3E07-CE9E-912DFB0BCB6C}"/>
          </ac:picMkLst>
        </pc:picChg>
      </pc:sldChg>
      <pc:sldChg chg="modSp">
        <pc:chgData name="Dante Anthony Faria" userId="S::daf273@nau.edu::95c998d4-99fc-4bdf-a74c-37e9daa813e6" providerId="AD" clId="Web-{0CF60CDB-B747-4F10-8CC2-8937045FBC74}" dt="2023-04-13T01:28:52.879" v="6" actId="1076"/>
        <pc:sldMkLst>
          <pc:docMk/>
          <pc:sldMk cId="331749317" sldId="282"/>
        </pc:sldMkLst>
        <pc:graphicFrameChg chg="mod">
          <ac:chgData name="Dante Anthony Faria" userId="S::daf273@nau.edu::95c998d4-99fc-4bdf-a74c-37e9daa813e6" providerId="AD" clId="Web-{0CF60CDB-B747-4F10-8CC2-8937045FBC74}" dt="2023-04-13T01:28:52.879" v="6" actId="1076"/>
          <ac:graphicFrameMkLst>
            <pc:docMk/>
            <pc:sldMk cId="331749317" sldId="282"/>
            <ac:graphicFrameMk id="15" creationId="{C886B407-E8C1-5841-8BEC-78B05B01B978}"/>
          </ac:graphicFrameMkLst>
        </pc:graphicFrameChg>
      </pc:sldChg>
    </pc:docChg>
  </pc:docChgLst>
  <pc:docChgLst>
    <pc:chgData name="Thomas Schreiber" userId="S::ts2227@nau.edu::605aa84f-b7a2-4ecb-813c-365ab19d34df" providerId="AD" clId="Web-{79EA4F19-9E96-42F6-AA41-590333E6DAE6}"/>
    <pc:docChg chg="modSld">
      <pc:chgData name="Thomas Schreiber" userId="S::ts2227@nau.edu::605aa84f-b7a2-4ecb-813c-365ab19d34df" providerId="AD" clId="Web-{79EA4F19-9E96-42F6-AA41-590333E6DAE6}" dt="2023-03-10T00:02:02.275" v="9" actId="1076"/>
      <pc:docMkLst>
        <pc:docMk/>
      </pc:docMkLst>
      <pc:sldChg chg="modSp">
        <pc:chgData name="Thomas Schreiber" userId="S::ts2227@nau.edu::605aa84f-b7a2-4ecb-813c-365ab19d34df" providerId="AD" clId="Web-{79EA4F19-9E96-42F6-AA41-590333E6DAE6}" dt="2023-03-09T23:54:21.136" v="0" actId="1076"/>
        <pc:sldMkLst>
          <pc:docMk/>
          <pc:sldMk cId="1021631599" sldId="257"/>
        </pc:sldMkLst>
        <pc:picChg chg="mod">
          <ac:chgData name="Thomas Schreiber" userId="S::ts2227@nau.edu::605aa84f-b7a2-4ecb-813c-365ab19d34df" providerId="AD" clId="Web-{79EA4F19-9E96-42F6-AA41-590333E6DAE6}" dt="2023-03-09T23:54:21.136" v="0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Thomas Schreiber" userId="S::ts2227@nau.edu::605aa84f-b7a2-4ecb-813c-365ab19d34df" providerId="AD" clId="Web-{79EA4F19-9E96-42F6-AA41-590333E6DAE6}" dt="2023-03-10T00:02:02.275" v="9" actId="1076"/>
        <pc:sldMkLst>
          <pc:docMk/>
          <pc:sldMk cId="1539421599" sldId="271"/>
        </pc:sldMkLst>
        <pc:spChg chg="mod">
          <ac:chgData name="Thomas Schreiber" userId="S::ts2227@nau.edu::605aa84f-b7a2-4ecb-813c-365ab19d34df" providerId="AD" clId="Web-{79EA4F19-9E96-42F6-AA41-590333E6DAE6}" dt="2023-03-09T23:57:27.220" v="6" actId="1076"/>
          <ac:spMkLst>
            <pc:docMk/>
            <pc:sldMk cId="1539421599" sldId="271"/>
            <ac:spMk id="8" creationId="{26CDD33B-FB9A-2EE0-C3A0-C41A62CD7B31}"/>
          </ac:spMkLst>
        </pc:spChg>
        <pc:spChg chg="mod">
          <ac:chgData name="Thomas Schreiber" userId="S::ts2227@nau.edu::605aa84f-b7a2-4ecb-813c-365ab19d34df" providerId="AD" clId="Web-{79EA4F19-9E96-42F6-AA41-590333E6DAE6}" dt="2023-03-09T23:57:34.205" v="7" actId="1076"/>
          <ac:spMkLst>
            <pc:docMk/>
            <pc:sldMk cId="1539421599" sldId="271"/>
            <ac:spMk id="12" creationId="{56CEEE04-CAFC-0B53-1EDA-5139D130AE27}"/>
          </ac:spMkLst>
        </pc:spChg>
        <pc:picChg chg="mod">
          <ac:chgData name="Thomas Schreiber" userId="S::ts2227@nau.edu::605aa84f-b7a2-4ecb-813c-365ab19d34df" providerId="AD" clId="Web-{79EA4F19-9E96-42F6-AA41-590333E6DAE6}" dt="2023-03-10T00:02:02.275" v="9" actId="1076"/>
          <ac:picMkLst>
            <pc:docMk/>
            <pc:sldMk cId="1539421599" sldId="271"/>
            <ac:picMk id="15" creationId="{E48316C1-32D1-B790-96D4-B50274C7D79C}"/>
          </ac:picMkLst>
        </pc:picChg>
      </pc:sldChg>
    </pc:docChg>
  </pc:docChgLst>
  <pc:docChgLst>
    <pc:chgData name="Jay-Laljibhai Khunt" userId="S::jk2262@iris.nau.edu::835ac619-a9bb-424e-a609-fbed4b4ad976" providerId="AD" clId="Web-{D454C54A-5550-19C8-812B-61A0978D198A}"/>
    <pc:docChg chg="modSld">
      <pc:chgData name="Jay-Laljibhai Khunt" userId="S::jk2262@iris.nau.edu::835ac619-a9bb-424e-a609-fbed4b4ad976" providerId="AD" clId="Web-{D454C54A-5550-19C8-812B-61A0978D198A}" dt="2023-03-09T16:49:38.098" v="2" actId="1076"/>
      <pc:docMkLst>
        <pc:docMk/>
      </pc:docMkLst>
      <pc:sldChg chg="addSp delSp modSp">
        <pc:chgData name="Jay-Laljibhai Khunt" userId="S::jk2262@iris.nau.edu::835ac619-a9bb-424e-a609-fbed4b4ad976" providerId="AD" clId="Web-{D454C54A-5550-19C8-812B-61A0978D198A}" dt="2023-03-09T16:49:38.098" v="2" actId="1076"/>
        <pc:sldMkLst>
          <pc:docMk/>
          <pc:sldMk cId="1756148499" sldId="260"/>
        </pc:sldMkLst>
        <pc:spChg chg="mod">
          <ac:chgData name="Jay-Laljibhai Khunt" userId="S::jk2262@iris.nau.edu::835ac619-a9bb-424e-a609-fbed4b4ad976" providerId="AD" clId="Web-{D454C54A-5550-19C8-812B-61A0978D198A}" dt="2023-03-09T16:49:38.098" v="2" actId="1076"/>
          <ac:spMkLst>
            <pc:docMk/>
            <pc:sldMk cId="1756148499" sldId="260"/>
            <ac:spMk id="2" creationId="{F796632E-43E1-CD4D-AB14-A91AA08E1618}"/>
          </ac:spMkLst>
        </pc:spChg>
        <pc:spChg chg="add del">
          <ac:chgData name="Jay-Laljibhai Khunt" userId="S::jk2262@iris.nau.edu::835ac619-a9bb-424e-a609-fbed4b4ad976" providerId="AD" clId="Web-{D454C54A-5550-19C8-812B-61A0978D198A}" dt="2023-03-09T16:48:39.362" v="1"/>
          <ac:spMkLst>
            <pc:docMk/>
            <pc:sldMk cId="1756148499" sldId="260"/>
            <ac:spMk id="4" creationId="{6B5A7FCA-BB2A-981C-B292-4B797BFCB156}"/>
          </ac:spMkLst>
        </pc:spChg>
      </pc:sldChg>
    </pc:docChg>
  </pc:docChgLst>
  <pc:docChgLst>
    <pc:chgData name="Dante Anthony Faria" userId="S::daf273@nau.edu::95c998d4-99fc-4bdf-a74c-37e9daa813e6" providerId="AD" clId="Web-{5E82F1AD-0E43-495E-9F01-32B84B33139E}"/>
    <pc:docChg chg="delSld modSld">
      <pc:chgData name="Dante Anthony Faria" userId="S::daf273@nau.edu::95c998d4-99fc-4bdf-a74c-37e9daa813e6" providerId="AD" clId="Web-{5E82F1AD-0E43-495E-9F01-32B84B33139E}" dt="2023-04-14T00:45:10.190" v="60" actId="1076"/>
      <pc:docMkLst>
        <pc:docMk/>
      </pc:docMkLst>
      <pc:sldChg chg="modSp">
        <pc:chgData name="Dante Anthony Faria" userId="S::daf273@nau.edu::95c998d4-99fc-4bdf-a74c-37e9daa813e6" providerId="AD" clId="Web-{5E82F1AD-0E43-495E-9F01-32B84B33139E}" dt="2023-04-14T00:44:44.439" v="55" actId="20577"/>
        <pc:sldMkLst>
          <pc:docMk/>
          <pc:sldMk cId="2795435102" sldId="268"/>
        </pc:sldMkLst>
        <pc:spChg chg="mod">
          <ac:chgData name="Dante Anthony Faria" userId="S::daf273@nau.edu::95c998d4-99fc-4bdf-a74c-37e9daa813e6" providerId="AD" clId="Web-{5E82F1AD-0E43-495E-9F01-32B84B33139E}" dt="2023-04-14T00:44:44.439" v="55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Dante Anthony Faria" userId="S::daf273@nau.edu::95c998d4-99fc-4bdf-a74c-37e9daa813e6" providerId="AD" clId="Web-{5E82F1AD-0E43-495E-9F01-32B84B33139E}" dt="2023-04-14T00:44:40.548" v="53" actId="20577"/>
        <pc:sldMkLst>
          <pc:docMk/>
          <pc:sldMk cId="3378982503" sldId="281"/>
        </pc:sldMkLst>
        <pc:spChg chg="mod">
          <ac:chgData name="Dante Anthony Faria" userId="S::daf273@nau.edu::95c998d4-99fc-4bdf-a74c-37e9daa813e6" providerId="AD" clId="Web-{5E82F1AD-0E43-495E-9F01-32B84B33139E}" dt="2023-04-14T00:44:40.548" v="53" actId="20577"/>
          <ac:spMkLst>
            <pc:docMk/>
            <pc:sldMk cId="3378982503" sldId="281"/>
            <ac:spMk id="5" creationId="{255D56BC-2DF9-3A4D-9583-6556075F0D82}"/>
          </ac:spMkLst>
        </pc:spChg>
      </pc:sldChg>
      <pc:sldChg chg="modSp">
        <pc:chgData name="Dante Anthony Faria" userId="S::daf273@nau.edu::95c998d4-99fc-4bdf-a74c-37e9daa813e6" providerId="AD" clId="Web-{5E82F1AD-0E43-495E-9F01-32B84B33139E}" dt="2023-04-14T00:45:10.190" v="60" actId="1076"/>
        <pc:sldMkLst>
          <pc:docMk/>
          <pc:sldMk cId="331749317" sldId="282"/>
        </pc:sldMkLst>
        <pc:spChg chg="mod">
          <ac:chgData name="Dante Anthony Faria" userId="S::daf273@nau.edu::95c998d4-99fc-4bdf-a74c-37e9daa813e6" providerId="AD" clId="Web-{5E82F1AD-0E43-495E-9F01-32B84B33139E}" dt="2023-04-14T00:45:10.190" v="60" actId="1076"/>
          <ac:spMkLst>
            <pc:docMk/>
            <pc:sldMk cId="331749317" sldId="282"/>
            <ac:spMk id="2" creationId="{7C52311C-332E-A693-45A4-CA7B85727F48}"/>
          </ac:spMkLst>
        </pc:spChg>
        <pc:spChg chg="mod">
          <ac:chgData name="Dante Anthony Faria" userId="S::daf273@nau.edu::95c998d4-99fc-4bdf-a74c-37e9daa813e6" providerId="AD" clId="Web-{5E82F1AD-0E43-495E-9F01-32B84B33139E}" dt="2023-04-14T00:44:49.033" v="58" actId="20577"/>
          <ac:spMkLst>
            <pc:docMk/>
            <pc:sldMk cId="331749317" sldId="282"/>
            <ac:spMk id="9" creationId="{94811A4B-8421-8F4B-9A29-2180BC43E6D9}"/>
          </ac:spMkLst>
        </pc:spChg>
        <pc:picChg chg="mod">
          <ac:chgData name="Dante Anthony Faria" userId="S::daf273@nau.edu::95c998d4-99fc-4bdf-a74c-37e9daa813e6" providerId="AD" clId="Web-{5E82F1AD-0E43-495E-9F01-32B84B33139E}" dt="2023-04-14T00:45:01.846" v="59" actId="14100"/>
          <ac:picMkLst>
            <pc:docMk/>
            <pc:sldMk cId="331749317" sldId="282"/>
            <ac:picMk id="8" creationId="{CE1D1BA9-5F0D-7140-89C3-05822C826E05}"/>
          </ac:picMkLst>
        </pc:picChg>
      </pc:sldChg>
      <pc:sldChg chg="addSp modSp">
        <pc:chgData name="Dante Anthony Faria" userId="S::daf273@nau.edu::95c998d4-99fc-4bdf-a74c-37e9daa813e6" providerId="AD" clId="Web-{5E82F1AD-0E43-495E-9F01-32B84B33139E}" dt="2023-04-14T00:44:35.407" v="52" actId="20577"/>
        <pc:sldMkLst>
          <pc:docMk/>
          <pc:sldMk cId="2124118713" sldId="286"/>
        </pc:sldMkLst>
        <pc:spChg chg="mod">
          <ac:chgData name="Dante Anthony Faria" userId="S::daf273@nau.edu::95c998d4-99fc-4bdf-a74c-37e9daa813e6" providerId="AD" clId="Web-{5E82F1AD-0E43-495E-9F01-32B84B33139E}" dt="2023-04-14T00:44:17.641" v="50" actId="20577"/>
          <ac:spMkLst>
            <pc:docMk/>
            <pc:sldMk cId="2124118713" sldId="286"/>
            <ac:spMk id="5" creationId="{E400A9B9-7887-3142-8ECB-F6087C20D0B4}"/>
          </ac:spMkLst>
        </pc:spChg>
        <pc:spChg chg="mod">
          <ac:chgData name="Dante Anthony Faria" userId="S::daf273@nau.edu::95c998d4-99fc-4bdf-a74c-37e9daa813e6" providerId="AD" clId="Web-{5E82F1AD-0E43-495E-9F01-32B84B33139E}" dt="2023-04-14T00:39:34.272" v="4" actId="20577"/>
          <ac:spMkLst>
            <pc:docMk/>
            <pc:sldMk cId="2124118713" sldId="286"/>
            <ac:spMk id="6" creationId="{EA4EF4C0-3AA5-D740-9449-D5974849FF68}"/>
          </ac:spMkLst>
        </pc:spChg>
        <pc:spChg chg="add mod">
          <ac:chgData name="Dante Anthony Faria" userId="S::daf273@nau.edu::95c998d4-99fc-4bdf-a74c-37e9daa813e6" providerId="AD" clId="Web-{5E82F1AD-0E43-495E-9F01-32B84B33139E}" dt="2023-04-14T00:44:35.407" v="52" actId="20577"/>
          <ac:spMkLst>
            <pc:docMk/>
            <pc:sldMk cId="2124118713" sldId="286"/>
            <ac:spMk id="7" creationId="{F9872FE7-455E-913B-D8DC-350BB25CC899}"/>
          </ac:spMkLst>
        </pc:spChg>
      </pc:sldChg>
      <pc:sldChg chg="del">
        <pc:chgData name="Dante Anthony Faria" userId="S::daf273@nau.edu::95c998d4-99fc-4bdf-a74c-37e9daa813e6" providerId="AD" clId="Web-{5E82F1AD-0E43-495E-9F01-32B84B33139E}" dt="2023-04-14T00:32:07.398" v="0"/>
        <pc:sldMkLst>
          <pc:docMk/>
          <pc:sldMk cId="2885248007" sldId="287"/>
        </pc:sldMkLst>
      </pc:sldChg>
    </pc:docChg>
  </pc:docChgLst>
  <pc:docChgLst>
    <pc:chgData name="Damien Arthur Brothers" userId="743c42d3-15f5-4ba6-a79c-46f1509f5a1d" providerId="ADAL" clId="{57417A65-9109-40BE-A049-AC413AC60E96}"/>
    <pc:docChg chg="undo custSel delSld modSld">
      <pc:chgData name="Damien Arthur Brothers" userId="743c42d3-15f5-4ba6-a79c-46f1509f5a1d" providerId="ADAL" clId="{57417A65-9109-40BE-A049-AC413AC60E96}" dt="2023-04-13T22:38:53.337" v="327" actId="2696"/>
      <pc:docMkLst>
        <pc:docMk/>
      </pc:docMkLst>
      <pc:sldChg chg="addSp delSp modSp mod">
        <pc:chgData name="Damien Arthur Brothers" userId="743c42d3-15f5-4ba6-a79c-46f1509f5a1d" providerId="ADAL" clId="{57417A65-9109-40BE-A049-AC413AC60E96}" dt="2023-04-13T22:37:05.074" v="314" actId="1076"/>
        <pc:sldMkLst>
          <pc:docMk/>
          <pc:sldMk cId="2773737082" sldId="280"/>
        </pc:sldMkLst>
        <pc:spChg chg="mod">
          <ac:chgData name="Damien Arthur Brothers" userId="743c42d3-15f5-4ba6-a79c-46f1509f5a1d" providerId="ADAL" clId="{57417A65-9109-40BE-A049-AC413AC60E96}" dt="2023-04-13T22:37:05.074" v="314" actId="1076"/>
          <ac:spMkLst>
            <pc:docMk/>
            <pc:sldMk cId="2773737082" sldId="280"/>
            <ac:spMk id="6" creationId="{30FC7044-FD0D-EA4D-BA9A-91FB8A5BA4D3}"/>
          </ac:spMkLst>
        </pc:spChg>
        <pc:spChg chg="add mod">
          <ac:chgData name="Damien Arthur Brothers" userId="743c42d3-15f5-4ba6-a79c-46f1509f5a1d" providerId="ADAL" clId="{57417A65-9109-40BE-A049-AC413AC60E96}" dt="2023-04-13T22:21:10.596" v="250" actId="14100"/>
          <ac:spMkLst>
            <pc:docMk/>
            <pc:sldMk cId="2773737082" sldId="280"/>
            <ac:spMk id="7" creationId="{BE87A97C-8C1B-B1BD-BC40-F7B495B89A14}"/>
          </ac:spMkLst>
        </pc:spChg>
        <pc:spChg chg="mod">
          <ac:chgData name="Damien Arthur Brothers" userId="743c42d3-15f5-4ba6-a79c-46f1509f5a1d" providerId="ADAL" clId="{57417A65-9109-40BE-A049-AC413AC60E96}" dt="2023-04-13T22:21:22.188" v="252" actId="1076"/>
          <ac:spMkLst>
            <pc:docMk/>
            <pc:sldMk cId="2773737082" sldId="280"/>
            <ac:spMk id="14" creationId="{441792E5-86FD-BC68-CDF8-4A19DC00C02A}"/>
          </ac:spMkLst>
        </pc:spChg>
        <pc:graphicFrameChg chg="add del mod modGraphic">
          <ac:chgData name="Damien Arthur Brothers" userId="743c42d3-15f5-4ba6-a79c-46f1509f5a1d" providerId="ADAL" clId="{57417A65-9109-40BE-A049-AC413AC60E96}" dt="2023-04-13T22:08:56.647" v="4" actId="478"/>
          <ac:graphicFrameMkLst>
            <pc:docMk/>
            <pc:sldMk cId="2773737082" sldId="280"/>
            <ac:graphicFrameMk id="2" creationId="{CC88D46F-EB05-67C8-BDFE-CE42A4B962F7}"/>
          </ac:graphicFrameMkLst>
        </pc:graphicFrameChg>
        <pc:graphicFrameChg chg="add del mod modGraphic">
          <ac:chgData name="Damien Arthur Brothers" userId="743c42d3-15f5-4ba6-a79c-46f1509f5a1d" providerId="ADAL" clId="{57417A65-9109-40BE-A049-AC413AC60E96}" dt="2023-04-13T22:22:38.589" v="309" actId="20577"/>
          <ac:graphicFrameMkLst>
            <pc:docMk/>
            <pc:sldMk cId="2773737082" sldId="280"/>
            <ac:graphicFrameMk id="4" creationId="{9C0AB4DB-6CD8-9691-EB9F-B7EAC4075D1D}"/>
          </ac:graphicFrameMkLst>
        </pc:graphicFrameChg>
        <pc:graphicFrameChg chg="mod modGraphic">
          <ac:chgData name="Damien Arthur Brothers" userId="743c42d3-15f5-4ba6-a79c-46f1509f5a1d" providerId="ADAL" clId="{57417A65-9109-40BE-A049-AC413AC60E96}" dt="2023-04-13T22:21:38.301" v="259" actId="207"/>
          <ac:graphicFrameMkLst>
            <pc:docMk/>
            <pc:sldMk cId="2773737082" sldId="280"/>
            <ac:graphicFrameMk id="5" creationId="{3EC769F2-A976-4B44-BDEF-FB38FB814DF6}"/>
          </ac:graphicFrameMkLst>
        </pc:graphicFrameChg>
      </pc:sldChg>
      <pc:sldChg chg="addSp delSp modSp mod">
        <pc:chgData name="Damien Arthur Brothers" userId="743c42d3-15f5-4ba6-a79c-46f1509f5a1d" providerId="ADAL" clId="{57417A65-9109-40BE-A049-AC413AC60E96}" dt="2023-04-13T22:38:05.175" v="326" actId="14100"/>
        <pc:sldMkLst>
          <pc:docMk/>
          <pc:sldMk cId="3378982503" sldId="281"/>
        </pc:sldMkLst>
        <pc:spChg chg="add del mod">
          <ac:chgData name="Damien Arthur Brothers" userId="743c42d3-15f5-4ba6-a79c-46f1509f5a1d" providerId="ADAL" clId="{57417A65-9109-40BE-A049-AC413AC60E96}" dt="2023-04-13T22:15:11.065" v="124" actId="478"/>
          <ac:spMkLst>
            <pc:docMk/>
            <pc:sldMk cId="3378982503" sldId="281"/>
            <ac:spMk id="4" creationId="{6DC2444F-DA56-07F6-E9D3-ABAE2E7238B9}"/>
          </ac:spMkLst>
        </pc:spChg>
        <pc:spChg chg="mod">
          <ac:chgData name="Damien Arthur Brothers" userId="743c42d3-15f5-4ba6-a79c-46f1509f5a1d" providerId="ADAL" clId="{57417A65-9109-40BE-A049-AC413AC60E96}" dt="2023-04-13T22:37:14.260" v="317" actId="20577"/>
          <ac:spMkLst>
            <pc:docMk/>
            <pc:sldMk cId="3378982503" sldId="281"/>
            <ac:spMk id="5" creationId="{255D56BC-2DF9-3A4D-9583-6556075F0D82}"/>
          </ac:spMkLst>
        </pc:spChg>
        <pc:graphicFrameChg chg="add del mod modGraphic">
          <ac:chgData name="Damien Arthur Brothers" userId="743c42d3-15f5-4ba6-a79c-46f1509f5a1d" providerId="ADAL" clId="{57417A65-9109-40BE-A049-AC413AC60E96}" dt="2023-04-13T22:15:43.619" v="142" actId="478"/>
          <ac:graphicFrameMkLst>
            <pc:docMk/>
            <pc:sldMk cId="3378982503" sldId="281"/>
            <ac:graphicFrameMk id="7" creationId="{C437C9EB-58B7-DCD4-F410-AE7666B92F00}"/>
          </ac:graphicFrameMkLst>
        </pc:graphicFrameChg>
        <pc:graphicFrameChg chg="add del mod">
          <ac:chgData name="Damien Arthur Brothers" userId="743c42d3-15f5-4ba6-a79c-46f1509f5a1d" providerId="ADAL" clId="{57417A65-9109-40BE-A049-AC413AC60E96}" dt="2023-04-13T22:15:51.811" v="150"/>
          <ac:graphicFrameMkLst>
            <pc:docMk/>
            <pc:sldMk cId="3378982503" sldId="281"/>
            <ac:graphicFrameMk id="8" creationId="{86BEE270-6141-889C-4845-B45FEC3C4C61}"/>
          </ac:graphicFrameMkLst>
        </pc:graphicFrameChg>
        <pc:graphicFrameChg chg="add mod modGraphic">
          <ac:chgData name="Damien Arthur Brothers" userId="743c42d3-15f5-4ba6-a79c-46f1509f5a1d" providerId="ADAL" clId="{57417A65-9109-40BE-A049-AC413AC60E96}" dt="2023-04-13T22:38:05.175" v="326" actId="14100"/>
          <ac:graphicFrameMkLst>
            <pc:docMk/>
            <pc:sldMk cId="3378982503" sldId="281"/>
            <ac:graphicFrameMk id="9" creationId="{8A6B95B2-CC12-B685-4335-09B9C1ABBC9C}"/>
          </ac:graphicFrameMkLst>
        </pc:graphicFrameChg>
        <pc:picChg chg="del">
          <ac:chgData name="Damien Arthur Brothers" userId="743c42d3-15f5-4ba6-a79c-46f1509f5a1d" providerId="ADAL" clId="{57417A65-9109-40BE-A049-AC413AC60E96}" dt="2023-04-13T22:15:06.220" v="123" actId="478"/>
          <ac:picMkLst>
            <pc:docMk/>
            <pc:sldMk cId="3378982503" sldId="281"/>
            <ac:picMk id="6" creationId="{A85668F3-DACD-2891-5CE1-F15A16D6E62D}"/>
          </ac:picMkLst>
        </pc:picChg>
      </pc:sldChg>
      <pc:sldChg chg="del">
        <pc:chgData name="Damien Arthur Brothers" userId="743c42d3-15f5-4ba6-a79c-46f1509f5a1d" providerId="ADAL" clId="{57417A65-9109-40BE-A049-AC413AC60E96}" dt="2023-04-13T22:38:53.337" v="327" actId="2696"/>
        <pc:sldMkLst>
          <pc:docMk/>
          <pc:sldMk cId="3863251817" sldId="283"/>
        </pc:sldMkLst>
      </pc:sldChg>
    </pc:docChg>
  </pc:docChgLst>
  <pc:docChgLst>
    <pc:chgData name="Dante Anthony Faria" userId="S::daf273@nau.edu::95c998d4-99fc-4bdf-a74c-37e9daa813e6" providerId="AD" clId="Web-{7907E58D-6FA1-4D51-9946-0A986223DC44}"/>
    <pc:docChg chg="addSld modSld">
      <pc:chgData name="Dante Anthony Faria" userId="S::daf273@nau.edu::95c998d4-99fc-4bdf-a74c-37e9daa813e6" providerId="AD" clId="Web-{7907E58D-6FA1-4D51-9946-0A986223DC44}" dt="2023-04-20T04:23:37.533" v="38"/>
      <pc:docMkLst>
        <pc:docMk/>
      </pc:docMkLst>
      <pc:sldChg chg="modSp">
        <pc:chgData name="Dante Anthony Faria" userId="S::daf273@nau.edu::95c998d4-99fc-4bdf-a74c-37e9daa813e6" providerId="AD" clId="Web-{7907E58D-6FA1-4D51-9946-0A986223DC44}" dt="2023-04-20T04:23:37.533" v="38"/>
        <pc:sldMkLst>
          <pc:docMk/>
          <pc:sldMk cId="3378982503" sldId="281"/>
        </pc:sldMkLst>
        <pc:spChg chg="mod">
          <ac:chgData name="Dante Anthony Faria" userId="S::daf273@nau.edu::95c998d4-99fc-4bdf-a74c-37e9daa813e6" providerId="AD" clId="Web-{7907E58D-6FA1-4D51-9946-0A986223DC44}" dt="2023-04-20T04:21:30.606" v="0" actId="20577"/>
          <ac:spMkLst>
            <pc:docMk/>
            <pc:sldMk cId="3378982503" sldId="281"/>
            <ac:spMk id="3" creationId="{839D0BCE-6192-99DC-C360-357C902CE821}"/>
          </ac:spMkLst>
        </pc:spChg>
        <pc:graphicFrameChg chg="mod modGraphic">
          <ac:chgData name="Dante Anthony Faria" userId="S::daf273@nau.edu::95c998d4-99fc-4bdf-a74c-37e9daa813e6" providerId="AD" clId="Web-{7907E58D-6FA1-4D51-9946-0A986223DC44}" dt="2023-04-20T04:23:37.533" v="38"/>
          <ac:graphicFrameMkLst>
            <pc:docMk/>
            <pc:sldMk cId="3378982503" sldId="281"/>
            <ac:graphicFrameMk id="9" creationId="{8A6B95B2-CC12-B685-4335-09B9C1ABBC9C}"/>
          </ac:graphicFrameMkLst>
        </pc:graphicFrameChg>
      </pc:sldChg>
      <pc:sldChg chg="modSp">
        <pc:chgData name="Dante Anthony Faria" userId="S::daf273@nau.edu::95c998d4-99fc-4bdf-a74c-37e9daa813e6" providerId="AD" clId="Web-{7907E58D-6FA1-4D51-9946-0A986223DC44}" dt="2023-04-20T04:22:50.437" v="32"/>
        <pc:sldMkLst>
          <pc:docMk/>
          <pc:sldMk cId="331749317" sldId="282"/>
        </pc:sldMkLst>
        <pc:graphicFrameChg chg="modGraphic">
          <ac:chgData name="Dante Anthony Faria" userId="S::daf273@nau.edu::95c998d4-99fc-4bdf-a74c-37e9daa813e6" providerId="AD" clId="Web-{7907E58D-6FA1-4D51-9946-0A986223DC44}" dt="2023-04-20T04:22:50.437" v="32"/>
          <ac:graphicFrameMkLst>
            <pc:docMk/>
            <pc:sldMk cId="331749317" sldId="282"/>
            <ac:graphicFrameMk id="7" creationId="{096EF377-3BC4-184F-B2D0-885D5BD2C155}"/>
          </ac:graphicFrameMkLst>
        </pc:graphicFrameChg>
      </pc:sldChg>
      <pc:sldChg chg="addSp delSp modSp new mod modClrScheme chgLayout">
        <pc:chgData name="Dante Anthony Faria" userId="S::daf273@nau.edu::95c998d4-99fc-4bdf-a74c-37e9daa813e6" providerId="AD" clId="Web-{7907E58D-6FA1-4D51-9946-0A986223DC44}" dt="2023-04-20T04:22:21.592" v="31"/>
        <pc:sldMkLst>
          <pc:docMk/>
          <pc:sldMk cId="3137618431" sldId="294"/>
        </pc:sldMkLst>
        <pc:spChg chg="mod">
          <ac:chgData name="Dante Anthony Faria" userId="S::daf273@nau.edu::95c998d4-99fc-4bdf-a74c-37e9daa813e6" providerId="AD" clId="Web-{7907E58D-6FA1-4D51-9946-0A986223DC44}" dt="2023-04-20T04:22:05.795" v="10"/>
          <ac:spMkLst>
            <pc:docMk/>
            <pc:sldMk cId="3137618431" sldId="294"/>
            <ac:spMk id="2" creationId="{35FBB5A7-EF5A-0B6B-7211-8C6EC1106291}"/>
          </ac:spMkLst>
        </pc:spChg>
        <pc:spChg chg="del">
          <ac:chgData name="Dante Anthony Faria" userId="S::daf273@nau.edu::95c998d4-99fc-4bdf-a74c-37e9daa813e6" providerId="AD" clId="Web-{7907E58D-6FA1-4D51-9946-0A986223DC44}" dt="2023-04-20T04:22:00.482" v="9"/>
          <ac:spMkLst>
            <pc:docMk/>
            <pc:sldMk cId="3137618431" sldId="294"/>
            <ac:spMk id="3" creationId="{E273F690-1F78-56CF-02EB-CC8CFB9A406E}"/>
          </ac:spMkLst>
        </pc:spChg>
        <pc:spChg chg="del">
          <ac:chgData name="Dante Anthony Faria" userId="S::daf273@nau.edu::95c998d4-99fc-4bdf-a74c-37e9daa813e6" providerId="AD" clId="Web-{7907E58D-6FA1-4D51-9946-0A986223DC44}" dt="2023-04-20T04:22:05.795" v="10"/>
          <ac:spMkLst>
            <pc:docMk/>
            <pc:sldMk cId="3137618431" sldId="294"/>
            <ac:spMk id="4" creationId="{1D8FDD03-0BCE-3A03-46CD-D4C620762A4B}"/>
          </ac:spMkLst>
        </pc:spChg>
        <pc:graphicFrameChg chg="add mod ord modGraphic">
          <ac:chgData name="Dante Anthony Faria" userId="S::daf273@nau.edu::95c998d4-99fc-4bdf-a74c-37e9daa813e6" providerId="AD" clId="Web-{7907E58D-6FA1-4D51-9946-0A986223DC44}" dt="2023-04-20T04:22:21.592" v="31"/>
          <ac:graphicFrameMkLst>
            <pc:docMk/>
            <pc:sldMk cId="3137618431" sldId="294"/>
            <ac:graphicFrameMk id="6" creationId="{9801DCEE-05BD-0867-5645-A910EBFD4B4F}"/>
          </ac:graphicFrameMkLst>
        </pc:graphicFrameChg>
      </pc:sldChg>
    </pc:docChg>
  </pc:docChgLst>
  <pc:docChgLst>
    <pc:chgData name="Thomas Schreiber" userId="S::ts2227@nau.edu::605aa84f-b7a2-4ecb-813c-365ab19d34df" providerId="AD" clId="Web-{35A17639-369F-41B8-B38B-4DFDA75D05A2}"/>
    <pc:docChg chg="addSld modSld">
      <pc:chgData name="Thomas Schreiber" userId="S::ts2227@nau.edu::605aa84f-b7a2-4ecb-813c-365ab19d34df" providerId="AD" clId="Web-{35A17639-369F-41B8-B38B-4DFDA75D05A2}" dt="2023-04-06T05:23:22.505" v="3" actId="20577"/>
      <pc:docMkLst>
        <pc:docMk/>
      </pc:docMkLst>
      <pc:sldChg chg="modSp">
        <pc:chgData name="Thomas Schreiber" userId="S::ts2227@nau.edu::605aa84f-b7a2-4ecb-813c-365ab19d34df" providerId="AD" clId="Web-{35A17639-369F-41B8-B38B-4DFDA75D05A2}" dt="2023-04-06T05:23:22.505" v="3" actId="20577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35A17639-369F-41B8-B38B-4DFDA75D05A2}" dt="2023-04-06T05:23:18.677" v="2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 Schreiber" userId="S::ts2227@nau.edu::605aa84f-b7a2-4ecb-813c-365ab19d34df" providerId="AD" clId="Web-{35A17639-369F-41B8-B38B-4DFDA75D05A2}" dt="2023-04-06T05:23:22.505" v="3" actId="20577"/>
          <ac:spMkLst>
            <pc:docMk/>
            <pc:sldMk cId="1021631599" sldId="257"/>
            <ac:spMk id="7" creationId="{26CDD33B-FB9A-2EE0-C3A0-C41A62CD7B31}"/>
          </ac:spMkLst>
        </pc:spChg>
      </pc:sldChg>
      <pc:sldChg chg="new">
        <pc:chgData name="Thomas Schreiber" userId="S::ts2227@nau.edu::605aa84f-b7a2-4ecb-813c-365ab19d34df" providerId="AD" clId="Web-{35A17639-369F-41B8-B38B-4DFDA75D05A2}" dt="2023-04-06T05:23:09.380" v="0"/>
        <pc:sldMkLst>
          <pc:docMk/>
          <pc:sldMk cId="466305809" sldId="274"/>
        </pc:sldMkLst>
      </pc:sldChg>
      <pc:sldChg chg="add replId">
        <pc:chgData name="Thomas Schreiber" userId="S::ts2227@nau.edu::605aa84f-b7a2-4ecb-813c-365ab19d34df" providerId="AD" clId="Web-{35A17639-369F-41B8-B38B-4DFDA75D05A2}" dt="2023-04-06T05:23:12.474" v="1"/>
        <pc:sldMkLst>
          <pc:docMk/>
          <pc:sldMk cId="3372796618" sldId="275"/>
        </pc:sldMkLst>
      </pc:sldChg>
    </pc:docChg>
  </pc:docChgLst>
  <pc:docChgLst>
    <pc:chgData name="Dante Anthony Faria" userId="95c998d4-99fc-4bdf-a74c-37e9daa813e6" providerId="ADAL" clId="{22A30BA9-99C9-AE43-8619-DCFBF645786C}"/>
    <pc:docChg chg="undo custSel mod addSld delSld modSld sldOrd">
      <pc:chgData name="Dante Anthony Faria" userId="95c998d4-99fc-4bdf-a74c-37e9daa813e6" providerId="ADAL" clId="{22A30BA9-99C9-AE43-8619-DCFBF645786C}" dt="2023-03-09T23:45:36.069" v="2363" actId="20577"/>
      <pc:docMkLst>
        <pc:docMk/>
      </pc:docMkLst>
      <pc:sldChg chg="modSp mod">
        <pc:chgData name="Dante Anthony Faria" userId="95c998d4-99fc-4bdf-a74c-37e9daa813e6" providerId="ADAL" clId="{22A30BA9-99C9-AE43-8619-DCFBF645786C}" dt="2023-03-05T20:10:26.647" v="146" actId="20577"/>
        <pc:sldMkLst>
          <pc:docMk/>
          <pc:sldMk cId="294407833" sldId="256"/>
        </pc:sldMkLst>
        <pc:spChg chg="mod">
          <ac:chgData name="Dante Anthony Faria" userId="95c998d4-99fc-4bdf-a74c-37e9daa813e6" providerId="ADAL" clId="{22A30BA9-99C9-AE43-8619-DCFBF645786C}" dt="2023-03-05T20:09:24.003" v="31" actId="20577"/>
          <ac:spMkLst>
            <pc:docMk/>
            <pc:sldMk cId="294407833" sldId="256"/>
            <ac:spMk id="2" creationId="{C180F69B-83FB-A944-A62A-2EF137895557}"/>
          </ac:spMkLst>
        </pc:spChg>
        <pc:spChg chg="mod">
          <ac:chgData name="Dante Anthony Faria" userId="95c998d4-99fc-4bdf-a74c-37e9daa813e6" providerId="ADAL" clId="{22A30BA9-99C9-AE43-8619-DCFBF645786C}" dt="2023-03-05T20:10:26.647" v="146" actId="20577"/>
          <ac:spMkLst>
            <pc:docMk/>
            <pc:sldMk cId="294407833" sldId="256"/>
            <ac:spMk id="3" creationId="{18DD4BA9-D7FE-AE48-92F2-968C89389A5F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0.381" v="525"/>
        <pc:sldMkLst>
          <pc:docMk/>
          <pc:sldMk cId="1021631599" sldId="257"/>
        </pc:sldMkLst>
        <pc:spChg chg="mod">
          <ac:chgData name="Dante Anthony Faria" userId="95c998d4-99fc-4bdf-a74c-37e9daa813e6" providerId="ADAL" clId="{22A30BA9-99C9-AE43-8619-DCFBF645786C}" dt="2023-03-05T20:11:27.322" v="165" actId="20577"/>
          <ac:spMkLst>
            <pc:docMk/>
            <pc:sldMk cId="1021631599" sldId="257"/>
            <ac:spMk id="3" creationId="{41B65E54-AE84-BD42-9B13-64B1864E40BA}"/>
          </ac:spMkLst>
        </pc:spChg>
        <pc:spChg chg="add mod">
          <ac:chgData name="Dante Anthony Faria" userId="95c998d4-99fc-4bdf-a74c-37e9daa813e6" providerId="ADAL" clId="{22A30BA9-99C9-AE43-8619-DCFBF645786C}" dt="2023-03-09T21:13:50.381" v="525"/>
          <ac:spMkLst>
            <pc:docMk/>
            <pc:sldMk cId="1021631599" sldId="257"/>
            <ac:spMk id="13" creationId="{05A9CCC2-9CC3-A64D-B346-85EA326D7645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2.066" v="526"/>
        <pc:sldMkLst>
          <pc:docMk/>
          <pc:sldMk cId="1698651007" sldId="258"/>
        </pc:sldMkLst>
        <pc:spChg chg="mod">
          <ac:chgData name="Dante Anthony Faria" userId="95c998d4-99fc-4bdf-a74c-37e9daa813e6" providerId="ADAL" clId="{22A30BA9-99C9-AE43-8619-DCFBF645786C}" dt="2023-03-05T20:11:42.395" v="185" actId="20577"/>
          <ac:spMkLst>
            <pc:docMk/>
            <pc:sldMk cId="1698651007" sldId="258"/>
            <ac:spMk id="3" creationId="{4C7EDFC6-9960-A44D-9301-BE4F96F04E2D}"/>
          </ac:spMkLst>
        </pc:spChg>
        <pc:spChg chg="add mod">
          <ac:chgData name="Dante Anthony Faria" userId="95c998d4-99fc-4bdf-a74c-37e9daa813e6" providerId="ADAL" clId="{22A30BA9-99C9-AE43-8619-DCFBF645786C}" dt="2023-03-09T21:13:52.066" v="526"/>
          <ac:spMkLst>
            <pc:docMk/>
            <pc:sldMk cId="1698651007" sldId="258"/>
            <ac:spMk id="7" creationId="{3E705CD5-BB5C-6E44-A596-5C6558739AE0}"/>
          </ac:spMkLst>
        </pc:spChg>
      </pc:sldChg>
      <pc:sldChg chg="addSp modSp new mod">
        <pc:chgData name="Dante Anthony Faria" userId="95c998d4-99fc-4bdf-a74c-37e9daa813e6" providerId="ADAL" clId="{22A30BA9-99C9-AE43-8619-DCFBF645786C}" dt="2023-03-09T21:13:53.928" v="527"/>
        <pc:sldMkLst>
          <pc:docMk/>
          <pc:sldMk cId="3897961542" sldId="259"/>
        </pc:sldMkLst>
        <pc:spChg chg="mod">
          <ac:chgData name="Dante Anthony Faria" userId="95c998d4-99fc-4bdf-a74c-37e9daa813e6" providerId="ADAL" clId="{22A30BA9-99C9-AE43-8619-DCFBF645786C}" dt="2023-03-05T20:11:52.568" v="208" actId="20577"/>
          <ac:spMkLst>
            <pc:docMk/>
            <pc:sldMk cId="3897961542" sldId="259"/>
            <ac:spMk id="3" creationId="{FC4097AD-A549-B04C-8E68-C331B646B47E}"/>
          </ac:spMkLst>
        </pc:spChg>
        <pc:spChg chg="add mod">
          <ac:chgData name="Dante Anthony Faria" userId="95c998d4-99fc-4bdf-a74c-37e9daa813e6" providerId="ADAL" clId="{22A30BA9-99C9-AE43-8619-DCFBF645786C}" dt="2023-03-09T21:13:53.928" v="527"/>
          <ac:spMkLst>
            <pc:docMk/>
            <pc:sldMk cId="3897961542" sldId="259"/>
            <ac:spMk id="10" creationId="{B91FCCAE-D276-F54B-998C-6FDF461DAC1D}"/>
          </ac:spMkLst>
        </pc:spChg>
      </pc:sldChg>
      <pc:sldChg chg="addSp delSp modSp new mod modClrScheme modAnim chgLayout">
        <pc:chgData name="Dante Anthony Faria" userId="95c998d4-99fc-4bdf-a74c-37e9daa813e6" providerId="ADAL" clId="{22A30BA9-99C9-AE43-8619-DCFBF645786C}" dt="2023-03-09T23:37:40.717" v="2224" actId="20577"/>
        <pc:sldMkLst>
          <pc:docMk/>
          <pc:sldMk cId="1756148499" sldId="260"/>
        </pc:sldMkLst>
        <pc:spChg chg="del">
          <ac:chgData name="Dante Anthony Faria" userId="95c998d4-99fc-4bdf-a74c-37e9daa813e6" providerId="ADAL" clId="{22A30BA9-99C9-AE43-8619-DCFBF645786C}" dt="2023-03-09T21:20:50.783" v="603" actId="478"/>
          <ac:spMkLst>
            <pc:docMk/>
            <pc:sldMk cId="1756148499" sldId="260"/>
            <ac:spMk id="2" creationId="{F796632E-43E1-CD4D-AB14-A91AA08E1618}"/>
          </ac:spMkLst>
        </pc:spChg>
        <pc:spChg chg="mod">
          <ac:chgData name="Dante Anthony Faria" userId="95c998d4-99fc-4bdf-a74c-37e9daa813e6" providerId="ADAL" clId="{22A30BA9-99C9-AE43-8619-DCFBF645786C}" dt="2023-03-09T21:21:49.762" v="610" actId="26606"/>
          <ac:spMkLst>
            <pc:docMk/>
            <pc:sldMk cId="1756148499" sldId="260"/>
            <ac:spMk id="3" creationId="{36ED3FA2-CA9E-3B4B-BA01-BEE4461D99C1}"/>
          </ac:spMkLst>
        </pc:spChg>
        <pc:spChg chg="add mod">
          <ac:chgData name="Dante Anthony Faria" userId="95c998d4-99fc-4bdf-a74c-37e9daa813e6" providerId="ADAL" clId="{22A30BA9-99C9-AE43-8619-DCFBF645786C}" dt="2023-03-09T21:32:22.515" v="1466" actId="20577"/>
          <ac:spMkLst>
            <pc:docMk/>
            <pc:sldMk cId="1756148499" sldId="260"/>
            <ac:spMk id="4" creationId="{53554365-862C-284B-923E-6B833F0401D3}"/>
          </ac:spMkLst>
        </pc:spChg>
        <pc:spChg chg="add del mod">
          <ac:chgData name="Dante Anthony Faria" userId="95c998d4-99fc-4bdf-a74c-37e9daa813e6" providerId="ADAL" clId="{22A30BA9-99C9-AE43-8619-DCFBF645786C}" dt="2023-03-09T21:21:28.484" v="604"/>
          <ac:spMkLst>
            <pc:docMk/>
            <pc:sldMk cId="1756148499" sldId="260"/>
            <ac:spMk id="6" creationId="{A8286615-45AB-8342-9276-978491B00450}"/>
          </ac:spMkLst>
        </pc:spChg>
        <pc:spChg chg="add mod">
          <ac:chgData name="Dante Anthony Faria" userId="95c998d4-99fc-4bdf-a74c-37e9daa813e6" providerId="ADAL" clId="{22A30BA9-99C9-AE43-8619-DCFBF645786C}" dt="2023-03-09T23:37:40.717" v="2224" actId="20577"/>
          <ac:spMkLst>
            <pc:docMk/>
            <pc:sldMk cId="1756148499" sldId="260"/>
            <ac:spMk id="8" creationId="{70E1D771-BC42-6245-98A8-A13108DF70CB}"/>
          </ac:spMkLst>
        </pc:spChg>
        <pc:picChg chg="add mod">
          <ac:chgData name="Dante Anthony Faria" userId="95c998d4-99fc-4bdf-a74c-37e9daa813e6" providerId="ADAL" clId="{22A30BA9-99C9-AE43-8619-DCFBF645786C}" dt="2023-03-09T21:22:01.241" v="612" actId="14100"/>
          <ac:picMkLst>
            <pc:docMk/>
            <pc:sldMk cId="1756148499" sldId="260"/>
            <ac:picMk id="7" creationId="{6FD17557-FB06-6942-BC5D-255822BBE812}"/>
          </ac:picMkLst>
        </pc:picChg>
      </pc:sldChg>
      <pc:sldChg chg="addSp modSp new mod modClrScheme chgLayout">
        <pc:chgData name="Dante Anthony Faria" userId="95c998d4-99fc-4bdf-a74c-37e9daa813e6" providerId="ADAL" clId="{22A30BA9-99C9-AE43-8619-DCFBF645786C}" dt="2023-03-09T23:37:48.644" v="2228" actId="20577"/>
        <pc:sldMkLst>
          <pc:docMk/>
          <pc:sldMk cId="26224542" sldId="261"/>
        </pc:sldMkLst>
        <pc:spChg chg="mod ord">
          <ac:chgData name="Dante Anthony Faria" userId="95c998d4-99fc-4bdf-a74c-37e9daa813e6" providerId="ADAL" clId="{22A30BA9-99C9-AE43-8619-DCFBF645786C}" dt="2023-03-09T21:37:07.481" v="1488" actId="20577"/>
          <ac:spMkLst>
            <pc:docMk/>
            <pc:sldMk cId="26224542" sldId="261"/>
            <ac:spMk id="2" creationId="{0F69D881-54C6-174B-9E36-F31AD3A8B05F}"/>
          </ac:spMkLst>
        </pc:spChg>
        <pc:spChg chg="mod">
          <ac:chgData name="Dante Anthony Faria" userId="95c998d4-99fc-4bdf-a74c-37e9daa813e6" providerId="ADAL" clId="{22A30BA9-99C9-AE43-8619-DCFBF645786C}" dt="2023-03-09T21:07:06.322" v="255" actId="26606"/>
          <ac:spMkLst>
            <pc:docMk/>
            <pc:sldMk cId="26224542" sldId="261"/>
            <ac:spMk id="3" creationId="{23219F4A-EF47-0948-81AE-C6FD462A1ABB}"/>
          </ac:spMkLst>
        </pc:spChg>
        <pc:spChg chg="add mod">
          <ac:chgData name="Dante Anthony Faria" userId="95c998d4-99fc-4bdf-a74c-37e9daa813e6" providerId="ADAL" clId="{22A30BA9-99C9-AE43-8619-DCFBF645786C}" dt="2023-03-09T23:37:48.644" v="2228" actId="20577"/>
          <ac:spMkLst>
            <pc:docMk/>
            <pc:sldMk cId="26224542" sldId="261"/>
            <ac:spMk id="6" creationId="{CC6EC5C1-2574-4941-9E23-5157AFBF98A7}"/>
          </ac:spMkLst>
        </pc:spChg>
        <pc:picChg chg="add mod">
          <ac:chgData name="Dante Anthony Faria" userId="95c998d4-99fc-4bdf-a74c-37e9daa813e6" providerId="ADAL" clId="{22A30BA9-99C9-AE43-8619-DCFBF645786C}" dt="2023-03-09T21:07:22.550" v="259" actId="14100"/>
          <ac:picMkLst>
            <pc:docMk/>
            <pc:sldMk cId="26224542" sldId="261"/>
            <ac:picMk id="5" creationId="{359127C4-BD6B-9746-B19E-AA306BA0D1A1}"/>
          </ac:picMkLst>
        </pc:picChg>
      </pc:sldChg>
      <pc:sldChg chg="addSp modSp mod">
        <pc:chgData name="Dante Anthony Faria" userId="95c998d4-99fc-4bdf-a74c-37e9daa813e6" providerId="ADAL" clId="{22A30BA9-99C9-AE43-8619-DCFBF645786C}" dt="2023-03-09T21:13:43.307" v="524" actId="1076"/>
        <pc:sldMkLst>
          <pc:docMk/>
          <pc:sldMk cId="4178544274" sldId="262"/>
        </pc:sldMkLst>
        <pc:spChg chg="add mod">
          <ac:chgData name="Dante Anthony Faria" userId="95c998d4-99fc-4bdf-a74c-37e9daa813e6" providerId="ADAL" clId="{22A30BA9-99C9-AE43-8619-DCFBF645786C}" dt="2023-03-09T21:13:43.307" v="524" actId="1076"/>
          <ac:spMkLst>
            <pc:docMk/>
            <pc:sldMk cId="4178544274" sldId="262"/>
            <ac:spMk id="6" creationId="{6DD55570-8A58-E844-ACD5-A5580BD0329B}"/>
          </ac:spMkLst>
        </pc:spChg>
      </pc:sldChg>
      <pc:sldChg chg="addSp delSp modSp mod modClrScheme modAnim chgLayout">
        <pc:chgData name="Dante Anthony Faria" userId="95c998d4-99fc-4bdf-a74c-37e9daa813e6" providerId="ADAL" clId="{22A30BA9-99C9-AE43-8619-DCFBF645786C}" dt="2023-03-09T23:45:36.069" v="2363" actId="20577"/>
        <pc:sldMkLst>
          <pc:docMk/>
          <pc:sldMk cId="1470950597" sldId="263"/>
        </pc:sldMkLst>
        <pc:spChg chg="del">
          <ac:chgData name="Dante Anthony Faria" userId="95c998d4-99fc-4bdf-a74c-37e9daa813e6" providerId="ADAL" clId="{22A30BA9-99C9-AE43-8619-DCFBF645786C}" dt="2023-03-09T21:22:14.647" v="613"/>
          <ac:spMkLst>
            <pc:docMk/>
            <pc:sldMk cId="1470950597" sldId="263"/>
            <ac:spMk id="2" creationId="{5AE4DE7D-BDB3-693F-E727-4BE6F4C3EF40}"/>
          </ac:spMkLst>
        </pc:spChg>
        <pc:spChg chg="mod">
          <ac:chgData name="Dante Anthony Faria" userId="95c998d4-99fc-4bdf-a74c-37e9daa813e6" providerId="ADAL" clId="{22A30BA9-99C9-AE43-8619-DCFBF645786C}" dt="2023-03-09T21:22:33.812" v="614" actId="26606"/>
          <ac:spMkLst>
            <pc:docMk/>
            <pc:sldMk cId="1470950597" sldId="263"/>
            <ac:spMk id="3" creationId="{02A95C5E-B081-9A1A-0F23-5E83F44FA961}"/>
          </ac:spMkLst>
        </pc:spChg>
        <pc:spChg chg="add mod">
          <ac:chgData name="Dante Anthony Faria" userId="95c998d4-99fc-4bdf-a74c-37e9daa813e6" providerId="ADAL" clId="{22A30BA9-99C9-AE43-8619-DCFBF645786C}" dt="2023-03-09T23:45:36.069" v="2363" actId="20577"/>
          <ac:spMkLst>
            <pc:docMk/>
            <pc:sldMk cId="1470950597" sldId="263"/>
            <ac:spMk id="4" creationId="{74439101-C9BF-3B4C-BEDE-26D6903ECA20}"/>
          </ac:spMkLst>
        </pc:spChg>
        <pc:spChg chg="add del mod">
          <ac:chgData name="Dante Anthony Faria" userId="95c998d4-99fc-4bdf-a74c-37e9daa813e6" providerId="ADAL" clId="{22A30BA9-99C9-AE43-8619-DCFBF645786C}" dt="2023-03-09T21:29:30.047" v="1351" actId="478"/>
          <ac:spMkLst>
            <pc:docMk/>
            <pc:sldMk cId="1470950597" sldId="263"/>
            <ac:spMk id="6" creationId="{76348444-C039-0349-AFB0-BA64F3DA7B65}"/>
          </ac:spMkLst>
        </pc:spChg>
        <pc:spChg chg="add mod">
          <ac:chgData name="Dante Anthony Faria" userId="95c998d4-99fc-4bdf-a74c-37e9daa813e6" providerId="ADAL" clId="{22A30BA9-99C9-AE43-8619-DCFBF645786C}" dt="2023-03-09T23:37:44.481" v="2226" actId="20577"/>
          <ac:spMkLst>
            <pc:docMk/>
            <pc:sldMk cId="1470950597" sldId="263"/>
            <ac:spMk id="7" creationId="{3EFF1A9E-DB9B-FE49-ABBF-6A78B9FE9954}"/>
          </ac:spMkLst>
        </pc:spChg>
        <pc:picChg chg="add mod ord">
          <ac:chgData name="Dante Anthony Faria" userId="95c998d4-99fc-4bdf-a74c-37e9daa813e6" providerId="ADAL" clId="{22A30BA9-99C9-AE43-8619-DCFBF645786C}" dt="2023-03-09T21:22:33.812" v="614" actId="26606"/>
          <ac:picMkLst>
            <pc:docMk/>
            <pc:sldMk cId="1470950597" sldId="263"/>
            <ac:picMk id="5" creationId="{54713958-F478-FE45-8E61-0CF6683BA3BB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7:52.946" v="2230" actId="20577"/>
        <pc:sldMkLst>
          <pc:docMk/>
          <pc:sldMk cId="2855289690" sldId="264"/>
        </pc:sldMkLst>
        <pc:spChg chg="del">
          <ac:chgData name="Dante Anthony Faria" userId="95c998d4-99fc-4bdf-a74c-37e9daa813e6" providerId="ADAL" clId="{22A30BA9-99C9-AE43-8619-DCFBF645786C}" dt="2023-03-09T21:10:05.280" v="468" actId="931"/>
          <ac:spMkLst>
            <pc:docMk/>
            <pc:sldMk cId="2855289690" sldId="264"/>
            <ac:spMk id="2" creationId="{2BEC70B9-6F9E-ED41-9DC8-43697F84C9A1}"/>
          </ac:spMkLst>
        </pc:spChg>
        <pc:spChg chg="mod">
          <ac:chgData name="Dante Anthony Faria" userId="95c998d4-99fc-4bdf-a74c-37e9daa813e6" providerId="ADAL" clId="{22A30BA9-99C9-AE43-8619-DCFBF645786C}" dt="2023-03-09T21:12:26.311" v="501" actId="26606"/>
          <ac:spMkLst>
            <pc:docMk/>
            <pc:sldMk cId="2855289690" sldId="264"/>
            <ac:spMk id="3" creationId="{76C8FBC6-670F-2344-BEC5-69772118AC69}"/>
          </ac:spMkLst>
        </pc:spChg>
        <pc:spChg chg="add del mod">
          <ac:chgData name="Dante Anthony Faria" userId="95c998d4-99fc-4bdf-a74c-37e9daa813e6" providerId="ADAL" clId="{22A30BA9-99C9-AE43-8619-DCFBF645786C}" dt="2023-03-09T21:11:47.889" v="492"/>
          <ac:spMkLst>
            <pc:docMk/>
            <pc:sldMk cId="2855289690" sldId="264"/>
            <ac:spMk id="10" creationId="{AACE9BEB-ECC0-0F40-985E-5469A7481E9C}"/>
          </ac:spMkLst>
        </pc:spChg>
        <pc:spChg chg="add del mod">
          <ac:chgData name="Dante Anthony Faria" userId="95c998d4-99fc-4bdf-a74c-37e9daa813e6" providerId="ADAL" clId="{22A30BA9-99C9-AE43-8619-DCFBF645786C}" dt="2023-03-09T21:14:33.522" v="546" actId="478"/>
          <ac:spMkLst>
            <pc:docMk/>
            <pc:sldMk cId="2855289690" sldId="264"/>
            <ac:spMk id="11" creationId="{6B3EE13C-80D8-3241-AE3A-70948BD6B78B}"/>
          </ac:spMkLst>
        </pc:spChg>
        <pc:spChg chg="add mod">
          <ac:chgData name="Dante Anthony Faria" userId="95c998d4-99fc-4bdf-a74c-37e9daa813e6" providerId="ADAL" clId="{22A30BA9-99C9-AE43-8619-DCFBF645786C}" dt="2023-03-09T23:37:52.946" v="2230" actId="20577"/>
          <ac:spMkLst>
            <pc:docMk/>
            <pc:sldMk cId="2855289690" sldId="264"/>
            <ac:spMk id="12" creationId="{A56031FC-969F-7A42-A524-542CC58CE27F}"/>
          </ac:spMkLst>
        </pc:spChg>
        <pc:spChg chg="add del mod">
          <ac:chgData name="Dante Anthony Faria" userId="95c998d4-99fc-4bdf-a74c-37e9daa813e6" providerId="ADAL" clId="{22A30BA9-99C9-AE43-8619-DCFBF645786C}" dt="2023-03-09T21:34:52.774" v="1469" actId="931"/>
          <ac:spMkLst>
            <pc:docMk/>
            <pc:sldMk cId="2855289690" sldId="264"/>
            <ac:spMk id="14" creationId="{753B1B5C-AFFE-784F-B9FD-A6DC071EF5C4}"/>
          </ac:spMkLst>
        </pc:spChg>
        <pc:picChg chg="add del mod">
          <ac:chgData name="Dante Anthony Faria" userId="95c998d4-99fc-4bdf-a74c-37e9daa813e6" providerId="ADAL" clId="{22A30BA9-99C9-AE43-8619-DCFBF645786C}" dt="2023-03-09T21:34:18.851" v="1468" actId="478"/>
          <ac:picMkLst>
            <pc:docMk/>
            <pc:sldMk cId="2855289690" sldId="264"/>
            <ac:picMk id="5" creationId="{C48491DE-8A73-5245-85B8-0F66650EB102}"/>
          </ac:picMkLst>
        </pc:picChg>
        <pc:picChg chg="add del mod">
          <ac:chgData name="Dante Anthony Faria" userId="95c998d4-99fc-4bdf-a74c-37e9daa813e6" providerId="ADAL" clId="{22A30BA9-99C9-AE43-8619-DCFBF645786C}" dt="2023-03-09T21:11:59.164" v="494" actId="21"/>
          <ac:picMkLst>
            <pc:docMk/>
            <pc:sldMk cId="2855289690" sldId="264"/>
            <ac:picMk id="7" creationId="{E049FB54-BF90-9841-8320-4FB6C8A0FCF6}"/>
          </ac:picMkLst>
        </pc:picChg>
        <pc:picChg chg="add del mod">
          <ac:chgData name="Dante Anthony Faria" userId="95c998d4-99fc-4bdf-a74c-37e9daa813e6" providerId="ADAL" clId="{22A30BA9-99C9-AE43-8619-DCFBF645786C}" dt="2023-03-09T21:12:07.255" v="496" actId="21"/>
          <ac:picMkLst>
            <pc:docMk/>
            <pc:sldMk cId="2855289690" sldId="264"/>
            <ac:picMk id="9" creationId="{66BD5ADC-BDE6-C642-B123-93E0B70FB9F0}"/>
          </ac:picMkLst>
        </pc:picChg>
        <pc:picChg chg="add mod">
          <ac:chgData name="Dante Anthony Faria" userId="95c998d4-99fc-4bdf-a74c-37e9daa813e6" providerId="ADAL" clId="{22A30BA9-99C9-AE43-8619-DCFBF645786C}" dt="2023-03-09T21:35:23.711" v="1478" actId="14100"/>
          <ac:picMkLst>
            <pc:docMk/>
            <pc:sldMk cId="2855289690" sldId="264"/>
            <ac:picMk id="16" creationId="{3544F046-AEB8-F942-9633-D3864C9D1C73}"/>
          </ac:picMkLst>
        </pc:picChg>
      </pc:sldChg>
      <pc:sldChg chg="addSp delSp modSp new mod modClrScheme chgLayout">
        <pc:chgData name="Dante Anthony Faria" userId="95c998d4-99fc-4bdf-a74c-37e9daa813e6" providerId="ADAL" clId="{22A30BA9-99C9-AE43-8619-DCFBF645786C}" dt="2023-03-09T21:09:45.460" v="449" actId="207"/>
        <pc:sldMkLst>
          <pc:docMk/>
          <pc:sldMk cId="332866502" sldId="265"/>
        </pc:sldMkLst>
        <pc:spChg chg="del">
          <ac:chgData name="Dante Anthony Faria" userId="95c998d4-99fc-4bdf-a74c-37e9daa813e6" providerId="ADAL" clId="{22A30BA9-99C9-AE43-8619-DCFBF645786C}" dt="2023-03-09T21:09:23.439" v="444" actId="931"/>
          <ac:spMkLst>
            <pc:docMk/>
            <pc:sldMk cId="332866502" sldId="265"/>
            <ac:spMk id="2" creationId="{4C79E100-22D4-5348-BF38-C8AD94EA89CE}"/>
          </ac:spMkLst>
        </pc:spChg>
        <pc:spChg chg="mod">
          <ac:chgData name="Dante Anthony Faria" userId="95c998d4-99fc-4bdf-a74c-37e9daa813e6" providerId="ADAL" clId="{22A30BA9-99C9-AE43-8619-DCFBF645786C}" dt="2023-03-09T21:09:45.460" v="449" actId="207"/>
          <ac:spMkLst>
            <pc:docMk/>
            <pc:sldMk cId="332866502" sldId="265"/>
            <ac:spMk id="3" creationId="{E8E479A0-34CD-344F-A9BB-C1AD501F8969}"/>
          </ac:spMkLst>
        </pc:spChg>
        <pc:spChg chg="add del mod">
          <ac:chgData name="Dante Anthony Faria" userId="95c998d4-99fc-4bdf-a74c-37e9daa813e6" providerId="ADAL" clId="{22A30BA9-99C9-AE43-8619-DCFBF645786C}" dt="2023-03-09T21:09:36.562" v="447" actId="26606"/>
          <ac:spMkLst>
            <pc:docMk/>
            <pc:sldMk cId="332866502" sldId="265"/>
            <ac:spMk id="10" creationId="{987E2A46-E7FD-FC1A-E6A3-102F186BA646}"/>
          </ac:spMkLst>
        </pc:spChg>
        <pc:picChg chg="add mod ord">
          <ac:chgData name="Dante Anthony Faria" userId="95c998d4-99fc-4bdf-a74c-37e9daa813e6" providerId="ADAL" clId="{22A30BA9-99C9-AE43-8619-DCFBF645786C}" dt="2023-03-09T21:09:36.571" v="448" actId="26606"/>
          <ac:picMkLst>
            <pc:docMk/>
            <pc:sldMk cId="332866502" sldId="265"/>
            <ac:picMk id="5" creationId="{92282534-5BF4-174F-88E0-E3E60CCCA1DA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7:56.896" v="2232" actId="20577"/>
        <pc:sldMkLst>
          <pc:docMk/>
          <pc:sldMk cId="240580113" sldId="266"/>
        </pc:sldMkLst>
        <pc:spChg chg="del">
          <ac:chgData name="Dante Anthony Faria" userId="95c998d4-99fc-4bdf-a74c-37e9daa813e6" providerId="ADAL" clId="{22A30BA9-99C9-AE43-8619-DCFBF645786C}" dt="2023-03-09T21:12:02.309" v="495"/>
          <ac:spMkLst>
            <pc:docMk/>
            <pc:sldMk cId="240580113" sldId="266"/>
            <ac:spMk id="2" creationId="{CCFE05E9-4D18-8242-873D-8CD225823FC7}"/>
          </ac:spMkLst>
        </pc:spChg>
        <pc:spChg chg="del">
          <ac:chgData name="Dante Anthony Faria" userId="95c998d4-99fc-4bdf-a74c-37e9daa813e6" providerId="ADAL" clId="{22A30BA9-99C9-AE43-8619-DCFBF645786C}" dt="2023-03-09T21:12:21.391" v="500" actId="26606"/>
          <ac:spMkLst>
            <pc:docMk/>
            <pc:sldMk cId="240580113" sldId="266"/>
            <ac:spMk id="3" creationId="{14B37DA1-0AE1-3B41-BC22-04E78D86230B}"/>
          </ac:spMkLst>
        </pc:spChg>
        <pc:spChg chg="add del mod">
          <ac:chgData name="Dante Anthony Faria" userId="95c998d4-99fc-4bdf-a74c-37e9daa813e6" providerId="ADAL" clId="{22A30BA9-99C9-AE43-8619-DCFBF645786C}" dt="2023-03-09T21:14:39.064" v="548" actId="478"/>
          <ac:spMkLst>
            <pc:docMk/>
            <pc:sldMk cId="240580113" sldId="266"/>
            <ac:spMk id="6" creationId="{9034D58E-C5BC-614F-8839-5AD79B3421B5}"/>
          </ac:spMkLst>
        </pc:spChg>
        <pc:spChg chg="add mod">
          <ac:chgData name="Dante Anthony Faria" userId="95c998d4-99fc-4bdf-a74c-37e9daa813e6" providerId="ADAL" clId="{22A30BA9-99C9-AE43-8619-DCFBF645786C}" dt="2023-03-09T23:37:56.896" v="2232" actId="20577"/>
          <ac:spMkLst>
            <pc:docMk/>
            <pc:sldMk cId="240580113" sldId="266"/>
            <ac:spMk id="7" creationId="{E4C83E53-D82A-DE4D-A65A-6DA6CC0CF392}"/>
          </ac:spMkLst>
        </pc:spChg>
        <pc:spChg chg="add mod">
          <ac:chgData name="Dante Anthony Faria" userId="95c998d4-99fc-4bdf-a74c-37e9daa813e6" providerId="ADAL" clId="{22A30BA9-99C9-AE43-8619-DCFBF645786C}" dt="2023-03-09T21:12:43.104" v="507" actId="20577"/>
          <ac:spMkLst>
            <pc:docMk/>
            <pc:sldMk cId="240580113" sldId="266"/>
            <ac:spMk id="9" creationId="{64281EAB-C5B1-BF26-C25E-EE863E5B1922}"/>
          </ac:spMkLst>
        </pc:spChg>
        <pc:picChg chg="add mod">
          <ac:chgData name="Dante Anthony Faria" userId="95c998d4-99fc-4bdf-a74c-37e9daa813e6" providerId="ADAL" clId="{22A30BA9-99C9-AE43-8619-DCFBF645786C}" dt="2023-03-09T21:12:21.391" v="500" actId="26606"/>
          <ac:picMkLst>
            <pc:docMk/>
            <pc:sldMk cId="240580113" sldId="266"/>
            <ac:picMk id="4" creationId="{FCA55B61-D8BD-FC42-87B5-C523BEDFCF6D}"/>
          </ac:picMkLst>
        </pc:picChg>
      </pc:sldChg>
      <pc:sldChg chg="addSp delSp modSp new mod">
        <pc:chgData name="Dante Anthony Faria" userId="95c998d4-99fc-4bdf-a74c-37e9daa813e6" providerId="ADAL" clId="{22A30BA9-99C9-AE43-8619-DCFBF645786C}" dt="2023-03-09T23:38:00.152" v="2234" actId="20577"/>
        <pc:sldMkLst>
          <pc:docMk/>
          <pc:sldMk cId="2108580594" sldId="267"/>
        </pc:sldMkLst>
        <pc:spChg chg="del">
          <ac:chgData name="Dante Anthony Faria" userId="95c998d4-99fc-4bdf-a74c-37e9daa813e6" providerId="ADAL" clId="{22A30BA9-99C9-AE43-8619-DCFBF645786C}" dt="2023-03-09T21:12:14.526" v="499" actId="26606"/>
          <ac:spMkLst>
            <pc:docMk/>
            <pc:sldMk cId="2108580594" sldId="267"/>
            <ac:spMk id="2" creationId="{12CA67D5-3FC4-C840-860E-8D0C053932A4}"/>
          </ac:spMkLst>
        </pc:spChg>
        <pc:spChg chg="del">
          <ac:chgData name="Dante Anthony Faria" userId="95c998d4-99fc-4bdf-a74c-37e9daa813e6" providerId="ADAL" clId="{22A30BA9-99C9-AE43-8619-DCFBF645786C}" dt="2023-03-09T21:12:14.526" v="499" actId="26606"/>
          <ac:spMkLst>
            <pc:docMk/>
            <pc:sldMk cId="2108580594" sldId="267"/>
            <ac:spMk id="3" creationId="{85AFC7C2-165A-D541-A306-592E9C6E3BEE}"/>
          </ac:spMkLst>
        </pc:spChg>
        <pc:spChg chg="add del mod">
          <ac:chgData name="Dante Anthony Faria" userId="95c998d4-99fc-4bdf-a74c-37e9daa813e6" providerId="ADAL" clId="{22A30BA9-99C9-AE43-8619-DCFBF645786C}" dt="2023-03-09T21:14:44.277" v="550" actId="478"/>
          <ac:spMkLst>
            <pc:docMk/>
            <pc:sldMk cId="2108580594" sldId="267"/>
            <ac:spMk id="6" creationId="{0A8861A6-B405-EE49-AD1A-72EAD350B4AA}"/>
          </ac:spMkLst>
        </pc:spChg>
        <pc:spChg chg="add mod">
          <ac:chgData name="Dante Anthony Faria" userId="95c998d4-99fc-4bdf-a74c-37e9daa813e6" providerId="ADAL" clId="{22A30BA9-99C9-AE43-8619-DCFBF645786C}" dt="2023-03-09T23:38:00.152" v="2234" actId="20577"/>
          <ac:spMkLst>
            <pc:docMk/>
            <pc:sldMk cId="2108580594" sldId="267"/>
            <ac:spMk id="7" creationId="{EF9AEF5F-BD09-0047-B138-B2613A4999D1}"/>
          </ac:spMkLst>
        </pc:spChg>
        <pc:spChg chg="add mod">
          <ac:chgData name="Dante Anthony Faria" userId="95c998d4-99fc-4bdf-a74c-37e9daa813e6" providerId="ADAL" clId="{22A30BA9-99C9-AE43-8619-DCFBF645786C}" dt="2023-03-09T21:12:39.789" v="505" actId="20577"/>
          <ac:spMkLst>
            <pc:docMk/>
            <pc:sldMk cId="2108580594" sldId="267"/>
            <ac:spMk id="9" creationId="{06AF36C1-3FB0-6A30-57C0-FAD1432601A4}"/>
          </ac:spMkLst>
        </pc:spChg>
        <pc:picChg chg="add mod">
          <ac:chgData name="Dante Anthony Faria" userId="95c998d4-99fc-4bdf-a74c-37e9daa813e6" providerId="ADAL" clId="{22A30BA9-99C9-AE43-8619-DCFBF645786C}" dt="2023-03-09T21:12:14.526" v="499" actId="26606"/>
          <ac:picMkLst>
            <pc:docMk/>
            <pc:sldMk cId="2108580594" sldId="267"/>
            <ac:picMk id="4" creationId="{CCEF9CDF-3DCD-1941-A550-87872A044C0C}"/>
          </ac:picMkLst>
        </pc:picChg>
      </pc:sldChg>
      <pc:sldChg chg="addSp delSp modSp new mod ord modClrScheme delAnim modAnim chgLayout">
        <pc:chgData name="Dante Anthony Faria" userId="95c998d4-99fc-4bdf-a74c-37e9daa813e6" providerId="ADAL" clId="{22A30BA9-99C9-AE43-8619-DCFBF645786C}" dt="2023-03-09T23:30:45.975" v="1894" actId="20577"/>
        <pc:sldMkLst>
          <pc:docMk/>
          <pc:sldMk cId="2795435102" sldId="268"/>
        </pc:sldMkLst>
        <pc:spChg chg="del">
          <ac:chgData name="Dante Anthony Faria" userId="95c998d4-99fc-4bdf-a74c-37e9daa813e6" providerId="ADAL" clId="{22A30BA9-99C9-AE43-8619-DCFBF645786C}" dt="2023-03-09T21:19:32.326" v="594"/>
          <ac:spMkLst>
            <pc:docMk/>
            <pc:sldMk cId="2795435102" sldId="268"/>
            <ac:spMk id="2" creationId="{27502BF2-212C-9C4E-B8AE-4C34ADECAD07}"/>
          </ac:spMkLst>
        </pc:spChg>
        <pc:spChg chg="mod">
          <ac:chgData name="Dante Anthony Faria" userId="95c998d4-99fc-4bdf-a74c-37e9daa813e6" providerId="ADAL" clId="{22A30BA9-99C9-AE43-8619-DCFBF645786C}" dt="2023-03-09T21:25:44.851" v="834" actId="26606"/>
          <ac:spMkLst>
            <pc:docMk/>
            <pc:sldMk cId="2795435102" sldId="268"/>
            <ac:spMk id="3" creationId="{D830FB97-272D-6F43-A8AD-D7A09A151240}"/>
          </ac:spMkLst>
        </pc:spChg>
        <pc:spChg chg="add del mod">
          <ac:chgData name="Dante Anthony Faria" userId="95c998d4-99fc-4bdf-a74c-37e9daa813e6" providerId="ADAL" clId="{22A30BA9-99C9-AE43-8619-DCFBF645786C}" dt="2023-03-09T21:25:17.254" v="826"/>
          <ac:spMkLst>
            <pc:docMk/>
            <pc:sldMk cId="2795435102" sldId="268"/>
            <ac:spMk id="6" creationId="{E048E9A4-D964-6843-AC1A-B8E8B810A3AA}"/>
          </ac:spMkLst>
        </pc:spChg>
        <pc:spChg chg="add mod">
          <ac:chgData name="Dante Anthony Faria" userId="95c998d4-99fc-4bdf-a74c-37e9daa813e6" providerId="ADAL" clId="{22A30BA9-99C9-AE43-8619-DCFBF645786C}" dt="2023-03-09T23:30:45.975" v="1894" actId="20577"/>
          <ac:spMkLst>
            <pc:docMk/>
            <pc:sldMk cId="2795435102" sldId="268"/>
            <ac:spMk id="8" creationId="{25517C6F-E7AB-9743-B03E-AEB67E35B31C}"/>
          </ac:spMkLst>
        </pc:spChg>
        <pc:spChg chg="add del mod">
          <ac:chgData name="Dante Anthony Faria" userId="95c998d4-99fc-4bdf-a74c-37e9daa813e6" providerId="ADAL" clId="{22A30BA9-99C9-AE43-8619-DCFBF645786C}" dt="2023-03-09T21:25:46.629" v="836"/>
          <ac:spMkLst>
            <pc:docMk/>
            <pc:sldMk cId="2795435102" sldId="268"/>
            <ac:spMk id="9" creationId="{14D9A73D-2A46-3E4B-A33B-68F7636102D5}"/>
          </ac:spMkLst>
        </pc:spChg>
        <pc:spChg chg="add mod">
          <ac:chgData name="Dante Anthony Faria" userId="95c998d4-99fc-4bdf-a74c-37e9daa813e6" providerId="ADAL" clId="{22A30BA9-99C9-AE43-8619-DCFBF645786C}" dt="2023-03-09T21:27:21.970" v="1075" actId="20577"/>
          <ac:spMkLst>
            <pc:docMk/>
            <pc:sldMk cId="2795435102" sldId="268"/>
            <ac:spMk id="10" creationId="{9469590A-AFC2-E84B-92A4-D3A41A8797C5}"/>
          </ac:spMkLst>
        </pc:spChg>
        <pc:picChg chg="add del mod">
          <ac:chgData name="Dante Anthony Faria" userId="95c998d4-99fc-4bdf-a74c-37e9daa813e6" providerId="ADAL" clId="{22A30BA9-99C9-AE43-8619-DCFBF645786C}" dt="2023-03-09T21:24:37.003" v="825" actId="478"/>
          <ac:picMkLst>
            <pc:docMk/>
            <pc:sldMk cId="2795435102" sldId="268"/>
            <ac:picMk id="4" creationId="{DABCC8CF-3EA3-BB49-B8A0-E514E2D7753A}"/>
          </ac:picMkLst>
        </pc:picChg>
        <pc:picChg chg="add mod ord">
          <ac:chgData name="Dante Anthony Faria" userId="95c998d4-99fc-4bdf-a74c-37e9daa813e6" providerId="ADAL" clId="{22A30BA9-99C9-AE43-8619-DCFBF645786C}" dt="2023-03-09T21:25:44.851" v="834" actId="26606"/>
          <ac:picMkLst>
            <pc:docMk/>
            <pc:sldMk cId="2795435102" sldId="268"/>
            <ac:picMk id="7" creationId="{2165D223-0979-1444-858F-F25974D6CD73}"/>
          </ac:picMkLst>
        </pc:picChg>
      </pc:sldChg>
      <pc:sldChg chg="addSp delSp modSp mod delAnim modAnim">
        <pc:chgData name="Dante Anthony Faria" userId="95c998d4-99fc-4bdf-a74c-37e9daa813e6" providerId="ADAL" clId="{22A30BA9-99C9-AE43-8619-DCFBF645786C}" dt="2023-03-09T23:37:31.934" v="2219" actId="20577"/>
        <pc:sldMkLst>
          <pc:docMk/>
          <pc:sldMk cId="2699583649" sldId="269"/>
        </pc:sldMkLst>
        <pc:spChg chg="mod">
          <ac:chgData name="Dante Anthony Faria" userId="95c998d4-99fc-4bdf-a74c-37e9daa813e6" providerId="ADAL" clId="{22A30BA9-99C9-AE43-8619-DCFBF645786C}" dt="2023-03-09T23:22:28.312" v="1634" actId="20577"/>
          <ac:spMkLst>
            <pc:docMk/>
            <pc:sldMk cId="2699583649" sldId="269"/>
            <ac:spMk id="3" creationId="{F8989CE7-FBFE-9372-0BB8-A9F09796F70E}"/>
          </ac:spMkLst>
        </pc:spChg>
        <pc:spChg chg="del">
          <ac:chgData name="Dante Anthony Faria" userId="95c998d4-99fc-4bdf-a74c-37e9daa813e6" providerId="ADAL" clId="{22A30BA9-99C9-AE43-8619-DCFBF645786C}" dt="2023-03-09T23:20:19.235" v="1489"/>
          <ac:spMkLst>
            <pc:docMk/>
            <pc:sldMk cId="2699583649" sldId="269"/>
            <ac:spMk id="4" creationId="{CFD5DC5C-7FD1-5F09-66F8-B89A1F63A3BC}"/>
          </ac:spMkLst>
        </pc:spChg>
        <pc:spChg chg="mod">
          <ac:chgData name="Dante Anthony Faria" userId="95c998d4-99fc-4bdf-a74c-37e9daa813e6" providerId="ADAL" clId="{22A30BA9-99C9-AE43-8619-DCFBF645786C}" dt="2023-03-09T23:37:31.934" v="2219" actId="20577"/>
          <ac:spMkLst>
            <pc:docMk/>
            <pc:sldMk cId="2699583649" sldId="269"/>
            <ac:spMk id="5" creationId="{FD2186BE-2BEF-D024-D168-C003AE11D795}"/>
          </ac:spMkLst>
        </pc:spChg>
        <pc:spChg chg="add del mod">
          <ac:chgData name="Dante Anthony Faria" userId="95c998d4-99fc-4bdf-a74c-37e9daa813e6" providerId="ADAL" clId="{22A30BA9-99C9-AE43-8619-DCFBF645786C}" dt="2023-03-09T23:21:54.960" v="1587"/>
          <ac:spMkLst>
            <pc:docMk/>
            <pc:sldMk cId="2699583649" sldId="269"/>
            <ac:spMk id="8" creationId="{5C6DBCB0-ECC4-5840-904C-01A6F6A6716A}"/>
          </ac:spMkLst>
        </pc:spChg>
        <pc:picChg chg="add del mod">
          <ac:chgData name="Dante Anthony Faria" userId="95c998d4-99fc-4bdf-a74c-37e9daa813e6" providerId="ADAL" clId="{22A30BA9-99C9-AE43-8619-DCFBF645786C}" dt="2023-03-09T23:20:45.104" v="1493" actId="21"/>
          <ac:picMkLst>
            <pc:docMk/>
            <pc:sldMk cId="2699583649" sldId="269"/>
            <ac:picMk id="6" creationId="{14321654-569E-2D42-8E3C-AAE37DC4EE83}"/>
          </ac:picMkLst>
        </pc:picChg>
        <pc:picChg chg="add mod">
          <ac:chgData name="Dante Anthony Faria" userId="95c998d4-99fc-4bdf-a74c-37e9daa813e6" providerId="ADAL" clId="{22A30BA9-99C9-AE43-8619-DCFBF645786C}" dt="2023-03-09T23:25:58.920" v="1649" actId="1038"/>
          <ac:picMkLst>
            <pc:docMk/>
            <pc:sldMk cId="2699583649" sldId="269"/>
            <ac:picMk id="9" creationId="{D8CBAA5E-A7C5-5141-8DB8-18982883828E}"/>
          </ac:picMkLst>
        </pc:picChg>
      </pc:sldChg>
      <pc:sldChg chg="new del">
        <pc:chgData name="Dante Anthony Faria" userId="95c998d4-99fc-4bdf-a74c-37e9daa813e6" providerId="ADAL" clId="{22A30BA9-99C9-AE43-8619-DCFBF645786C}" dt="2023-03-09T21:31:24.938" v="1367" actId="2696"/>
        <pc:sldMkLst>
          <pc:docMk/>
          <pc:sldMk cId="2967616174" sldId="269"/>
        </pc:sldMkLst>
      </pc:sldChg>
      <pc:sldChg chg="addSp delSp modSp mod modAnim">
        <pc:chgData name="Dante Anthony Faria" userId="95c998d4-99fc-4bdf-a74c-37e9daa813e6" providerId="ADAL" clId="{22A30BA9-99C9-AE43-8619-DCFBF645786C}" dt="2023-03-09T23:37:36.540" v="2222" actId="20577"/>
        <pc:sldMkLst>
          <pc:docMk/>
          <pc:sldMk cId="1056674309" sldId="270"/>
        </pc:sldMkLst>
        <pc:spChg chg="mod">
          <ac:chgData name="Dante Anthony Faria" userId="95c998d4-99fc-4bdf-a74c-37e9daa813e6" providerId="ADAL" clId="{22A30BA9-99C9-AE43-8619-DCFBF645786C}" dt="2023-03-09T23:27:05.910" v="1792" actId="20577"/>
          <ac:spMkLst>
            <pc:docMk/>
            <pc:sldMk cId="1056674309" sldId="270"/>
            <ac:spMk id="3" creationId="{ADB5A878-35D9-16F2-2DE6-398F01C96F4C}"/>
          </ac:spMkLst>
        </pc:spChg>
        <pc:spChg chg="del">
          <ac:chgData name="Dante Anthony Faria" userId="95c998d4-99fc-4bdf-a74c-37e9daa813e6" providerId="ADAL" clId="{22A30BA9-99C9-AE43-8619-DCFBF645786C}" dt="2023-03-09T23:20:48.473" v="1494"/>
          <ac:spMkLst>
            <pc:docMk/>
            <pc:sldMk cId="1056674309" sldId="270"/>
            <ac:spMk id="4" creationId="{CD8B2E95-54F3-B7C1-FAAA-AED07FA25C41}"/>
          </ac:spMkLst>
        </pc:spChg>
        <pc:spChg chg="mod">
          <ac:chgData name="Dante Anthony Faria" userId="95c998d4-99fc-4bdf-a74c-37e9daa813e6" providerId="ADAL" clId="{22A30BA9-99C9-AE43-8619-DCFBF645786C}" dt="2023-03-09T23:37:36.540" v="2222" actId="20577"/>
          <ac:spMkLst>
            <pc:docMk/>
            <pc:sldMk cId="1056674309" sldId="270"/>
            <ac:spMk id="5" creationId="{3BE465BD-43B5-7BF9-3E47-A54A9A43862B}"/>
          </ac:spMkLst>
        </pc:spChg>
        <pc:picChg chg="add mod">
          <ac:chgData name="Dante Anthony Faria" userId="95c998d4-99fc-4bdf-a74c-37e9daa813e6" providerId="ADAL" clId="{22A30BA9-99C9-AE43-8619-DCFBF645786C}" dt="2023-03-09T23:20:48.473" v="1494"/>
          <ac:picMkLst>
            <pc:docMk/>
            <pc:sldMk cId="1056674309" sldId="270"/>
            <ac:picMk id="6" creationId="{666FE8A5-F159-7842-AF10-9CBE9BA027D9}"/>
          </ac:picMkLst>
        </pc:picChg>
      </pc:sldChg>
      <pc:sldChg chg="addSp delSp modSp new mod delAnim modAnim">
        <pc:chgData name="Dante Anthony Faria" userId="95c998d4-99fc-4bdf-a74c-37e9daa813e6" providerId="ADAL" clId="{22A30BA9-99C9-AE43-8619-DCFBF645786C}" dt="2023-03-09T23:38:06.543" v="2240" actId="20577"/>
        <pc:sldMkLst>
          <pc:docMk/>
          <pc:sldMk cId="3234650253" sldId="272"/>
        </pc:sldMkLst>
        <pc:spChg chg="mod">
          <ac:chgData name="Dante Anthony Faria" userId="95c998d4-99fc-4bdf-a74c-37e9daa813e6" providerId="ADAL" clId="{22A30BA9-99C9-AE43-8619-DCFBF645786C}" dt="2023-03-09T23:34:54.895" v="1923" actId="26606"/>
          <ac:spMkLst>
            <pc:docMk/>
            <pc:sldMk cId="3234650253" sldId="272"/>
            <ac:spMk id="2" creationId="{6D3C5DA4-3900-EE44-8E5E-E61F4AD854BF}"/>
          </ac:spMkLst>
        </pc:spChg>
        <pc:spChg chg="del">
          <ac:chgData name="Dante Anthony Faria" userId="95c998d4-99fc-4bdf-a74c-37e9daa813e6" providerId="ADAL" clId="{22A30BA9-99C9-AE43-8619-DCFBF645786C}" dt="2023-03-09T23:34:49.816" v="1919" actId="931"/>
          <ac:spMkLst>
            <pc:docMk/>
            <pc:sldMk cId="3234650253" sldId="272"/>
            <ac:spMk id="3" creationId="{F5A4D0DD-1EC0-6B46-AA34-7EB4F8993649}"/>
          </ac:spMkLst>
        </pc:spChg>
        <pc:spChg chg="del">
          <ac:chgData name="Dante Anthony Faria" userId="95c998d4-99fc-4bdf-a74c-37e9daa813e6" providerId="ADAL" clId="{22A30BA9-99C9-AE43-8619-DCFBF645786C}" dt="2023-03-09T23:34:54.895" v="1923" actId="26606"/>
          <ac:spMkLst>
            <pc:docMk/>
            <pc:sldMk cId="3234650253" sldId="272"/>
            <ac:spMk id="4" creationId="{2EA3E31E-59C7-EB43-A5C8-3B2C73DD0E73}"/>
          </ac:spMkLst>
        </pc:spChg>
        <pc:spChg chg="add mod">
          <ac:chgData name="Dante Anthony Faria" userId="95c998d4-99fc-4bdf-a74c-37e9daa813e6" providerId="ADAL" clId="{22A30BA9-99C9-AE43-8619-DCFBF645786C}" dt="2023-03-09T23:38:06.543" v="2240" actId="20577"/>
          <ac:spMkLst>
            <pc:docMk/>
            <pc:sldMk cId="3234650253" sldId="272"/>
            <ac:spMk id="9" creationId="{97894AFF-AB3D-744F-9F4F-3DC8D6914910}"/>
          </ac:spMkLst>
        </pc:spChg>
        <pc:spChg chg="add mod">
          <ac:chgData name="Dante Anthony Faria" userId="95c998d4-99fc-4bdf-a74c-37e9daa813e6" providerId="ADAL" clId="{22A30BA9-99C9-AE43-8619-DCFBF645786C}" dt="2023-03-09T23:37:06.500" v="2207" actId="20577"/>
          <ac:spMkLst>
            <pc:docMk/>
            <pc:sldMk cId="3234650253" sldId="272"/>
            <ac:spMk id="11" creationId="{A86943EF-DCC7-454B-A6A9-4BBF084F10EE}"/>
          </ac:spMkLst>
        </pc:spChg>
        <pc:picChg chg="add mod">
          <ac:chgData name="Dante Anthony Faria" userId="95c998d4-99fc-4bdf-a74c-37e9daa813e6" providerId="ADAL" clId="{22A30BA9-99C9-AE43-8619-DCFBF645786C}" dt="2023-03-09T23:34:54.895" v="1923" actId="26606"/>
          <ac:picMkLst>
            <pc:docMk/>
            <pc:sldMk cId="3234650253" sldId="272"/>
            <ac:picMk id="6" creationId="{CC24CF4A-34B9-B144-9A11-1B5E15C895C3}"/>
          </ac:picMkLst>
        </pc:picChg>
        <pc:picChg chg="add del mod">
          <ac:chgData name="Dante Anthony Faria" userId="95c998d4-99fc-4bdf-a74c-37e9daa813e6" providerId="ADAL" clId="{22A30BA9-99C9-AE43-8619-DCFBF645786C}" dt="2023-03-09T23:37:10.838" v="2209" actId="478"/>
          <ac:picMkLst>
            <pc:docMk/>
            <pc:sldMk cId="3234650253" sldId="272"/>
            <ac:picMk id="8" creationId="{BE607E79-F011-8940-A4A2-3C26E452AB4D}"/>
          </ac:picMkLst>
        </pc:picChg>
      </pc:sldChg>
      <pc:sldChg chg="new del">
        <pc:chgData name="Dante Anthony Faria" userId="95c998d4-99fc-4bdf-a74c-37e9daa813e6" providerId="ADAL" clId="{22A30BA9-99C9-AE43-8619-DCFBF645786C}" dt="2023-03-09T23:44:25.601" v="2242" actId="2696"/>
        <pc:sldMkLst>
          <pc:docMk/>
          <pc:sldMk cId="1069669993" sldId="273"/>
        </pc:sldMkLst>
      </pc:sldChg>
    </pc:docChg>
  </pc:docChgLst>
  <pc:docChgLst>
    <pc:chgData name="Thomas" userId="605aa84f-b7a2-4ecb-813c-365ab19d34df" providerId="ADAL" clId="{56465215-7D44-4758-AF64-5E8983912817}"/>
    <pc:docChg chg="undo custSel modSld sldOrd">
      <pc:chgData name="Thomas" userId="605aa84f-b7a2-4ecb-813c-365ab19d34df" providerId="ADAL" clId="{56465215-7D44-4758-AF64-5E8983912817}" dt="2023-04-20T23:45:00.497" v="753"/>
      <pc:docMkLst>
        <pc:docMk/>
      </pc:docMkLst>
      <pc:sldChg chg="modSp mod">
        <pc:chgData name="Thomas" userId="605aa84f-b7a2-4ecb-813c-365ab19d34df" providerId="ADAL" clId="{56465215-7D44-4758-AF64-5E8983912817}" dt="2023-04-20T21:51:41.307" v="724" actId="20577"/>
        <pc:sldMkLst>
          <pc:docMk/>
          <pc:sldMk cId="2795435102" sldId="268"/>
        </pc:sldMkLst>
        <pc:spChg chg="mod">
          <ac:chgData name="Thomas" userId="605aa84f-b7a2-4ecb-813c-365ab19d34df" providerId="ADAL" clId="{56465215-7D44-4758-AF64-5E8983912817}" dt="2023-04-20T21:51:41.307" v="724" actId="20577"/>
          <ac:spMkLst>
            <pc:docMk/>
            <pc:sldMk cId="2795435102" sldId="268"/>
            <ac:spMk id="4" creationId="{8A4E9BC8-2C12-E8C5-3917-19F96C4E28B1}"/>
          </ac:spMkLst>
        </pc:spChg>
      </pc:sldChg>
      <pc:sldChg chg="modSp mod">
        <pc:chgData name="Thomas" userId="605aa84f-b7a2-4ecb-813c-365ab19d34df" providerId="ADAL" clId="{56465215-7D44-4758-AF64-5E8983912817}" dt="2023-04-20T21:57:51.582" v="726" actId="20577"/>
        <pc:sldMkLst>
          <pc:docMk/>
          <pc:sldMk cId="3378982503" sldId="281"/>
        </pc:sldMkLst>
        <pc:graphicFrameChg chg="modGraphic">
          <ac:chgData name="Thomas" userId="605aa84f-b7a2-4ecb-813c-365ab19d34df" providerId="ADAL" clId="{56465215-7D44-4758-AF64-5E8983912817}" dt="2023-04-20T21:57:51.582" v="726" actId="20577"/>
          <ac:graphicFrameMkLst>
            <pc:docMk/>
            <pc:sldMk cId="3378982503" sldId="281"/>
            <ac:graphicFrameMk id="9" creationId="{8A6B95B2-CC12-B685-4335-09B9C1ABBC9C}"/>
          </ac:graphicFrameMkLst>
        </pc:graphicFrameChg>
      </pc:sldChg>
      <pc:sldChg chg="ord">
        <pc:chgData name="Thomas" userId="605aa84f-b7a2-4ecb-813c-365ab19d34df" providerId="ADAL" clId="{56465215-7D44-4758-AF64-5E8983912817}" dt="2023-04-20T23:45:00.497" v="753"/>
        <pc:sldMkLst>
          <pc:docMk/>
          <pc:sldMk cId="1939750960" sldId="287"/>
        </pc:sldMkLst>
      </pc:sldChg>
      <pc:sldChg chg="modSp mod ord">
        <pc:chgData name="Thomas" userId="605aa84f-b7a2-4ecb-813c-365ab19d34df" providerId="ADAL" clId="{56465215-7D44-4758-AF64-5E8983912817}" dt="2023-04-20T21:44:51.394" v="670" actId="20577"/>
        <pc:sldMkLst>
          <pc:docMk/>
          <pc:sldMk cId="3872864126" sldId="288"/>
        </pc:sldMkLst>
        <pc:spChg chg="mod">
          <ac:chgData name="Thomas" userId="605aa84f-b7a2-4ecb-813c-365ab19d34df" providerId="ADAL" clId="{56465215-7D44-4758-AF64-5E8983912817}" dt="2023-04-20T21:44:51.394" v="670" actId="20577"/>
          <ac:spMkLst>
            <pc:docMk/>
            <pc:sldMk cId="3872864126" sldId="288"/>
            <ac:spMk id="5" creationId="{92B96681-4DEA-264B-8E3C-3ABF56CFC0D0}"/>
          </ac:spMkLst>
        </pc:spChg>
      </pc:sldChg>
      <pc:sldChg chg="modSp mod">
        <pc:chgData name="Thomas" userId="605aa84f-b7a2-4ecb-813c-365ab19d34df" providerId="ADAL" clId="{56465215-7D44-4758-AF64-5E8983912817}" dt="2023-04-20T21:45:07.250" v="676" actId="20577"/>
        <pc:sldMkLst>
          <pc:docMk/>
          <pc:sldMk cId="1858843889" sldId="289"/>
        </pc:sldMkLst>
        <pc:spChg chg="mod">
          <ac:chgData name="Thomas" userId="605aa84f-b7a2-4ecb-813c-365ab19d34df" providerId="ADAL" clId="{56465215-7D44-4758-AF64-5E8983912817}" dt="2023-04-20T21:40:40.327" v="403" actId="20577"/>
          <ac:spMkLst>
            <pc:docMk/>
            <pc:sldMk cId="1858843889" sldId="289"/>
            <ac:spMk id="4" creationId="{655E2D69-318F-8646-8C0E-672EEA5859CA}"/>
          </ac:spMkLst>
        </pc:spChg>
        <pc:spChg chg="mod">
          <ac:chgData name="Thomas" userId="605aa84f-b7a2-4ecb-813c-365ab19d34df" providerId="ADAL" clId="{56465215-7D44-4758-AF64-5E8983912817}" dt="2023-04-20T21:45:07.250" v="676" actId="20577"/>
          <ac:spMkLst>
            <pc:docMk/>
            <pc:sldMk cId="1858843889" sldId="289"/>
            <ac:spMk id="5" creationId="{85E06815-E90C-AE46-A11D-6BB4A4DB16DF}"/>
          </ac:spMkLst>
        </pc:spChg>
      </pc:sldChg>
      <pc:sldChg chg="modSp mod">
        <pc:chgData name="Thomas" userId="605aa84f-b7a2-4ecb-813c-365ab19d34df" providerId="ADAL" clId="{56465215-7D44-4758-AF64-5E8983912817}" dt="2023-04-20T21:44:21.623" v="669" actId="20577"/>
        <pc:sldMkLst>
          <pc:docMk/>
          <pc:sldMk cId="2857132294" sldId="290"/>
        </pc:sldMkLst>
        <pc:spChg chg="mod">
          <ac:chgData name="Thomas" userId="605aa84f-b7a2-4ecb-813c-365ab19d34df" providerId="ADAL" clId="{56465215-7D44-4758-AF64-5E8983912817}" dt="2023-04-20T21:43:55.584" v="611" actId="20577"/>
          <ac:spMkLst>
            <pc:docMk/>
            <pc:sldMk cId="2857132294" sldId="290"/>
            <ac:spMk id="4" creationId="{2C84FAAC-4D0B-2D45-AD49-D8F59C2D5A24}"/>
          </ac:spMkLst>
        </pc:spChg>
        <pc:spChg chg="mod">
          <ac:chgData name="Thomas" userId="605aa84f-b7a2-4ecb-813c-365ab19d34df" providerId="ADAL" clId="{56465215-7D44-4758-AF64-5E8983912817}" dt="2023-04-20T21:44:21.623" v="669" actId="20577"/>
          <ac:spMkLst>
            <pc:docMk/>
            <pc:sldMk cId="2857132294" sldId="290"/>
            <ac:spMk id="5" creationId="{3193CA3C-ADE0-884B-98ED-B3099A93F353}"/>
          </ac:spMkLst>
        </pc:spChg>
      </pc:sldChg>
      <pc:sldChg chg="modSp mod">
        <pc:chgData name="Thomas" userId="605aa84f-b7a2-4ecb-813c-365ab19d34df" providerId="ADAL" clId="{56465215-7D44-4758-AF64-5E8983912817}" dt="2023-04-20T23:34:37.996" v="741" actId="20577"/>
        <pc:sldMkLst>
          <pc:docMk/>
          <pc:sldMk cId="4236375039" sldId="291"/>
        </pc:sldMkLst>
        <pc:spChg chg="mod">
          <ac:chgData name="Thomas" userId="605aa84f-b7a2-4ecb-813c-365ab19d34df" providerId="ADAL" clId="{56465215-7D44-4758-AF64-5E8983912817}" dt="2023-04-20T23:34:37.996" v="741" actId="20577"/>
          <ac:spMkLst>
            <pc:docMk/>
            <pc:sldMk cId="4236375039" sldId="291"/>
            <ac:spMk id="4" creationId="{D1D32438-3C84-8648-A30A-F1B27536C5C1}"/>
          </ac:spMkLst>
        </pc:spChg>
        <pc:spChg chg="mod">
          <ac:chgData name="Thomas" userId="605aa84f-b7a2-4ecb-813c-365ab19d34df" providerId="ADAL" clId="{56465215-7D44-4758-AF64-5E8983912817}" dt="2023-04-20T21:41:58.489" v="500" actId="20577"/>
          <ac:spMkLst>
            <pc:docMk/>
            <pc:sldMk cId="4236375039" sldId="291"/>
            <ac:spMk id="5" creationId="{AB276318-3A62-1746-A0C8-0ACCE71BEE8E}"/>
          </ac:spMkLst>
        </pc:spChg>
      </pc:sldChg>
      <pc:sldChg chg="modSp mod">
        <pc:chgData name="Thomas" userId="605aa84f-b7a2-4ecb-813c-365ab19d34df" providerId="ADAL" clId="{56465215-7D44-4758-AF64-5E8983912817}" dt="2023-04-20T23:43:53.536" v="751" actId="20577"/>
        <pc:sldMkLst>
          <pc:docMk/>
          <pc:sldMk cId="1556053355" sldId="292"/>
        </pc:sldMkLst>
        <pc:spChg chg="mod">
          <ac:chgData name="Thomas" userId="605aa84f-b7a2-4ecb-813c-365ab19d34df" providerId="ADAL" clId="{56465215-7D44-4758-AF64-5E8983912817}" dt="2023-04-20T21:42:42.016" v="554" actId="20577"/>
          <ac:spMkLst>
            <pc:docMk/>
            <pc:sldMk cId="1556053355" sldId="292"/>
            <ac:spMk id="4" creationId="{7FBB9FE9-BB1A-2C4E-AA89-D740487647C0}"/>
          </ac:spMkLst>
        </pc:spChg>
        <pc:spChg chg="mod">
          <ac:chgData name="Thomas" userId="605aa84f-b7a2-4ecb-813c-365ab19d34df" providerId="ADAL" clId="{56465215-7D44-4758-AF64-5E8983912817}" dt="2023-04-20T21:36:17.608" v="349" actId="20577"/>
          <ac:spMkLst>
            <pc:docMk/>
            <pc:sldMk cId="1556053355" sldId="292"/>
            <ac:spMk id="5" creationId="{7D1FE1F3-EF6D-334E-A268-57D916AE9C3C}"/>
          </ac:spMkLst>
        </pc:spChg>
        <pc:spChg chg="mod">
          <ac:chgData name="Thomas" userId="605aa84f-b7a2-4ecb-813c-365ab19d34df" providerId="ADAL" clId="{56465215-7D44-4758-AF64-5E8983912817}" dt="2023-04-20T23:43:53.536" v="751" actId="20577"/>
          <ac:spMkLst>
            <pc:docMk/>
            <pc:sldMk cId="1556053355" sldId="292"/>
            <ac:spMk id="6" creationId="{873995BF-7F4E-844F-87C8-681F6DFC72EB}"/>
          </ac:spMkLst>
        </pc:spChg>
      </pc:sldChg>
      <pc:sldChg chg="modSp mod">
        <pc:chgData name="Thomas" userId="605aa84f-b7a2-4ecb-813c-365ab19d34df" providerId="ADAL" clId="{56465215-7D44-4758-AF64-5E8983912817}" dt="2023-04-20T21:38:23.985" v="362" actId="20577"/>
        <pc:sldMkLst>
          <pc:docMk/>
          <pc:sldMk cId="3083937763" sldId="293"/>
        </pc:sldMkLst>
        <pc:spChg chg="mod">
          <ac:chgData name="Thomas" userId="605aa84f-b7a2-4ecb-813c-365ab19d34df" providerId="ADAL" clId="{56465215-7D44-4758-AF64-5E8983912817}" dt="2023-04-20T21:38:23.985" v="362" actId="20577"/>
          <ac:spMkLst>
            <pc:docMk/>
            <pc:sldMk cId="3083937763" sldId="293"/>
            <ac:spMk id="5" creationId="{649E99AE-1A05-6242-A08E-3E8D72870735}"/>
          </ac:spMkLst>
        </pc:spChg>
      </pc:sldChg>
    </pc:docChg>
  </pc:docChgLst>
  <pc:docChgLst>
    <pc:chgData name="Damien Arthur Brothers" userId="S::dab534@iris.nau.edu::743c42d3-15f5-4ba6-a79c-46f1509f5a1d" providerId="AD" clId="Web-{4B5E25AB-0794-4B0B-93A3-F31DAF469C9A}"/>
    <pc:docChg chg="modSld">
      <pc:chgData name="Damien Arthur Brothers" userId="S::dab534@iris.nau.edu::743c42d3-15f5-4ba6-a79c-46f1509f5a1d" providerId="AD" clId="Web-{4B5E25AB-0794-4B0B-93A3-F31DAF469C9A}" dt="2023-03-09T21:51:19.723" v="12" actId="1076"/>
      <pc:docMkLst>
        <pc:docMk/>
      </pc:docMkLst>
      <pc:sldChg chg="modSp">
        <pc:chgData name="Damien Arthur Brothers" userId="S::dab534@iris.nau.edu::743c42d3-15f5-4ba6-a79c-46f1509f5a1d" providerId="AD" clId="Web-{4B5E25AB-0794-4B0B-93A3-F31DAF469C9A}" dt="2023-03-09T21:51:19.723" v="12" actId="1076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4B5E25AB-0794-4B0B-93A3-F31DAF469C9A}" dt="2023-03-09T21:51:19.723" v="12" actId="1076"/>
          <ac:spMkLst>
            <pc:docMk/>
            <pc:sldMk cId="4178544274" sldId="262"/>
            <ac:spMk id="6" creationId="{6DD55570-8A58-E844-ACD5-A5580BD0329B}"/>
          </ac:spMkLst>
        </pc:spChg>
      </pc:sldChg>
    </pc:docChg>
  </pc:docChgLst>
  <pc:docChgLst>
    <pc:chgData name="Jay-Laljibhai Khunt" userId="S::jk2262@iris.nau.edu::835ac619-a9bb-424e-a609-fbed4b4ad976" providerId="AD" clId="Web-{5E3D5683-18F7-6DDF-C22D-A24FCEB724FB}"/>
    <pc:docChg chg="modSld">
      <pc:chgData name="Jay-Laljibhai Khunt" userId="S::jk2262@iris.nau.edu::835ac619-a9bb-424e-a609-fbed4b4ad976" providerId="AD" clId="Web-{5E3D5683-18F7-6DDF-C22D-A24FCEB724FB}" dt="2023-04-20T23:06:51.890" v="927" actId="20577"/>
      <pc:docMkLst>
        <pc:docMk/>
      </pc:docMkLst>
      <pc:sldChg chg="modSp">
        <pc:chgData name="Jay-Laljibhai Khunt" userId="S::jk2262@iris.nau.edu::835ac619-a9bb-424e-a609-fbed4b4ad976" providerId="AD" clId="Web-{5E3D5683-18F7-6DDF-C22D-A24FCEB724FB}" dt="2023-04-20T23:05:58.200" v="908" actId="1076"/>
        <pc:sldMkLst>
          <pc:docMk/>
          <pc:sldMk cId="2655485236" sldId="285"/>
        </pc:sldMkLst>
        <pc:spChg chg="mod">
          <ac:chgData name="Jay-Laljibhai Khunt" userId="S::jk2262@iris.nau.edu::835ac619-a9bb-424e-a609-fbed4b4ad976" providerId="AD" clId="Web-{5E3D5683-18F7-6DDF-C22D-A24FCEB724FB}" dt="2023-04-20T23:05:58.200" v="908" actId="1076"/>
          <ac:spMkLst>
            <pc:docMk/>
            <pc:sldMk cId="2655485236" sldId="285"/>
            <ac:spMk id="6" creationId="{8E5B0D67-744E-3643-97A8-EFE0FDF71B51}"/>
          </ac:spMkLst>
        </pc:spChg>
        <pc:graphicFrameChg chg="mod modGraphic">
          <ac:chgData name="Jay-Laljibhai Khunt" userId="S::jk2262@iris.nau.edu::835ac619-a9bb-424e-a609-fbed4b4ad976" providerId="AD" clId="Web-{5E3D5683-18F7-6DDF-C22D-A24FCEB724FB}" dt="2023-04-20T23:05:41.653" v="907"/>
          <ac:graphicFrameMkLst>
            <pc:docMk/>
            <pc:sldMk cId="2655485236" sldId="285"/>
            <ac:graphicFrameMk id="5" creationId="{EB1A0AB5-48A2-BE4D-AD1A-80FE5488BB64}"/>
          </ac:graphicFrameMkLst>
        </pc:graphicFrameChg>
      </pc:sldChg>
      <pc:sldChg chg="modSp">
        <pc:chgData name="Jay-Laljibhai Khunt" userId="S::jk2262@iris.nau.edu::835ac619-a9bb-424e-a609-fbed4b4ad976" providerId="AD" clId="Web-{5E3D5683-18F7-6DDF-C22D-A24FCEB724FB}" dt="2023-04-20T23:06:51.890" v="927" actId="20577"/>
        <pc:sldMkLst>
          <pc:docMk/>
          <pc:sldMk cId="1858843889" sldId="289"/>
        </pc:sldMkLst>
        <pc:spChg chg="mod">
          <ac:chgData name="Jay-Laljibhai Khunt" userId="S::jk2262@iris.nau.edu::835ac619-a9bb-424e-a609-fbed4b4ad976" providerId="AD" clId="Web-{5E3D5683-18F7-6DDF-C22D-A24FCEB724FB}" dt="2023-04-20T23:06:51.890" v="927" actId="20577"/>
          <ac:spMkLst>
            <pc:docMk/>
            <pc:sldMk cId="1858843889" sldId="289"/>
            <ac:spMk id="4" creationId="{655E2D69-318F-8646-8C0E-672EEA5859CA}"/>
          </ac:spMkLst>
        </pc:spChg>
      </pc:sldChg>
      <pc:sldChg chg="modSp">
        <pc:chgData name="Jay-Laljibhai Khunt" userId="S::jk2262@iris.nau.edu::835ac619-a9bb-424e-a609-fbed4b4ad976" providerId="AD" clId="Web-{5E3D5683-18F7-6DDF-C22D-A24FCEB724FB}" dt="2023-04-20T22:32:12.427" v="514" actId="20577"/>
        <pc:sldMkLst>
          <pc:docMk/>
          <pc:sldMk cId="3083937763" sldId="293"/>
        </pc:sldMkLst>
        <pc:spChg chg="mod">
          <ac:chgData name="Jay-Laljibhai Khunt" userId="S::jk2262@iris.nau.edu::835ac619-a9bb-424e-a609-fbed4b4ad976" providerId="AD" clId="Web-{5E3D5683-18F7-6DDF-C22D-A24FCEB724FB}" dt="2023-04-20T22:32:12.427" v="514" actId="20577"/>
          <ac:spMkLst>
            <pc:docMk/>
            <pc:sldMk cId="3083937763" sldId="293"/>
            <ac:spMk id="5" creationId="{649E99AE-1A05-6242-A08E-3E8D72870735}"/>
          </ac:spMkLst>
        </pc:spChg>
      </pc:sldChg>
    </pc:docChg>
  </pc:docChgLst>
  <pc:docChgLst>
    <pc:chgData name="Damien Arthur Brothers" userId="S::dab534@iris.nau.edu::743c42d3-15f5-4ba6-a79c-46f1509f5a1d" providerId="AD" clId="Web-{4B41B13A-3581-4370-ABFD-F422746FE14D}"/>
    <pc:docChg chg="modSld">
      <pc:chgData name="Damien Arthur Brothers" userId="S::dab534@iris.nau.edu::743c42d3-15f5-4ba6-a79c-46f1509f5a1d" providerId="AD" clId="Web-{4B41B13A-3581-4370-ABFD-F422746FE14D}" dt="2023-03-09T21:07:59.814" v="72" actId="20577"/>
      <pc:docMkLst>
        <pc:docMk/>
      </pc:docMkLst>
      <pc:sldChg chg="addSp delSp modSp">
        <pc:chgData name="Damien Arthur Brothers" userId="S::dab534@iris.nau.edu::743c42d3-15f5-4ba6-a79c-46f1509f5a1d" providerId="AD" clId="Web-{4B41B13A-3581-4370-ABFD-F422746FE14D}" dt="2023-03-09T21:07:59.814" v="72" actId="20577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4B41B13A-3581-4370-ABFD-F422746FE14D}" dt="2023-03-09T21:07:59.814" v="72" actId="20577"/>
          <ac:spMkLst>
            <pc:docMk/>
            <pc:sldMk cId="4178544274" sldId="262"/>
            <ac:spMk id="2" creationId="{9A4A5AC6-035E-ED99-6F6F-556D09585B7B}"/>
          </ac:spMkLst>
        </pc:spChg>
        <pc:picChg chg="del mod">
          <ac:chgData name="Damien Arthur Brothers" userId="S::dab534@iris.nau.edu::743c42d3-15f5-4ba6-a79c-46f1509f5a1d" providerId="AD" clId="Web-{4B41B13A-3581-4370-ABFD-F422746FE14D}" dt="2023-03-09T20:47:05.920" v="50"/>
          <ac:picMkLst>
            <pc:docMk/>
            <pc:sldMk cId="4178544274" sldId="262"/>
            <ac:picMk id="4" creationId="{645FBB1F-D992-486E-A277-B6F1FCD71171}"/>
          </ac:picMkLst>
        </pc:picChg>
        <pc:picChg chg="add mod">
          <ac:chgData name="Damien Arthur Brothers" userId="S::dab534@iris.nau.edu::743c42d3-15f5-4ba6-a79c-46f1509f5a1d" providerId="AD" clId="Web-{4B41B13A-3581-4370-ABFD-F422746FE14D}" dt="2023-03-09T21:07:13.170" v="61" actId="1076"/>
          <ac:picMkLst>
            <pc:docMk/>
            <pc:sldMk cId="4178544274" sldId="262"/>
            <ac:picMk id="5" creationId="{C7456D2B-EE54-587C-2F64-3C911BC6887D}"/>
          </ac:picMkLst>
        </pc:picChg>
      </pc:sldChg>
    </pc:docChg>
  </pc:docChgLst>
  <pc:docChgLst>
    <pc:chgData name="Jay-Laljibhai Khunt" userId="S::jk2262@iris.nau.edu::835ac619-a9bb-424e-a609-fbed4b4ad976" providerId="AD" clId="Web-{0DA52D04-FBE0-A65B-BA5A-4D53B6432C8C}"/>
    <pc:docChg chg="modSld">
      <pc:chgData name="Jay-Laljibhai Khunt" userId="S::jk2262@iris.nau.edu::835ac619-a9bb-424e-a609-fbed4b4ad976" providerId="AD" clId="Web-{0DA52D04-FBE0-A65B-BA5A-4D53B6432C8C}" dt="2023-04-07T00:33:24.005" v="37"/>
      <pc:docMkLst>
        <pc:docMk/>
      </pc:docMkLst>
      <pc:sldChg chg="modSp">
        <pc:chgData name="Jay-Laljibhai Khunt" userId="S::jk2262@iris.nau.edu::835ac619-a9bb-424e-a609-fbed4b4ad976" providerId="AD" clId="Web-{0DA52D04-FBE0-A65B-BA5A-4D53B6432C8C}" dt="2023-04-07T00:33:24.005" v="37"/>
        <pc:sldMkLst>
          <pc:docMk/>
          <pc:sldMk cId="3897961542" sldId="259"/>
        </pc:sldMkLst>
        <pc:graphicFrameChg chg="mod modGraphic">
          <ac:chgData name="Jay-Laljibhai Khunt" userId="S::jk2262@iris.nau.edu::835ac619-a9bb-424e-a609-fbed4b4ad976" providerId="AD" clId="Web-{0DA52D04-FBE0-A65B-BA5A-4D53B6432C8C}" dt="2023-04-07T00:33:24.005" v="37"/>
          <ac:graphicFrameMkLst>
            <pc:docMk/>
            <pc:sldMk cId="3897961542" sldId="259"/>
            <ac:graphicFrameMk id="15" creationId="{FE958520-7943-6A57-40FD-D9B52A85B659}"/>
          </ac:graphicFrameMkLst>
        </pc:graphicFrameChg>
      </pc:sldChg>
    </pc:docChg>
  </pc:docChgLst>
  <pc:docChgLst>
    <pc:chgData name="Thomas Schreiber" userId="S::ts2227@nau.edu::605aa84f-b7a2-4ecb-813c-365ab19d34df" providerId="AD" clId="Web-{0EC0D821-BFE4-4F3C-AA01-844C31A605FE}"/>
    <pc:docChg chg="modSld">
      <pc:chgData name="Thomas Schreiber" userId="S::ts2227@nau.edu::605aa84f-b7a2-4ecb-813c-365ab19d34df" providerId="AD" clId="Web-{0EC0D821-BFE4-4F3C-AA01-844C31A605FE}" dt="2023-04-13T01:04:37.113" v="217" actId="20577"/>
      <pc:docMkLst>
        <pc:docMk/>
      </pc:docMkLst>
      <pc:sldChg chg="modSp">
        <pc:chgData name="Thomas Schreiber" userId="S::ts2227@nau.edu::605aa84f-b7a2-4ecb-813c-365ab19d34df" providerId="AD" clId="Web-{0EC0D821-BFE4-4F3C-AA01-844C31A605FE}" dt="2023-04-13T01:04:37.113" v="217" actId="20577"/>
        <pc:sldMkLst>
          <pc:docMk/>
          <pc:sldMk cId="243286138" sldId="278"/>
        </pc:sldMkLst>
        <pc:spChg chg="mod">
          <ac:chgData name="Thomas Schreiber" userId="S::ts2227@nau.edu::605aa84f-b7a2-4ecb-813c-365ab19d34df" providerId="AD" clId="Web-{0EC0D821-BFE4-4F3C-AA01-844C31A605FE}" dt="2023-04-13T01:04:37.113" v="217" actId="20577"/>
          <ac:spMkLst>
            <pc:docMk/>
            <pc:sldMk cId="243286138" sldId="278"/>
            <ac:spMk id="2" creationId="{EDB76CCA-50DE-E02A-E76F-FE40AD5BF7C2}"/>
          </ac:spMkLst>
        </pc:spChg>
        <pc:spChg chg="mod">
          <ac:chgData name="Thomas Schreiber" userId="S::ts2227@nau.edu::605aa84f-b7a2-4ecb-813c-365ab19d34df" providerId="AD" clId="Web-{0EC0D821-BFE4-4F3C-AA01-844C31A605FE}" dt="2023-04-13T00:51:47.280" v="48" actId="20577"/>
          <ac:spMkLst>
            <pc:docMk/>
            <pc:sldMk cId="243286138" sldId="278"/>
            <ac:spMk id="3" creationId="{9A5A7A79-53F6-EBBB-7E27-FBA68882AD8E}"/>
          </ac:spMkLst>
        </pc:spChg>
      </pc:sldChg>
    </pc:docChg>
  </pc:docChgLst>
  <pc:docChgLst>
    <pc:chgData name="Thomas Schreiber" userId="S::ts2227@nau.edu::605aa84f-b7a2-4ecb-813c-365ab19d34df" providerId="AD" clId="Web-{2D80DEAE-D356-4063-9F31-BBCB6777C18A}"/>
    <pc:docChg chg="delSld modSld">
      <pc:chgData name="Thomas Schreiber" userId="S::ts2227@nau.edu::605aa84f-b7a2-4ecb-813c-365ab19d34df" providerId="AD" clId="Web-{2D80DEAE-D356-4063-9F31-BBCB6777C18A}" dt="2023-04-06T05:18:02.883" v="27" actId="20577"/>
      <pc:docMkLst>
        <pc:docMk/>
      </pc:docMkLst>
      <pc:sldChg chg="addSp modSp">
        <pc:chgData name="Thomas Schreiber" userId="S::ts2227@nau.edu::605aa84f-b7a2-4ecb-813c-365ab19d34df" providerId="AD" clId="Web-{2D80DEAE-D356-4063-9F31-BBCB6777C18A}" dt="2023-04-06T05:18:02.883" v="27" actId="20577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2D80DEAE-D356-4063-9F31-BBCB6777C18A}" dt="2023-04-06T05:17:36.898" v="14" actId="1076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Thomas Schreiber" userId="S::ts2227@nau.edu::605aa84f-b7a2-4ecb-813c-365ab19d34df" providerId="AD" clId="Web-{2D80DEAE-D356-4063-9F31-BBCB6777C18A}" dt="2023-04-06T05:16:52.912" v="2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 Schreiber" userId="S::ts2227@nau.edu::605aa84f-b7a2-4ecb-813c-365ab19d34df" providerId="AD" clId="Web-{2D80DEAE-D356-4063-9F31-BBCB6777C18A}" dt="2023-04-06T05:18:02.883" v="27" actId="20577"/>
          <ac:spMkLst>
            <pc:docMk/>
            <pc:sldMk cId="1021631599" sldId="257"/>
            <ac:spMk id="11" creationId="{C9C79509-0F23-5D67-40D2-47469865834F}"/>
          </ac:spMkLst>
        </pc:spChg>
        <pc:picChg chg="add mod">
          <ac:chgData name="Thomas Schreiber" userId="S::ts2227@nau.edu::605aa84f-b7a2-4ecb-813c-365ab19d34df" providerId="AD" clId="Web-{2D80DEAE-D356-4063-9F31-BBCB6777C18A}" dt="2023-04-06T05:17:17.819" v="6" actId="1076"/>
          <ac:picMkLst>
            <pc:docMk/>
            <pc:sldMk cId="1021631599" sldId="257"/>
            <ac:picMk id="2" creationId="{87E5E2BD-AB3D-C675-3704-2A2D5CF7896F}"/>
          </ac:picMkLst>
        </pc:picChg>
      </pc:sldChg>
      <pc:sldChg chg="del">
        <pc:chgData name="Thomas Schreiber" userId="S::ts2227@nau.edu::605aa84f-b7a2-4ecb-813c-365ab19d34df" providerId="AD" clId="Web-{2D80DEAE-D356-4063-9F31-BBCB6777C18A}" dt="2023-04-06T05:16:38.489" v="0"/>
        <pc:sldMkLst>
          <pc:docMk/>
          <pc:sldMk cId="1539421599" sldId="271"/>
        </pc:sldMkLst>
      </pc:sldChg>
    </pc:docChg>
  </pc:docChgLst>
  <pc:docChgLst>
    <pc:chgData name="Colby Jacob Murphy" userId="S::cjm768@nau.edu::45d7a4c1-27c9-40f4-a00e-76bf36de80f8" providerId="AD" clId="Web-{FF309A24-BB17-4609-A8D3-4BDA133DFBDE}"/>
    <pc:docChg chg="modSld">
      <pc:chgData name="Colby Jacob Murphy" userId="S::cjm768@nau.edu::45d7a4c1-27c9-40f4-a00e-76bf36de80f8" providerId="AD" clId="Web-{FF309A24-BB17-4609-A8D3-4BDA133DFBDE}" dt="2023-03-05T21:05:52.446" v="184" actId="14100"/>
      <pc:docMkLst>
        <pc:docMk/>
      </pc:docMkLst>
      <pc:sldChg chg="addSp modSp">
        <pc:chgData name="Colby Jacob Murphy" userId="S::cjm768@nau.edu::45d7a4c1-27c9-40f4-a00e-76bf36de80f8" providerId="AD" clId="Web-{FF309A24-BB17-4609-A8D3-4BDA133DFBDE}" dt="2023-03-05T21:05:52.446" v="184" actId="14100"/>
        <pc:sldMkLst>
          <pc:docMk/>
          <pc:sldMk cId="4178544274" sldId="262"/>
        </pc:sldMkLst>
        <pc:spChg chg="mod">
          <ac:chgData name="Colby Jacob Murphy" userId="S::cjm768@nau.edu::45d7a4c1-27c9-40f4-a00e-76bf36de80f8" providerId="AD" clId="Web-{FF309A24-BB17-4609-A8D3-4BDA133DFBDE}" dt="2023-03-05T21:05:52.446" v="184" actId="14100"/>
          <ac:spMkLst>
            <pc:docMk/>
            <pc:sldMk cId="4178544274" sldId="262"/>
            <ac:spMk id="2" creationId="{9A4A5AC6-035E-ED99-6F6F-556D09585B7B}"/>
          </ac:spMkLst>
        </pc:spChg>
        <pc:spChg chg="mod">
          <ac:chgData name="Colby Jacob Murphy" userId="S::cjm768@nau.edu::45d7a4c1-27c9-40f4-a00e-76bf36de80f8" providerId="AD" clId="Web-{FF309A24-BB17-4609-A8D3-4BDA133DFBDE}" dt="2023-03-05T21:00:25.481" v="24" actId="20577"/>
          <ac:spMkLst>
            <pc:docMk/>
            <pc:sldMk cId="4178544274" sldId="262"/>
            <ac:spMk id="3" creationId="{DEDD9DE4-A838-F371-B749-41E79DC8C5C4}"/>
          </ac:spMkLst>
        </pc:spChg>
        <pc:picChg chg="add mod">
          <ac:chgData name="Colby Jacob Murphy" userId="S::cjm768@nau.edu::45d7a4c1-27c9-40f4-a00e-76bf36de80f8" providerId="AD" clId="Web-{FF309A24-BB17-4609-A8D3-4BDA133DFBDE}" dt="2023-03-05T21:05:25.476" v="180" actId="1076"/>
          <ac:picMkLst>
            <pc:docMk/>
            <pc:sldMk cId="4178544274" sldId="262"/>
            <ac:picMk id="4" creationId="{645FBB1F-D992-486E-A277-B6F1FCD71171}"/>
          </ac:picMkLst>
        </pc:picChg>
      </pc:sldChg>
    </pc:docChg>
  </pc:docChgLst>
  <pc:docChgLst>
    <pc:chgData name="Thomas Schreiber" userId="S::ts2227@nau.edu::605aa84f-b7a2-4ecb-813c-365ab19d34df" providerId="AD" clId="Web-{76C3726C-B73E-4CDB-9037-8D938406EEDF}"/>
    <pc:docChg chg="modSld">
      <pc:chgData name="Thomas Schreiber" userId="S::ts2227@nau.edu::605aa84f-b7a2-4ecb-813c-365ab19d34df" providerId="AD" clId="Web-{76C3726C-B73E-4CDB-9037-8D938406EEDF}" dt="2023-04-20T21:21:38.054" v="29" actId="20577"/>
      <pc:docMkLst>
        <pc:docMk/>
      </pc:docMkLst>
      <pc:sldChg chg="modSp">
        <pc:chgData name="Thomas Schreiber" userId="S::ts2227@nau.edu::605aa84f-b7a2-4ecb-813c-365ab19d34df" providerId="AD" clId="Web-{76C3726C-B73E-4CDB-9037-8D938406EEDF}" dt="2023-04-20T21:21:38.054" v="29" actId="20577"/>
        <pc:sldMkLst>
          <pc:docMk/>
          <pc:sldMk cId="3083937763" sldId="293"/>
        </pc:sldMkLst>
        <pc:spChg chg="mod">
          <ac:chgData name="Thomas Schreiber" userId="S::ts2227@nau.edu::605aa84f-b7a2-4ecb-813c-365ab19d34df" providerId="AD" clId="Web-{76C3726C-B73E-4CDB-9037-8D938406EEDF}" dt="2023-04-20T21:21:38.054" v="29" actId="20577"/>
          <ac:spMkLst>
            <pc:docMk/>
            <pc:sldMk cId="3083937763" sldId="293"/>
            <ac:spMk id="5" creationId="{649E99AE-1A05-6242-A08E-3E8D72870735}"/>
          </ac:spMkLst>
        </pc:spChg>
      </pc:sldChg>
    </pc:docChg>
  </pc:docChgLst>
  <pc:docChgLst>
    <pc:chgData name="Colby Jacob Murphy" userId="S::cjm768@nau.edu::45d7a4c1-27c9-40f4-a00e-76bf36de80f8" providerId="AD" clId="Web-{0FE33D98-2E2F-4CC7-A979-33C54F468352}"/>
    <pc:docChg chg="addSld modSld">
      <pc:chgData name="Colby Jacob Murphy" userId="S::cjm768@nau.edu::45d7a4c1-27c9-40f4-a00e-76bf36de80f8" providerId="AD" clId="Web-{0FE33D98-2E2F-4CC7-A979-33C54F468352}" dt="2023-03-05T20:52:31.941" v="331"/>
      <pc:docMkLst>
        <pc:docMk/>
      </pc:docMkLst>
      <pc:sldChg chg="modSp">
        <pc:chgData name="Colby Jacob Murphy" userId="S::cjm768@nau.edu::45d7a4c1-27c9-40f4-a00e-76bf36de80f8" providerId="AD" clId="Web-{0FE33D98-2E2F-4CC7-A979-33C54F468352}" dt="2023-03-05T20:45:24.973" v="194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0FE33D98-2E2F-4CC7-A979-33C54F468352}" dt="2023-03-05T20:45:24.973" v="194" actId="20577"/>
          <ac:spMkLst>
            <pc:docMk/>
            <pc:sldMk cId="1021631599" sldId="257"/>
            <ac:spMk id="2" creationId="{04EF4641-E10A-224E-94B6-757AA94D0FE9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51:51.283" v="327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0FE33D98-2E2F-4CC7-A979-33C54F468352}" dt="2023-03-05T20:51:51.283" v="327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52:22.378" v="330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0FE33D98-2E2F-4CC7-A979-33C54F468352}" dt="2023-03-05T20:52:22.378" v="330" actId="20577"/>
          <ac:spMkLst>
            <pc:docMk/>
            <pc:sldMk cId="3897961542" sldId="259"/>
            <ac:spMk id="2" creationId="{3C1B46FD-6246-1444-9560-86A17221DDD9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33:10.824" v="12" actId="20577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0FE33D98-2E2F-4CC7-A979-33C54F468352}" dt="2023-03-05T20:33:10.824" v="12" actId="20577"/>
          <ac:spMkLst>
            <pc:docMk/>
            <pc:sldMk cId="1756148499" sldId="260"/>
            <ac:spMk id="2" creationId="{F796632E-43E1-CD4D-AB14-A91AA08E1618}"/>
          </ac:spMkLst>
        </pc:spChg>
      </pc:sldChg>
      <pc:sldChg chg="modSp">
        <pc:chgData name="Colby Jacob Murphy" userId="S::cjm768@nau.edu::45d7a4c1-27c9-40f4-a00e-76bf36de80f8" providerId="AD" clId="Web-{0FE33D98-2E2F-4CC7-A979-33C54F468352}" dt="2023-03-05T20:37:35.879" v="89" actId="20577"/>
        <pc:sldMkLst>
          <pc:docMk/>
          <pc:sldMk cId="26224542" sldId="261"/>
        </pc:sldMkLst>
        <pc:spChg chg="mod">
          <ac:chgData name="Colby Jacob Murphy" userId="S::cjm768@nau.edu::45d7a4c1-27c9-40f4-a00e-76bf36de80f8" providerId="AD" clId="Web-{0FE33D98-2E2F-4CC7-A979-33C54F468352}" dt="2023-03-05T20:37:35.879" v="89" actId="20577"/>
          <ac:spMkLst>
            <pc:docMk/>
            <pc:sldMk cId="26224542" sldId="261"/>
            <ac:spMk id="2" creationId="{0F69D881-54C6-174B-9E36-F31AD3A8B05F}"/>
          </ac:spMkLst>
        </pc:spChg>
      </pc:sldChg>
      <pc:sldChg chg="new">
        <pc:chgData name="Colby Jacob Murphy" userId="S::cjm768@nau.edu::45d7a4c1-27c9-40f4-a00e-76bf36de80f8" providerId="AD" clId="Web-{0FE33D98-2E2F-4CC7-A979-33C54F468352}" dt="2023-03-05T20:52:31.941" v="331"/>
        <pc:sldMkLst>
          <pc:docMk/>
          <pc:sldMk cId="4178544274" sldId="262"/>
        </pc:sldMkLst>
      </pc:sldChg>
    </pc:docChg>
  </pc:docChgLst>
  <pc:docChgLst>
    <pc:chgData clId="Web-{4827E267-4711-422A-80AA-64AB13DE7CD9}"/>
    <pc:docChg chg="modSld">
      <pc:chgData name="" userId="" providerId="" clId="Web-{4827E267-4711-422A-80AA-64AB13DE7CD9}" dt="2023-04-06T00:30:12.054" v="1" actId="20577"/>
      <pc:docMkLst>
        <pc:docMk/>
      </pc:docMkLst>
      <pc:sldChg chg="modSp">
        <pc:chgData name="" userId="" providerId="" clId="Web-{4827E267-4711-422A-80AA-64AB13DE7CD9}" dt="2023-04-06T00:30:12.054" v="1" actId="20577"/>
        <pc:sldMkLst>
          <pc:docMk/>
          <pc:sldMk cId="294407833" sldId="256"/>
        </pc:sldMkLst>
        <pc:spChg chg="mod">
          <ac:chgData name="" userId="" providerId="" clId="Web-{4827E267-4711-422A-80AA-64AB13DE7CD9}" dt="2023-04-06T00:30:12.054" v="1" actId="20577"/>
          <ac:spMkLst>
            <pc:docMk/>
            <pc:sldMk cId="294407833" sldId="256"/>
            <ac:spMk id="2" creationId="{C180F69B-83FB-A944-A62A-2EF137895557}"/>
          </ac:spMkLst>
        </pc:spChg>
      </pc:sldChg>
    </pc:docChg>
  </pc:docChgLst>
  <pc:docChgLst>
    <pc:chgData name="Colby Jacob Murphy" userId="S::cjm768@nau.edu::45d7a4c1-27c9-40f4-a00e-76bf36de80f8" providerId="AD" clId="Web-{16EF1874-5FCB-4514-993B-90DBA062A3FF}"/>
    <pc:docChg chg="addSld delSld modSld">
      <pc:chgData name="Colby Jacob Murphy" userId="S::cjm768@nau.edu::45d7a4c1-27c9-40f4-a00e-76bf36de80f8" providerId="AD" clId="Web-{16EF1874-5FCB-4514-993B-90DBA062A3FF}" dt="2023-04-13T00:38:13.399" v="106" actId="20577"/>
      <pc:docMkLst>
        <pc:docMk/>
      </pc:docMkLst>
      <pc:sldChg chg="modSp">
        <pc:chgData name="Colby Jacob Murphy" userId="S::cjm768@nau.edu::45d7a4c1-27c9-40f4-a00e-76bf36de80f8" providerId="AD" clId="Web-{16EF1874-5FCB-4514-993B-90DBA062A3FF}" dt="2023-04-13T00:31:42.528" v="7" actId="20577"/>
        <pc:sldMkLst>
          <pc:docMk/>
          <pc:sldMk cId="294407833" sldId="256"/>
        </pc:sldMkLst>
        <pc:spChg chg="mod">
          <ac:chgData name="Colby Jacob Murphy" userId="S::cjm768@nau.edu::45d7a4c1-27c9-40f4-a00e-76bf36de80f8" providerId="AD" clId="Web-{16EF1874-5FCB-4514-993B-90DBA062A3FF}" dt="2023-04-13T00:31:42.528" v="7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del">
        <pc:chgData name="Colby Jacob Murphy" userId="S::cjm768@nau.edu::45d7a4c1-27c9-40f4-a00e-76bf36de80f8" providerId="AD" clId="Web-{16EF1874-5FCB-4514-993B-90DBA062A3FF}" dt="2023-04-13T00:37:48.257" v="101"/>
        <pc:sldMkLst>
          <pc:docMk/>
          <pc:sldMk cId="1021631599" sldId="257"/>
        </pc:sldMkLst>
      </pc:sldChg>
      <pc:sldChg chg="del">
        <pc:chgData name="Colby Jacob Murphy" userId="S::cjm768@nau.edu::45d7a4c1-27c9-40f4-a00e-76bf36de80f8" providerId="AD" clId="Web-{16EF1874-5FCB-4514-993B-90DBA062A3FF}" dt="2023-04-13T00:37:45.194" v="98"/>
        <pc:sldMkLst>
          <pc:docMk/>
          <pc:sldMk cId="1698651007" sldId="258"/>
        </pc:sldMkLst>
      </pc:sldChg>
      <pc:sldChg chg="del">
        <pc:chgData name="Colby Jacob Murphy" userId="S::cjm768@nau.edu::45d7a4c1-27c9-40f4-a00e-76bf36de80f8" providerId="AD" clId="Web-{16EF1874-5FCB-4514-993B-90DBA062A3FF}" dt="2023-04-13T00:37:44.241" v="97"/>
        <pc:sldMkLst>
          <pc:docMk/>
          <pc:sldMk cId="3897961542" sldId="259"/>
        </pc:sldMkLst>
      </pc:sldChg>
      <pc:sldChg chg="del">
        <pc:chgData name="Colby Jacob Murphy" userId="S::cjm768@nau.edu::45d7a4c1-27c9-40f4-a00e-76bf36de80f8" providerId="AD" clId="Web-{16EF1874-5FCB-4514-993B-90DBA062A3FF}" dt="2023-04-13T00:37:43.288" v="96"/>
        <pc:sldMkLst>
          <pc:docMk/>
          <pc:sldMk cId="26224542" sldId="261"/>
        </pc:sldMkLst>
      </pc:sldChg>
      <pc:sldChg chg="del">
        <pc:chgData name="Colby Jacob Murphy" userId="S::cjm768@nau.edu::45d7a4c1-27c9-40f4-a00e-76bf36de80f8" providerId="AD" clId="Web-{16EF1874-5FCB-4514-993B-90DBA062A3FF}" dt="2023-04-13T00:37:49.132" v="102"/>
        <pc:sldMkLst>
          <pc:docMk/>
          <pc:sldMk cId="4178544274" sldId="262"/>
        </pc:sldMkLst>
      </pc:sldChg>
      <pc:sldChg chg="del">
        <pc:chgData name="Colby Jacob Murphy" userId="S::cjm768@nau.edu::45d7a4c1-27c9-40f4-a00e-76bf36de80f8" providerId="AD" clId="Web-{16EF1874-5FCB-4514-993B-90DBA062A3FF}" dt="2023-04-13T00:37:41.991" v="95"/>
        <pc:sldMkLst>
          <pc:docMk/>
          <pc:sldMk cId="240580113" sldId="266"/>
        </pc:sldMkLst>
      </pc:sldChg>
      <pc:sldChg chg="del">
        <pc:chgData name="Colby Jacob Murphy" userId="S::cjm768@nau.edu::45d7a4c1-27c9-40f4-a00e-76bf36de80f8" providerId="AD" clId="Web-{16EF1874-5FCB-4514-993B-90DBA062A3FF}" dt="2023-04-13T00:37:40.975" v="94"/>
        <pc:sldMkLst>
          <pc:docMk/>
          <pc:sldMk cId="2108580594" sldId="267"/>
        </pc:sldMkLst>
      </pc:sldChg>
      <pc:sldChg chg="del">
        <pc:chgData name="Colby Jacob Murphy" userId="S::cjm768@nau.edu::45d7a4c1-27c9-40f4-a00e-76bf36de80f8" providerId="AD" clId="Web-{16EF1874-5FCB-4514-993B-90DBA062A3FF}" dt="2023-04-13T00:37:46.132" v="99"/>
        <pc:sldMkLst>
          <pc:docMk/>
          <pc:sldMk cId="3362651687" sldId="273"/>
        </pc:sldMkLst>
      </pc:sldChg>
      <pc:sldChg chg="del">
        <pc:chgData name="Colby Jacob Murphy" userId="S::cjm768@nau.edu::45d7a4c1-27c9-40f4-a00e-76bf36de80f8" providerId="AD" clId="Web-{16EF1874-5FCB-4514-993B-90DBA062A3FF}" dt="2023-04-13T00:37:47.351" v="100"/>
        <pc:sldMkLst>
          <pc:docMk/>
          <pc:sldMk cId="3372796618" sldId="275"/>
        </pc:sldMkLst>
      </pc:sldChg>
      <pc:sldChg chg="modSp new">
        <pc:chgData name="Colby Jacob Murphy" userId="S::cjm768@nau.edu::45d7a4c1-27c9-40f4-a00e-76bf36de80f8" providerId="AD" clId="Web-{16EF1874-5FCB-4514-993B-90DBA062A3FF}" dt="2023-04-13T00:36:45.675" v="72" actId="20577"/>
        <pc:sldMkLst>
          <pc:docMk/>
          <pc:sldMk cId="3107164004" sldId="277"/>
        </pc:sldMkLst>
        <pc:spChg chg="mod">
          <ac:chgData name="Colby Jacob Murphy" userId="S::cjm768@nau.edu::45d7a4c1-27c9-40f4-a00e-76bf36de80f8" providerId="AD" clId="Web-{16EF1874-5FCB-4514-993B-90DBA062A3FF}" dt="2023-04-13T00:36:45.675" v="72" actId="20577"/>
          <ac:spMkLst>
            <pc:docMk/>
            <pc:sldMk cId="3107164004" sldId="277"/>
            <ac:spMk id="2" creationId="{E4963AC7-E40E-2374-C3F3-FCE110DD8775}"/>
          </ac:spMkLst>
        </pc:spChg>
        <pc:spChg chg="mod">
          <ac:chgData name="Colby Jacob Murphy" userId="S::cjm768@nau.edu::45d7a4c1-27c9-40f4-a00e-76bf36de80f8" providerId="AD" clId="Web-{16EF1874-5FCB-4514-993B-90DBA062A3FF}" dt="2023-04-13T00:32:13.499" v="23" actId="20577"/>
          <ac:spMkLst>
            <pc:docMk/>
            <pc:sldMk cId="3107164004" sldId="277"/>
            <ac:spMk id="3" creationId="{FB1422F3-41BF-F143-C45E-498CF6B5FBA4}"/>
          </ac:spMkLst>
        </pc:spChg>
      </pc:sldChg>
      <pc:sldChg chg="modSp new">
        <pc:chgData name="Colby Jacob Murphy" userId="S::cjm768@nau.edu::45d7a4c1-27c9-40f4-a00e-76bf36de80f8" providerId="AD" clId="Web-{16EF1874-5FCB-4514-993B-90DBA062A3FF}" dt="2023-04-13T00:36:50.644" v="75" actId="20577"/>
        <pc:sldMkLst>
          <pc:docMk/>
          <pc:sldMk cId="243286138" sldId="278"/>
        </pc:sldMkLst>
        <pc:spChg chg="mod">
          <ac:chgData name="Colby Jacob Murphy" userId="S::cjm768@nau.edu::45d7a4c1-27c9-40f4-a00e-76bf36de80f8" providerId="AD" clId="Web-{16EF1874-5FCB-4514-993B-90DBA062A3FF}" dt="2023-04-13T00:36:50.644" v="75" actId="20577"/>
          <ac:spMkLst>
            <pc:docMk/>
            <pc:sldMk cId="243286138" sldId="278"/>
            <ac:spMk id="2" creationId="{EDB76CCA-50DE-E02A-E76F-FE40AD5BF7C2}"/>
          </ac:spMkLst>
        </pc:spChg>
        <pc:spChg chg="mod">
          <ac:chgData name="Colby Jacob Murphy" userId="S::cjm768@nau.edu::45d7a4c1-27c9-40f4-a00e-76bf36de80f8" providerId="AD" clId="Web-{16EF1874-5FCB-4514-993B-90DBA062A3FF}" dt="2023-04-13T00:32:30.516" v="34" actId="20577"/>
          <ac:spMkLst>
            <pc:docMk/>
            <pc:sldMk cId="243286138" sldId="278"/>
            <ac:spMk id="3" creationId="{9A5A7A79-53F6-EBBB-7E27-FBA68882AD8E}"/>
          </ac:spMkLst>
        </pc:spChg>
      </pc:sldChg>
      <pc:sldChg chg="modSp new">
        <pc:chgData name="Colby Jacob Murphy" userId="S::cjm768@nau.edu::45d7a4c1-27c9-40f4-a00e-76bf36de80f8" providerId="AD" clId="Web-{16EF1874-5FCB-4514-993B-90DBA062A3FF}" dt="2023-04-13T00:37:06.410" v="77" actId="20577"/>
        <pc:sldMkLst>
          <pc:docMk/>
          <pc:sldMk cId="2204221274" sldId="279"/>
        </pc:sldMkLst>
        <pc:spChg chg="mod">
          <ac:chgData name="Colby Jacob Murphy" userId="S::cjm768@nau.edu::45d7a4c1-27c9-40f4-a00e-76bf36de80f8" providerId="AD" clId="Web-{16EF1874-5FCB-4514-993B-90DBA062A3FF}" dt="2023-04-13T00:37:06.410" v="77" actId="20577"/>
          <ac:spMkLst>
            <pc:docMk/>
            <pc:sldMk cId="2204221274" sldId="279"/>
            <ac:spMk id="2" creationId="{183A9616-25C6-82B5-6C31-69D77FC8F8AC}"/>
          </ac:spMkLst>
        </pc:spChg>
        <pc:spChg chg="mod">
          <ac:chgData name="Colby Jacob Murphy" userId="S::cjm768@nau.edu::45d7a4c1-27c9-40f4-a00e-76bf36de80f8" providerId="AD" clId="Web-{16EF1874-5FCB-4514-993B-90DBA062A3FF}" dt="2023-04-13T00:32:57.346" v="43" actId="20577"/>
          <ac:spMkLst>
            <pc:docMk/>
            <pc:sldMk cId="2204221274" sldId="279"/>
            <ac:spMk id="3" creationId="{63AF626F-F211-0745-4259-0C2F6EBF813A}"/>
          </ac:spMkLst>
        </pc:spChg>
      </pc:sldChg>
      <pc:sldChg chg="modSp new">
        <pc:chgData name="Colby Jacob Murphy" userId="S::cjm768@nau.edu::45d7a4c1-27c9-40f4-a00e-76bf36de80f8" providerId="AD" clId="Web-{16EF1874-5FCB-4514-993B-90DBA062A3FF}" dt="2023-04-13T00:36:08.359" v="51" actId="20577"/>
        <pc:sldMkLst>
          <pc:docMk/>
          <pc:sldMk cId="2773737082" sldId="280"/>
        </pc:sldMkLst>
        <pc:spChg chg="mod">
          <ac:chgData name="Colby Jacob Murphy" userId="S::cjm768@nau.edu::45d7a4c1-27c9-40f4-a00e-76bf36de80f8" providerId="AD" clId="Web-{16EF1874-5FCB-4514-993B-90DBA062A3FF}" dt="2023-04-13T00:36:08.359" v="51" actId="20577"/>
          <ac:spMkLst>
            <pc:docMk/>
            <pc:sldMk cId="2773737082" sldId="280"/>
            <ac:spMk id="3" creationId="{081E21C4-A9FD-DF63-543C-3F639D43593E}"/>
          </ac:spMkLst>
        </pc:spChg>
      </pc:sldChg>
      <pc:sldChg chg="addSp delSp modSp new">
        <pc:chgData name="Colby Jacob Murphy" userId="S::cjm768@nau.edu::45d7a4c1-27c9-40f4-a00e-76bf36de80f8" providerId="AD" clId="Web-{16EF1874-5FCB-4514-993B-90DBA062A3FF}" dt="2023-04-13T00:37:27.896" v="93" actId="14100"/>
        <pc:sldMkLst>
          <pc:docMk/>
          <pc:sldMk cId="3378982503" sldId="281"/>
        </pc:sldMkLst>
        <pc:spChg chg="mod">
          <ac:chgData name="Colby Jacob Murphy" userId="S::cjm768@nau.edu::45d7a4c1-27c9-40f4-a00e-76bf36de80f8" providerId="AD" clId="Web-{16EF1874-5FCB-4514-993B-90DBA062A3FF}" dt="2023-04-13T00:37:27.896" v="93" actId="14100"/>
          <ac:spMkLst>
            <pc:docMk/>
            <pc:sldMk cId="3378982503" sldId="281"/>
            <ac:spMk id="2" creationId="{69F77BBF-1EAA-54A2-9950-8D334F687C3B}"/>
          </ac:spMkLst>
        </pc:spChg>
        <pc:spChg chg="add del mod">
          <ac:chgData name="Colby Jacob Murphy" userId="S::cjm768@nau.edu::45d7a4c1-27c9-40f4-a00e-76bf36de80f8" providerId="AD" clId="Web-{16EF1874-5FCB-4514-993B-90DBA062A3FF}" dt="2023-04-13T00:37:25.443" v="92" actId="20577"/>
          <ac:spMkLst>
            <pc:docMk/>
            <pc:sldMk cId="3378982503" sldId="281"/>
            <ac:spMk id="3" creationId="{839D0BCE-6192-99DC-C360-357C902CE821}"/>
          </ac:spMkLst>
        </pc:spChg>
      </pc:sldChg>
      <pc:sldChg chg="modSp new">
        <pc:chgData name="Colby Jacob Murphy" userId="S::cjm768@nau.edu::45d7a4c1-27c9-40f4-a00e-76bf36de80f8" providerId="AD" clId="Web-{16EF1874-5FCB-4514-993B-90DBA062A3FF}" dt="2023-04-13T00:38:13.399" v="106" actId="20577"/>
        <pc:sldMkLst>
          <pc:docMk/>
          <pc:sldMk cId="331749317" sldId="282"/>
        </pc:sldMkLst>
        <pc:spChg chg="mod">
          <ac:chgData name="Colby Jacob Murphy" userId="S::cjm768@nau.edu::45d7a4c1-27c9-40f4-a00e-76bf36de80f8" providerId="AD" clId="Web-{16EF1874-5FCB-4514-993B-90DBA062A3FF}" dt="2023-04-13T00:38:13.399" v="106" actId="20577"/>
          <ac:spMkLst>
            <pc:docMk/>
            <pc:sldMk cId="331749317" sldId="282"/>
            <ac:spMk id="2" creationId="{7C52311C-332E-A693-45A4-CA7B85727F48}"/>
          </ac:spMkLst>
        </pc:spChg>
      </pc:sldChg>
    </pc:docChg>
  </pc:docChgLst>
  <pc:docChgLst>
    <pc:chgData name="Damien Arthur Brothers" userId="S::dab534@iris.nau.edu::743c42d3-15f5-4ba6-a79c-46f1509f5a1d" providerId="AD" clId="Web-{BD56BD56-6A41-4D67-8DC9-A5248D31E064}"/>
    <pc:docChg chg="modSld">
      <pc:chgData name="Damien Arthur Brothers" userId="S::dab534@iris.nau.edu::743c42d3-15f5-4ba6-a79c-46f1509f5a1d" providerId="AD" clId="Web-{BD56BD56-6A41-4D67-8DC9-A5248D31E064}" dt="2023-04-06T23:45:42.645" v="124" actId="1076"/>
      <pc:docMkLst>
        <pc:docMk/>
      </pc:docMkLst>
      <pc:sldChg chg="modSp">
        <pc:chgData name="Damien Arthur Brothers" userId="S::dab534@iris.nau.edu::743c42d3-15f5-4ba6-a79c-46f1509f5a1d" providerId="AD" clId="Web-{BD56BD56-6A41-4D67-8DC9-A5248D31E064}" dt="2023-04-06T23:43:39.870" v="93" actId="1076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BD56BD56-6A41-4D67-8DC9-A5248D31E064}" dt="2023-04-06T23:29:30.509" v="39" actId="20577"/>
          <ac:spMkLst>
            <pc:docMk/>
            <pc:sldMk cId="4178544274" sldId="262"/>
            <ac:spMk id="2" creationId="{9A4A5AC6-035E-ED99-6F6F-556D09585B7B}"/>
          </ac:spMkLst>
        </pc:spChg>
        <pc:picChg chg="mod modCrop">
          <ac:chgData name="Damien Arthur Brothers" userId="S::dab534@iris.nau.edu::743c42d3-15f5-4ba6-a79c-46f1509f5a1d" providerId="AD" clId="Web-{BD56BD56-6A41-4D67-8DC9-A5248D31E064}" dt="2023-04-06T23:43:39.870" v="93" actId="1076"/>
          <ac:picMkLst>
            <pc:docMk/>
            <pc:sldMk cId="4178544274" sldId="262"/>
            <ac:picMk id="7" creationId="{7476FD26-1DAA-4F56-CFD2-60D4ABB6CE39}"/>
          </ac:picMkLst>
        </pc:picChg>
        <pc:picChg chg="mod modCrop">
          <ac:chgData name="Damien Arthur Brothers" userId="S::dab534@iris.nau.edu::743c42d3-15f5-4ba6-a79c-46f1509f5a1d" providerId="AD" clId="Web-{BD56BD56-6A41-4D67-8DC9-A5248D31E064}" dt="2023-04-06T23:43:37.010" v="92" actId="14100"/>
          <ac:picMkLst>
            <pc:docMk/>
            <pc:sldMk cId="4178544274" sldId="262"/>
            <ac:picMk id="8" creationId="{DD68CCE5-A68D-C264-93A1-AB5BA3A7E1BA}"/>
          </ac:picMkLst>
        </pc:picChg>
      </pc:sldChg>
      <pc:sldChg chg="modSp">
        <pc:chgData name="Damien Arthur Brothers" userId="S::dab534@iris.nau.edu::743c42d3-15f5-4ba6-a79c-46f1509f5a1d" providerId="AD" clId="Web-{BD56BD56-6A41-4D67-8DC9-A5248D31E064}" dt="2023-04-06T23:45:42.645" v="124" actId="1076"/>
        <pc:sldMkLst>
          <pc:docMk/>
          <pc:sldMk cId="2795435102" sldId="268"/>
        </pc:sldMkLst>
        <pc:spChg chg="mod">
          <ac:chgData name="Damien Arthur Brothers" userId="S::dab534@iris.nau.edu::743c42d3-15f5-4ba6-a79c-46f1509f5a1d" providerId="AD" clId="Web-{BD56BD56-6A41-4D67-8DC9-A5248D31E064}" dt="2023-04-06T23:45:20.596" v="122" actId="20577"/>
          <ac:spMkLst>
            <pc:docMk/>
            <pc:sldMk cId="2795435102" sldId="268"/>
            <ac:spMk id="5" creationId="{5F8BF5EA-7BAC-1240-B6FE-1EE0712E5289}"/>
          </ac:spMkLst>
        </pc:spChg>
        <pc:picChg chg="mod">
          <ac:chgData name="Damien Arthur Brothers" userId="S::dab534@iris.nau.edu::743c42d3-15f5-4ba6-a79c-46f1509f5a1d" providerId="AD" clId="Web-{BD56BD56-6A41-4D67-8DC9-A5248D31E064}" dt="2023-04-06T23:45:42.645" v="124" actId="1076"/>
          <ac:picMkLst>
            <pc:docMk/>
            <pc:sldMk cId="2795435102" sldId="268"/>
            <ac:picMk id="2" creationId="{4DD1C623-7A5D-164B-BA68-6B29B9BEC2BD}"/>
          </ac:picMkLst>
        </pc:picChg>
      </pc:sldChg>
    </pc:docChg>
  </pc:docChgLst>
  <pc:docChgLst>
    <pc:chgData name="Jay-Laljibhai Khunt" userId="S::jk2262@iris.nau.edu::835ac619-a9bb-424e-a609-fbed4b4ad976" providerId="AD" clId="Web-{AB5D6B21-7E25-99FE-6429-58155C9B9693}"/>
    <pc:docChg chg="modSld">
      <pc:chgData name="Jay-Laljibhai Khunt" userId="S::jk2262@iris.nau.edu::835ac619-a9bb-424e-a609-fbed4b4ad976" providerId="AD" clId="Web-{AB5D6B21-7E25-99FE-6429-58155C9B9693}" dt="2023-04-06T22:24:46.946" v="302" actId="14100"/>
      <pc:docMkLst>
        <pc:docMk/>
      </pc:docMkLst>
      <pc:sldChg chg="modSp">
        <pc:chgData name="Jay-Laljibhai Khunt" userId="S::jk2262@iris.nau.edu::835ac619-a9bb-424e-a609-fbed4b4ad976" providerId="AD" clId="Web-{AB5D6B21-7E25-99FE-6429-58155C9B9693}" dt="2023-04-06T22:22:31.879" v="293"/>
        <pc:sldMkLst>
          <pc:docMk/>
          <pc:sldMk cId="3897961542" sldId="259"/>
        </pc:sldMkLst>
        <pc:spChg chg="mod">
          <ac:chgData name="Jay-Laljibhai Khunt" userId="S::jk2262@iris.nau.edu::835ac619-a9bb-424e-a609-fbed4b4ad976" providerId="AD" clId="Web-{AB5D6B21-7E25-99FE-6429-58155C9B9693}" dt="2023-04-06T22:05:42.066" v="19" actId="1076"/>
          <ac:spMkLst>
            <pc:docMk/>
            <pc:sldMk cId="3897961542" sldId="259"/>
            <ac:spMk id="2" creationId="{3C1B46FD-6246-1444-9560-86A17221DDD9}"/>
          </ac:spMkLst>
        </pc:spChg>
        <pc:graphicFrameChg chg="mod modGraphic">
          <ac:chgData name="Jay-Laljibhai Khunt" userId="S::jk2262@iris.nau.edu::835ac619-a9bb-424e-a609-fbed4b4ad976" providerId="AD" clId="Web-{AB5D6B21-7E25-99FE-6429-58155C9B9693}" dt="2023-04-06T22:22:31.879" v="293"/>
          <ac:graphicFrameMkLst>
            <pc:docMk/>
            <pc:sldMk cId="3897961542" sldId="259"/>
            <ac:graphicFrameMk id="15" creationId="{FE958520-7943-6A57-40FD-D9B52A85B659}"/>
          </ac:graphicFrameMkLst>
        </pc:graphicFrameChg>
      </pc:sldChg>
      <pc:sldChg chg="modSp">
        <pc:chgData name="Jay-Laljibhai Khunt" userId="S::jk2262@iris.nau.edu::835ac619-a9bb-424e-a609-fbed4b4ad976" providerId="AD" clId="Web-{AB5D6B21-7E25-99FE-6429-58155C9B9693}" dt="2023-04-06T22:24:46.946" v="302" actId="14100"/>
        <pc:sldMkLst>
          <pc:docMk/>
          <pc:sldMk cId="2795435102" sldId="268"/>
        </pc:sldMkLst>
        <pc:picChg chg="mod">
          <ac:chgData name="Jay-Laljibhai Khunt" userId="S::jk2262@iris.nau.edu::835ac619-a9bb-424e-a609-fbed4b4ad976" providerId="AD" clId="Web-{AB5D6B21-7E25-99FE-6429-58155C9B9693}" dt="2023-04-06T22:24:46.946" v="302" actId="14100"/>
          <ac:picMkLst>
            <pc:docMk/>
            <pc:sldMk cId="2795435102" sldId="268"/>
            <ac:picMk id="2" creationId="{4DD1C623-7A5D-164B-BA68-6B29B9BEC2BD}"/>
          </ac:picMkLst>
        </pc:picChg>
      </pc:sldChg>
      <pc:sldChg chg="modSp">
        <pc:chgData name="Jay-Laljibhai Khunt" userId="S::jk2262@iris.nau.edu::835ac619-a9bb-424e-a609-fbed4b4ad976" providerId="AD" clId="Web-{AB5D6B21-7E25-99FE-6429-58155C9B9693}" dt="2023-04-06T22:23:35.037" v="301" actId="20577"/>
        <pc:sldMkLst>
          <pc:docMk/>
          <pc:sldMk cId="3362651687" sldId="273"/>
        </pc:sldMkLst>
        <pc:spChg chg="mod">
          <ac:chgData name="Jay-Laljibhai Khunt" userId="S::jk2262@iris.nau.edu::835ac619-a9bb-424e-a609-fbed4b4ad976" providerId="AD" clId="Web-{AB5D6B21-7E25-99FE-6429-58155C9B9693}" dt="2023-04-06T22:23:35.037" v="301" actId="20577"/>
          <ac:spMkLst>
            <pc:docMk/>
            <pc:sldMk cId="3362651687" sldId="273"/>
            <ac:spMk id="2" creationId="{C173936C-2FAA-43F2-2C1A-163380F665BF}"/>
          </ac:spMkLst>
        </pc:spChg>
      </pc:sldChg>
    </pc:docChg>
  </pc:docChgLst>
  <pc:docChgLst>
    <pc:chgData name="Dante Anthony Faria" userId="95c998d4-99fc-4bdf-a74c-37e9daa813e6" providerId="ADAL" clId="{D0A96370-EF20-FD40-A476-B04EB9C550FD}"/>
    <pc:docChg chg="undo custSel mod addSld delSld modSld">
      <pc:chgData name="Dante Anthony Faria" userId="95c998d4-99fc-4bdf-a74c-37e9daa813e6" providerId="ADAL" clId="{D0A96370-EF20-FD40-A476-B04EB9C550FD}" dt="2023-04-18T16:56:11.544" v="1018" actId="1076"/>
      <pc:docMkLst>
        <pc:docMk/>
      </pc:docMkLst>
      <pc:sldChg chg="addSp delSp modSp mod delAnim">
        <pc:chgData name="Dante Anthony Faria" userId="95c998d4-99fc-4bdf-a74c-37e9daa813e6" providerId="ADAL" clId="{D0A96370-EF20-FD40-A476-B04EB9C550FD}" dt="2023-04-13T02:05:14.521" v="731" actId="20577"/>
        <pc:sldMkLst>
          <pc:docMk/>
          <pc:sldMk cId="2795435102" sldId="268"/>
        </pc:sldMkLst>
        <pc:spChg chg="mod">
          <ac:chgData name="Dante Anthony Faria" userId="95c998d4-99fc-4bdf-a74c-37e9daa813e6" providerId="ADAL" clId="{D0A96370-EF20-FD40-A476-B04EB9C550FD}" dt="2023-04-13T02:05:14.521" v="731" actId="20577"/>
          <ac:spMkLst>
            <pc:docMk/>
            <pc:sldMk cId="2795435102" sldId="268"/>
            <ac:spMk id="5" creationId="{5F8BF5EA-7BAC-1240-B6FE-1EE0712E5289}"/>
          </ac:spMkLst>
        </pc:spChg>
        <pc:spChg chg="add del mod">
          <ac:chgData name="Dante Anthony Faria" userId="95c998d4-99fc-4bdf-a74c-37e9daa813e6" providerId="ADAL" clId="{D0A96370-EF20-FD40-A476-B04EB9C550FD}" dt="2023-04-13T01:25:24.758" v="313" actId="478"/>
          <ac:spMkLst>
            <pc:docMk/>
            <pc:sldMk cId="2795435102" sldId="268"/>
            <ac:spMk id="6" creationId="{C96E4755-0F37-144C-8476-8F747EEF6682}"/>
          </ac:spMkLst>
        </pc:spChg>
        <pc:spChg chg="mod">
          <ac:chgData name="Dante Anthony Faria" userId="95c998d4-99fc-4bdf-a74c-37e9daa813e6" providerId="ADAL" clId="{D0A96370-EF20-FD40-A476-B04EB9C550FD}" dt="2023-04-13T02:04:41.957" v="730" actId="20577"/>
          <ac:spMkLst>
            <pc:docMk/>
            <pc:sldMk cId="2795435102" sldId="268"/>
            <ac:spMk id="10" creationId="{9469590A-AFC2-E84B-92A4-D3A41A8797C5}"/>
          </ac:spMkLst>
        </pc:spChg>
        <pc:picChg chg="del">
          <ac:chgData name="Dante Anthony Faria" userId="95c998d4-99fc-4bdf-a74c-37e9daa813e6" providerId="ADAL" clId="{D0A96370-EF20-FD40-A476-B04EB9C550FD}" dt="2023-04-13T01:25:17.275" v="309" actId="478"/>
          <ac:picMkLst>
            <pc:docMk/>
            <pc:sldMk cId="2795435102" sldId="268"/>
            <ac:picMk id="2" creationId="{4DD1C623-7A5D-164B-BA68-6B29B9BEC2BD}"/>
          </ac:picMkLst>
        </pc:picChg>
      </pc:sldChg>
      <pc:sldChg chg="addSp delSp modSp mod">
        <pc:chgData name="Dante Anthony Faria" userId="95c998d4-99fc-4bdf-a74c-37e9daa813e6" providerId="ADAL" clId="{D0A96370-EF20-FD40-A476-B04EB9C550FD}" dt="2023-04-14T00:30:32.903" v="1017" actId="5793"/>
        <pc:sldMkLst>
          <pc:docMk/>
          <pc:sldMk cId="3107164004" sldId="277"/>
        </pc:sldMkLst>
        <pc:spChg chg="mod">
          <ac:chgData name="Dante Anthony Faria" userId="95c998d4-99fc-4bdf-a74c-37e9daa813e6" providerId="ADAL" clId="{D0A96370-EF20-FD40-A476-B04EB9C550FD}" dt="2023-04-14T00:30:32.903" v="1017" actId="5793"/>
          <ac:spMkLst>
            <pc:docMk/>
            <pc:sldMk cId="3107164004" sldId="277"/>
            <ac:spMk id="2" creationId="{E4963AC7-E40E-2374-C3F3-FCE110DD8775}"/>
          </ac:spMkLst>
        </pc:spChg>
        <pc:spChg chg="add del mod">
          <ac:chgData name="Dante Anthony Faria" userId="95c998d4-99fc-4bdf-a74c-37e9daa813e6" providerId="ADAL" clId="{D0A96370-EF20-FD40-A476-B04EB9C550FD}" dt="2023-04-13T00:52:25.595" v="12" actId="478"/>
          <ac:spMkLst>
            <pc:docMk/>
            <pc:sldMk cId="3107164004" sldId="277"/>
            <ac:spMk id="6" creationId="{3EC990B3-89AE-9844-A01C-BF0BA7FC4837}"/>
          </ac:spMkLst>
        </pc:spChg>
        <pc:picChg chg="mod">
          <ac:chgData name="Dante Anthony Faria" userId="95c998d4-99fc-4bdf-a74c-37e9daa813e6" providerId="ADAL" clId="{D0A96370-EF20-FD40-A476-B04EB9C550FD}" dt="2023-04-13T01:23:46.185" v="303" actId="1076"/>
          <ac:picMkLst>
            <pc:docMk/>
            <pc:sldMk cId="3107164004" sldId="277"/>
            <ac:picMk id="4" creationId="{07EFBF76-9E8C-6628-E300-6E2E9661FFB2}"/>
          </ac:picMkLst>
        </pc:picChg>
        <pc:picChg chg="mod">
          <ac:chgData name="Dante Anthony Faria" userId="95c998d4-99fc-4bdf-a74c-37e9daa813e6" providerId="ADAL" clId="{D0A96370-EF20-FD40-A476-B04EB9C550FD}" dt="2023-04-13T01:23:47.985" v="304" actId="1076"/>
          <ac:picMkLst>
            <pc:docMk/>
            <pc:sldMk cId="3107164004" sldId="277"/>
            <ac:picMk id="7" creationId="{F2581108-FA2B-1130-5CAC-644FD02D988A}"/>
          </ac:picMkLst>
        </pc:picChg>
      </pc:sldChg>
      <pc:sldChg chg="addSp modSp mod">
        <pc:chgData name="Dante Anthony Faria" userId="95c998d4-99fc-4bdf-a74c-37e9daa813e6" providerId="ADAL" clId="{D0A96370-EF20-FD40-A476-B04EB9C550FD}" dt="2023-04-13T00:52:29.673" v="14"/>
        <pc:sldMkLst>
          <pc:docMk/>
          <pc:sldMk cId="243286138" sldId="278"/>
        </pc:sldMkLst>
        <pc:spChg chg="mod">
          <ac:chgData name="Dante Anthony Faria" userId="95c998d4-99fc-4bdf-a74c-37e9daa813e6" providerId="ADAL" clId="{D0A96370-EF20-FD40-A476-B04EB9C550FD}" dt="2023-04-13T00:45:03.302" v="0" actId="20577"/>
          <ac:spMkLst>
            <pc:docMk/>
            <pc:sldMk cId="243286138" sldId="278"/>
            <ac:spMk id="3" creationId="{9A5A7A79-53F6-EBBB-7E27-FBA68882AD8E}"/>
          </ac:spMkLst>
        </pc:spChg>
        <pc:spChg chg="add mod">
          <ac:chgData name="Dante Anthony Faria" userId="95c998d4-99fc-4bdf-a74c-37e9daa813e6" providerId="ADAL" clId="{D0A96370-EF20-FD40-A476-B04EB9C550FD}" dt="2023-04-13T00:52:29.673" v="14"/>
          <ac:spMkLst>
            <pc:docMk/>
            <pc:sldMk cId="243286138" sldId="278"/>
            <ac:spMk id="4" creationId="{2559FF81-12A4-9C48-AA30-C0095435A4FD}"/>
          </ac:spMkLst>
        </pc:spChg>
      </pc:sldChg>
      <pc:sldChg chg="addSp modSp">
        <pc:chgData name="Dante Anthony Faria" userId="95c998d4-99fc-4bdf-a74c-37e9daa813e6" providerId="ADAL" clId="{D0A96370-EF20-FD40-A476-B04EB9C550FD}" dt="2023-04-13T00:52:31.668" v="15"/>
        <pc:sldMkLst>
          <pc:docMk/>
          <pc:sldMk cId="2204221274" sldId="279"/>
        </pc:sldMkLst>
        <pc:spChg chg="add mod">
          <ac:chgData name="Dante Anthony Faria" userId="95c998d4-99fc-4bdf-a74c-37e9daa813e6" providerId="ADAL" clId="{D0A96370-EF20-FD40-A476-B04EB9C550FD}" dt="2023-04-13T00:52:31.668" v="15"/>
          <ac:spMkLst>
            <pc:docMk/>
            <pc:sldMk cId="2204221274" sldId="279"/>
            <ac:spMk id="4" creationId="{C27634C9-31CA-3240-BBDB-46BFF431D73C}"/>
          </ac:spMkLst>
        </pc:spChg>
      </pc:sldChg>
      <pc:sldChg chg="addSp delSp modSp mod modClrScheme chgLayout">
        <pc:chgData name="Dante Anthony Faria" userId="95c998d4-99fc-4bdf-a74c-37e9daa813e6" providerId="ADAL" clId="{D0A96370-EF20-FD40-A476-B04EB9C550FD}" dt="2023-04-18T16:56:11.544" v="1018" actId="1076"/>
        <pc:sldMkLst>
          <pc:docMk/>
          <pc:sldMk cId="2773737082" sldId="280"/>
        </pc:sldMkLst>
        <pc:spChg chg="del">
          <ac:chgData name="Dante Anthony Faria" userId="95c998d4-99fc-4bdf-a74c-37e9daa813e6" providerId="ADAL" clId="{D0A96370-EF20-FD40-A476-B04EB9C550FD}" dt="2023-04-13T01:19:34.709" v="280"/>
          <ac:spMkLst>
            <pc:docMk/>
            <pc:sldMk cId="2773737082" sldId="280"/>
            <ac:spMk id="2" creationId="{293680AA-DCC4-BA92-DAF2-4DC81817A5F9}"/>
          </ac:spMkLst>
        </pc:spChg>
        <pc:spChg chg="mod">
          <ac:chgData name="Dante Anthony Faria" userId="95c998d4-99fc-4bdf-a74c-37e9daa813e6" providerId="ADAL" clId="{D0A96370-EF20-FD40-A476-B04EB9C550FD}" dt="2023-04-13T01:19:38.687" v="281" actId="26606"/>
          <ac:spMkLst>
            <pc:docMk/>
            <pc:sldMk cId="2773737082" sldId="280"/>
            <ac:spMk id="3" creationId="{081E21C4-A9FD-DF63-543C-3F639D43593E}"/>
          </ac:spMkLst>
        </pc:spChg>
        <pc:spChg chg="add mod">
          <ac:chgData name="Dante Anthony Faria" userId="95c998d4-99fc-4bdf-a74c-37e9daa813e6" providerId="ADAL" clId="{D0A96370-EF20-FD40-A476-B04EB9C550FD}" dt="2023-04-13T01:19:43.652" v="282" actId="20577"/>
          <ac:spMkLst>
            <pc:docMk/>
            <pc:sldMk cId="2773737082" sldId="280"/>
            <ac:spMk id="4" creationId="{81B3226C-5A45-CF46-B432-9FF360CC90E9}"/>
          </ac:spMkLst>
        </pc:spChg>
        <pc:spChg chg="add mod">
          <ac:chgData name="Dante Anthony Faria" userId="95c998d4-99fc-4bdf-a74c-37e9daa813e6" providerId="ADAL" clId="{D0A96370-EF20-FD40-A476-B04EB9C550FD}" dt="2023-04-13T02:02:03.646" v="690" actId="20577"/>
          <ac:spMkLst>
            <pc:docMk/>
            <pc:sldMk cId="2773737082" sldId="280"/>
            <ac:spMk id="6" creationId="{30FC7044-FD0D-EA4D-BA9A-91FB8A5BA4D3}"/>
          </ac:spMkLst>
        </pc:spChg>
        <pc:spChg chg="mod">
          <ac:chgData name="Dante Anthony Faria" userId="95c998d4-99fc-4bdf-a74c-37e9daa813e6" providerId="ADAL" clId="{D0A96370-EF20-FD40-A476-B04EB9C550FD}" dt="2023-04-18T16:56:11.544" v="1018" actId="1076"/>
          <ac:spMkLst>
            <pc:docMk/>
            <pc:sldMk cId="2773737082" sldId="280"/>
            <ac:spMk id="7" creationId="{BE87A97C-8C1B-B1BD-BC40-F7B495B89A14}"/>
          </ac:spMkLst>
        </pc:spChg>
        <pc:graphicFrameChg chg="add mod ord modGraphic">
          <ac:chgData name="Dante Anthony Faria" userId="95c998d4-99fc-4bdf-a74c-37e9daa813e6" providerId="ADAL" clId="{D0A96370-EF20-FD40-A476-B04EB9C550FD}" dt="2023-04-13T01:19:38.687" v="281" actId="26606"/>
          <ac:graphicFrameMkLst>
            <pc:docMk/>
            <pc:sldMk cId="2773737082" sldId="280"/>
            <ac:graphicFrameMk id="5" creationId="{3EC769F2-A976-4B44-BDEF-FB38FB814DF6}"/>
          </ac:graphicFrameMkLst>
        </pc:graphicFrameChg>
      </pc:sldChg>
      <pc:sldChg chg="addSp delSp modSp mod">
        <pc:chgData name="Dante Anthony Faria" userId="95c998d4-99fc-4bdf-a74c-37e9daa813e6" providerId="ADAL" clId="{D0A96370-EF20-FD40-A476-B04EB9C550FD}" dt="2023-04-13T02:04:28.304" v="715" actId="20577"/>
        <pc:sldMkLst>
          <pc:docMk/>
          <pc:sldMk cId="3378982503" sldId="281"/>
        </pc:sldMkLst>
        <pc:spChg chg="add mod">
          <ac:chgData name="Dante Anthony Faria" userId="95c998d4-99fc-4bdf-a74c-37e9daa813e6" providerId="ADAL" clId="{D0A96370-EF20-FD40-A476-B04EB9C550FD}" dt="2023-04-13T02:04:28.304" v="715" actId="20577"/>
          <ac:spMkLst>
            <pc:docMk/>
            <pc:sldMk cId="3378982503" sldId="281"/>
            <ac:spMk id="5" creationId="{255D56BC-2DF9-3A4D-9583-6556075F0D82}"/>
          </ac:spMkLst>
        </pc:spChg>
        <pc:graphicFrameChg chg="add del mod">
          <ac:chgData name="Dante Anthony Faria" userId="95c998d4-99fc-4bdf-a74c-37e9daa813e6" providerId="ADAL" clId="{D0A96370-EF20-FD40-A476-B04EB9C550FD}" dt="2023-04-13T02:03:37.449" v="702" actId="478"/>
          <ac:graphicFrameMkLst>
            <pc:docMk/>
            <pc:sldMk cId="3378982503" sldId="281"/>
            <ac:graphicFrameMk id="2" creationId="{2D17318F-84E3-3C48-9343-49CCE05CB980}"/>
          </ac:graphicFrameMkLst>
        </pc:graphicFrameChg>
        <pc:picChg chg="del">
          <ac:chgData name="Dante Anthony Faria" userId="95c998d4-99fc-4bdf-a74c-37e9daa813e6" providerId="ADAL" clId="{D0A96370-EF20-FD40-A476-B04EB9C550FD}" dt="2023-04-13T02:03:22.324" v="699" actId="478"/>
          <ac:picMkLst>
            <pc:docMk/>
            <pc:sldMk cId="3378982503" sldId="281"/>
            <ac:picMk id="7" creationId="{2E6F876C-24D2-42E4-4F4A-73F334E422E8}"/>
          </ac:picMkLst>
        </pc:picChg>
      </pc:sldChg>
      <pc:sldChg chg="addSp delSp modSp mod">
        <pc:chgData name="Dante Anthony Faria" userId="95c998d4-99fc-4bdf-a74c-37e9daa813e6" providerId="ADAL" clId="{D0A96370-EF20-FD40-A476-B04EB9C550FD}" dt="2023-04-13T01:53:54.582" v="643" actId="14100"/>
        <pc:sldMkLst>
          <pc:docMk/>
          <pc:sldMk cId="331749317" sldId="282"/>
        </pc:sldMkLst>
        <pc:spChg chg="mod">
          <ac:chgData name="Dante Anthony Faria" userId="95c998d4-99fc-4bdf-a74c-37e9daa813e6" providerId="ADAL" clId="{D0A96370-EF20-FD40-A476-B04EB9C550FD}" dt="2023-04-13T00:51:33.935" v="6" actId="26606"/>
          <ac:spMkLst>
            <pc:docMk/>
            <pc:sldMk cId="331749317" sldId="282"/>
            <ac:spMk id="2" creationId="{7C52311C-332E-A693-45A4-CA7B85727F48}"/>
          </ac:spMkLst>
        </pc:spChg>
        <pc:spChg chg="del">
          <ac:chgData name="Dante Anthony Faria" userId="95c998d4-99fc-4bdf-a74c-37e9daa813e6" providerId="ADAL" clId="{D0A96370-EF20-FD40-A476-B04EB9C550FD}" dt="2023-04-13T00:51:13.749" v="1" actId="931"/>
          <ac:spMkLst>
            <pc:docMk/>
            <pc:sldMk cId="331749317" sldId="282"/>
            <ac:spMk id="3" creationId="{A92C308F-A663-5A52-A074-A8084BCC302E}"/>
          </ac:spMkLst>
        </pc:spChg>
        <pc:spChg chg="add del">
          <ac:chgData name="Dante Anthony Faria" userId="95c998d4-99fc-4bdf-a74c-37e9daa813e6" providerId="ADAL" clId="{D0A96370-EF20-FD40-A476-B04EB9C550FD}" dt="2023-04-13T00:51:33.935" v="6" actId="26606"/>
          <ac:spMkLst>
            <pc:docMk/>
            <pc:sldMk cId="331749317" sldId="282"/>
            <ac:spMk id="4" creationId="{598BA4A2-A562-07BF-B6F7-FD232DF37FEF}"/>
          </ac:spMkLst>
        </pc:spChg>
        <pc:spChg chg="add del mod">
          <ac:chgData name="Dante Anthony Faria" userId="95c998d4-99fc-4bdf-a74c-37e9daa813e6" providerId="ADAL" clId="{D0A96370-EF20-FD40-A476-B04EB9C550FD}" dt="2023-04-13T01:09:56.261" v="86"/>
          <ac:spMkLst>
            <pc:docMk/>
            <pc:sldMk cId="331749317" sldId="282"/>
            <ac:spMk id="8" creationId="{E7E3AEE2-BD12-4141-93D8-D3A256F34E6E}"/>
          </ac:spMkLst>
        </pc:spChg>
        <pc:spChg chg="add mod">
          <ac:chgData name="Dante Anthony Faria" userId="95c998d4-99fc-4bdf-a74c-37e9daa813e6" providerId="ADAL" clId="{D0A96370-EF20-FD40-A476-B04EB9C550FD}" dt="2023-04-13T01:11:57.316" v="279" actId="5793"/>
          <ac:spMkLst>
            <pc:docMk/>
            <pc:sldMk cId="331749317" sldId="282"/>
            <ac:spMk id="9" creationId="{94811A4B-8421-8F4B-9A29-2180BC43E6D9}"/>
          </ac:spMkLst>
        </pc:spChg>
        <pc:spChg chg="add del">
          <ac:chgData name="Dante Anthony Faria" userId="95c998d4-99fc-4bdf-a74c-37e9daa813e6" providerId="ADAL" clId="{D0A96370-EF20-FD40-A476-B04EB9C550FD}" dt="2023-04-13T00:51:33.925" v="5" actId="26606"/>
          <ac:spMkLst>
            <pc:docMk/>
            <pc:sldMk cId="331749317" sldId="282"/>
            <ac:spMk id="11" creationId="{6E50FF65-DA0C-0CBD-ABC1-CB19F461D3EA}"/>
          </ac:spMkLst>
        </pc:spChg>
        <pc:spChg chg="add del mod">
          <ac:chgData name="Dante Anthony Faria" userId="95c998d4-99fc-4bdf-a74c-37e9daa813e6" providerId="ADAL" clId="{D0A96370-EF20-FD40-A476-B04EB9C550FD}" dt="2023-04-13T01:20:36.674" v="286" actId="478"/>
          <ac:spMkLst>
            <pc:docMk/>
            <pc:sldMk cId="331749317" sldId="282"/>
            <ac:spMk id="13" creationId="{E19E2866-1F84-0032-308C-43E57945D336}"/>
          </ac:spMkLst>
        </pc:spChg>
        <pc:spChg chg="add del mod">
          <ac:chgData name="Dante Anthony Faria" userId="95c998d4-99fc-4bdf-a74c-37e9daa813e6" providerId="ADAL" clId="{D0A96370-EF20-FD40-A476-B04EB9C550FD}" dt="2023-04-13T01:20:38.334" v="287" actId="478"/>
          <ac:spMkLst>
            <pc:docMk/>
            <pc:sldMk cId="331749317" sldId="282"/>
            <ac:spMk id="14" creationId="{BE07B769-11BD-7246-97D3-AB81E030541E}"/>
          </ac:spMkLst>
        </pc:spChg>
        <pc:spChg chg="add del mod">
          <ac:chgData name="Dante Anthony Faria" userId="95c998d4-99fc-4bdf-a74c-37e9daa813e6" providerId="ADAL" clId="{D0A96370-EF20-FD40-A476-B04EB9C550FD}" dt="2023-04-13T01:21:30.819" v="300" actId="478"/>
          <ac:spMkLst>
            <pc:docMk/>
            <pc:sldMk cId="331749317" sldId="282"/>
            <ac:spMk id="17" creationId="{6665D2CC-9460-4643-A938-5DDFBB17B410}"/>
          </ac:spMkLst>
        </pc:spChg>
        <pc:graphicFrameChg chg="add del mod modGraphic">
          <ac:chgData name="Dante Anthony Faria" userId="95c998d4-99fc-4bdf-a74c-37e9daa813e6" providerId="ADAL" clId="{D0A96370-EF20-FD40-A476-B04EB9C550FD}" dt="2023-04-13T01:50:07.737" v="320" actId="478"/>
          <ac:graphicFrameMkLst>
            <pc:docMk/>
            <pc:sldMk cId="331749317" sldId="282"/>
            <ac:graphicFrameMk id="3" creationId="{39343E3B-FBF8-9F49-8526-D19335B6BD49}"/>
          </ac:graphicFrameMkLst>
        </pc:graphicFrameChg>
        <pc:graphicFrameChg chg="add mod modGraphic">
          <ac:chgData name="Dante Anthony Faria" userId="95c998d4-99fc-4bdf-a74c-37e9daa813e6" providerId="ADAL" clId="{D0A96370-EF20-FD40-A476-B04EB9C550FD}" dt="2023-04-13T01:53:43.625" v="640" actId="1076"/>
          <ac:graphicFrameMkLst>
            <pc:docMk/>
            <pc:sldMk cId="331749317" sldId="282"/>
            <ac:graphicFrameMk id="7" creationId="{096EF377-3BC4-184F-B2D0-885D5BD2C155}"/>
          </ac:graphicFrameMkLst>
        </pc:graphicFrameChg>
        <pc:graphicFrameChg chg="add del mod modGraphic">
          <ac:chgData name="Dante Anthony Faria" userId="95c998d4-99fc-4bdf-a74c-37e9daa813e6" providerId="ADAL" clId="{D0A96370-EF20-FD40-A476-B04EB9C550FD}" dt="2023-04-13T01:53:38.677" v="639" actId="478"/>
          <ac:graphicFrameMkLst>
            <pc:docMk/>
            <pc:sldMk cId="331749317" sldId="282"/>
            <ac:graphicFrameMk id="15" creationId="{C886B407-E8C1-5841-8BEC-78B05B01B978}"/>
          </ac:graphicFrameMkLst>
        </pc:graphicFrameChg>
        <pc:picChg chg="add del mod">
          <ac:chgData name="Dante Anthony Faria" userId="95c998d4-99fc-4bdf-a74c-37e9daa813e6" providerId="ADAL" clId="{D0A96370-EF20-FD40-A476-B04EB9C550FD}" dt="2023-04-13T01:09:46.356" v="85" actId="478"/>
          <ac:picMkLst>
            <pc:docMk/>
            <pc:sldMk cId="331749317" sldId="282"/>
            <ac:picMk id="6" creationId="{9B419E6F-A0A5-C249-916F-2A7B8E6CAB6C}"/>
          </ac:picMkLst>
        </pc:picChg>
        <pc:picChg chg="add mod">
          <ac:chgData name="Dante Anthony Faria" userId="95c998d4-99fc-4bdf-a74c-37e9daa813e6" providerId="ADAL" clId="{D0A96370-EF20-FD40-A476-B04EB9C550FD}" dt="2023-04-13T01:53:54.582" v="643" actId="14100"/>
          <ac:picMkLst>
            <pc:docMk/>
            <pc:sldMk cId="331749317" sldId="282"/>
            <ac:picMk id="8" creationId="{CE1D1BA9-5F0D-7140-89C3-05822C826E05}"/>
          </ac:picMkLst>
        </pc:picChg>
        <pc:picChg chg="add del mod">
          <ac:chgData name="Dante Anthony Faria" userId="95c998d4-99fc-4bdf-a74c-37e9daa813e6" providerId="ADAL" clId="{D0A96370-EF20-FD40-A476-B04EB9C550FD}" dt="2023-04-13T01:21:25.070" v="297" actId="21"/>
          <ac:picMkLst>
            <pc:docMk/>
            <pc:sldMk cId="331749317" sldId="282"/>
            <ac:picMk id="12" creationId="{698CD9F4-B924-5F43-B582-EF9DFBB9A0F6}"/>
          </ac:picMkLst>
        </pc:picChg>
        <pc:picChg chg="add del mod">
          <ac:chgData name="Dante Anthony Faria" userId="95c998d4-99fc-4bdf-a74c-37e9daa813e6" providerId="ADAL" clId="{D0A96370-EF20-FD40-A476-B04EB9C550FD}" dt="2023-04-13T01:50:38.864" v="324" actId="21"/>
          <ac:picMkLst>
            <pc:docMk/>
            <pc:sldMk cId="331749317" sldId="282"/>
            <ac:picMk id="18" creationId="{0F175361-B3F8-9E4F-962F-B177815CE165}"/>
          </ac:picMkLst>
        </pc:picChg>
      </pc:sldChg>
      <pc:sldChg chg="addSp modSp mod">
        <pc:chgData name="Dante Anthony Faria" userId="95c998d4-99fc-4bdf-a74c-37e9daa813e6" providerId="ADAL" clId="{D0A96370-EF20-FD40-A476-B04EB9C550FD}" dt="2023-04-13T02:04:21.093" v="708" actId="20577"/>
        <pc:sldMkLst>
          <pc:docMk/>
          <pc:sldMk cId="3863251817" sldId="283"/>
        </pc:sldMkLst>
        <pc:spChg chg="mod">
          <ac:chgData name="Dante Anthony Faria" userId="95c998d4-99fc-4bdf-a74c-37e9daa813e6" providerId="ADAL" clId="{D0A96370-EF20-FD40-A476-B04EB9C550FD}" dt="2023-04-13T02:04:12.589" v="703"/>
          <ac:spMkLst>
            <pc:docMk/>
            <pc:sldMk cId="3863251817" sldId="283"/>
            <ac:spMk id="3" creationId="{3C6CE966-2A02-4F39-B2E9-6D602327D9DE}"/>
          </ac:spMkLst>
        </pc:spChg>
        <pc:spChg chg="add mod">
          <ac:chgData name="Dante Anthony Faria" userId="95c998d4-99fc-4bdf-a74c-37e9daa813e6" providerId="ADAL" clId="{D0A96370-EF20-FD40-A476-B04EB9C550FD}" dt="2023-04-13T02:04:21.093" v="708" actId="20577"/>
          <ac:spMkLst>
            <pc:docMk/>
            <pc:sldMk cId="3863251817" sldId="283"/>
            <ac:spMk id="5" creationId="{B2CC04D7-81E8-8F48-AEE5-8B078ED2C680}"/>
          </ac:spMkLst>
        </pc:spChg>
      </pc:sldChg>
      <pc:sldChg chg="addSp modSp mod">
        <pc:chgData name="Dante Anthony Faria" userId="95c998d4-99fc-4bdf-a74c-37e9daa813e6" providerId="ADAL" clId="{D0A96370-EF20-FD40-A476-B04EB9C550FD}" dt="2023-04-13T02:02:19.076" v="698" actId="20577"/>
        <pc:sldMkLst>
          <pc:docMk/>
          <pc:sldMk cId="3864546707" sldId="284"/>
        </pc:sldMkLst>
        <pc:spChg chg="add mod">
          <ac:chgData name="Dante Anthony Faria" userId="95c998d4-99fc-4bdf-a74c-37e9daa813e6" providerId="ADAL" clId="{D0A96370-EF20-FD40-A476-B04EB9C550FD}" dt="2023-04-13T02:02:19.076" v="698" actId="20577"/>
          <ac:spMkLst>
            <pc:docMk/>
            <pc:sldMk cId="3864546707" sldId="284"/>
            <ac:spMk id="8" creationId="{221A57CF-4114-5040-9DBA-5125CA4C7032}"/>
          </ac:spMkLst>
        </pc:spChg>
        <pc:picChg chg="mod">
          <ac:chgData name="Dante Anthony Faria" userId="95c998d4-99fc-4bdf-a74c-37e9daa813e6" providerId="ADAL" clId="{D0A96370-EF20-FD40-A476-B04EB9C550FD}" dt="2023-04-13T00:51:13.749" v="1" actId="931"/>
          <ac:picMkLst>
            <pc:docMk/>
            <pc:sldMk cId="3864546707" sldId="284"/>
            <ac:picMk id="4" creationId="{A467C550-8877-4C2E-D76B-A65B29D23E0E}"/>
          </ac:picMkLst>
        </pc:picChg>
      </pc:sldChg>
      <pc:sldChg chg="addSp delSp modSp new mod modClrScheme chgLayout">
        <pc:chgData name="Dante Anthony Faria" userId="95c998d4-99fc-4bdf-a74c-37e9daa813e6" providerId="ADAL" clId="{D0A96370-EF20-FD40-A476-B04EB9C550FD}" dt="2023-04-14T00:19:05.670" v="734"/>
        <pc:sldMkLst>
          <pc:docMk/>
          <pc:sldMk cId="2655485236" sldId="285"/>
        </pc:sldMkLst>
        <pc:spChg chg="del">
          <ac:chgData name="Dante Anthony Faria" userId="95c998d4-99fc-4bdf-a74c-37e9daa813e6" providerId="ADAL" clId="{D0A96370-EF20-FD40-A476-B04EB9C550FD}" dt="2023-04-13T01:55:08.678" v="646" actId="26606"/>
          <ac:spMkLst>
            <pc:docMk/>
            <pc:sldMk cId="2655485236" sldId="285"/>
            <ac:spMk id="2" creationId="{6346458D-A4B8-3D41-8084-CC4AAB4485EE}"/>
          </ac:spMkLst>
        </pc:spChg>
        <pc:spChg chg="del">
          <ac:chgData name="Dante Anthony Faria" userId="95c998d4-99fc-4bdf-a74c-37e9daa813e6" providerId="ADAL" clId="{D0A96370-EF20-FD40-A476-B04EB9C550FD}" dt="2023-04-13T01:55:04.818" v="645"/>
          <ac:spMkLst>
            <pc:docMk/>
            <pc:sldMk cId="2655485236" sldId="285"/>
            <ac:spMk id="3" creationId="{45473891-0EC8-9F41-BEC6-6CEA71863F7F}"/>
          </ac:spMkLst>
        </pc:spChg>
        <pc:spChg chg="del">
          <ac:chgData name="Dante Anthony Faria" userId="95c998d4-99fc-4bdf-a74c-37e9daa813e6" providerId="ADAL" clId="{D0A96370-EF20-FD40-A476-B04EB9C550FD}" dt="2023-04-13T01:55:08.678" v="646" actId="26606"/>
          <ac:spMkLst>
            <pc:docMk/>
            <pc:sldMk cId="2655485236" sldId="285"/>
            <ac:spMk id="4" creationId="{FDB3B893-258A-B543-86D2-5834AADA7B44}"/>
          </ac:spMkLst>
        </pc:spChg>
        <pc:spChg chg="add mod">
          <ac:chgData name="Dante Anthony Faria" userId="95c998d4-99fc-4bdf-a74c-37e9daa813e6" providerId="ADAL" clId="{D0A96370-EF20-FD40-A476-B04EB9C550FD}" dt="2023-04-14T00:19:05.670" v="734"/>
          <ac:spMkLst>
            <pc:docMk/>
            <pc:sldMk cId="2655485236" sldId="285"/>
            <ac:spMk id="6" creationId="{8E5B0D67-744E-3643-97A8-EFE0FDF71B51}"/>
          </ac:spMkLst>
        </pc:spChg>
        <pc:spChg chg="add del mod">
          <ac:chgData name="Dante Anthony Faria" userId="95c998d4-99fc-4bdf-a74c-37e9daa813e6" providerId="ADAL" clId="{D0A96370-EF20-FD40-A476-B04EB9C550FD}" dt="2023-04-14T00:18:49.385" v="732" actId="21"/>
          <ac:spMkLst>
            <pc:docMk/>
            <pc:sldMk cId="2655485236" sldId="285"/>
            <ac:spMk id="8" creationId="{79F9DC78-721F-0944-B032-2DE952C71A49}"/>
          </ac:spMkLst>
        </pc:spChg>
        <pc:spChg chg="add mod">
          <ac:chgData name="Dante Anthony Faria" userId="95c998d4-99fc-4bdf-a74c-37e9daa813e6" providerId="ADAL" clId="{D0A96370-EF20-FD40-A476-B04EB9C550FD}" dt="2023-04-14T00:18:56.682" v="733" actId="26606"/>
          <ac:spMkLst>
            <pc:docMk/>
            <pc:sldMk cId="2655485236" sldId="285"/>
            <ac:spMk id="10" creationId="{E2F0F2C1-1ACB-15E8-98B0-328C305D9D98}"/>
          </ac:spMkLst>
        </pc:spChg>
        <pc:spChg chg="add">
          <ac:chgData name="Dante Anthony Faria" userId="95c998d4-99fc-4bdf-a74c-37e9daa813e6" providerId="ADAL" clId="{D0A96370-EF20-FD40-A476-B04EB9C550FD}" dt="2023-04-13T01:55:08.678" v="646" actId="26606"/>
          <ac:spMkLst>
            <pc:docMk/>
            <pc:sldMk cId="2655485236" sldId="285"/>
            <ac:spMk id="12" creationId="{D7176E7C-DA5A-4D53-425B-A21F0ECD61E9}"/>
          </ac:spMkLst>
        </pc:spChg>
        <pc:graphicFrameChg chg="add mod modGraphic">
          <ac:chgData name="Dante Anthony Faria" userId="95c998d4-99fc-4bdf-a74c-37e9daa813e6" providerId="ADAL" clId="{D0A96370-EF20-FD40-A476-B04EB9C550FD}" dt="2023-04-14T00:18:56.682" v="733" actId="26606"/>
          <ac:graphicFrameMkLst>
            <pc:docMk/>
            <pc:sldMk cId="2655485236" sldId="285"/>
            <ac:graphicFrameMk id="5" creationId="{EB1A0AB5-48A2-BE4D-AD1A-80FE5488BB64}"/>
          </ac:graphicFrameMkLst>
        </pc:graphicFrameChg>
      </pc:sldChg>
      <pc:sldChg chg="addSp delSp modSp mod modClrScheme chgLayout">
        <pc:chgData name="Dante Anthony Faria" userId="95c998d4-99fc-4bdf-a74c-37e9daa813e6" providerId="ADAL" clId="{D0A96370-EF20-FD40-A476-B04EB9C550FD}" dt="2023-04-14T00:23:06.388" v="1010" actId="20577"/>
        <pc:sldMkLst>
          <pc:docMk/>
          <pc:sldMk cId="2124118713" sldId="286"/>
        </pc:sldMkLst>
        <pc:spChg chg="del mod ord">
          <ac:chgData name="Dante Anthony Faria" userId="95c998d4-99fc-4bdf-a74c-37e9daa813e6" providerId="ADAL" clId="{D0A96370-EF20-FD40-A476-B04EB9C550FD}" dt="2023-04-14T00:20:00.511" v="736" actId="700"/>
          <ac:spMkLst>
            <pc:docMk/>
            <pc:sldMk cId="2124118713" sldId="286"/>
            <ac:spMk id="2" creationId="{68D9B058-F4B3-3315-7AAE-14EE2FC7BD60}"/>
          </ac:spMkLst>
        </pc:spChg>
        <pc:spChg chg="mod ord">
          <ac:chgData name="Dante Anthony Faria" userId="95c998d4-99fc-4bdf-a74c-37e9daa813e6" providerId="ADAL" clId="{D0A96370-EF20-FD40-A476-B04EB9C550FD}" dt="2023-04-14T00:20:00.511" v="736" actId="700"/>
          <ac:spMkLst>
            <pc:docMk/>
            <pc:sldMk cId="2124118713" sldId="286"/>
            <ac:spMk id="3" creationId="{70955B32-10BE-7BF0-EC0D-6639CB9437D2}"/>
          </ac:spMkLst>
        </pc:spChg>
        <pc:spChg chg="del">
          <ac:chgData name="Dante Anthony Faria" userId="95c998d4-99fc-4bdf-a74c-37e9daa813e6" providerId="ADAL" clId="{D0A96370-EF20-FD40-A476-B04EB9C550FD}" dt="2023-04-14T00:19:54.896" v="735" actId="478"/>
          <ac:spMkLst>
            <pc:docMk/>
            <pc:sldMk cId="2124118713" sldId="286"/>
            <ac:spMk id="4" creationId="{55FB5C41-9EA7-45C5-E21D-77A6E7BE0DAA}"/>
          </ac:spMkLst>
        </pc:spChg>
        <pc:spChg chg="add mod ord">
          <ac:chgData name="Dante Anthony Faria" userId="95c998d4-99fc-4bdf-a74c-37e9daa813e6" providerId="ADAL" clId="{D0A96370-EF20-FD40-A476-B04EB9C550FD}" dt="2023-04-14T00:23:06.388" v="1010" actId="20577"/>
          <ac:spMkLst>
            <pc:docMk/>
            <pc:sldMk cId="2124118713" sldId="286"/>
            <ac:spMk id="5" creationId="{E400A9B9-7887-3142-8ECB-F6087C20D0B4}"/>
          </ac:spMkLst>
        </pc:spChg>
        <pc:spChg chg="add mod ord">
          <ac:chgData name="Dante Anthony Faria" userId="95c998d4-99fc-4bdf-a74c-37e9daa813e6" providerId="ADAL" clId="{D0A96370-EF20-FD40-A476-B04EB9C550FD}" dt="2023-04-14T00:23:04.666" v="1000" actId="27636"/>
          <ac:spMkLst>
            <pc:docMk/>
            <pc:sldMk cId="2124118713" sldId="286"/>
            <ac:spMk id="6" creationId="{EA4EF4C0-3AA5-D740-9449-D5974849FF68}"/>
          </ac:spMkLst>
        </pc:spChg>
      </pc:sldChg>
      <pc:sldChg chg="delSp modSp mod">
        <pc:chgData name="Dante Anthony Faria" userId="95c998d4-99fc-4bdf-a74c-37e9daa813e6" providerId="ADAL" clId="{D0A96370-EF20-FD40-A476-B04EB9C550FD}" dt="2023-04-14T00:30:17.908" v="1014" actId="478"/>
        <pc:sldMkLst>
          <pc:docMk/>
          <pc:sldMk cId="2885248007" sldId="287"/>
        </pc:sldMkLst>
        <pc:spChg chg="del">
          <ac:chgData name="Dante Anthony Faria" userId="95c998d4-99fc-4bdf-a74c-37e9daa813e6" providerId="ADAL" clId="{D0A96370-EF20-FD40-A476-B04EB9C550FD}" dt="2023-04-14T00:30:16.617" v="1013" actId="478"/>
          <ac:spMkLst>
            <pc:docMk/>
            <pc:sldMk cId="2885248007" sldId="287"/>
            <ac:spMk id="3" creationId="{C32C9720-4A5C-96AE-A72C-DC657A6B1520}"/>
          </ac:spMkLst>
        </pc:spChg>
        <pc:spChg chg="del">
          <ac:chgData name="Dante Anthony Faria" userId="95c998d4-99fc-4bdf-a74c-37e9daa813e6" providerId="ADAL" clId="{D0A96370-EF20-FD40-A476-B04EB9C550FD}" dt="2023-04-14T00:30:17.908" v="1014" actId="478"/>
          <ac:spMkLst>
            <pc:docMk/>
            <pc:sldMk cId="2885248007" sldId="287"/>
            <ac:spMk id="4" creationId="{6ED63102-5166-FE03-BC16-A3F1087C6F4C}"/>
          </ac:spMkLst>
        </pc:spChg>
        <pc:picChg chg="mod">
          <ac:chgData name="Dante Anthony Faria" userId="95c998d4-99fc-4bdf-a74c-37e9daa813e6" providerId="ADAL" clId="{D0A96370-EF20-FD40-A476-B04EB9C550FD}" dt="2023-04-14T00:30:15.400" v="1012" actId="1076"/>
          <ac:picMkLst>
            <pc:docMk/>
            <pc:sldMk cId="2885248007" sldId="287"/>
            <ac:picMk id="5" creationId="{01E13AC7-D57D-5F47-024C-941E00BB3F9B}"/>
          </ac:picMkLst>
        </pc:picChg>
      </pc:sldChg>
      <pc:sldChg chg="new del">
        <pc:chgData name="Dante Anthony Faria" userId="95c998d4-99fc-4bdf-a74c-37e9daa813e6" providerId="ADAL" clId="{D0A96370-EF20-FD40-A476-B04EB9C550FD}" dt="2023-04-14T00:22:53.160" v="964" actId="2696"/>
        <pc:sldMkLst>
          <pc:docMk/>
          <pc:sldMk cId="4095881391" sldId="287"/>
        </pc:sldMkLst>
      </pc:sldChg>
    </pc:docChg>
  </pc:docChgLst>
  <pc:docChgLst>
    <pc:chgData name="Jay-Laljibhai Khunt" userId="S::jk2262@iris.nau.edu::835ac619-a9bb-424e-a609-fbed4b4ad976" providerId="AD" clId="Web-{5C2EC76B-7689-992C-F232-C545265FCC17}"/>
    <pc:docChg chg="addSld modSld">
      <pc:chgData name="Jay-Laljibhai Khunt" userId="S::jk2262@iris.nau.edu::835ac619-a9bb-424e-a609-fbed4b4ad976" providerId="AD" clId="Web-{5C2EC76B-7689-992C-F232-C545265FCC17}" dt="2023-03-10T01:09:58.501" v="233" actId="1076"/>
      <pc:docMkLst>
        <pc:docMk/>
      </pc:docMkLst>
      <pc:sldChg chg="addSp delSp modSp">
        <pc:chgData name="Jay-Laljibhai Khunt" userId="S::jk2262@iris.nau.edu::835ac619-a9bb-424e-a609-fbed4b4ad976" providerId="AD" clId="Web-{5C2EC76B-7689-992C-F232-C545265FCC17}" dt="2023-03-10T01:09:58.501" v="233" actId="1076"/>
        <pc:sldMkLst>
          <pc:docMk/>
          <pc:sldMk cId="3897961542" sldId="259"/>
        </pc:sldMkLst>
        <pc:spChg chg="add del mod">
          <ac:chgData name="Jay-Laljibhai Khunt" userId="S::jk2262@iris.nau.edu::835ac619-a9bb-424e-a609-fbed4b4ad976" providerId="AD" clId="Web-{5C2EC76B-7689-992C-F232-C545265FCC17}" dt="2023-03-10T01:09:20.703" v="227" actId="14100"/>
          <ac:spMkLst>
            <pc:docMk/>
            <pc:sldMk cId="3897961542" sldId="259"/>
            <ac:spMk id="2" creationId="{3C1B46FD-6246-1444-9560-86A17221DDD9}"/>
          </ac:spMkLst>
        </pc:spChg>
        <pc:spChg chg="mod">
          <ac:chgData name="Jay-Laljibhai Khunt" userId="S::jk2262@iris.nau.edu::835ac619-a9bb-424e-a609-fbed4b4ad976" providerId="AD" clId="Web-{5C2EC76B-7689-992C-F232-C545265FCC17}" dt="2023-03-10T01:09:58.501" v="233" actId="1076"/>
          <ac:spMkLst>
            <pc:docMk/>
            <pc:sldMk cId="3897961542" sldId="259"/>
            <ac:spMk id="4" creationId="{4C6211B8-D73F-1631-F78B-4660314811C5}"/>
          </ac:spMkLst>
        </pc:spChg>
        <pc:spChg chg="mod">
          <ac:chgData name="Jay-Laljibhai Khunt" userId="S::jk2262@iris.nau.edu::835ac619-a9bb-424e-a609-fbed4b4ad976" providerId="AD" clId="Web-{5C2EC76B-7689-992C-F232-C545265FCC17}" dt="2023-03-10T01:09:41.704" v="230" actId="1076"/>
          <ac:spMkLst>
            <pc:docMk/>
            <pc:sldMk cId="3897961542" sldId="259"/>
            <ac:spMk id="5" creationId="{779A0B45-9825-E05B-0217-05AA9E89ECAA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07.781" v="138" actId="1076"/>
          <ac:spMkLst>
            <pc:docMk/>
            <pc:sldMk cId="3897961542" sldId="259"/>
            <ac:spMk id="7" creationId="{9CB26A96-01AA-74CB-A74C-585598670C0B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5:55.968" v="136" actId="1076"/>
          <ac:spMkLst>
            <pc:docMk/>
            <pc:sldMk cId="3897961542" sldId="259"/>
            <ac:spMk id="8" creationId="{FB771413-70F5-5449-1FA6-1FB2D9A8196E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18" v="140" actId="1076"/>
          <ac:spMkLst>
            <pc:docMk/>
            <pc:sldMk cId="3897961542" sldId="259"/>
            <ac:spMk id="9" creationId="{BD7ABDE2-603D-D06C-3B31-40B33EBF378E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27.860" v="142" actId="1076"/>
          <ac:spMkLst>
            <pc:docMk/>
            <pc:sldMk cId="3897961542" sldId="259"/>
            <ac:spMk id="11" creationId="{67FB322A-5372-822E-4D66-F2F8C0DAE57C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6:12.500" v="139" actId="1076"/>
          <ac:spMkLst>
            <pc:docMk/>
            <pc:sldMk cId="3897961542" sldId="259"/>
            <ac:spMk id="12" creationId="{7C7A7009-6FE1-3A96-CAF3-2E4083DA6B74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17:33.643" v="143" actId="1076"/>
          <ac:spMkLst>
            <pc:docMk/>
            <pc:sldMk cId="3897961542" sldId="259"/>
            <ac:spMk id="13" creationId="{76724022-59B6-C307-50A4-44735DBD736E}"/>
          </ac:spMkLst>
        </pc:spChg>
        <pc:spChg chg="add del mod">
          <ac:chgData name="Jay-Laljibhai Khunt" userId="S::jk2262@iris.nau.edu::835ac619-a9bb-424e-a609-fbed4b4ad976" providerId="AD" clId="Web-{5C2EC76B-7689-992C-F232-C545265FCC17}" dt="2023-03-10T01:08:59.640" v="215"/>
          <ac:spMkLst>
            <pc:docMk/>
            <pc:sldMk cId="3897961542" sldId="259"/>
            <ac:spMk id="14" creationId="{5320AE1D-321B-FB4E-6F74-9956FF59CA71}"/>
          </ac:spMkLst>
        </pc:spChg>
        <pc:spChg chg="add mod">
          <ac:chgData name="Jay-Laljibhai Khunt" userId="S::jk2262@iris.nau.edu::835ac619-a9bb-424e-a609-fbed4b4ad976" providerId="AD" clId="Web-{5C2EC76B-7689-992C-F232-C545265FCC17}" dt="2023-03-10T00:29:52.014" v="173" actId="1076"/>
          <ac:spMkLst>
            <pc:docMk/>
            <pc:sldMk cId="3897961542" sldId="259"/>
            <ac:spMk id="16" creationId="{2EA842C5-5877-949A-AB82-1AC0477CF3E9}"/>
          </ac:spMkLst>
        </pc:spChg>
        <pc:spChg chg="add del">
          <ac:chgData name="Jay-Laljibhai Khunt" userId="S::jk2262@iris.nau.edu::835ac619-a9bb-424e-a609-fbed4b4ad976" providerId="AD" clId="Web-{5C2EC76B-7689-992C-F232-C545265FCC17}" dt="2023-03-10T00:30:05.828" v="175"/>
          <ac:spMkLst>
            <pc:docMk/>
            <pc:sldMk cId="3897961542" sldId="259"/>
            <ac:spMk id="17" creationId="{BADD3A24-E524-0CE1-13A6-3ED4BB54AE68}"/>
          </ac:spMkLst>
        </pc:spChg>
        <pc:spChg chg="add mod">
          <ac:chgData name="Jay-Laljibhai Khunt" userId="S::jk2262@iris.nau.edu::835ac619-a9bb-424e-a609-fbed4b4ad976" providerId="AD" clId="Web-{5C2EC76B-7689-992C-F232-C545265FCC17}" dt="2023-03-10T00:30:58.017" v="187" actId="20577"/>
          <ac:spMkLst>
            <pc:docMk/>
            <pc:sldMk cId="3897961542" sldId="259"/>
            <ac:spMk id="18" creationId="{56EEE1CF-D8B8-EEA2-B251-4E7B25210DD2}"/>
          </ac:spMkLst>
        </pc:spChg>
        <pc:graphicFrameChg chg="add mod modGraphic">
          <ac:chgData name="Jay-Laljibhai Khunt" userId="S::jk2262@iris.nau.edu::835ac619-a9bb-424e-a609-fbed4b4ad976" providerId="AD" clId="Web-{5C2EC76B-7689-992C-F232-C545265FCC17}" dt="2023-03-10T00:19:56.399" v="170"/>
          <ac:graphicFrameMkLst>
            <pc:docMk/>
            <pc:sldMk cId="3897961542" sldId="259"/>
            <ac:graphicFrameMk id="15" creationId="{FE958520-7943-6A57-40FD-D9B52A85B659}"/>
          </ac:graphicFrameMkLst>
        </pc:graphicFrameChg>
        <pc:picChg chg="del">
          <ac:chgData name="Jay-Laljibhai Khunt" userId="S::jk2262@iris.nau.edu::835ac619-a9bb-424e-a609-fbed4b4ad976" providerId="AD" clId="Web-{5C2EC76B-7689-992C-F232-C545265FCC17}" dt="2023-03-10T00:15:30.623" v="130"/>
          <ac:picMkLst>
            <pc:docMk/>
            <pc:sldMk cId="3897961542" sldId="259"/>
            <ac:picMk id="6" creationId="{26AFD2B0-2520-DFFA-77E4-B159E8164661}"/>
          </ac:picMkLst>
        </pc:picChg>
      </pc:sldChg>
      <pc:sldChg chg="modSp">
        <pc:chgData name="Jay-Laljibhai Khunt" userId="S::jk2262@iris.nau.edu::835ac619-a9bb-424e-a609-fbed4b4ad976" providerId="AD" clId="Web-{5C2EC76B-7689-992C-F232-C545265FCC17}" dt="2023-03-10T00:04:07.817" v="0" actId="1076"/>
        <pc:sldMkLst>
          <pc:docMk/>
          <pc:sldMk cId="1056674309" sldId="270"/>
        </pc:sldMkLst>
        <pc:picChg chg="mod">
          <ac:chgData name="Jay-Laljibhai Khunt" userId="S::jk2262@iris.nau.edu::835ac619-a9bb-424e-a609-fbed4b4ad976" providerId="AD" clId="Web-{5C2EC76B-7689-992C-F232-C545265FCC17}" dt="2023-03-10T00:04:07.817" v="0" actId="1076"/>
          <ac:picMkLst>
            <pc:docMk/>
            <pc:sldMk cId="1056674309" sldId="270"/>
            <ac:picMk id="6" creationId="{666FE8A5-F159-7842-AF10-9CBE9BA027D9}"/>
          </ac:picMkLst>
        </pc:picChg>
      </pc:sldChg>
      <pc:sldChg chg="modSp new">
        <pc:chgData name="Jay-Laljibhai Khunt" userId="S::jk2262@iris.nau.edu::835ac619-a9bb-424e-a609-fbed4b4ad976" providerId="AD" clId="Web-{5C2EC76B-7689-992C-F232-C545265FCC17}" dt="2023-03-10T01:06:54.511" v="213" actId="20577"/>
        <pc:sldMkLst>
          <pc:docMk/>
          <pc:sldMk cId="3362651687" sldId="273"/>
        </pc:sldMkLst>
        <pc:spChg chg="mod">
          <ac:chgData name="Jay-Laljibhai Khunt" userId="S::jk2262@iris.nau.edu::835ac619-a9bb-424e-a609-fbed4b4ad976" providerId="AD" clId="Web-{5C2EC76B-7689-992C-F232-C545265FCC17}" dt="2023-03-10T01:06:54.511" v="213" actId="20577"/>
          <ac:spMkLst>
            <pc:docMk/>
            <pc:sldMk cId="3362651687" sldId="273"/>
            <ac:spMk id="2" creationId="{C173936C-2FAA-43F2-2C1A-163380F665BF}"/>
          </ac:spMkLst>
        </pc:spChg>
        <pc:spChg chg="mod">
          <ac:chgData name="Jay-Laljibhai Khunt" userId="S::jk2262@iris.nau.edu::835ac619-a9bb-424e-a609-fbed4b4ad976" providerId="AD" clId="Web-{5C2EC76B-7689-992C-F232-C545265FCC17}" dt="2023-03-10T00:07:14.980" v="4" actId="20577"/>
          <ac:spMkLst>
            <pc:docMk/>
            <pc:sldMk cId="3362651687" sldId="273"/>
            <ac:spMk id="3" creationId="{56B1F622-C572-FBF0-738B-A0FF708F4F3C}"/>
          </ac:spMkLst>
        </pc:spChg>
      </pc:sldChg>
    </pc:docChg>
  </pc:docChgLst>
  <pc:docChgLst>
    <pc:chgData name="Dante Anthony Faria" userId="95c998d4-99fc-4bdf-a74c-37e9daa813e6" providerId="ADAL" clId="{B21A4E70-A1B8-EC49-A959-94CB4505853F}"/>
    <pc:docChg chg="undo custSel addSld delSld modSld sldOrd">
      <pc:chgData name="Dante Anthony Faria" userId="95c998d4-99fc-4bdf-a74c-37e9daa813e6" providerId="ADAL" clId="{B21A4E70-A1B8-EC49-A959-94CB4505853F}" dt="2023-04-21T00:01:05.297" v="1008" actId="20577"/>
      <pc:docMkLst>
        <pc:docMk/>
      </pc:docMkLst>
      <pc:sldChg chg="modSp mod">
        <pc:chgData name="Dante Anthony Faria" userId="95c998d4-99fc-4bdf-a74c-37e9daa813e6" providerId="ADAL" clId="{B21A4E70-A1B8-EC49-A959-94CB4505853F}" dt="2023-04-20T03:56:49.470" v="6" actId="20577"/>
        <pc:sldMkLst>
          <pc:docMk/>
          <pc:sldMk cId="294407833" sldId="256"/>
        </pc:sldMkLst>
        <pc:spChg chg="mod">
          <ac:chgData name="Dante Anthony Faria" userId="95c998d4-99fc-4bdf-a74c-37e9daa813e6" providerId="ADAL" clId="{B21A4E70-A1B8-EC49-A959-94CB4505853F}" dt="2023-04-20T03:56:49.470" v="6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addSp delSp modSp mod ord delAnim">
        <pc:chgData name="Dante Anthony Faria" userId="95c998d4-99fc-4bdf-a74c-37e9daa813e6" providerId="ADAL" clId="{B21A4E70-A1B8-EC49-A959-94CB4505853F}" dt="2023-04-20T04:20:28.708" v="916" actId="20578"/>
        <pc:sldMkLst>
          <pc:docMk/>
          <pc:sldMk cId="2795435102" sldId="268"/>
        </pc:sldMkLst>
        <pc:spChg chg="del mod">
          <ac:chgData name="Dante Anthony Faria" userId="95c998d4-99fc-4bdf-a74c-37e9daa813e6" providerId="ADAL" clId="{B21A4E70-A1B8-EC49-A959-94CB4505853F}" dt="2023-04-20T04:09:10.899" v="430" actId="478"/>
          <ac:spMkLst>
            <pc:docMk/>
            <pc:sldMk cId="2795435102" sldId="268"/>
            <ac:spMk id="3" creationId="{D830FB97-272D-6F43-A8AD-D7A09A151240}"/>
          </ac:spMkLst>
        </pc:spChg>
        <pc:spChg chg="del mod">
          <ac:chgData name="Dante Anthony Faria" userId="95c998d4-99fc-4bdf-a74c-37e9daa813e6" providerId="ADAL" clId="{B21A4E70-A1B8-EC49-A959-94CB4505853F}" dt="2023-04-20T04:09:21.862" v="444" actId="478"/>
          <ac:spMkLst>
            <pc:docMk/>
            <pc:sldMk cId="2795435102" sldId="268"/>
            <ac:spMk id="4" creationId="{6F534527-FE87-E622-2823-B7A2955F6479}"/>
          </ac:spMkLst>
        </pc:spChg>
        <pc:spChg chg="add mod">
          <ac:chgData name="Dante Anthony Faria" userId="95c998d4-99fc-4bdf-a74c-37e9daa813e6" providerId="ADAL" clId="{B21A4E70-A1B8-EC49-A959-94CB4505853F}" dt="2023-04-20T04:09:18.845" v="443" actId="20577"/>
          <ac:spMkLst>
            <pc:docMk/>
            <pc:sldMk cId="2795435102" sldId="268"/>
            <ac:spMk id="7" creationId="{BCC89209-0B23-E74B-8B86-0C04244EC0DF}"/>
          </ac:spMkLst>
        </pc:spChg>
        <pc:picChg chg="mod">
          <ac:chgData name="Dante Anthony Faria" userId="95c998d4-99fc-4bdf-a74c-37e9daa813e6" providerId="ADAL" clId="{B21A4E70-A1B8-EC49-A959-94CB4505853F}" dt="2023-04-20T04:09:29.296" v="446" actId="1076"/>
          <ac:picMkLst>
            <pc:docMk/>
            <pc:sldMk cId="2795435102" sldId="268"/>
            <ac:picMk id="2" creationId="{36FBA3B2-CA04-0ED6-C59D-2D91D8CB96C6}"/>
          </ac:picMkLst>
        </pc:picChg>
        <pc:picChg chg="del">
          <ac:chgData name="Dante Anthony Faria" userId="95c998d4-99fc-4bdf-a74c-37e9daa813e6" providerId="ADAL" clId="{B21A4E70-A1B8-EC49-A959-94CB4505853F}" dt="2023-04-20T03:58:04.004" v="28" actId="478"/>
          <ac:picMkLst>
            <pc:docMk/>
            <pc:sldMk cId="2795435102" sldId="268"/>
            <ac:picMk id="2" creationId="{8191AFAF-3353-3E07-CE9E-912DFB0BCB6C}"/>
          </ac:picMkLst>
        </pc:picChg>
      </pc:sldChg>
      <pc:sldChg chg="add">
        <pc:chgData name="Dante Anthony Faria" userId="95c998d4-99fc-4bdf-a74c-37e9daa813e6" providerId="ADAL" clId="{B21A4E70-A1B8-EC49-A959-94CB4505853F}" dt="2023-04-20T23:59:53.126" v="974"/>
        <pc:sldMkLst>
          <pc:docMk/>
          <pc:sldMk cId="2964046785" sldId="277"/>
        </pc:sldMkLst>
      </pc:sldChg>
      <pc:sldChg chg="del ord">
        <pc:chgData name="Dante Anthony Faria" userId="95c998d4-99fc-4bdf-a74c-37e9daa813e6" providerId="ADAL" clId="{B21A4E70-A1B8-EC49-A959-94CB4505853F}" dt="2023-04-20T04:17:25.888" v="803" actId="2696"/>
        <pc:sldMkLst>
          <pc:docMk/>
          <pc:sldMk cId="3107164004" sldId="277"/>
        </pc:sldMkLst>
      </pc:sldChg>
      <pc:sldChg chg="modSp mod ord">
        <pc:chgData name="Dante Anthony Faria" userId="95c998d4-99fc-4bdf-a74c-37e9daa813e6" providerId="ADAL" clId="{B21A4E70-A1B8-EC49-A959-94CB4505853F}" dt="2023-04-21T00:00:51.549" v="1001" actId="20577"/>
        <pc:sldMkLst>
          <pc:docMk/>
          <pc:sldMk cId="243286138" sldId="278"/>
        </pc:sldMkLst>
        <pc:spChg chg="mod">
          <ac:chgData name="Dante Anthony Faria" userId="95c998d4-99fc-4bdf-a74c-37e9daa813e6" providerId="ADAL" clId="{B21A4E70-A1B8-EC49-A959-94CB4505853F}" dt="2023-04-20T04:05:01.729" v="69" actId="20577"/>
          <ac:spMkLst>
            <pc:docMk/>
            <pc:sldMk cId="243286138" sldId="278"/>
            <ac:spMk id="2" creationId="{EDB76CCA-50DE-E02A-E76F-FE40AD5BF7C2}"/>
          </ac:spMkLst>
        </pc:spChg>
        <pc:spChg chg="mod">
          <ac:chgData name="Dante Anthony Faria" userId="95c998d4-99fc-4bdf-a74c-37e9daa813e6" providerId="ADAL" clId="{B21A4E70-A1B8-EC49-A959-94CB4505853F}" dt="2023-04-20T04:17:40.358" v="826" actId="20577"/>
          <ac:spMkLst>
            <pc:docMk/>
            <pc:sldMk cId="243286138" sldId="278"/>
            <ac:spMk id="3" creationId="{9A5A7A79-53F6-EBBB-7E27-FBA68882AD8E}"/>
          </ac:spMkLst>
        </pc:spChg>
        <pc:spChg chg="mod">
          <ac:chgData name="Dante Anthony Faria" userId="95c998d4-99fc-4bdf-a74c-37e9daa813e6" providerId="ADAL" clId="{B21A4E70-A1B8-EC49-A959-94CB4505853F}" dt="2023-04-21T00:00:51.549" v="1001" actId="20577"/>
          <ac:spMkLst>
            <pc:docMk/>
            <pc:sldMk cId="243286138" sldId="278"/>
            <ac:spMk id="4" creationId="{2559FF81-12A4-9C48-AA30-C0095435A4FD}"/>
          </ac:spMkLst>
        </pc:spChg>
      </pc:sldChg>
      <pc:sldChg chg="modSp mod">
        <pc:chgData name="Dante Anthony Faria" userId="95c998d4-99fc-4bdf-a74c-37e9daa813e6" providerId="ADAL" clId="{B21A4E70-A1B8-EC49-A959-94CB4505853F}" dt="2023-04-20T23:42:31.488" v="956" actId="20577"/>
        <pc:sldMkLst>
          <pc:docMk/>
          <pc:sldMk cId="2773737082" sldId="280"/>
        </pc:sldMkLst>
        <pc:spChg chg="mod">
          <ac:chgData name="Dante Anthony Faria" userId="95c998d4-99fc-4bdf-a74c-37e9daa813e6" providerId="ADAL" clId="{B21A4E70-A1B8-EC49-A959-94CB4505853F}" dt="2023-04-20T23:42:31.488" v="956" actId="20577"/>
          <ac:spMkLst>
            <pc:docMk/>
            <pc:sldMk cId="2773737082" sldId="280"/>
            <ac:spMk id="6" creationId="{30FC7044-FD0D-EA4D-BA9A-91FB8A5BA4D3}"/>
          </ac:spMkLst>
        </pc:spChg>
      </pc:sldChg>
      <pc:sldChg chg="modSp mod">
        <pc:chgData name="Dante Anthony Faria" userId="95c998d4-99fc-4bdf-a74c-37e9daa813e6" providerId="ADAL" clId="{B21A4E70-A1B8-EC49-A959-94CB4505853F}" dt="2023-04-20T03:57:48.442" v="27"/>
        <pc:sldMkLst>
          <pc:docMk/>
          <pc:sldMk cId="3378982503" sldId="281"/>
        </pc:sldMkLst>
        <pc:graphicFrameChg chg="mod modGraphic">
          <ac:chgData name="Dante Anthony Faria" userId="95c998d4-99fc-4bdf-a74c-37e9daa813e6" providerId="ADAL" clId="{B21A4E70-A1B8-EC49-A959-94CB4505853F}" dt="2023-04-20T03:57:48.442" v="27"/>
          <ac:graphicFrameMkLst>
            <pc:docMk/>
            <pc:sldMk cId="3378982503" sldId="281"/>
            <ac:graphicFrameMk id="9" creationId="{8A6B95B2-CC12-B685-4335-09B9C1ABBC9C}"/>
          </ac:graphicFrameMkLst>
        </pc:graphicFrameChg>
      </pc:sldChg>
      <pc:sldChg chg="add">
        <pc:chgData name="Dante Anthony Faria" userId="95c998d4-99fc-4bdf-a74c-37e9daa813e6" providerId="ADAL" clId="{B21A4E70-A1B8-EC49-A959-94CB4505853F}" dt="2023-04-21T00:00:00.662" v="975"/>
        <pc:sldMkLst>
          <pc:docMk/>
          <pc:sldMk cId="3337468664" sldId="284"/>
        </pc:sldMkLst>
      </pc:sldChg>
      <pc:sldChg chg="del ord">
        <pc:chgData name="Dante Anthony Faria" userId="95c998d4-99fc-4bdf-a74c-37e9daa813e6" providerId="ADAL" clId="{B21A4E70-A1B8-EC49-A959-94CB4505853F}" dt="2023-04-20T04:17:26.879" v="804" actId="2696"/>
        <pc:sldMkLst>
          <pc:docMk/>
          <pc:sldMk cId="3864546707" sldId="284"/>
        </pc:sldMkLst>
      </pc:sldChg>
      <pc:sldChg chg="modSp mod">
        <pc:chgData name="Dante Anthony Faria" userId="95c998d4-99fc-4bdf-a74c-37e9daa813e6" providerId="ADAL" clId="{B21A4E70-A1B8-EC49-A959-94CB4505853F}" dt="2023-04-20T04:04:39.685" v="67" actId="20577"/>
        <pc:sldMkLst>
          <pc:docMk/>
          <pc:sldMk cId="2655485236" sldId="285"/>
        </pc:sldMkLst>
        <pc:graphicFrameChg chg="modGraphic">
          <ac:chgData name="Dante Anthony Faria" userId="95c998d4-99fc-4bdf-a74c-37e9daa813e6" providerId="ADAL" clId="{B21A4E70-A1B8-EC49-A959-94CB4505853F}" dt="2023-04-20T04:04:39.685" v="67" actId="20577"/>
          <ac:graphicFrameMkLst>
            <pc:docMk/>
            <pc:sldMk cId="2655485236" sldId="285"/>
            <ac:graphicFrameMk id="5" creationId="{EB1A0AB5-48A2-BE4D-AD1A-80FE5488BB64}"/>
          </ac:graphicFrameMkLst>
        </pc:graphicFrameChg>
      </pc:sldChg>
      <pc:sldChg chg="delSp del mod delAnim">
        <pc:chgData name="Dante Anthony Faria" userId="95c998d4-99fc-4bdf-a74c-37e9daa813e6" providerId="ADAL" clId="{B21A4E70-A1B8-EC49-A959-94CB4505853F}" dt="2023-04-20T04:07:15.862" v="322" actId="2696"/>
        <pc:sldMkLst>
          <pc:docMk/>
          <pc:sldMk cId="2124118713" sldId="286"/>
        </pc:sldMkLst>
        <pc:picChg chg="del">
          <ac:chgData name="Dante Anthony Faria" userId="95c998d4-99fc-4bdf-a74c-37e9daa813e6" providerId="ADAL" clId="{B21A4E70-A1B8-EC49-A959-94CB4505853F}" dt="2023-04-20T03:57:04.999" v="7" actId="478"/>
          <ac:picMkLst>
            <pc:docMk/>
            <pc:sldMk cId="2124118713" sldId="286"/>
            <ac:picMk id="2" creationId="{672E0BF5-AB70-1D00-2A48-5C1923ABF0EF}"/>
          </ac:picMkLst>
        </pc:picChg>
      </pc:sldChg>
      <pc:sldChg chg="addSp delSp modSp new mod ord modClrScheme chgLayout">
        <pc:chgData name="Dante Anthony Faria" userId="95c998d4-99fc-4bdf-a74c-37e9daa813e6" providerId="ADAL" clId="{B21A4E70-A1B8-EC49-A959-94CB4505853F}" dt="2023-04-21T00:00:55.784" v="1004" actId="20577"/>
        <pc:sldMkLst>
          <pc:docMk/>
          <pc:sldMk cId="1939750960" sldId="287"/>
        </pc:sldMkLst>
        <pc:spChg chg="del mod ord">
          <ac:chgData name="Dante Anthony Faria" userId="95c998d4-99fc-4bdf-a74c-37e9daa813e6" providerId="ADAL" clId="{B21A4E70-A1B8-EC49-A959-94CB4505853F}" dt="2023-04-20T04:03:33.343" v="61" actId="700"/>
          <ac:spMkLst>
            <pc:docMk/>
            <pc:sldMk cId="1939750960" sldId="287"/>
            <ac:spMk id="2" creationId="{37E2EDA1-AB6C-894F-ABDF-C1382F70FED6}"/>
          </ac:spMkLst>
        </pc:spChg>
        <pc:spChg chg="mod ord">
          <ac:chgData name="Dante Anthony Faria" userId="95c998d4-99fc-4bdf-a74c-37e9daa813e6" providerId="ADAL" clId="{B21A4E70-A1B8-EC49-A959-94CB4505853F}" dt="2023-04-20T04:03:33.343" v="61" actId="700"/>
          <ac:spMkLst>
            <pc:docMk/>
            <pc:sldMk cId="1939750960" sldId="287"/>
            <ac:spMk id="3" creationId="{9C4C0BE0-8190-4E4B-9B98-9ECBB3C39733}"/>
          </ac:spMkLst>
        </pc:spChg>
        <pc:spChg chg="add del mod ord">
          <ac:chgData name="Dante Anthony Faria" userId="95c998d4-99fc-4bdf-a74c-37e9daa813e6" providerId="ADAL" clId="{B21A4E70-A1B8-EC49-A959-94CB4505853F}" dt="2023-04-20T04:03:38.443" v="63"/>
          <ac:spMkLst>
            <pc:docMk/>
            <pc:sldMk cId="1939750960" sldId="287"/>
            <ac:spMk id="4" creationId="{613D78F3-3132-E641-B1D2-14477E4B35E7}"/>
          </ac:spMkLst>
        </pc:spChg>
        <pc:spChg chg="add mod ord">
          <ac:chgData name="Dante Anthony Faria" userId="95c998d4-99fc-4bdf-a74c-37e9daa813e6" providerId="ADAL" clId="{B21A4E70-A1B8-EC49-A959-94CB4505853F}" dt="2023-04-20T04:20:01.759" v="915" actId="20577"/>
          <ac:spMkLst>
            <pc:docMk/>
            <pc:sldMk cId="1939750960" sldId="287"/>
            <ac:spMk id="5" creationId="{8FC29134-AF5B-004F-AA30-FF365593ED45}"/>
          </ac:spMkLst>
        </pc:spChg>
        <pc:spChg chg="add mod">
          <ac:chgData name="Dante Anthony Faria" userId="95c998d4-99fc-4bdf-a74c-37e9daa813e6" providerId="ADAL" clId="{B21A4E70-A1B8-EC49-A959-94CB4505853F}" dt="2023-04-21T00:00:55.784" v="1004" actId="20577"/>
          <ac:spMkLst>
            <pc:docMk/>
            <pc:sldMk cId="1939750960" sldId="287"/>
            <ac:spMk id="7" creationId="{34330B53-29A1-E542-BDE0-78701DD6463F}"/>
          </ac:spMkLst>
        </pc:spChg>
        <pc:graphicFrameChg chg="add mod">
          <ac:chgData name="Dante Anthony Faria" userId="95c998d4-99fc-4bdf-a74c-37e9daa813e6" providerId="ADAL" clId="{B21A4E70-A1B8-EC49-A959-94CB4505853F}" dt="2023-04-20T04:03:38.443" v="63"/>
          <ac:graphicFrameMkLst>
            <pc:docMk/>
            <pc:sldMk cId="1939750960" sldId="287"/>
            <ac:graphicFrameMk id="6" creationId="{76F777AD-F461-C14F-82C7-DBB05E51DF2D}"/>
          </ac:graphicFrameMkLst>
        </pc:graphicFrameChg>
      </pc:sldChg>
      <pc:sldChg chg="addSp delSp modSp new del mod modClrScheme chgLayout">
        <pc:chgData name="Dante Anthony Faria" userId="95c998d4-99fc-4bdf-a74c-37e9daa813e6" providerId="ADAL" clId="{B21A4E70-A1B8-EC49-A959-94CB4505853F}" dt="2023-04-20T23:43:54.262" v="964" actId="2696"/>
        <pc:sldMkLst>
          <pc:docMk/>
          <pc:sldMk cId="3872864126" sldId="288"/>
        </pc:sldMkLst>
        <pc:spChg chg="del mod ord">
          <ac:chgData name="Dante Anthony Faria" userId="95c998d4-99fc-4bdf-a74c-37e9daa813e6" providerId="ADAL" clId="{B21A4E70-A1B8-EC49-A959-94CB4505853F}" dt="2023-04-20T04:09:47" v="462" actId="700"/>
          <ac:spMkLst>
            <pc:docMk/>
            <pc:sldMk cId="3872864126" sldId="288"/>
            <ac:spMk id="2" creationId="{1E58477C-8D5F-C546-BE8D-425395D60D79}"/>
          </ac:spMkLst>
        </pc:spChg>
        <pc:spChg chg="mod ord">
          <ac:chgData name="Dante Anthony Faria" userId="95c998d4-99fc-4bdf-a74c-37e9daa813e6" providerId="ADAL" clId="{B21A4E70-A1B8-EC49-A959-94CB4505853F}" dt="2023-04-20T04:09:47" v="462" actId="700"/>
          <ac:spMkLst>
            <pc:docMk/>
            <pc:sldMk cId="3872864126" sldId="288"/>
            <ac:spMk id="3" creationId="{688B2B85-33EE-4F4D-880E-71D216632D9C}"/>
          </ac:spMkLst>
        </pc:spChg>
        <pc:spChg chg="add mod ord">
          <ac:chgData name="Dante Anthony Faria" userId="95c998d4-99fc-4bdf-a74c-37e9daa813e6" providerId="ADAL" clId="{B21A4E70-A1B8-EC49-A959-94CB4505853F}" dt="2023-04-20T04:11:12.272" v="577" actId="20577"/>
          <ac:spMkLst>
            <pc:docMk/>
            <pc:sldMk cId="3872864126" sldId="288"/>
            <ac:spMk id="4" creationId="{13926421-3135-F34B-BB54-2D2A0217D65E}"/>
          </ac:spMkLst>
        </pc:spChg>
        <pc:spChg chg="add mod ord">
          <ac:chgData name="Dante Anthony Faria" userId="95c998d4-99fc-4bdf-a74c-37e9daa813e6" providerId="ADAL" clId="{B21A4E70-A1B8-EC49-A959-94CB4505853F}" dt="2023-04-20T04:11:32.770" v="642" actId="20577"/>
          <ac:spMkLst>
            <pc:docMk/>
            <pc:sldMk cId="3872864126" sldId="288"/>
            <ac:spMk id="5" creationId="{92B96681-4DEA-264B-8E3C-3ABF56CFC0D0}"/>
          </ac:spMkLst>
        </pc:spChg>
        <pc:spChg chg="add mod">
          <ac:chgData name="Dante Anthony Faria" userId="95c998d4-99fc-4bdf-a74c-37e9daa813e6" providerId="ADAL" clId="{B21A4E70-A1B8-EC49-A959-94CB4505853F}" dt="2023-04-20T23:38:54.224" v="923"/>
          <ac:spMkLst>
            <pc:docMk/>
            <pc:sldMk cId="3872864126" sldId="288"/>
            <ac:spMk id="6" creationId="{55ED0C97-0B7E-6C45-B226-6F1EFA051E4E}"/>
          </ac:spMkLst>
        </pc:spChg>
      </pc:sldChg>
      <pc:sldChg chg="addSp delSp modSp new mod ord modClrScheme chgLayout">
        <pc:chgData name="Dante Anthony Faria" userId="95c998d4-99fc-4bdf-a74c-37e9daa813e6" providerId="ADAL" clId="{B21A4E70-A1B8-EC49-A959-94CB4505853F}" dt="2023-04-21T00:00:16.357" v="982" actId="20577"/>
        <pc:sldMkLst>
          <pc:docMk/>
          <pc:sldMk cId="1858843889" sldId="289"/>
        </pc:sldMkLst>
        <pc:spChg chg="mod ord">
          <ac:chgData name="Dante Anthony Faria" userId="95c998d4-99fc-4bdf-a74c-37e9daa813e6" providerId="ADAL" clId="{B21A4E70-A1B8-EC49-A959-94CB4505853F}" dt="2023-04-20T04:12:58.942" v="698" actId="700"/>
          <ac:spMkLst>
            <pc:docMk/>
            <pc:sldMk cId="1858843889" sldId="289"/>
            <ac:spMk id="2" creationId="{4B4CC667-71E5-584B-9182-9331183C9B64}"/>
          </ac:spMkLst>
        </pc:spChg>
        <pc:spChg chg="del mod ord">
          <ac:chgData name="Dante Anthony Faria" userId="95c998d4-99fc-4bdf-a74c-37e9daa813e6" providerId="ADAL" clId="{B21A4E70-A1B8-EC49-A959-94CB4505853F}" dt="2023-04-20T04:12:58.942" v="698" actId="700"/>
          <ac:spMkLst>
            <pc:docMk/>
            <pc:sldMk cId="1858843889" sldId="289"/>
            <ac:spMk id="3" creationId="{C5021BA8-EAFB-BC41-B984-89E839EC38CF}"/>
          </ac:spMkLst>
        </pc:spChg>
        <pc:spChg chg="add mod ord">
          <ac:chgData name="Dante Anthony Faria" userId="95c998d4-99fc-4bdf-a74c-37e9daa813e6" providerId="ADAL" clId="{B21A4E70-A1B8-EC49-A959-94CB4505853F}" dt="2023-04-20T04:18:59.015" v="876" actId="20577"/>
          <ac:spMkLst>
            <pc:docMk/>
            <pc:sldMk cId="1858843889" sldId="289"/>
            <ac:spMk id="4" creationId="{655E2D69-318F-8646-8C0E-672EEA5859CA}"/>
          </ac:spMkLst>
        </pc:spChg>
        <pc:spChg chg="add mod ord">
          <ac:chgData name="Dante Anthony Faria" userId="95c998d4-99fc-4bdf-a74c-37e9daa813e6" providerId="ADAL" clId="{B21A4E70-A1B8-EC49-A959-94CB4505853F}" dt="2023-04-20T04:16:45.230" v="802" actId="20577"/>
          <ac:spMkLst>
            <pc:docMk/>
            <pc:sldMk cId="1858843889" sldId="289"/>
            <ac:spMk id="5" creationId="{85E06815-E90C-AE46-A11D-6BB4A4DB16DF}"/>
          </ac:spMkLst>
        </pc:spChg>
        <pc:spChg chg="add mod">
          <ac:chgData name="Dante Anthony Faria" userId="95c998d4-99fc-4bdf-a74c-37e9daa813e6" providerId="ADAL" clId="{B21A4E70-A1B8-EC49-A959-94CB4505853F}" dt="2023-04-21T00:00:16.357" v="982" actId="20577"/>
          <ac:spMkLst>
            <pc:docMk/>
            <pc:sldMk cId="1858843889" sldId="289"/>
            <ac:spMk id="6" creationId="{64BEA1ED-B7D7-F440-8798-38975DD276E8}"/>
          </ac:spMkLst>
        </pc:spChg>
      </pc:sldChg>
      <pc:sldChg chg="addSp delSp modSp new mod modClrScheme chgLayout">
        <pc:chgData name="Dante Anthony Faria" userId="95c998d4-99fc-4bdf-a74c-37e9daa813e6" providerId="ADAL" clId="{B21A4E70-A1B8-EC49-A959-94CB4505853F}" dt="2023-04-21T00:00:46.786" v="998" actId="20577"/>
        <pc:sldMkLst>
          <pc:docMk/>
          <pc:sldMk cId="2857132294" sldId="290"/>
        </pc:sldMkLst>
        <pc:spChg chg="mod ord">
          <ac:chgData name="Dante Anthony Faria" userId="95c998d4-99fc-4bdf-a74c-37e9daa813e6" providerId="ADAL" clId="{B21A4E70-A1B8-EC49-A959-94CB4505853F}" dt="2023-04-20T04:13:06.741" v="699" actId="700"/>
          <ac:spMkLst>
            <pc:docMk/>
            <pc:sldMk cId="2857132294" sldId="290"/>
            <ac:spMk id="2" creationId="{700DEF4E-2245-1449-8124-1D623FCCF882}"/>
          </ac:spMkLst>
        </pc:spChg>
        <pc:spChg chg="del mod ord">
          <ac:chgData name="Dante Anthony Faria" userId="95c998d4-99fc-4bdf-a74c-37e9daa813e6" providerId="ADAL" clId="{B21A4E70-A1B8-EC49-A959-94CB4505853F}" dt="2023-04-20T04:13:06.741" v="699" actId="700"/>
          <ac:spMkLst>
            <pc:docMk/>
            <pc:sldMk cId="2857132294" sldId="290"/>
            <ac:spMk id="3" creationId="{1CFB95C9-8645-0F45-B4AC-BAA1A044FCC2}"/>
          </ac:spMkLst>
        </pc:spChg>
        <pc:spChg chg="add mod ord">
          <ac:chgData name="Dante Anthony Faria" userId="95c998d4-99fc-4bdf-a74c-37e9daa813e6" providerId="ADAL" clId="{B21A4E70-A1B8-EC49-A959-94CB4505853F}" dt="2023-04-20T23:42:05.848" v="949" actId="20577"/>
          <ac:spMkLst>
            <pc:docMk/>
            <pc:sldMk cId="2857132294" sldId="290"/>
            <ac:spMk id="4" creationId="{2C84FAAC-4D0B-2D45-AD49-D8F59C2D5A24}"/>
          </ac:spMkLst>
        </pc:spChg>
        <pc:spChg chg="add mod ord">
          <ac:chgData name="Dante Anthony Faria" userId="95c998d4-99fc-4bdf-a74c-37e9daa813e6" providerId="ADAL" clId="{B21A4E70-A1B8-EC49-A959-94CB4505853F}" dt="2023-04-20T04:16:30.553" v="785" actId="20577"/>
          <ac:spMkLst>
            <pc:docMk/>
            <pc:sldMk cId="2857132294" sldId="290"/>
            <ac:spMk id="5" creationId="{3193CA3C-ADE0-884B-98ED-B3099A93F353}"/>
          </ac:spMkLst>
        </pc:spChg>
        <pc:spChg chg="add mod">
          <ac:chgData name="Dante Anthony Faria" userId="95c998d4-99fc-4bdf-a74c-37e9daa813e6" providerId="ADAL" clId="{B21A4E70-A1B8-EC49-A959-94CB4505853F}" dt="2023-04-21T00:00:46.786" v="998" actId="20577"/>
          <ac:spMkLst>
            <pc:docMk/>
            <pc:sldMk cId="2857132294" sldId="290"/>
            <ac:spMk id="6" creationId="{06DF4954-6882-FC45-A54E-A023E1AD52FB}"/>
          </ac:spMkLst>
        </pc:spChg>
      </pc:sldChg>
      <pc:sldChg chg="addSp delSp modSp new mod modClrScheme chgLayout">
        <pc:chgData name="Dante Anthony Faria" userId="95c998d4-99fc-4bdf-a74c-37e9daa813e6" providerId="ADAL" clId="{B21A4E70-A1B8-EC49-A959-94CB4505853F}" dt="2023-04-21T00:00:38.012" v="996" actId="20577"/>
        <pc:sldMkLst>
          <pc:docMk/>
          <pc:sldMk cId="4236375039" sldId="291"/>
        </pc:sldMkLst>
        <pc:spChg chg="mod ord">
          <ac:chgData name="Dante Anthony Faria" userId="95c998d4-99fc-4bdf-a74c-37e9daa813e6" providerId="ADAL" clId="{B21A4E70-A1B8-EC49-A959-94CB4505853F}" dt="2023-04-20T04:12:50.163" v="696" actId="700"/>
          <ac:spMkLst>
            <pc:docMk/>
            <pc:sldMk cId="4236375039" sldId="291"/>
            <ac:spMk id="2" creationId="{832A37A8-FFC8-544A-A8D2-6270B6D15B9D}"/>
          </ac:spMkLst>
        </pc:spChg>
        <pc:spChg chg="del mod ord">
          <ac:chgData name="Dante Anthony Faria" userId="95c998d4-99fc-4bdf-a74c-37e9daa813e6" providerId="ADAL" clId="{B21A4E70-A1B8-EC49-A959-94CB4505853F}" dt="2023-04-20T04:12:50.163" v="696" actId="700"/>
          <ac:spMkLst>
            <pc:docMk/>
            <pc:sldMk cId="4236375039" sldId="291"/>
            <ac:spMk id="3" creationId="{ECD4DF6D-593E-FD41-B60C-01E51585FA66}"/>
          </ac:spMkLst>
        </pc:spChg>
        <pc:spChg chg="add mod ord">
          <ac:chgData name="Dante Anthony Faria" userId="95c998d4-99fc-4bdf-a74c-37e9daa813e6" providerId="ADAL" clId="{B21A4E70-A1B8-EC49-A959-94CB4505853F}" dt="2023-04-20T04:19:04.235" v="879"/>
          <ac:spMkLst>
            <pc:docMk/>
            <pc:sldMk cId="4236375039" sldId="291"/>
            <ac:spMk id="4" creationId="{D1D32438-3C84-8648-A30A-F1B27536C5C1}"/>
          </ac:spMkLst>
        </pc:spChg>
        <pc:spChg chg="add mod ord">
          <ac:chgData name="Dante Anthony Faria" userId="95c998d4-99fc-4bdf-a74c-37e9daa813e6" providerId="ADAL" clId="{B21A4E70-A1B8-EC49-A959-94CB4505853F}" dt="2023-04-20T04:16:39.957" v="801" actId="20577"/>
          <ac:spMkLst>
            <pc:docMk/>
            <pc:sldMk cId="4236375039" sldId="291"/>
            <ac:spMk id="5" creationId="{AB276318-3A62-1746-A0C8-0ACCE71BEE8E}"/>
          </ac:spMkLst>
        </pc:spChg>
        <pc:spChg chg="add mod">
          <ac:chgData name="Dante Anthony Faria" userId="95c998d4-99fc-4bdf-a74c-37e9daa813e6" providerId="ADAL" clId="{B21A4E70-A1B8-EC49-A959-94CB4505853F}" dt="2023-04-21T00:00:38.012" v="996" actId="20577"/>
          <ac:spMkLst>
            <pc:docMk/>
            <pc:sldMk cId="4236375039" sldId="291"/>
            <ac:spMk id="6" creationId="{F34E05D7-C4C8-4247-A808-C530078992C2}"/>
          </ac:spMkLst>
        </pc:spChg>
      </pc:sldChg>
      <pc:sldChg chg="addSp delSp modSp new mod modClrScheme chgLayout">
        <pc:chgData name="Dante Anthony Faria" userId="95c998d4-99fc-4bdf-a74c-37e9daa813e6" providerId="ADAL" clId="{B21A4E70-A1B8-EC49-A959-94CB4505853F}" dt="2023-04-21T00:00:30.980" v="991" actId="20577"/>
        <pc:sldMkLst>
          <pc:docMk/>
          <pc:sldMk cId="1556053355" sldId="292"/>
        </pc:sldMkLst>
        <pc:spChg chg="mod ord">
          <ac:chgData name="Dante Anthony Faria" userId="95c998d4-99fc-4bdf-a74c-37e9daa813e6" providerId="ADAL" clId="{B21A4E70-A1B8-EC49-A959-94CB4505853F}" dt="2023-04-20T04:12:53.967" v="697" actId="700"/>
          <ac:spMkLst>
            <pc:docMk/>
            <pc:sldMk cId="1556053355" sldId="292"/>
            <ac:spMk id="2" creationId="{2C7B6DC9-55D7-9A43-BDDD-235C38960755}"/>
          </ac:spMkLst>
        </pc:spChg>
        <pc:spChg chg="del mod ord">
          <ac:chgData name="Dante Anthony Faria" userId="95c998d4-99fc-4bdf-a74c-37e9daa813e6" providerId="ADAL" clId="{B21A4E70-A1B8-EC49-A959-94CB4505853F}" dt="2023-04-20T04:12:53.967" v="697" actId="700"/>
          <ac:spMkLst>
            <pc:docMk/>
            <pc:sldMk cId="1556053355" sldId="292"/>
            <ac:spMk id="3" creationId="{65F37BCE-2100-4642-8DAC-BDA3F424C87E}"/>
          </ac:spMkLst>
        </pc:spChg>
        <pc:spChg chg="add mod ord">
          <ac:chgData name="Dante Anthony Faria" userId="95c998d4-99fc-4bdf-a74c-37e9daa813e6" providerId="ADAL" clId="{B21A4E70-A1B8-EC49-A959-94CB4505853F}" dt="2023-04-20T23:41:42.463" v="937" actId="20577"/>
          <ac:spMkLst>
            <pc:docMk/>
            <pc:sldMk cId="1556053355" sldId="292"/>
            <ac:spMk id="4" creationId="{7FBB9FE9-BB1A-2C4E-AA89-D740487647C0}"/>
          </ac:spMkLst>
        </pc:spChg>
        <pc:spChg chg="add mod ord">
          <ac:chgData name="Dante Anthony Faria" userId="95c998d4-99fc-4bdf-a74c-37e9daa813e6" providerId="ADAL" clId="{B21A4E70-A1B8-EC49-A959-94CB4505853F}" dt="2023-04-20T04:16:35.141" v="793" actId="20577"/>
          <ac:spMkLst>
            <pc:docMk/>
            <pc:sldMk cId="1556053355" sldId="292"/>
            <ac:spMk id="5" creationId="{7D1FE1F3-EF6D-334E-A268-57D916AE9C3C}"/>
          </ac:spMkLst>
        </pc:spChg>
        <pc:spChg chg="add mod">
          <ac:chgData name="Dante Anthony Faria" userId="95c998d4-99fc-4bdf-a74c-37e9daa813e6" providerId="ADAL" clId="{B21A4E70-A1B8-EC49-A959-94CB4505853F}" dt="2023-04-21T00:00:30.980" v="991" actId="20577"/>
          <ac:spMkLst>
            <pc:docMk/>
            <pc:sldMk cId="1556053355" sldId="292"/>
            <ac:spMk id="6" creationId="{873995BF-7F4E-844F-87C8-681F6DFC72EB}"/>
          </ac:spMkLst>
        </pc:spChg>
      </pc:sldChg>
      <pc:sldChg chg="addSp delSp modSp new mod ord modClrScheme chgLayout">
        <pc:chgData name="Dante Anthony Faria" userId="95c998d4-99fc-4bdf-a74c-37e9daa813e6" providerId="ADAL" clId="{B21A4E70-A1B8-EC49-A959-94CB4505853F}" dt="2023-04-21T00:01:01.256" v="1006" actId="20577"/>
        <pc:sldMkLst>
          <pc:docMk/>
          <pc:sldMk cId="3083937763" sldId="293"/>
        </pc:sldMkLst>
        <pc:spChg chg="mod">
          <ac:chgData name="Dante Anthony Faria" userId="95c998d4-99fc-4bdf-a74c-37e9daa813e6" providerId="ADAL" clId="{B21A4E70-A1B8-EC49-A959-94CB4505853F}" dt="2023-04-21T00:01:01.256" v="1006" actId="20577"/>
          <ac:spMkLst>
            <pc:docMk/>
            <pc:sldMk cId="3083937763" sldId="293"/>
            <ac:spMk id="2" creationId="{9E2B597C-9838-B802-14BB-0106378F561D}"/>
          </ac:spMkLst>
        </pc:spChg>
        <pc:spChg chg="del mod ord">
          <ac:chgData name="Dante Anthony Faria" userId="95c998d4-99fc-4bdf-a74c-37e9daa813e6" providerId="ADAL" clId="{B21A4E70-A1B8-EC49-A959-94CB4505853F}" dt="2023-04-20T04:18:03.068" v="828" actId="700"/>
          <ac:spMkLst>
            <pc:docMk/>
            <pc:sldMk cId="3083937763" sldId="293"/>
            <ac:spMk id="2" creationId="{BA794AE6-1B69-AD49-A428-C2A92B52D06C}"/>
          </ac:spMkLst>
        </pc:spChg>
        <pc:spChg chg="del mod ord">
          <ac:chgData name="Dante Anthony Faria" userId="95c998d4-99fc-4bdf-a74c-37e9daa813e6" providerId="ADAL" clId="{B21A4E70-A1B8-EC49-A959-94CB4505853F}" dt="2023-04-20T04:18:03.068" v="828" actId="700"/>
          <ac:spMkLst>
            <pc:docMk/>
            <pc:sldMk cId="3083937763" sldId="293"/>
            <ac:spMk id="3" creationId="{1E5EF80E-3435-B84B-B763-82244B50596D}"/>
          </ac:spMkLst>
        </pc:spChg>
        <pc:spChg chg="add mod ord">
          <ac:chgData name="Dante Anthony Faria" userId="95c998d4-99fc-4bdf-a74c-37e9daa813e6" providerId="ADAL" clId="{B21A4E70-A1B8-EC49-A959-94CB4505853F}" dt="2023-04-20T04:18:08.523" v="837" actId="20577"/>
          <ac:spMkLst>
            <pc:docMk/>
            <pc:sldMk cId="3083937763" sldId="293"/>
            <ac:spMk id="4" creationId="{C5E0AFAF-37E8-3C46-A556-339E55DFFBA3}"/>
          </ac:spMkLst>
        </pc:spChg>
        <pc:spChg chg="add mod ord">
          <ac:chgData name="Dante Anthony Faria" userId="95c998d4-99fc-4bdf-a74c-37e9daa813e6" providerId="ADAL" clId="{B21A4E70-A1B8-EC49-A959-94CB4505853F}" dt="2023-04-20T04:18:40.799" v="863" actId="20577"/>
          <ac:spMkLst>
            <pc:docMk/>
            <pc:sldMk cId="3083937763" sldId="293"/>
            <ac:spMk id="5" creationId="{649E99AE-1A05-6242-A08E-3E8D72870735}"/>
          </ac:spMkLst>
        </pc:spChg>
        <pc:spChg chg="add mod ord">
          <ac:chgData name="Dante Anthony Faria" userId="95c998d4-99fc-4bdf-a74c-37e9daa813e6" providerId="ADAL" clId="{B21A4E70-A1B8-EC49-A959-94CB4505853F}" dt="2023-04-20T04:18:27.583" v="848" actId="20577"/>
          <ac:spMkLst>
            <pc:docMk/>
            <pc:sldMk cId="3083937763" sldId="293"/>
            <ac:spMk id="6" creationId="{E1AA8F61-AAD3-3D41-AAD9-B11067AAFAEE}"/>
          </ac:spMkLst>
        </pc:spChg>
      </pc:sldChg>
      <pc:sldChg chg="addSp modSp mod">
        <pc:chgData name="Dante Anthony Faria" userId="95c998d4-99fc-4bdf-a74c-37e9daa813e6" providerId="ADAL" clId="{B21A4E70-A1B8-EC49-A959-94CB4505853F}" dt="2023-04-21T00:01:05.297" v="1008" actId="20577"/>
        <pc:sldMkLst>
          <pc:docMk/>
          <pc:sldMk cId="3137618431" sldId="294"/>
        </pc:sldMkLst>
        <pc:spChg chg="add mod">
          <ac:chgData name="Dante Anthony Faria" userId="95c998d4-99fc-4bdf-a74c-37e9daa813e6" providerId="ADAL" clId="{B21A4E70-A1B8-EC49-A959-94CB4505853F}" dt="2023-04-21T00:01:05.297" v="1008" actId="20577"/>
          <ac:spMkLst>
            <pc:docMk/>
            <pc:sldMk cId="3137618431" sldId="294"/>
            <ac:spMk id="4" creationId="{68DD6425-E399-D34F-A65C-8B918717CFCA}"/>
          </ac:spMkLst>
        </pc:spChg>
      </pc:sldChg>
    </pc:docChg>
  </pc:docChgLst>
  <pc:docChgLst>
    <pc:chgData name="Thomas Schreiber" userId="S::ts2227@nau.edu::605aa84f-b7a2-4ecb-813c-365ab19d34df" providerId="AD" clId="Web-{A37C846B-49F3-4969-AA3E-3F4DEACF1578}"/>
    <pc:docChg chg="modSld">
      <pc:chgData name="Thomas Schreiber" userId="S::ts2227@nau.edu::605aa84f-b7a2-4ecb-813c-365ab19d34df" providerId="AD" clId="Web-{A37C846B-49F3-4969-AA3E-3F4DEACF1578}" dt="2023-03-09T23:11:25.171" v="16" actId="1076"/>
      <pc:docMkLst>
        <pc:docMk/>
      </pc:docMkLst>
      <pc:sldChg chg="modSp">
        <pc:chgData name="Thomas Schreiber" userId="S::ts2227@nau.edu::605aa84f-b7a2-4ecb-813c-365ab19d34df" providerId="AD" clId="Web-{A37C846B-49F3-4969-AA3E-3F4DEACF1578}" dt="2023-03-09T23:09:44.383" v="0" actId="20577"/>
        <pc:sldMkLst>
          <pc:docMk/>
          <pc:sldMk cId="294407833" sldId="256"/>
        </pc:sldMkLst>
        <pc:spChg chg="mod">
          <ac:chgData name="Thomas Schreiber" userId="S::ts2227@nau.edu::605aa84f-b7a2-4ecb-813c-365ab19d34df" providerId="AD" clId="Web-{A37C846B-49F3-4969-AA3E-3F4DEACF1578}" dt="2023-03-09T23:09:44.383" v="0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modSp">
        <pc:chgData name="Thomas Schreiber" userId="S::ts2227@nau.edu::605aa84f-b7a2-4ecb-813c-365ab19d34df" providerId="AD" clId="Web-{A37C846B-49F3-4969-AA3E-3F4DEACF1578}" dt="2023-03-09T23:11:25.171" v="16" actId="1076"/>
        <pc:sldMkLst>
          <pc:docMk/>
          <pc:sldMk cId="1021631599" sldId="257"/>
        </pc:sldMkLst>
        <pc:spChg chg="mod">
          <ac:chgData name="Thomas Schreiber" userId="S::ts2227@nau.edu::605aa84f-b7a2-4ecb-813c-365ab19d34df" providerId="AD" clId="Web-{A37C846B-49F3-4969-AA3E-3F4DEACF1578}" dt="2023-03-09T23:11:25.171" v="16" actId="1076"/>
          <ac:spMkLst>
            <pc:docMk/>
            <pc:sldMk cId="1021631599" sldId="257"/>
            <ac:spMk id="7" creationId="{26CDD33B-FB9A-2EE0-C3A0-C41A62CD7B31}"/>
          </ac:spMkLst>
        </pc:spChg>
      </pc:sldChg>
    </pc:docChg>
  </pc:docChgLst>
  <pc:docChgLst>
    <pc:chgData name="Damien Arthur Brothers" userId="S::dab534@iris.nau.edu::743c42d3-15f5-4ba6-a79c-46f1509f5a1d" providerId="AD" clId="Web-{583254E4-CD50-4F84-8815-A7711F92F7D1}"/>
    <pc:docChg chg="modSld">
      <pc:chgData name="Damien Arthur Brothers" userId="S::dab534@iris.nau.edu::743c42d3-15f5-4ba6-a79c-46f1509f5a1d" providerId="AD" clId="Web-{583254E4-CD50-4F84-8815-A7711F92F7D1}" dt="2023-04-20T21:50:27.671" v="41" actId="1076"/>
      <pc:docMkLst>
        <pc:docMk/>
      </pc:docMkLst>
      <pc:sldChg chg="addSp delSp modSp">
        <pc:chgData name="Damien Arthur Brothers" userId="S::dab534@iris.nau.edu::743c42d3-15f5-4ba6-a79c-46f1509f5a1d" providerId="AD" clId="Web-{583254E4-CD50-4F84-8815-A7711F92F7D1}" dt="2023-04-20T21:50:27.671" v="41" actId="1076"/>
        <pc:sldMkLst>
          <pc:docMk/>
          <pc:sldMk cId="1939750960" sldId="287"/>
        </pc:sldMkLst>
        <pc:spChg chg="add del mod">
          <ac:chgData name="Damien Arthur Brothers" userId="S::dab534@iris.nau.edu::743c42d3-15f5-4ba6-a79c-46f1509f5a1d" providerId="AD" clId="Web-{583254E4-CD50-4F84-8815-A7711F92F7D1}" dt="2023-04-20T21:50:22.702" v="39"/>
          <ac:spMkLst>
            <pc:docMk/>
            <pc:sldMk cId="1939750960" sldId="287"/>
            <ac:spMk id="4" creationId="{D2C23328-C4BA-997C-B972-E3F3F23101C6}"/>
          </ac:spMkLst>
        </pc:spChg>
        <pc:spChg chg="mod">
          <ac:chgData name="Damien Arthur Brothers" userId="S::dab534@iris.nau.edu::743c42d3-15f5-4ba6-a79c-46f1509f5a1d" providerId="AD" clId="Web-{583254E4-CD50-4F84-8815-A7711F92F7D1}" dt="2023-04-20T21:50:26.233" v="40" actId="1076"/>
          <ac:spMkLst>
            <pc:docMk/>
            <pc:sldMk cId="1939750960" sldId="287"/>
            <ac:spMk id="5" creationId="{8FC29134-AF5B-004F-AA30-FF365593ED45}"/>
          </ac:spMkLst>
        </pc:spChg>
        <pc:graphicFrameChg chg="del">
          <ac:chgData name="Damien Arthur Brothers" userId="S::dab534@iris.nau.edu::743c42d3-15f5-4ba6-a79c-46f1509f5a1d" providerId="AD" clId="Web-{583254E4-CD50-4F84-8815-A7711F92F7D1}" dt="2023-04-20T21:50:12.826" v="38"/>
          <ac:graphicFrameMkLst>
            <pc:docMk/>
            <pc:sldMk cId="1939750960" sldId="287"/>
            <ac:graphicFrameMk id="6" creationId="{76F777AD-F461-C14F-82C7-DBB05E51DF2D}"/>
          </ac:graphicFrameMkLst>
        </pc:graphicFrameChg>
        <pc:picChg chg="mod">
          <ac:chgData name="Damien Arthur Brothers" userId="S::dab534@iris.nau.edu::743c42d3-15f5-4ba6-a79c-46f1509f5a1d" providerId="AD" clId="Web-{583254E4-CD50-4F84-8815-A7711F92F7D1}" dt="2023-04-20T21:31:34.613" v="1" actId="14100"/>
          <ac:picMkLst>
            <pc:docMk/>
            <pc:sldMk cId="1939750960" sldId="287"/>
            <ac:picMk id="8" creationId="{33C41837-86D3-381F-B6F9-E35A70AACAE5}"/>
          </ac:picMkLst>
        </pc:picChg>
        <pc:picChg chg="mod">
          <ac:chgData name="Damien Arthur Brothers" userId="S::dab534@iris.nau.edu::743c42d3-15f5-4ba6-a79c-46f1509f5a1d" providerId="AD" clId="Web-{583254E4-CD50-4F84-8815-A7711F92F7D1}" dt="2023-04-20T21:50:27.671" v="41" actId="1076"/>
          <ac:picMkLst>
            <pc:docMk/>
            <pc:sldMk cId="1939750960" sldId="287"/>
            <ac:picMk id="9" creationId="{95640F87-AC1A-CEAD-8D7A-1153F4E9C95B}"/>
          </ac:picMkLst>
        </pc:picChg>
      </pc:sldChg>
      <pc:sldChg chg="addSp delSp modSp">
        <pc:chgData name="Damien Arthur Brothers" userId="S::dab534@iris.nau.edu::743c42d3-15f5-4ba6-a79c-46f1509f5a1d" providerId="AD" clId="Web-{583254E4-CD50-4F84-8815-A7711F92F7D1}" dt="2023-04-20T21:49:01.963" v="37" actId="1076"/>
        <pc:sldMkLst>
          <pc:docMk/>
          <pc:sldMk cId="3083937763" sldId="293"/>
        </pc:sldMkLst>
        <pc:spChg chg="mod">
          <ac:chgData name="Damien Arthur Brothers" userId="S::dab534@iris.nau.edu::743c42d3-15f5-4ba6-a79c-46f1509f5a1d" providerId="AD" clId="Web-{583254E4-CD50-4F84-8815-A7711F92F7D1}" dt="2023-04-20T21:46:40.519" v="21" actId="20577"/>
          <ac:spMkLst>
            <pc:docMk/>
            <pc:sldMk cId="3083937763" sldId="293"/>
            <ac:spMk id="5" creationId="{649E99AE-1A05-6242-A08E-3E8D72870735}"/>
          </ac:spMkLst>
        </pc:spChg>
        <pc:picChg chg="add del mod">
          <ac:chgData name="Damien Arthur Brothers" userId="S::dab534@iris.nau.edu::743c42d3-15f5-4ba6-a79c-46f1509f5a1d" providerId="AD" clId="Web-{583254E4-CD50-4F84-8815-A7711F92F7D1}" dt="2023-04-20T21:47:58.444" v="27"/>
          <ac:picMkLst>
            <pc:docMk/>
            <pc:sldMk cId="3083937763" sldId="293"/>
            <ac:picMk id="2" creationId="{E39EF684-B736-E261-E0DE-C4958DA579CD}"/>
          </ac:picMkLst>
        </pc:picChg>
        <pc:picChg chg="add mod">
          <ac:chgData name="Damien Arthur Brothers" userId="S::dab534@iris.nau.edu::743c42d3-15f5-4ba6-a79c-46f1509f5a1d" providerId="AD" clId="Web-{583254E4-CD50-4F84-8815-A7711F92F7D1}" dt="2023-04-20T21:48:58.948" v="36" actId="1076"/>
          <ac:picMkLst>
            <pc:docMk/>
            <pc:sldMk cId="3083937763" sldId="293"/>
            <ac:picMk id="3" creationId="{D31C5EAC-D34A-1444-8A25-A5A54748AD54}"/>
          </ac:picMkLst>
        </pc:picChg>
        <pc:picChg chg="add mod">
          <ac:chgData name="Damien Arthur Brothers" userId="S::dab534@iris.nau.edu::743c42d3-15f5-4ba6-a79c-46f1509f5a1d" providerId="AD" clId="Web-{583254E4-CD50-4F84-8815-A7711F92F7D1}" dt="2023-04-20T21:49:01.963" v="37" actId="1076"/>
          <ac:picMkLst>
            <pc:docMk/>
            <pc:sldMk cId="3083937763" sldId="293"/>
            <ac:picMk id="7" creationId="{DA5502C3-C02B-F890-95DA-CD54E50A49F3}"/>
          </ac:picMkLst>
        </pc:picChg>
      </pc:sldChg>
    </pc:docChg>
  </pc:docChgLst>
  <pc:docChgLst>
    <pc:chgData name="Damien Arthur Brothers" userId="743c42d3-15f5-4ba6-a79c-46f1509f5a1d" providerId="ADAL" clId="{40CE93FE-DB3B-4D08-AAD5-64578542B953}"/>
    <pc:docChg chg="undo custSel modSld sldOrd">
      <pc:chgData name="Damien Arthur Brothers" userId="743c42d3-15f5-4ba6-a79c-46f1509f5a1d" providerId="ADAL" clId="{40CE93FE-DB3B-4D08-AAD5-64578542B953}" dt="2023-04-20T23:54:13.415" v="263" actId="14100"/>
      <pc:docMkLst>
        <pc:docMk/>
      </pc:docMkLst>
      <pc:sldChg chg="addSp modSp mod modClrScheme chgLayout">
        <pc:chgData name="Damien Arthur Brothers" userId="743c42d3-15f5-4ba6-a79c-46f1509f5a1d" providerId="ADAL" clId="{40CE93FE-DB3B-4D08-AAD5-64578542B953}" dt="2023-04-20T23:47:05.506" v="262" actId="700"/>
        <pc:sldMkLst>
          <pc:docMk/>
          <pc:sldMk cId="243286138" sldId="278"/>
        </pc:sldMkLst>
        <pc:spChg chg="mod ord">
          <ac:chgData name="Damien Arthur Brothers" userId="743c42d3-15f5-4ba6-a79c-46f1509f5a1d" providerId="ADAL" clId="{40CE93FE-DB3B-4D08-AAD5-64578542B953}" dt="2023-04-20T23:47:05.506" v="262" actId="700"/>
          <ac:spMkLst>
            <pc:docMk/>
            <pc:sldMk cId="243286138" sldId="278"/>
            <ac:spMk id="2" creationId="{EDB76CCA-50DE-E02A-E76F-FE40AD5BF7C2}"/>
          </ac:spMkLst>
        </pc:spChg>
        <pc:spChg chg="mod ord">
          <ac:chgData name="Damien Arthur Brothers" userId="743c42d3-15f5-4ba6-a79c-46f1509f5a1d" providerId="ADAL" clId="{40CE93FE-DB3B-4D08-AAD5-64578542B953}" dt="2023-04-20T23:47:05.506" v="262" actId="700"/>
          <ac:spMkLst>
            <pc:docMk/>
            <pc:sldMk cId="243286138" sldId="278"/>
            <ac:spMk id="3" creationId="{9A5A7A79-53F6-EBBB-7E27-FBA68882AD8E}"/>
          </ac:spMkLst>
        </pc:spChg>
        <pc:spChg chg="add mod ord">
          <ac:chgData name="Damien Arthur Brothers" userId="743c42d3-15f5-4ba6-a79c-46f1509f5a1d" providerId="ADAL" clId="{40CE93FE-DB3B-4D08-AAD5-64578542B953}" dt="2023-04-20T23:47:05.506" v="262" actId="700"/>
          <ac:spMkLst>
            <pc:docMk/>
            <pc:sldMk cId="243286138" sldId="278"/>
            <ac:spMk id="8" creationId="{2BD8FFEA-063C-D71E-9ED1-8160A22E31A3}"/>
          </ac:spMkLst>
        </pc:spChg>
      </pc:sldChg>
      <pc:sldChg chg="modSp mod">
        <pc:chgData name="Damien Arthur Brothers" userId="743c42d3-15f5-4ba6-a79c-46f1509f5a1d" providerId="ADAL" clId="{40CE93FE-DB3B-4D08-AAD5-64578542B953}" dt="2023-04-20T23:28:42.133" v="238" actId="20577"/>
        <pc:sldMkLst>
          <pc:docMk/>
          <pc:sldMk cId="2773737082" sldId="280"/>
        </pc:sldMkLst>
        <pc:spChg chg="mod">
          <ac:chgData name="Damien Arthur Brothers" userId="743c42d3-15f5-4ba6-a79c-46f1509f5a1d" providerId="ADAL" clId="{40CE93FE-DB3B-4D08-AAD5-64578542B953}" dt="2023-04-20T23:28:42.133" v="238" actId="20577"/>
          <ac:spMkLst>
            <pc:docMk/>
            <pc:sldMk cId="2773737082" sldId="280"/>
            <ac:spMk id="6" creationId="{30FC7044-FD0D-EA4D-BA9A-91FB8A5BA4D3}"/>
          </ac:spMkLst>
        </pc:spChg>
      </pc:sldChg>
      <pc:sldChg chg="modSp mod">
        <pc:chgData name="Damien Arthur Brothers" userId="743c42d3-15f5-4ba6-a79c-46f1509f5a1d" providerId="ADAL" clId="{40CE93FE-DB3B-4D08-AAD5-64578542B953}" dt="2023-04-20T23:16:17.946" v="234" actId="20577"/>
        <pc:sldMkLst>
          <pc:docMk/>
          <pc:sldMk cId="3378982503" sldId="281"/>
        </pc:sldMkLst>
        <pc:spChg chg="mod">
          <ac:chgData name="Damien Arthur Brothers" userId="743c42d3-15f5-4ba6-a79c-46f1509f5a1d" providerId="ADAL" clId="{40CE93FE-DB3B-4D08-AAD5-64578542B953}" dt="2023-04-20T23:15:49.412" v="225" actId="20577"/>
          <ac:spMkLst>
            <pc:docMk/>
            <pc:sldMk cId="3378982503" sldId="281"/>
            <ac:spMk id="3" creationId="{839D0BCE-6192-99DC-C360-357C902CE821}"/>
          </ac:spMkLst>
        </pc:spChg>
        <pc:graphicFrameChg chg="modGraphic">
          <ac:chgData name="Damien Arthur Brothers" userId="743c42d3-15f5-4ba6-a79c-46f1509f5a1d" providerId="ADAL" clId="{40CE93FE-DB3B-4D08-AAD5-64578542B953}" dt="2023-04-20T23:16:17.946" v="234" actId="20577"/>
          <ac:graphicFrameMkLst>
            <pc:docMk/>
            <pc:sldMk cId="3378982503" sldId="281"/>
            <ac:graphicFrameMk id="9" creationId="{8A6B95B2-CC12-B685-4335-09B9C1ABBC9C}"/>
          </ac:graphicFrameMkLst>
        </pc:graphicFrameChg>
      </pc:sldChg>
      <pc:sldChg chg="modSp mod">
        <pc:chgData name="Damien Arthur Brothers" userId="743c42d3-15f5-4ba6-a79c-46f1509f5a1d" providerId="ADAL" clId="{40CE93FE-DB3B-4D08-AAD5-64578542B953}" dt="2023-04-20T23:03:29.274" v="176" actId="1076"/>
        <pc:sldMkLst>
          <pc:docMk/>
          <pc:sldMk cId="1939750960" sldId="287"/>
        </pc:sldMkLst>
        <pc:spChg chg="mod">
          <ac:chgData name="Damien Arthur Brothers" userId="743c42d3-15f5-4ba6-a79c-46f1509f5a1d" providerId="ADAL" clId="{40CE93FE-DB3B-4D08-AAD5-64578542B953}" dt="2023-04-20T23:03:24.863" v="174" actId="14100"/>
          <ac:spMkLst>
            <pc:docMk/>
            <pc:sldMk cId="1939750960" sldId="287"/>
            <ac:spMk id="5" creationId="{8FC29134-AF5B-004F-AA30-FF365593ED45}"/>
          </ac:spMkLst>
        </pc:spChg>
        <pc:picChg chg="mod">
          <ac:chgData name="Damien Arthur Brothers" userId="743c42d3-15f5-4ba6-a79c-46f1509f5a1d" providerId="ADAL" clId="{40CE93FE-DB3B-4D08-AAD5-64578542B953}" dt="2023-04-20T23:03:26.773" v="175" actId="1076"/>
          <ac:picMkLst>
            <pc:docMk/>
            <pc:sldMk cId="1939750960" sldId="287"/>
            <ac:picMk id="8" creationId="{33C41837-86D3-381F-B6F9-E35A70AACAE5}"/>
          </ac:picMkLst>
        </pc:picChg>
        <pc:picChg chg="mod">
          <ac:chgData name="Damien Arthur Brothers" userId="743c42d3-15f5-4ba6-a79c-46f1509f5a1d" providerId="ADAL" clId="{40CE93FE-DB3B-4D08-AAD5-64578542B953}" dt="2023-04-20T23:03:29.274" v="176" actId="1076"/>
          <ac:picMkLst>
            <pc:docMk/>
            <pc:sldMk cId="1939750960" sldId="287"/>
            <ac:picMk id="9" creationId="{95640F87-AC1A-CEAD-8D7A-1153F4E9C95B}"/>
          </ac:picMkLst>
        </pc:picChg>
      </pc:sldChg>
      <pc:sldChg chg="addSp modSp mod ord">
        <pc:chgData name="Damien Arthur Brothers" userId="743c42d3-15f5-4ba6-a79c-46f1509f5a1d" providerId="ADAL" clId="{40CE93FE-DB3B-4D08-AAD5-64578542B953}" dt="2023-04-20T23:54:13.415" v="263" actId="14100"/>
        <pc:sldMkLst>
          <pc:docMk/>
          <pc:sldMk cId="3083937763" sldId="293"/>
        </pc:sldMkLst>
        <pc:spChg chg="add mod">
          <ac:chgData name="Damien Arthur Brothers" userId="743c42d3-15f5-4ba6-a79c-46f1509f5a1d" providerId="ADAL" clId="{40CE93FE-DB3B-4D08-AAD5-64578542B953}" dt="2023-04-20T23:29:00.227" v="247" actId="20577"/>
          <ac:spMkLst>
            <pc:docMk/>
            <pc:sldMk cId="3083937763" sldId="293"/>
            <ac:spMk id="2" creationId="{9E2B597C-9838-B802-14BB-0106378F561D}"/>
          </ac:spMkLst>
        </pc:spChg>
        <pc:spChg chg="mod">
          <ac:chgData name="Damien Arthur Brothers" userId="743c42d3-15f5-4ba6-a79c-46f1509f5a1d" providerId="ADAL" clId="{40CE93FE-DB3B-4D08-AAD5-64578542B953}" dt="2023-04-20T23:54:13.415" v="263" actId="14100"/>
          <ac:spMkLst>
            <pc:docMk/>
            <pc:sldMk cId="3083937763" sldId="293"/>
            <ac:spMk id="5" creationId="{649E99AE-1A05-6242-A08E-3E8D72870735}"/>
          </ac:spMkLst>
        </pc:spChg>
        <pc:picChg chg="mod">
          <ac:chgData name="Damien Arthur Brothers" userId="743c42d3-15f5-4ba6-a79c-46f1509f5a1d" providerId="ADAL" clId="{40CE93FE-DB3B-4D08-AAD5-64578542B953}" dt="2023-04-20T23:45:55.924" v="261" actId="1076"/>
          <ac:picMkLst>
            <pc:docMk/>
            <pc:sldMk cId="3083937763" sldId="293"/>
            <ac:picMk id="7" creationId="{DA5502C3-C02B-F890-95DA-CD54E50A49F3}"/>
          </ac:picMkLst>
        </pc:picChg>
      </pc:sldChg>
      <pc:sldChg chg="modSp mod">
        <pc:chgData name="Damien Arthur Brothers" userId="743c42d3-15f5-4ba6-a79c-46f1509f5a1d" providerId="ADAL" clId="{40CE93FE-DB3B-4D08-AAD5-64578542B953}" dt="2023-04-20T23:41:53.137" v="259" actId="1076"/>
        <pc:sldMkLst>
          <pc:docMk/>
          <pc:sldMk cId="3137618431" sldId="294"/>
        </pc:sldMkLst>
        <pc:spChg chg="mod">
          <ac:chgData name="Damien Arthur Brothers" userId="743c42d3-15f5-4ba6-a79c-46f1509f5a1d" providerId="ADAL" clId="{40CE93FE-DB3B-4D08-AAD5-64578542B953}" dt="2023-04-20T23:41:53.137" v="259" actId="1076"/>
          <ac:spMkLst>
            <pc:docMk/>
            <pc:sldMk cId="3137618431" sldId="294"/>
            <ac:spMk id="4" creationId="{68DD6425-E399-D34F-A65C-8B918717CFCA}"/>
          </ac:spMkLst>
        </pc:spChg>
      </pc:sldChg>
    </pc:docChg>
  </pc:docChgLst>
  <pc:docChgLst>
    <pc:chgData name="Dante Anthony Faria" userId="S::daf273@nau.edu::95c998d4-99fc-4bdf-a74c-37e9daa813e6" providerId="AD" clId="Web-{0150B747-99D2-453D-889F-71D8C176D772}"/>
    <pc:docChg chg="modSld">
      <pc:chgData name="Dante Anthony Faria" userId="S::daf273@nau.edu::95c998d4-99fc-4bdf-a74c-37e9daa813e6" providerId="AD" clId="Web-{0150B747-99D2-453D-889F-71D8C176D772}" dt="2023-04-16T21:58:33.033" v="1" actId="1076"/>
      <pc:docMkLst>
        <pc:docMk/>
      </pc:docMkLst>
      <pc:sldChg chg="modSp">
        <pc:chgData name="Dante Anthony Faria" userId="S::daf273@nau.edu::95c998d4-99fc-4bdf-a74c-37e9daa813e6" providerId="AD" clId="Web-{0150B747-99D2-453D-889F-71D8C176D772}" dt="2023-04-16T21:58:33.033" v="1" actId="1076"/>
        <pc:sldMkLst>
          <pc:docMk/>
          <pc:sldMk cId="2773737082" sldId="280"/>
        </pc:sldMkLst>
        <pc:spChg chg="mod">
          <ac:chgData name="Dante Anthony Faria" userId="S::daf273@nau.edu::95c998d4-99fc-4bdf-a74c-37e9daa813e6" providerId="AD" clId="Web-{0150B747-99D2-453D-889F-71D8C176D772}" dt="2023-04-16T21:58:33.033" v="1" actId="1076"/>
          <ac:spMkLst>
            <pc:docMk/>
            <pc:sldMk cId="2773737082" sldId="280"/>
            <ac:spMk id="7" creationId="{BE87A97C-8C1B-B1BD-BC40-F7B495B89A14}"/>
          </ac:spMkLst>
        </pc:spChg>
      </pc:sldChg>
    </pc:docChg>
  </pc:docChgLst>
  <pc:docChgLst>
    <pc:chgData name="Colby Jacob Murphy" userId="S::cjm768@nau.edu::45d7a4c1-27c9-40f4-a00e-76bf36de80f8" providerId="AD" clId="Web-{4827E267-4711-422A-80AA-64AB13DE7CD9}"/>
    <pc:docChg chg="delSld modSld">
      <pc:chgData name="Colby Jacob Murphy" userId="S::cjm768@nau.edu::45d7a4c1-27c9-40f4-a00e-76bf36de80f8" providerId="AD" clId="Web-{4827E267-4711-422A-80AA-64AB13DE7CD9}" dt="2023-04-06T01:11:20.585" v="266" actId="1076"/>
      <pc:docMkLst>
        <pc:docMk/>
      </pc:docMkLst>
      <pc:sldChg chg="modSp">
        <pc:chgData name="Colby Jacob Murphy" userId="S::cjm768@nau.edu::45d7a4c1-27c9-40f4-a00e-76bf36de80f8" providerId="AD" clId="Web-{4827E267-4711-422A-80AA-64AB13DE7CD9}" dt="2023-04-06T00:35:04.138" v="0" actId="20577"/>
        <pc:sldMkLst>
          <pc:docMk/>
          <pc:sldMk cId="294407833" sldId="256"/>
        </pc:sldMkLst>
        <pc:spChg chg="mod">
          <ac:chgData name="Colby Jacob Murphy" userId="S::cjm768@nau.edu::45d7a4c1-27c9-40f4-a00e-76bf36de80f8" providerId="AD" clId="Web-{4827E267-4711-422A-80AA-64AB13DE7CD9}" dt="2023-04-06T00:35:04.138" v="0" actId="20577"/>
          <ac:spMkLst>
            <pc:docMk/>
            <pc:sldMk cId="294407833" sldId="256"/>
            <ac:spMk id="2" creationId="{C180F69B-83FB-A944-A62A-2EF137895557}"/>
          </ac:spMkLst>
        </pc:spChg>
      </pc:sldChg>
      <pc:sldChg chg="delSp modSp">
        <pc:chgData name="Colby Jacob Murphy" userId="S::cjm768@nau.edu::45d7a4c1-27c9-40f4-a00e-76bf36de80f8" providerId="AD" clId="Web-{4827E267-4711-422A-80AA-64AB13DE7CD9}" dt="2023-04-06T00:58:33.889" v="132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4827E267-4711-422A-80AA-64AB13DE7CD9}" dt="2023-04-06T00:58:25.670" v="130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Colby Jacob Murphy" userId="S::cjm768@nau.edu::45d7a4c1-27c9-40f4-a00e-76bf36de80f8" providerId="AD" clId="Web-{4827E267-4711-422A-80AA-64AB13DE7CD9}" dt="2023-04-06T00:37:16.241" v="5" actId="14100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Colby Jacob Murphy" userId="S::cjm768@nau.edu::45d7a4c1-27c9-40f4-a00e-76bf36de80f8" providerId="AD" clId="Web-{4827E267-4711-422A-80AA-64AB13DE7CD9}" dt="2023-04-06T00:39:18.886" v="17" actId="1076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Colby Jacob Murphy" userId="S::cjm768@nau.edu::45d7a4c1-27c9-40f4-a00e-76bf36de80f8" providerId="AD" clId="Web-{4827E267-4711-422A-80AA-64AB13DE7CD9}" dt="2023-04-06T00:58:33.889" v="132" actId="20577"/>
          <ac:spMkLst>
            <pc:docMk/>
            <pc:sldMk cId="1021631599" sldId="257"/>
            <ac:spMk id="11" creationId="{C9C79509-0F23-5D67-40D2-47469865834F}"/>
          </ac:spMkLst>
        </pc:spChg>
        <pc:picChg chg="del">
          <ac:chgData name="Colby Jacob Murphy" userId="S::cjm768@nau.edu::45d7a4c1-27c9-40f4-a00e-76bf36de80f8" providerId="AD" clId="Web-{4827E267-4711-422A-80AA-64AB13DE7CD9}" dt="2023-04-06T00:38:00.040" v="9"/>
          <ac:picMkLst>
            <pc:docMk/>
            <pc:sldMk cId="1021631599" sldId="257"/>
            <ac:picMk id="4" creationId="{E3ECC139-D320-3A57-B375-8CAFE5E558F1}"/>
          </ac:picMkLst>
        </pc:picChg>
        <pc:picChg chg="mod">
          <ac:chgData name="Colby Jacob Murphy" userId="S::cjm768@nau.edu::45d7a4c1-27c9-40f4-a00e-76bf36de80f8" providerId="AD" clId="Web-{4827E267-4711-422A-80AA-64AB13DE7CD9}" dt="2023-04-06T00:38:26.244" v="15" actId="14100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Colby Jacob Murphy" userId="S::cjm768@nau.edu::45d7a4c1-27c9-40f4-a00e-76bf36de80f8" providerId="AD" clId="Web-{4827E267-4711-422A-80AA-64AB13DE7CD9}" dt="2023-04-06T01:11:20.585" v="266" actId="1076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4827E267-4711-422A-80AA-64AB13DE7CD9}" dt="2023-04-06T01:03:56.946" v="212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Colby Jacob Murphy" userId="S::cjm768@nau.edu::45d7a4c1-27c9-40f4-a00e-76bf36de80f8" providerId="AD" clId="Web-{4827E267-4711-422A-80AA-64AB13DE7CD9}" dt="2023-04-06T01:00:51.331" v="171" actId="20577"/>
          <ac:spMkLst>
            <pc:docMk/>
            <pc:sldMk cId="1698651007" sldId="258"/>
            <ac:spMk id="6" creationId="{C475B65D-9720-6823-4250-BBD92A58FC2A}"/>
          </ac:spMkLst>
        </pc:spChg>
        <pc:picChg chg="mod">
          <ac:chgData name="Colby Jacob Murphy" userId="S::cjm768@nau.edu::45d7a4c1-27c9-40f4-a00e-76bf36de80f8" providerId="AD" clId="Web-{4827E267-4711-422A-80AA-64AB13DE7CD9}" dt="2023-04-06T01:11:20.585" v="266" actId="1076"/>
          <ac:picMkLst>
            <pc:docMk/>
            <pc:sldMk cId="1698651007" sldId="258"/>
            <ac:picMk id="1026" creationId="{AA51B80A-E362-25B4-0503-C31C3A8C07B9}"/>
          </ac:picMkLst>
        </pc:picChg>
      </pc:sldChg>
      <pc:sldChg chg="delSp modSp">
        <pc:chgData name="Colby Jacob Murphy" userId="S::cjm768@nau.edu::45d7a4c1-27c9-40f4-a00e-76bf36de80f8" providerId="AD" clId="Web-{4827E267-4711-422A-80AA-64AB13DE7CD9}" dt="2023-04-06T01:11:04.100" v="264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4827E267-4711-422A-80AA-64AB13DE7CD9}" dt="2023-04-06T01:11:04.100" v="264" actId="20577"/>
          <ac:spMkLst>
            <pc:docMk/>
            <pc:sldMk cId="3897961542" sldId="259"/>
            <ac:spMk id="2" creationId="{3C1B46FD-6246-1444-9560-86A17221DDD9}"/>
          </ac:spMkLst>
        </pc:spChg>
        <pc:spChg chg="del">
          <ac:chgData name="Colby Jacob Murphy" userId="S::cjm768@nau.edu::45d7a4c1-27c9-40f4-a00e-76bf36de80f8" providerId="AD" clId="Web-{4827E267-4711-422A-80AA-64AB13DE7CD9}" dt="2023-04-06T01:09:51.254" v="242"/>
          <ac:spMkLst>
            <pc:docMk/>
            <pc:sldMk cId="3897961542" sldId="259"/>
            <ac:spMk id="4" creationId="{4C6211B8-D73F-1631-F78B-4660314811C5}"/>
          </ac:spMkLst>
        </pc:spChg>
        <pc:spChg chg="del mod">
          <ac:chgData name="Colby Jacob Murphy" userId="S::cjm768@nau.edu::45d7a4c1-27c9-40f4-a00e-76bf36de80f8" providerId="AD" clId="Web-{4827E267-4711-422A-80AA-64AB13DE7CD9}" dt="2023-04-06T01:09:49.488" v="241"/>
          <ac:spMkLst>
            <pc:docMk/>
            <pc:sldMk cId="3897961542" sldId="259"/>
            <ac:spMk id="5" creationId="{779A0B45-9825-E05B-0217-05AA9E89ECAA}"/>
          </ac:spMkLst>
        </pc:spChg>
        <pc:spChg chg="del">
          <ac:chgData name="Colby Jacob Murphy" userId="S::cjm768@nau.edu::45d7a4c1-27c9-40f4-a00e-76bf36de80f8" providerId="AD" clId="Web-{4827E267-4711-422A-80AA-64AB13DE7CD9}" dt="2023-04-06T01:10:02.395" v="244"/>
          <ac:spMkLst>
            <pc:docMk/>
            <pc:sldMk cId="3897961542" sldId="259"/>
            <ac:spMk id="7" creationId="{9CB26A96-01AA-74CB-A74C-585598670C0B}"/>
          </ac:spMkLst>
        </pc:spChg>
        <pc:spChg chg="del">
          <ac:chgData name="Colby Jacob Murphy" userId="S::cjm768@nau.edu::45d7a4c1-27c9-40f4-a00e-76bf36de80f8" providerId="AD" clId="Web-{4827E267-4711-422A-80AA-64AB13DE7CD9}" dt="2023-04-06T01:10:03.223" v="245"/>
          <ac:spMkLst>
            <pc:docMk/>
            <pc:sldMk cId="3897961542" sldId="259"/>
            <ac:spMk id="8" creationId="{FB771413-70F5-5449-1FA6-1FB2D9A8196E}"/>
          </ac:spMkLst>
        </pc:spChg>
        <pc:spChg chg="del">
          <ac:chgData name="Colby Jacob Murphy" userId="S::cjm768@nau.edu::45d7a4c1-27c9-40f4-a00e-76bf36de80f8" providerId="AD" clId="Web-{4827E267-4711-422A-80AA-64AB13DE7CD9}" dt="2023-04-06T01:09:55.348" v="243"/>
          <ac:spMkLst>
            <pc:docMk/>
            <pc:sldMk cId="3897961542" sldId="259"/>
            <ac:spMk id="9" creationId="{BD7ABDE2-603D-D06C-3B31-40B33EBF378E}"/>
          </ac:spMkLst>
        </pc:spChg>
        <pc:spChg chg="del">
          <ac:chgData name="Colby Jacob Murphy" userId="S::cjm768@nau.edu::45d7a4c1-27c9-40f4-a00e-76bf36de80f8" providerId="AD" clId="Web-{4827E267-4711-422A-80AA-64AB13DE7CD9}" dt="2023-04-06T01:10:24.380" v="256"/>
          <ac:spMkLst>
            <pc:docMk/>
            <pc:sldMk cId="3897961542" sldId="259"/>
            <ac:spMk id="11" creationId="{67FB322A-5372-822E-4D66-F2F8C0DAE57C}"/>
          </ac:spMkLst>
        </pc:spChg>
        <pc:spChg chg="del">
          <ac:chgData name="Colby Jacob Murphy" userId="S::cjm768@nau.edu::45d7a4c1-27c9-40f4-a00e-76bf36de80f8" providerId="AD" clId="Web-{4827E267-4711-422A-80AA-64AB13DE7CD9}" dt="2023-04-06T01:10:21.255" v="255"/>
          <ac:spMkLst>
            <pc:docMk/>
            <pc:sldMk cId="3897961542" sldId="259"/>
            <ac:spMk id="12" creationId="{7C7A7009-6FE1-3A96-CAF3-2E4083DA6B74}"/>
          </ac:spMkLst>
        </pc:spChg>
        <pc:spChg chg="del mod">
          <ac:chgData name="Colby Jacob Murphy" userId="S::cjm768@nau.edu::45d7a4c1-27c9-40f4-a00e-76bf36de80f8" providerId="AD" clId="Web-{4827E267-4711-422A-80AA-64AB13DE7CD9}" dt="2023-04-06T01:10:26.567" v="257"/>
          <ac:spMkLst>
            <pc:docMk/>
            <pc:sldMk cId="3897961542" sldId="259"/>
            <ac:spMk id="13" creationId="{76724022-59B6-C307-50A4-44735DBD736E}"/>
          </ac:spMkLst>
        </pc:spChg>
        <pc:spChg chg="del">
          <ac:chgData name="Colby Jacob Murphy" userId="S::cjm768@nau.edu::45d7a4c1-27c9-40f4-a00e-76bf36de80f8" providerId="AD" clId="Web-{4827E267-4711-422A-80AA-64AB13DE7CD9}" dt="2023-04-06T01:10:04.020" v="246"/>
          <ac:spMkLst>
            <pc:docMk/>
            <pc:sldMk cId="3897961542" sldId="259"/>
            <ac:spMk id="16" creationId="{2EA842C5-5877-949A-AB82-1AC0477CF3E9}"/>
          </ac:spMkLst>
        </pc:spChg>
        <pc:spChg chg="del mod">
          <ac:chgData name="Colby Jacob Murphy" userId="S::cjm768@nau.edu::45d7a4c1-27c9-40f4-a00e-76bf36de80f8" providerId="AD" clId="Web-{4827E267-4711-422A-80AA-64AB13DE7CD9}" dt="2023-04-06T01:10:17.817" v="251"/>
          <ac:spMkLst>
            <pc:docMk/>
            <pc:sldMk cId="3897961542" sldId="259"/>
            <ac:spMk id="18" creationId="{56EEE1CF-D8B8-EEA2-B251-4E7B25210DD2}"/>
          </ac:spMkLst>
        </pc:spChg>
      </pc:sldChg>
      <pc:sldChg chg="addSp delSp modSp del delAnim">
        <pc:chgData name="Colby Jacob Murphy" userId="S::cjm768@nau.edu::45d7a4c1-27c9-40f4-a00e-76bf36de80f8" providerId="AD" clId="Web-{4827E267-4711-422A-80AA-64AB13DE7CD9}" dt="2023-04-06T01:09:29.644" v="238"/>
        <pc:sldMkLst>
          <pc:docMk/>
          <pc:sldMk cId="1756148499" sldId="260"/>
        </pc:sldMkLst>
        <pc:spChg chg="add mod">
          <ac:chgData name="Colby Jacob Murphy" userId="S::cjm768@nau.edu::45d7a4c1-27c9-40f4-a00e-76bf36de80f8" providerId="AD" clId="Web-{4827E267-4711-422A-80AA-64AB13DE7CD9}" dt="2023-04-06T01:09:25.065" v="237"/>
          <ac:spMkLst>
            <pc:docMk/>
            <pc:sldMk cId="1756148499" sldId="260"/>
            <ac:spMk id="5" creationId="{505B1D00-B6B1-BB9C-9B32-D6FCBBCFE0DB}"/>
          </ac:spMkLst>
        </pc:spChg>
        <pc:picChg chg="del">
          <ac:chgData name="Colby Jacob Murphy" userId="S::cjm768@nau.edu::45d7a4c1-27c9-40f4-a00e-76bf36de80f8" providerId="AD" clId="Web-{4827E267-4711-422A-80AA-64AB13DE7CD9}" dt="2023-04-06T01:09:25.065" v="237"/>
          <ac:picMkLst>
            <pc:docMk/>
            <pc:sldMk cId="1756148499" sldId="260"/>
            <ac:picMk id="7" creationId="{6FD17557-FB06-6942-BC5D-255822BBE812}"/>
          </ac:picMkLst>
        </pc:picChg>
      </pc:sldChg>
      <pc:sldChg chg="delSp">
        <pc:chgData name="Colby Jacob Murphy" userId="S::cjm768@nau.edu::45d7a4c1-27c9-40f4-a00e-76bf36de80f8" providerId="AD" clId="Web-{4827E267-4711-422A-80AA-64AB13DE7CD9}" dt="2023-04-06T01:09:01.737" v="236"/>
        <pc:sldMkLst>
          <pc:docMk/>
          <pc:sldMk cId="26224542" sldId="261"/>
        </pc:sldMkLst>
        <pc:picChg chg="del">
          <ac:chgData name="Colby Jacob Murphy" userId="S::cjm768@nau.edu::45d7a4c1-27c9-40f4-a00e-76bf36de80f8" providerId="AD" clId="Web-{4827E267-4711-422A-80AA-64AB13DE7CD9}" dt="2023-04-06T01:09:01.737" v="236"/>
          <ac:picMkLst>
            <pc:docMk/>
            <pc:sldMk cId="26224542" sldId="261"/>
            <ac:picMk id="5" creationId="{359127C4-BD6B-9746-B19E-AA306BA0D1A1}"/>
          </ac:picMkLst>
        </pc:picChg>
      </pc:sldChg>
      <pc:sldChg chg="addSp delSp modSp">
        <pc:chgData name="Colby Jacob Murphy" userId="S::cjm768@nau.edu::45d7a4c1-27c9-40f4-a00e-76bf36de80f8" providerId="AD" clId="Web-{4827E267-4711-422A-80AA-64AB13DE7CD9}" dt="2023-04-06T01:04:47.385" v="219" actId="1076"/>
        <pc:sldMkLst>
          <pc:docMk/>
          <pc:sldMk cId="4178544274" sldId="262"/>
        </pc:sldMkLst>
        <pc:spChg chg="mod">
          <ac:chgData name="Colby Jacob Murphy" userId="S::cjm768@nau.edu::45d7a4c1-27c9-40f4-a00e-76bf36de80f8" providerId="AD" clId="Web-{4827E267-4711-422A-80AA-64AB13DE7CD9}" dt="2023-04-06T00:58:10.951" v="127" actId="20577"/>
          <ac:spMkLst>
            <pc:docMk/>
            <pc:sldMk cId="4178544274" sldId="262"/>
            <ac:spMk id="2" creationId="{9A4A5AC6-035E-ED99-6F6F-556D09585B7B}"/>
          </ac:spMkLst>
        </pc:spChg>
        <pc:spChg chg="mod">
          <ac:chgData name="Colby Jacob Murphy" userId="S::cjm768@nau.edu::45d7a4c1-27c9-40f4-a00e-76bf36de80f8" providerId="AD" clId="Web-{4827E267-4711-422A-80AA-64AB13DE7CD9}" dt="2023-04-06T00:41:39.906" v="32" actId="20577"/>
          <ac:spMkLst>
            <pc:docMk/>
            <pc:sldMk cId="4178544274" sldId="262"/>
            <ac:spMk id="3" creationId="{DEDD9DE4-A838-F371-B749-41E79DC8C5C4}"/>
          </ac:spMkLst>
        </pc:spChg>
        <pc:picChg chg="add del mod">
          <ac:chgData name="Colby Jacob Murphy" userId="S::cjm768@nau.edu::45d7a4c1-27c9-40f4-a00e-76bf36de80f8" providerId="AD" clId="Web-{4827E267-4711-422A-80AA-64AB13DE7CD9}" dt="2023-04-06T00:52:46.488" v="67"/>
          <ac:picMkLst>
            <pc:docMk/>
            <pc:sldMk cId="4178544274" sldId="262"/>
            <ac:picMk id="4" creationId="{2FF3A46F-FBCA-FD92-721F-71757BDC5AC2}"/>
          </ac:picMkLst>
        </pc:picChg>
        <pc:picChg chg="del">
          <ac:chgData name="Colby Jacob Murphy" userId="S::cjm768@nau.edu::45d7a4c1-27c9-40f4-a00e-76bf36de80f8" providerId="AD" clId="Web-{4827E267-4711-422A-80AA-64AB13DE7CD9}" dt="2023-04-06T00:41:34.874" v="31"/>
          <ac:picMkLst>
            <pc:docMk/>
            <pc:sldMk cId="4178544274" sldId="262"/>
            <ac:picMk id="5" creationId="{C7456D2B-EE54-587C-2F64-3C911BC6887D}"/>
          </ac:picMkLst>
        </pc:picChg>
        <pc:picChg chg="add mod">
          <ac:chgData name="Colby Jacob Murphy" userId="S::cjm768@nau.edu::45d7a4c1-27c9-40f4-a00e-76bf36de80f8" providerId="AD" clId="Web-{4827E267-4711-422A-80AA-64AB13DE7CD9}" dt="2023-04-06T01:04:43.776" v="217" actId="1076"/>
          <ac:picMkLst>
            <pc:docMk/>
            <pc:sldMk cId="4178544274" sldId="262"/>
            <ac:picMk id="7" creationId="{7476FD26-1DAA-4F56-CFD2-60D4ABB6CE39}"/>
          </ac:picMkLst>
        </pc:picChg>
        <pc:picChg chg="add mod">
          <ac:chgData name="Colby Jacob Murphy" userId="S::cjm768@nau.edu::45d7a4c1-27c9-40f4-a00e-76bf36de80f8" providerId="AD" clId="Web-{4827E267-4711-422A-80AA-64AB13DE7CD9}" dt="2023-04-06T01:04:47.385" v="219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del">
        <pc:chgData name="Colby Jacob Murphy" userId="S::cjm768@nau.edu::45d7a4c1-27c9-40f4-a00e-76bf36de80f8" providerId="AD" clId="Web-{4827E267-4711-422A-80AA-64AB13DE7CD9}" dt="2023-04-06T01:06:01.716" v="221"/>
        <pc:sldMkLst>
          <pc:docMk/>
          <pc:sldMk cId="1470950597" sldId="263"/>
        </pc:sldMkLst>
      </pc:sldChg>
      <pc:sldChg chg="del">
        <pc:chgData name="Colby Jacob Murphy" userId="S::cjm768@nau.edu::45d7a4c1-27c9-40f4-a00e-76bf36de80f8" providerId="AD" clId="Web-{4827E267-4711-422A-80AA-64AB13DE7CD9}" dt="2023-04-06T01:05:52.856" v="220"/>
        <pc:sldMkLst>
          <pc:docMk/>
          <pc:sldMk cId="2855289690" sldId="264"/>
        </pc:sldMkLst>
      </pc:sldChg>
      <pc:sldChg chg="addSp delSp modSp delAnim">
        <pc:chgData name="Colby Jacob Murphy" userId="S::cjm768@nau.edu::45d7a4c1-27c9-40f4-a00e-76bf36de80f8" providerId="AD" clId="Web-{4827E267-4711-422A-80AA-64AB13DE7CD9}" dt="2023-04-06T01:08:50.268" v="235" actId="20577"/>
        <pc:sldMkLst>
          <pc:docMk/>
          <pc:sldMk cId="2795435102" sldId="268"/>
        </pc:sldMkLst>
        <pc:spChg chg="mod">
          <ac:chgData name="Colby Jacob Murphy" userId="S::cjm768@nau.edu::45d7a4c1-27c9-40f4-a00e-76bf36de80f8" providerId="AD" clId="Web-{4827E267-4711-422A-80AA-64AB13DE7CD9}" dt="2023-04-06T01:06:32.029" v="230" actId="20577"/>
          <ac:spMkLst>
            <pc:docMk/>
            <pc:sldMk cId="2795435102" sldId="268"/>
            <ac:spMk id="3" creationId="{D830FB97-272D-6F43-A8AD-D7A09A151240}"/>
          </ac:spMkLst>
        </pc:spChg>
        <pc:spChg chg="add mod">
          <ac:chgData name="Colby Jacob Murphy" userId="S::cjm768@nau.edu::45d7a4c1-27c9-40f4-a00e-76bf36de80f8" providerId="AD" clId="Web-{4827E267-4711-422A-80AA-64AB13DE7CD9}" dt="2023-04-06T01:06:33.310" v="231"/>
          <ac:spMkLst>
            <pc:docMk/>
            <pc:sldMk cId="2795435102" sldId="268"/>
            <ac:spMk id="4" creationId="{73C3B182-5DEF-4BC7-DD34-AC0822AB69F6}"/>
          </ac:spMkLst>
        </pc:spChg>
        <pc:spChg chg="mod">
          <ac:chgData name="Colby Jacob Murphy" userId="S::cjm768@nau.edu::45d7a4c1-27c9-40f4-a00e-76bf36de80f8" providerId="AD" clId="Web-{4827E267-4711-422A-80AA-64AB13DE7CD9}" dt="2023-04-06T01:08:50.268" v="235" actId="20577"/>
          <ac:spMkLst>
            <pc:docMk/>
            <pc:sldMk cId="2795435102" sldId="268"/>
            <ac:spMk id="8" creationId="{25517C6F-E7AB-9743-B03E-AEB67E35B31C}"/>
          </ac:spMkLst>
        </pc:spChg>
        <pc:picChg chg="del">
          <ac:chgData name="Colby Jacob Murphy" userId="S::cjm768@nau.edu::45d7a4c1-27c9-40f4-a00e-76bf36de80f8" providerId="AD" clId="Web-{4827E267-4711-422A-80AA-64AB13DE7CD9}" dt="2023-04-06T01:06:33.310" v="231"/>
          <ac:picMkLst>
            <pc:docMk/>
            <pc:sldMk cId="2795435102" sldId="268"/>
            <ac:picMk id="7" creationId="{2165D223-0979-1444-858F-F25974D6CD73}"/>
          </ac:picMkLst>
        </pc:picChg>
      </pc:sldChg>
      <pc:sldChg chg="del">
        <pc:chgData name="Colby Jacob Murphy" userId="S::cjm768@nau.edu::45d7a4c1-27c9-40f4-a00e-76bf36de80f8" providerId="AD" clId="Web-{4827E267-4711-422A-80AA-64AB13DE7CD9}" dt="2023-04-06T01:06:08.106" v="223"/>
        <pc:sldMkLst>
          <pc:docMk/>
          <pc:sldMk cId="2699583649" sldId="269"/>
        </pc:sldMkLst>
      </pc:sldChg>
      <pc:sldChg chg="del">
        <pc:chgData name="Colby Jacob Murphy" userId="S::cjm768@nau.edu::45d7a4c1-27c9-40f4-a00e-76bf36de80f8" providerId="AD" clId="Web-{4827E267-4711-422A-80AA-64AB13DE7CD9}" dt="2023-04-06T01:06:06.450" v="222"/>
        <pc:sldMkLst>
          <pc:docMk/>
          <pc:sldMk cId="1056674309" sldId="270"/>
        </pc:sldMkLst>
      </pc:sldChg>
      <pc:sldChg chg="modSp">
        <pc:chgData name="Colby Jacob Murphy" userId="S::cjm768@nau.edu::45d7a4c1-27c9-40f4-a00e-76bf36de80f8" providerId="AD" clId="Web-{4827E267-4711-422A-80AA-64AB13DE7CD9}" dt="2023-04-06T00:40:00.543" v="28" actId="14100"/>
        <pc:sldMkLst>
          <pc:docMk/>
          <pc:sldMk cId="1539421599" sldId="271"/>
        </pc:sldMkLst>
        <pc:spChg chg="mod">
          <ac:chgData name="Colby Jacob Murphy" userId="S::cjm768@nau.edu::45d7a4c1-27c9-40f4-a00e-76bf36de80f8" providerId="AD" clId="Web-{4827E267-4711-422A-80AA-64AB13DE7CD9}" dt="2023-04-06T00:40:00.543" v="28" actId="14100"/>
          <ac:spMkLst>
            <pc:docMk/>
            <pc:sldMk cId="1539421599" sldId="271"/>
            <ac:spMk id="8" creationId="{26CDD33B-FB9A-2EE0-C3A0-C41A62CD7B31}"/>
          </ac:spMkLst>
        </pc:spChg>
      </pc:sldChg>
      <pc:sldChg chg="del">
        <pc:chgData name="Colby Jacob Murphy" userId="S::cjm768@nau.edu::45d7a4c1-27c9-40f4-a00e-76bf36de80f8" providerId="AD" clId="Web-{4827E267-4711-422A-80AA-64AB13DE7CD9}" dt="2023-04-06T01:09:32.644" v="239"/>
        <pc:sldMkLst>
          <pc:docMk/>
          <pc:sldMk cId="3234650253" sldId="272"/>
        </pc:sldMkLst>
      </pc:sldChg>
    </pc:docChg>
  </pc:docChgLst>
  <pc:docChgLst>
    <pc:chgData name="Thomas Schreiber" userId="S::ts2227@nau.edu::605aa84f-b7a2-4ecb-813c-365ab19d34df" providerId="AD" clId="Web-{32907998-2858-4AD3-8BA9-9DBFBB9B7AFE}"/>
    <pc:docChg chg="delSld modSld">
      <pc:chgData name="Thomas Schreiber" userId="S::ts2227@nau.edu::605aa84f-b7a2-4ecb-813c-365ab19d34df" providerId="AD" clId="Web-{32907998-2858-4AD3-8BA9-9DBFBB9B7AFE}" dt="2023-04-13T01:55:19.311" v="78"/>
      <pc:docMkLst>
        <pc:docMk/>
      </pc:docMkLst>
      <pc:sldChg chg="del">
        <pc:chgData name="Thomas Schreiber" userId="S::ts2227@nau.edu::605aa84f-b7a2-4ecb-813c-365ab19d34df" providerId="AD" clId="Web-{32907998-2858-4AD3-8BA9-9DBFBB9B7AFE}" dt="2023-04-13T01:55:19.311" v="78"/>
        <pc:sldMkLst>
          <pc:docMk/>
          <pc:sldMk cId="83573249" sldId="276"/>
        </pc:sldMkLst>
      </pc:sldChg>
      <pc:sldChg chg="addSp delSp modSp">
        <pc:chgData name="Thomas Schreiber" userId="S::ts2227@nau.edu::605aa84f-b7a2-4ecb-813c-365ab19d34df" providerId="AD" clId="Web-{32907998-2858-4AD3-8BA9-9DBFBB9B7AFE}" dt="2023-04-13T01:40:56.426" v="76" actId="20577"/>
        <pc:sldMkLst>
          <pc:docMk/>
          <pc:sldMk cId="243286138" sldId="278"/>
        </pc:sldMkLst>
        <pc:spChg chg="mod">
          <ac:chgData name="Thomas Schreiber" userId="S::ts2227@nau.edu::605aa84f-b7a2-4ecb-813c-365ab19d34df" providerId="AD" clId="Web-{32907998-2858-4AD3-8BA9-9DBFBB9B7AFE}" dt="2023-04-13T01:40:56.426" v="76" actId="20577"/>
          <ac:spMkLst>
            <pc:docMk/>
            <pc:sldMk cId="243286138" sldId="278"/>
            <ac:spMk id="2" creationId="{EDB76CCA-50DE-E02A-E76F-FE40AD5BF7C2}"/>
          </ac:spMkLst>
        </pc:spChg>
        <pc:grpChg chg="add del">
          <ac:chgData name="Thomas Schreiber" userId="S::ts2227@nau.edu::605aa84f-b7a2-4ecb-813c-365ab19d34df" providerId="AD" clId="Web-{32907998-2858-4AD3-8BA9-9DBFBB9B7AFE}" dt="2023-04-13T01:24:02.098" v="40"/>
          <ac:grpSpMkLst>
            <pc:docMk/>
            <pc:sldMk cId="243286138" sldId="278"/>
            <ac:grpSpMk id="8" creationId="{C472E32E-C141-FC80-03AD-899F0566FDB2}"/>
          </ac:grpSpMkLst>
        </pc:grpChg>
        <pc:grpChg chg="add mod">
          <ac:chgData name="Thomas Schreiber" userId="S::ts2227@nau.edu::605aa84f-b7a2-4ecb-813c-365ab19d34df" providerId="AD" clId="Web-{32907998-2858-4AD3-8BA9-9DBFBB9B7AFE}" dt="2023-04-13T01:35:55.135" v="57" actId="1076"/>
          <ac:grpSpMkLst>
            <pc:docMk/>
            <pc:sldMk cId="243286138" sldId="278"/>
            <ac:grpSpMk id="9" creationId="{21D32B0B-1F76-61F6-9A5A-6482EDCF7001}"/>
          </ac:grpSpMkLst>
        </pc:grpChg>
        <pc:picChg chg="add mod topLvl modCrop">
          <ac:chgData name="Thomas Schreiber" userId="S::ts2227@nau.edu::605aa84f-b7a2-4ecb-813c-365ab19d34df" providerId="AD" clId="Web-{32907998-2858-4AD3-8BA9-9DBFBB9B7AFE}" dt="2023-04-13T01:24:49.475" v="49"/>
          <ac:picMkLst>
            <pc:docMk/>
            <pc:sldMk cId="243286138" sldId="278"/>
            <ac:picMk id="5" creationId="{2C885C7D-3753-D99D-A320-0F50FFD01283}"/>
          </ac:picMkLst>
        </pc:picChg>
        <pc:picChg chg="add mod topLvl modCrop">
          <ac:chgData name="Thomas Schreiber" userId="S::ts2227@nau.edu::605aa84f-b7a2-4ecb-813c-365ab19d34df" providerId="AD" clId="Web-{32907998-2858-4AD3-8BA9-9DBFBB9B7AFE}" dt="2023-04-13T01:25:07.835" v="50" actId="1076"/>
          <ac:picMkLst>
            <pc:docMk/>
            <pc:sldMk cId="243286138" sldId="278"/>
            <ac:picMk id="6" creationId="{305E4D57-F886-812D-921A-6D3872CA5A65}"/>
          </ac:picMkLst>
        </pc:picChg>
        <pc:picChg chg="add mod topLvl modCrop">
          <ac:chgData name="Thomas Schreiber" userId="S::ts2227@nau.edu::605aa84f-b7a2-4ecb-813c-365ab19d34df" providerId="AD" clId="Web-{32907998-2858-4AD3-8BA9-9DBFBB9B7AFE}" dt="2023-04-13T01:25:15.819" v="51" actId="1076"/>
          <ac:picMkLst>
            <pc:docMk/>
            <pc:sldMk cId="243286138" sldId="278"/>
            <ac:picMk id="7" creationId="{960FD76B-2136-F7EC-3CDF-2AC103DDC68B}"/>
          </ac:picMkLst>
        </pc:picChg>
      </pc:sldChg>
      <pc:sldChg chg="del">
        <pc:chgData name="Thomas Schreiber" userId="S::ts2227@nau.edu::605aa84f-b7a2-4ecb-813c-365ab19d34df" providerId="AD" clId="Web-{32907998-2858-4AD3-8BA9-9DBFBB9B7AFE}" dt="2023-04-13T01:54:24.997" v="77"/>
        <pc:sldMkLst>
          <pc:docMk/>
          <pc:sldMk cId="2204221274" sldId="279"/>
        </pc:sldMkLst>
      </pc:sldChg>
    </pc:docChg>
  </pc:docChgLst>
  <pc:docChgLst>
    <pc:chgData name="Damien Arthur Brothers" userId="S::dab534@iris.nau.edu::743c42d3-15f5-4ba6-a79c-46f1509f5a1d" providerId="AD" clId="Web-{273965B3-7DF4-4A43-83A1-E768B36D96FA}"/>
    <pc:docChg chg="modSld">
      <pc:chgData name="Damien Arthur Brothers" userId="S::dab534@iris.nau.edu::743c42d3-15f5-4ba6-a79c-46f1509f5a1d" providerId="AD" clId="Web-{273965B3-7DF4-4A43-83A1-E768B36D96FA}" dt="2023-03-10T00:00:26.399" v="150" actId="20577"/>
      <pc:docMkLst>
        <pc:docMk/>
      </pc:docMkLst>
      <pc:sldChg chg="modSp">
        <pc:chgData name="Damien Arthur Brothers" userId="S::dab534@iris.nau.edu::743c42d3-15f5-4ba6-a79c-46f1509f5a1d" providerId="AD" clId="Web-{273965B3-7DF4-4A43-83A1-E768B36D96FA}" dt="2023-03-09T23:34:15.539" v="68" actId="1076"/>
        <pc:sldMkLst>
          <pc:docMk/>
          <pc:sldMk cId="1021631599" sldId="257"/>
        </pc:sldMkLst>
        <pc:spChg chg="mod">
          <ac:chgData name="Damien Arthur Brothers" userId="S::dab534@iris.nau.edu::743c42d3-15f5-4ba6-a79c-46f1509f5a1d" providerId="AD" clId="Web-{273965B3-7DF4-4A43-83A1-E768B36D96FA}" dt="2023-03-09T23:34:15.539" v="68" actId="1076"/>
          <ac:spMkLst>
            <pc:docMk/>
            <pc:sldMk cId="1021631599" sldId="257"/>
            <ac:spMk id="7" creationId="{26CDD33B-FB9A-2EE0-C3A0-C41A62CD7B31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36:32.715" v="72" actId="14100"/>
        <pc:sldMkLst>
          <pc:docMk/>
          <pc:sldMk cId="1756148499" sldId="260"/>
        </pc:sldMkLst>
        <pc:spChg chg="mod">
          <ac:chgData name="Damien Arthur Brothers" userId="S::dab534@iris.nau.edu::743c42d3-15f5-4ba6-a79c-46f1509f5a1d" providerId="AD" clId="Web-{273965B3-7DF4-4A43-83A1-E768B36D96FA}" dt="2023-03-09T23:21:49.531" v="63" actId="20577"/>
          <ac:spMkLst>
            <pc:docMk/>
            <pc:sldMk cId="1756148499" sldId="260"/>
            <ac:spMk id="4" creationId="{53554365-862C-284B-923E-6B833F0401D3}"/>
          </ac:spMkLst>
        </pc:spChg>
        <pc:spChg chg="mod">
          <ac:chgData name="Damien Arthur Brothers" userId="S::dab534@iris.nau.edu::743c42d3-15f5-4ba6-a79c-46f1509f5a1d" providerId="AD" clId="Web-{273965B3-7DF4-4A43-83A1-E768B36D96FA}" dt="2023-03-09T23:24:07.286" v="66" actId="20577"/>
          <ac:spMkLst>
            <pc:docMk/>
            <pc:sldMk cId="1756148499" sldId="260"/>
            <ac:spMk id="8" creationId="{70E1D771-BC42-6245-98A8-A13108DF70CB}"/>
          </ac:spMkLst>
        </pc:spChg>
        <pc:picChg chg="mod">
          <ac:chgData name="Damien Arthur Brothers" userId="S::dab534@iris.nau.edu::743c42d3-15f5-4ba6-a79c-46f1509f5a1d" providerId="AD" clId="Web-{273965B3-7DF4-4A43-83A1-E768B36D96FA}" dt="2023-03-09T23:36:32.715" v="72" actId="14100"/>
          <ac:picMkLst>
            <pc:docMk/>
            <pc:sldMk cId="1756148499" sldId="260"/>
            <ac:picMk id="7" creationId="{6FD17557-FB06-6942-BC5D-255822BBE812}"/>
          </ac:picMkLst>
        </pc:picChg>
      </pc:sldChg>
      <pc:sldChg chg="modSp">
        <pc:chgData name="Damien Arthur Brothers" userId="S::dab534@iris.nau.edu::743c42d3-15f5-4ba6-a79c-46f1509f5a1d" providerId="AD" clId="Web-{273965B3-7DF4-4A43-83A1-E768B36D96FA}" dt="2023-03-09T23:47:17.328" v="135" actId="20577"/>
        <pc:sldMkLst>
          <pc:docMk/>
          <pc:sldMk cId="4178544274" sldId="262"/>
        </pc:sldMkLst>
        <pc:spChg chg="mod">
          <ac:chgData name="Damien Arthur Brothers" userId="S::dab534@iris.nau.edu::743c42d3-15f5-4ba6-a79c-46f1509f5a1d" providerId="AD" clId="Web-{273965B3-7DF4-4A43-83A1-E768B36D96FA}" dt="2023-03-09T23:47:17.328" v="135" actId="20577"/>
          <ac:spMkLst>
            <pc:docMk/>
            <pc:sldMk cId="4178544274" sldId="262"/>
            <ac:spMk id="2" creationId="{9A4A5AC6-035E-ED99-6F6F-556D09585B7B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18:33.197" v="0" actId="20577"/>
        <pc:sldMkLst>
          <pc:docMk/>
          <pc:sldMk cId="2795435102" sldId="268"/>
        </pc:sldMkLst>
        <pc:spChg chg="mod">
          <ac:chgData name="Damien Arthur Brothers" userId="S::dab534@iris.nau.edu::743c42d3-15f5-4ba6-a79c-46f1509f5a1d" providerId="AD" clId="Web-{273965B3-7DF4-4A43-83A1-E768B36D96FA}" dt="2023-03-09T23:18:33.197" v="0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Damien Arthur Brothers" userId="S::dab534@iris.nau.edu::743c42d3-15f5-4ba6-a79c-46f1509f5a1d" providerId="AD" clId="Web-{273965B3-7DF4-4A43-83A1-E768B36D96FA}" dt="2023-03-09T23:35:00.165" v="70" actId="1076"/>
        <pc:sldMkLst>
          <pc:docMk/>
          <pc:sldMk cId="2699583649" sldId="269"/>
        </pc:sldMkLst>
        <pc:picChg chg="mod">
          <ac:chgData name="Damien Arthur Brothers" userId="S::dab534@iris.nau.edu::743c42d3-15f5-4ba6-a79c-46f1509f5a1d" providerId="AD" clId="Web-{273965B3-7DF4-4A43-83A1-E768B36D96FA}" dt="2023-03-09T23:35:00.165" v="70" actId="1076"/>
          <ac:picMkLst>
            <pc:docMk/>
            <pc:sldMk cId="2699583649" sldId="269"/>
            <ac:picMk id="9" creationId="{D8CBAA5E-A7C5-5141-8DB8-18982883828E}"/>
          </ac:picMkLst>
        </pc:picChg>
      </pc:sldChg>
      <pc:sldChg chg="modSp">
        <pc:chgData name="Damien Arthur Brothers" userId="S::dab534@iris.nau.edu::743c42d3-15f5-4ba6-a79c-46f1509f5a1d" providerId="AD" clId="Web-{273965B3-7DF4-4A43-83A1-E768B36D96FA}" dt="2023-03-09T23:34:22.429" v="69" actId="20577"/>
        <pc:sldMkLst>
          <pc:docMk/>
          <pc:sldMk cId="1539421599" sldId="271"/>
        </pc:sldMkLst>
        <pc:spChg chg="mod">
          <ac:chgData name="Damien Arthur Brothers" userId="S::dab534@iris.nau.edu::743c42d3-15f5-4ba6-a79c-46f1509f5a1d" providerId="AD" clId="Web-{273965B3-7DF4-4A43-83A1-E768B36D96FA}" dt="2023-03-09T23:34:22.429" v="69" actId="20577"/>
          <ac:spMkLst>
            <pc:docMk/>
            <pc:sldMk cId="1539421599" sldId="271"/>
            <ac:spMk id="8" creationId="{26CDD33B-FB9A-2EE0-C3A0-C41A62CD7B31}"/>
          </ac:spMkLst>
        </pc:spChg>
      </pc:sldChg>
      <pc:sldChg chg="addSp delSp modSp">
        <pc:chgData name="Damien Arthur Brothers" userId="S::dab534@iris.nau.edu::743c42d3-15f5-4ba6-a79c-46f1509f5a1d" providerId="AD" clId="Web-{273965B3-7DF4-4A43-83A1-E768B36D96FA}" dt="2023-03-10T00:00:26.399" v="150" actId="20577"/>
        <pc:sldMkLst>
          <pc:docMk/>
          <pc:sldMk cId="3234650253" sldId="272"/>
        </pc:sldMkLst>
        <pc:spChg chg="add del mod">
          <ac:chgData name="Damien Arthur Brothers" userId="S::dab534@iris.nau.edu::743c42d3-15f5-4ba6-a79c-46f1509f5a1d" providerId="AD" clId="Web-{273965B3-7DF4-4A43-83A1-E768B36D96FA}" dt="2023-03-09T23:44:04.431" v="80"/>
          <ac:spMkLst>
            <pc:docMk/>
            <pc:sldMk cId="3234650253" sldId="272"/>
            <ac:spMk id="7" creationId="{825E4E85-38BB-AEAD-46F3-AEF63F5C8222}"/>
          </ac:spMkLst>
        </pc:spChg>
        <pc:spChg chg="mod">
          <ac:chgData name="Damien Arthur Brothers" userId="S::dab534@iris.nau.edu::743c42d3-15f5-4ba6-a79c-46f1509f5a1d" providerId="AD" clId="Web-{273965B3-7DF4-4A43-83A1-E768B36D96FA}" dt="2023-03-10T00:00:26.399" v="150" actId="20577"/>
          <ac:spMkLst>
            <pc:docMk/>
            <pc:sldMk cId="3234650253" sldId="272"/>
            <ac:spMk id="11" creationId="{A86943EF-DCC7-454B-A6A9-4BBF084F10EE}"/>
          </ac:spMkLst>
        </pc:spChg>
        <pc:picChg chg="add del mod">
          <ac:chgData name="Damien Arthur Brothers" userId="S::dab534@iris.nau.edu::743c42d3-15f5-4ba6-a79c-46f1509f5a1d" providerId="AD" clId="Web-{273965B3-7DF4-4A43-83A1-E768B36D96FA}" dt="2023-03-09T23:43:27.696" v="75"/>
          <ac:picMkLst>
            <pc:docMk/>
            <pc:sldMk cId="3234650253" sldId="272"/>
            <ac:picMk id="3" creationId="{A430B8C5-8C04-9E6E-26FB-7007E06B9727}"/>
          </ac:picMkLst>
        </pc:picChg>
        <pc:picChg chg="add mod">
          <ac:chgData name="Damien Arthur Brothers" userId="S::dab534@iris.nau.edu::743c42d3-15f5-4ba6-a79c-46f1509f5a1d" providerId="AD" clId="Web-{273965B3-7DF4-4A43-83A1-E768B36D96FA}" dt="2023-03-09T23:44:05.791" v="81" actId="1076"/>
          <ac:picMkLst>
            <pc:docMk/>
            <pc:sldMk cId="3234650253" sldId="272"/>
            <ac:picMk id="4" creationId="{3CC4F26C-1014-D887-CC15-B4A52A501D35}"/>
          </ac:picMkLst>
        </pc:picChg>
        <pc:picChg chg="del">
          <ac:chgData name="Damien Arthur Brothers" userId="S::dab534@iris.nau.edu::743c42d3-15f5-4ba6-a79c-46f1509f5a1d" providerId="AD" clId="Web-{273965B3-7DF4-4A43-83A1-E768B36D96FA}" dt="2023-03-09T23:43:57.713" v="79"/>
          <ac:picMkLst>
            <pc:docMk/>
            <pc:sldMk cId="3234650253" sldId="272"/>
            <ac:picMk id="6" creationId="{CC24CF4A-34B9-B144-9A11-1B5E15C895C3}"/>
          </ac:picMkLst>
        </pc:picChg>
      </pc:sldChg>
    </pc:docChg>
  </pc:docChgLst>
  <pc:docChgLst>
    <pc:chgData name="Colby Jacob Murphy" userId="S::cjm768@nau.edu::45d7a4c1-27c9-40f4-a00e-76bf36de80f8" providerId="AD" clId="Web-{343271D8-0F04-4E9B-9616-AE5992D30D94}"/>
    <pc:docChg chg="modSld">
      <pc:chgData name="Colby Jacob Murphy" userId="S::cjm768@nau.edu::45d7a4c1-27c9-40f4-a00e-76bf36de80f8" providerId="AD" clId="Web-{343271D8-0F04-4E9B-9616-AE5992D30D94}" dt="2023-04-06T23:52:00.529" v="25" actId="20577"/>
      <pc:docMkLst>
        <pc:docMk/>
      </pc:docMkLst>
      <pc:sldChg chg="modSp">
        <pc:chgData name="Colby Jacob Murphy" userId="S::cjm768@nau.edu::45d7a4c1-27c9-40f4-a00e-76bf36de80f8" providerId="AD" clId="Web-{343271D8-0F04-4E9B-9616-AE5992D30D94}" dt="2023-04-06T23:24:32.503" v="24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343271D8-0F04-4E9B-9616-AE5992D30D94}" dt="2023-04-06T23:24:32.503" v="24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343271D8-0F04-4E9B-9616-AE5992D30D94}" dt="2023-04-06T23:52:00.529" v="25" actId="20577"/>
        <pc:sldMkLst>
          <pc:docMk/>
          <pc:sldMk cId="3362651687" sldId="273"/>
        </pc:sldMkLst>
        <pc:spChg chg="mod">
          <ac:chgData name="Colby Jacob Murphy" userId="S::cjm768@nau.edu::45d7a4c1-27c9-40f4-a00e-76bf36de80f8" providerId="AD" clId="Web-{343271D8-0F04-4E9B-9616-AE5992D30D94}" dt="2023-04-06T23:52:00.529" v="25" actId="20577"/>
          <ac:spMkLst>
            <pc:docMk/>
            <pc:sldMk cId="3362651687" sldId="273"/>
            <ac:spMk id="4" creationId="{59E39FA4-5EF1-1A48-A26C-AA861E9B4F70}"/>
          </ac:spMkLst>
        </pc:spChg>
      </pc:sldChg>
    </pc:docChg>
  </pc:docChgLst>
  <pc:docChgLst>
    <pc:chgData name="Jay-Laljibhai Khunt" userId="S::jk2262@iris.nau.edu::835ac619-a9bb-424e-a609-fbed4b4ad976" providerId="AD" clId="Web-{E1A59414-B790-396C-9BA6-CEEC2E4621BE}"/>
    <pc:docChg chg="modSld sldOrd">
      <pc:chgData name="Jay-Laljibhai Khunt" userId="S::jk2262@iris.nau.edu::835ac619-a9bb-424e-a609-fbed4b4ad976" providerId="AD" clId="Web-{E1A59414-B790-396C-9BA6-CEEC2E4621BE}" dt="2023-04-21T00:01:05.600" v="84" actId="20577"/>
      <pc:docMkLst>
        <pc:docMk/>
      </pc:docMkLst>
      <pc:sldChg chg="modSp">
        <pc:chgData name="Jay-Laljibhai Khunt" userId="S::jk2262@iris.nau.edu::835ac619-a9bb-424e-a609-fbed4b4ad976" providerId="AD" clId="Web-{E1A59414-B790-396C-9BA6-CEEC2E4621BE}" dt="2023-04-21T00:00:54.021" v="80" actId="20577"/>
        <pc:sldMkLst>
          <pc:docMk/>
          <pc:sldMk cId="2795435102" sldId="268"/>
        </pc:sldMkLst>
        <pc:spChg chg="mod">
          <ac:chgData name="Jay-Laljibhai Khunt" userId="S::jk2262@iris.nau.edu::835ac619-a9bb-424e-a609-fbed4b4ad976" providerId="AD" clId="Web-{E1A59414-B790-396C-9BA6-CEEC2E4621BE}" dt="2023-04-20T23:58:08.219" v="78" actId="1076"/>
          <ac:spMkLst>
            <pc:docMk/>
            <pc:sldMk cId="2795435102" sldId="268"/>
            <ac:spMk id="4" creationId="{8A4E9BC8-2C12-E8C5-3917-19F96C4E28B1}"/>
          </ac:spMkLst>
        </pc:spChg>
        <pc:spChg chg="mod">
          <ac:chgData name="Jay-Laljibhai Khunt" userId="S::jk2262@iris.nau.edu::835ac619-a9bb-424e-a609-fbed4b4ad976" providerId="AD" clId="Web-{E1A59414-B790-396C-9BA6-CEEC2E4621BE}" dt="2023-04-21T00:00:54.021" v="80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Jay-Laljibhai Khunt" userId="S::jk2262@iris.nau.edu::835ac619-a9bb-424e-a609-fbed4b4ad976" providerId="AD" clId="Web-{E1A59414-B790-396C-9BA6-CEEC2E4621BE}" dt="2023-04-20T23:20:49.587" v="56" actId="20577"/>
        <pc:sldMkLst>
          <pc:docMk/>
          <pc:sldMk cId="243286138" sldId="278"/>
        </pc:sldMkLst>
        <pc:spChg chg="mod">
          <ac:chgData name="Jay-Laljibhai Khunt" userId="S::jk2262@iris.nau.edu::835ac619-a9bb-424e-a609-fbed4b4ad976" providerId="AD" clId="Web-{E1A59414-B790-396C-9BA6-CEEC2E4621BE}" dt="2023-04-20T23:20:49.587" v="56" actId="20577"/>
          <ac:spMkLst>
            <pc:docMk/>
            <pc:sldMk cId="243286138" sldId="278"/>
            <ac:spMk id="4" creationId="{2559FF81-12A4-9C48-AA30-C0095435A4FD}"/>
          </ac:spMkLst>
        </pc:spChg>
      </pc:sldChg>
      <pc:sldChg chg="modSp">
        <pc:chgData name="Jay-Laljibhai Khunt" userId="S::jk2262@iris.nau.edu::835ac619-a9bb-424e-a609-fbed4b4ad976" providerId="AD" clId="Web-{E1A59414-B790-396C-9BA6-CEEC2E4621BE}" dt="2023-04-21T00:01:05.600" v="84" actId="20577"/>
        <pc:sldMkLst>
          <pc:docMk/>
          <pc:sldMk cId="3378982503" sldId="281"/>
        </pc:sldMkLst>
        <pc:spChg chg="mod">
          <ac:chgData name="Jay-Laljibhai Khunt" userId="S::jk2262@iris.nau.edu::835ac619-a9bb-424e-a609-fbed4b4ad976" providerId="AD" clId="Web-{E1A59414-B790-396C-9BA6-CEEC2E4621BE}" dt="2023-04-21T00:01:05.600" v="84" actId="20577"/>
          <ac:spMkLst>
            <pc:docMk/>
            <pc:sldMk cId="3378982503" sldId="281"/>
            <ac:spMk id="5" creationId="{255D56BC-2DF9-3A4D-9583-6556075F0D82}"/>
          </ac:spMkLst>
        </pc:spChg>
      </pc:sldChg>
      <pc:sldChg chg="modSp">
        <pc:chgData name="Jay-Laljibhai Khunt" userId="S::jk2262@iris.nau.edu::835ac619-a9bb-424e-a609-fbed4b4ad976" providerId="AD" clId="Web-{E1A59414-B790-396C-9BA6-CEEC2E4621BE}" dt="2023-04-21T00:00:58.350" v="82" actId="20577"/>
        <pc:sldMkLst>
          <pc:docMk/>
          <pc:sldMk cId="331749317" sldId="282"/>
        </pc:sldMkLst>
        <pc:spChg chg="mod">
          <ac:chgData name="Jay-Laljibhai Khunt" userId="S::jk2262@iris.nau.edu::835ac619-a9bb-424e-a609-fbed4b4ad976" providerId="AD" clId="Web-{E1A59414-B790-396C-9BA6-CEEC2E4621BE}" dt="2023-04-21T00:00:58.350" v="82" actId="20577"/>
          <ac:spMkLst>
            <pc:docMk/>
            <pc:sldMk cId="331749317" sldId="282"/>
            <ac:spMk id="9" creationId="{94811A4B-8421-8F4B-9A29-2180BC43E6D9}"/>
          </ac:spMkLst>
        </pc:spChg>
      </pc:sldChg>
      <pc:sldChg chg="modSp">
        <pc:chgData name="Jay-Laljibhai Khunt" userId="S::jk2262@iris.nau.edu::835ac619-a9bb-424e-a609-fbed4b4ad976" providerId="AD" clId="Web-{E1A59414-B790-396C-9BA6-CEEC2E4621BE}" dt="2023-04-20T23:19:21.724" v="42"/>
        <pc:sldMkLst>
          <pc:docMk/>
          <pc:sldMk cId="2655485236" sldId="285"/>
        </pc:sldMkLst>
        <pc:graphicFrameChg chg="mod modGraphic">
          <ac:chgData name="Jay-Laljibhai Khunt" userId="S::jk2262@iris.nau.edu::835ac619-a9bb-424e-a609-fbed4b4ad976" providerId="AD" clId="Web-{E1A59414-B790-396C-9BA6-CEEC2E4621BE}" dt="2023-04-20T23:19:21.724" v="42"/>
          <ac:graphicFrameMkLst>
            <pc:docMk/>
            <pc:sldMk cId="2655485236" sldId="285"/>
            <ac:graphicFrameMk id="5" creationId="{EB1A0AB5-48A2-BE4D-AD1A-80FE5488BB64}"/>
          </ac:graphicFrameMkLst>
        </pc:graphicFrameChg>
      </pc:sldChg>
      <pc:sldChg chg="ord">
        <pc:chgData name="Jay-Laljibhai Khunt" userId="S::jk2262@iris.nau.edu::835ac619-a9bb-424e-a609-fbed4b4ad976" providerId="AD" clId="Web-{E1A59414-B790-396C-9BA6-CEEC2E4621BE}" dt="2023-04-20T23:20:20.836" v="50"/>
        <pc:sldMkLst>
          <pc:docMk/>
          <pc:sldMk cId="3872864126" sldId="288"/>
        </pc:sldMkLst>
      </pc:sldChg>
      <pc:sldChg chg="ord">
        <pc:chgData name="Jay-Laljibhai Khunt" userId="S::jk2262@iris.nau.edu::835ac619-a9bb-424e-a609-fbed4b4ad976" providerId="AD" clId="Web-{E1A59414-B790-396C-9BA6-CEEC2E4621BE}" dt="2023-04-20T23:14:59.511" v="0"/>
        <pc:sldMkLst>
          <pc:docMk/>
          <pc:sldMk cId="1858843889" sldId="289"/>
        </pc:sldMkLst>
      </pc:sldChg>
      <pc:sldChg chg="ord">
        <pc:chgData name="Jay-Laljibhai Khunt" userId="S::jk2262@iris.nau.edu::835ac619-a9bb-424e-a609-fbed4b4ad976" providerId="AD" clId="Web-{E1A59414-B790-396C-9BA6-CEEC2E4621BE}" dt="2023-04-20T23:15:13.918" v="4"/>
        <pc:sldMkLst>
          <pc:docMk/>
          <pc:sldMk cId="2857132294" sldId="290"/>
        </pc:sldMkLst>
      </pc:sldChg>
      <pc:sldChg chg="ord">
        <pc:chgData name="Jay-Laljibhai Khunt" userId="S::jk2262@iris.nau.edu::835ac619-a9bb-424e-a609-fbed4b4ad976" providerId="AD" clId="Web-{E1A59414-B790-396C-9BA6-CEEC2E4621BE}" dt="2023-04-20T23:15:05.464" v="1"/>
        <pc:sldMkLst>
          <pc:docMk/>
          <pc:sldMk cId="4236375039" sldId="291"/>
        </pc:sldMkLst>
      </pc:sldChg>
      <pc:sldChg chg="ord">
        <pc:chgData name="Jay-Laljibhai Khunt" userId="S::jk2262@iris.nau.edu::835ac619-a9bb-424e-a609-fbed4b4ad976" providerId="AD" clId="Web-{E1A59414-B790-396C-9BA6-CEEC2E4621BE}" dt="2023-04-20T23:15:09.824" v="3"/>
        <pc:sldMkLst>
          <pc:docMk/>
          <pc:sldMk cId="1556053355" sldId="292"/>
        </pc:sldMkLst>
      </pc:sldChg>
      <pc:sldChg chg="ord">
        <pc:chgData name="Jay-Laljibhai Khunt" userId="S::jk2262@iris.nau.edu::835ac619-a9bb-424e-a609-fbed4b4ad976" providerId="AD" clId="Web-{E1A59414-B790-396C-9BA6-CEEC2E4621BE}" dt="2023-04-20T23:16:01.404" v="24"/>
        <pc:sldMkLst>
          <pc:docMk/>
          <pc:sldMk cId="3083937763" sldId="293"/>
        </pc:sldMkLst>
      </pc:sldChg>
    </pc:docChg>
  </pc:docChgLst>
  <pc:docChgLst>
    <pc:chgData name="Jay-Laljibhai Khunt" userId="S::jk2262@iris.nau.edu::835ac619-a9bb-424e-a609-fbed4b4ad976" providerId="AD" clId="Web-{623826A7-8F2D-F129-004B-76DC3240E9CD}"/>
    <pc:docChg chg="modSld">
      <pc:chgData name="Jay-Laljibhai Khunt" userId="S::jk2262@iris.nau.edu::835ac619-a9bb-424e-a609-fbed4b4ad976" providerId="AD" clId="Web-{623826A7-8F2D-F129-004B-76DC3240E9CD}" dt="2023-04-13T20:36:33.379" v="1696" actId="20577"/>
      <pc:docMkLst>
        <pc:docMk/>
      </pc:docMkLst>
      <pc:sldChg chg="addSp modSp">
        <pc:chgData name="Jay-Laljibhai Khunt" userId="S::jk2262@iris.nau.edu::835ac619-a9bb-424e-a609-fbed4b4ad976" providerId="AD" clId="Web-{623826A7-8F2D-F129-004B-76DC3240E9CD}" dt="2023-04-13T20:36:33.379" v="1696" actId="20577"/>
        <pc:sldMkLst>
          <pc:docMk/>
          <pc:sldMk cId="2795435102" sldId="268"/>
        </pc:sldMkLst>
        <pc:spChg chg="add mod">
          <ac:chgData name="Jay-Laljibhai Khunt" userId="S::jk2262@iris.nau.edu::835ac619-a9bb-424e-a609-fbed4b4ad976" providerId="AD" clId="Web-{623826A7-8F2D-F129-004B-76DC3240E9CD}" dt="2023-04-13T20:36:33.379" v="1696" actId="20577"/>
          <ac:spMkLst>
            <pc:docMk/>
            <pc:sldMk cId="2795435102" sldId="268"/>
            <ac:spMk id="4" creationId="{6F534527-FE87-E622-2823-B7A2955F6479}"/>
          </ac:spMkLst>
        </pc:spChg>
      </pc:sldChg>
      <pc:sldChg chg="addSp delSp modSp">
        <pc:chgData name="Jay-Laljibhai Khunt" userId="S::jk2262@iris.nau.edu::835ac619-a9bb-424e-a609-fbed4b4ad976" providerId="AD" clId="Web-{623826A7-8F2D-F129-004B-76DC3240E9CD}" dt="2023-04-13T19:52:43.455" v="32" actId="20577"/>
        <pc:sldMkLst>
          <pc:docMk/>
          <pc:sldMk cId="2773737082" sldId="280"/>
        </pc:sldMkLst>
        <pc:spChg chg="del mod">
          <ac:chgData name="Jay-Laljibhai Khunt" userId="S::jk2262@iris.nau.edu::835ac619-a9bb-424e-a609-fbed4b4ad976" providerId="AD" clId="Web-{623826A7-8F2D-F129-004B-76DC3240E9CD}" dt="2023-04-13T19:52:39.486" v="30"/>
          <ac:spMkLst>
            <pc:docMk/>
            <pc:sldMk cId="2773737082" sldId="280"/>
            <ac:spMk id="4" creationId="{81B3226C-5A45-CF46-B432-9FF360CC90E9}"/>
          </ac:spMkLst>
        </pc:spChg>
        <pc:spChg chg="add del mod">
          <ac:chgData name="Jay-Laljibhai Khunt" userId="S::jk2262@iris.nau.edu::835ac619-a9bb-424e-a609-fbed4b4ad976" providerId="AD" clId="Web-{623826A7-8F2D-F129-004B-76DC3240E9CD}" dt="2023-04-13T19:51:40.357" v="21"/>
          <ac:spMkLst>
            <pc:docMk/>
            <pc:sldMk cId="2773737082" sldId="280"/>
            <ac:spMk id="8" creationId="{76CC5A09-BDF1-2D33-119E-6CCCC35EC6AD}"/>
          </ac:spMkLst>
        </pc:spChg>
        <pc:spChg chg="add mod">
          <ac:chgData name="Jay-Laljibhai Khunt" userId="S::jk2262@iris.nau.edu::835ac619-a9bb-424e-a609-fbed4b4ad976" providerId="AD" clId="Web-{623826A7-8F2D-F129-004B-76DC3240E9CD}" dt="2023-04-13T19:52:43.455" v="32" actId="20577"/>
          <ac:spMkLst>
            <pc:docMk/>
            <pc:sldMk cId="2773737082" sldId="280"/>
            <ac:spMk id="14" creationId="{441792E5-86FD-BC68-CDF8-4A19DC00C02A}"/>
          </ac:spMkLst>
        </pc:spChg>
        <pc:graphicFrameChg chg="add del mod">
          <ac:chgData name="Jay-Laljibhai Khunt" userId="S::jk2262@iris.nau.edu::835ac619-a9bb-424e-a609-fbed4b4ad976" providerId="AD" clId="Web-{623826A7-8F2D-F129-004B-76DC3240E9CD}" dt="2023-04-13T19:51:40.357" v="22"/>
          <ac:graphicFrameMkLst>
            <pc:docMk/>
            <pc:sldMk cId="2773737082" sldId="280"/>
            <ac:graphicFrameMk id="7" creationId="{A9681BDC-CC17-245C-0964-740D8862BD5F}"/>
          </ac:graphicFrameMkLst>
        </pc:graphicFrameChg>
        <pc:picChg chg="add del mod">
          <ac:chgData name="Jay-Laljibhai Khunt" userId="S::jk2262@iris.nau.edu::835ac619-a9bb-424e-a609-fbed4b4ad976" providerId="AD" clId="Web-{623826A7-8F2D-F129-004B-76DC3240E9CD}" dt="2023-04-13T19:52:16.031" v="27"/>
          <ac:picMkLst>
            <pc:docMk/>
            <pc:sldMk cId="2773737082" sldId="280"/>
            <ac:picMk id="10" creationId="{39543407-2EE5-1FB9-E02F-01050108B0D0}"/>
          </ac:picMkLst>
        </pc:picChg>
        <pc:picChg chg="add del">
          <ac:chgData name="Jay-Laljibhai Khunt" userId="S::jk2262@iris.nau.edu::835ac619-a9bb-424e-a609-fbed4b4ad976" providerId="AD" clId="Web-{623826A7-8F2D-F129-004B-76DC3240E9CD}" dt="2023-04-13T19:52:07.655" v="25"/>
          <ac:picMkLst>
            <pc:docMk/>
            <pc:sldMk cId="2773737082" sldId="280"/>
            <ac:picMk id="12" creationId="{7A48128C-F4AF-BBDB-FA2A-55357476388C}"/>
          </ac:picMkLst>
        </pc:picChg>
      </pc:sldChg>
      <pc:sldChg chg="addSp delSp modSp">
        <pc:chgData name="Jay-Laljibhai Khunt" userId="S::jk2262@iris.nau.edu::835ac619-a9bb-424e-a609-fbed4b4ad976" providerId="AD" clId="Web-{623826A7-8F2D-F129-004B-76DC3240E9CD}" dt="2023-04-13T20:25:51.801" v="1504"/>
        <pc:sldMkLst>
          <pc:docMk/>
          <pc:sldMk cId="2655485236" sldId="285"/>
        </pc:sldMkLst>
        <pc:spChg chg="add del mod">
          <ac:chgData name="Jay-Laljibhai Khunt" userId="S::jk2262@iris.nau.edu::835ac619-a9bb-424e-a609-fbed4b4ad976" providerId="AD" clId="Web-{623826A7-8F2D-F129-004B-76DC3240E9CD}" dt="2023-04-13T19:53:01.737" v="34"/>
          <ac:spMkLst>
            <pc:docMk/>
            <pc:sldMk cId="2655485236" sldId="285"/>
            <ac:spMk id="2" creationId="{BCAB7C47-C99B-B387-8A50-CCE5D776CDA5}"/>
          </ac:spMkLst>
        </pc:spChg>
        <pc:spChg chg="add del mod">
          <ac:chgData name="Jay-Laljibhai Khunt" userId="S::jk2262@iris.nau.edu::835ac619-a9bb-424e-a609-fbed4b4ad976" providerId="AD" clId="Web-{623826A7-8F2D-F129-004B-76DC3240E9CD}" dt="2023-04-13T19:54:15.008" v="39"/>
          <ac:spMkLst>
            <pc:docMk/>
            <pc:sldMk cId="2655485236" sldId="285"/>
            <ac:spMk id="4" creationId="{AD6CA8DF-B78D-8D55-71B6-D7F02E83867F}"/>
          </ac:spMkLst>
        </pc:spChg>
        <pc:spChg chg="del">
          <ac:chgData name="Jay-Laljibhai Khunt" userId="S::jk2262@iris.nau.edu::835ac619-a9bb-424e-a609-fbed4b4ad976" providerId="AD" clId="Web-{623826A7-8F2D-F129-004B-76DC3240E9CD}" dt="2023-04-13T19:50:25.273" v="0"/>
          <ac:spMkLst>
            <pc:docMk/>
            <pc:sldMk cId="2655485236" sldId="285"/>
            <ac:spMk id="12" creationId="{D7176E7C-DA5A-4D53-425B-A21F0ECD61E9}"/>
          </ac:spMkLst>
        </pc:spChg>
        <pc:graphicFrameChg chg="mod modGraphic">
          <ac:chgData name="Jay-Laljibhai Khunt" userId="S::jk2262@iris.nau.edu::835ac619-a9bb-424e-a609-fbed4b4ad976" providerId="AD" clId="Web-{623826A7-8F2D-F129-004B-76DC3240E9CD}" dt="2023-04-13T20:25:51.801" v="1504"/>
          <ac:graphicFrameMkLst>
            <pc:docMk/>
            <pc:sldMk cId="2655485236" sldId="285"/>
            <ac:graphicFrameMk id="5" creationId="{EB1A0AB5-48A2-BE4D-AD1A-80FE5488BB64}"/>
          </ac:graphicFrameMkLst>
        </pc:graphicFrameChg>
      </pc:sldChg>
    </pc:docChg>
  </pc:docChgLst>
  <pc:docChgLst>
    <pc:chgData name="Jay-Laljibhai Khunt" userId="S::jk2262@iris.nau.edu::835ac619-a9bb-424e-a609-fbed4b4ad976" providerId="AD" clId="Web-{986DC2C8-2009-E248-CCF4-86760CA852AD}"/>
    <pc:docChg chg="modSld">
      <pc:chgData name="Jay-Laljibhai Khunt" userId="S::jk2262@iris.nau.edu::835ac619-a9bb-424e-a609-fbed4b4ad976" providerId="AD" clId="Web-{986DC2C8-2009-E248-CCF4-86760CA852AD}" dt="2023-04-20T21:54:53.764" v="831"/>
      <pc:docMkLst>
        <pc:docMk/>
      </pc:docMkLst>
      <pc:sldChg chg="addSp delSp modSp">
        <pc:chgData name="Jay-Laljibhai Khunt" userId="S::jk2262@iris.nau.edu::835ac619-a9bb-424e-a609-fbed4b4ad976" providerId="AD" clId="Web-{986DC2C8-2009-E248-CCF4-86760CA852AD}" dt="2023-04-20T21:48:20.234" v="639" actId="1076"/>
        <pc:sldMkLst>
          <pc:docMk/>
          <pc:sldMk cId="2795435102" sldId="268"/>
        </pc:sldMkLst>
        <pc:spChg chg="add del mod">
          <ac:chgData name="Jay-Laljibhai Khunt" userId="S::jk2262@iris.nau.edu::835ac619-a9bb-424e-a609-fbed4b4ad976" providerId="AD" clId="Web-{986DC2C8-2009-E248-CCF4-86760CA852AD}" dt="2023-04-20T21:43:36.286" v="401"/>
          <ac:spMkLst>
            <pc:docMk/>
            <pc:sldMk cId="2795435102" sldId="268"/>
            <ac:spMk id="3" creationId="{552028E0-8122-28B9-0E55-80D61554EA7E}"/>
          </ac:spMkLst>
        </pc:spChg>
        <pc:spChg chg="add mod">
          <ac:chgData name="Jay-Laljibhai Khunt" userId="S::jk2262@iris.nau.edu::835ac619-a9bb-424e-a609-fbed4b4ad976" providerId="AD" clId="Web-{986DC2C8-2009-E248-CCF4-86760CA852AD}" dt="2023-04-20T21:48:20.234" v="639" actId="1076"/>
          <ac:spMkLst>
            <pc:docMk/>
            <pc:sldMk cId="2795435102" sldId="268"/>
            <ac:spMk id="4" creationId="{8A4E9BC8-2C12-E8C5-3917-19F96C4E28B1}"/>
          </ac:spMkLst>
        </pc:spChg>
        <pc:spChg chg="del mod">
          <ac:chgData name="Jay-Laljibhai Khunt" userId="S::jk2262@iris.nau.edu::835ac619-a9bb-424e-a609-fbed4b4ad976" providerId="AD" clId="Web-{986DC2C8-2009-E248-CCF4-86760CA852AD}" dt="2023-04-20T21:32:40.808" v="87"/>
          <ac:spMkLst>
            <pc:docMk/>
            <pc:sldMk cId="2795435102" sldId="268"/>
            <ac:spMk id="5" creationId="{5F8BF5EA-7BAC-1240-B6FE-1EE0712E5289}"/>
          </ac:spMkLst>
        </pc:spChg>
        <pc:spChg chg="del">
          <ac:chgData name="Jay-Laljibhai Khunt" userId="S::jk2262@iris.nau.edu::835ac619-a9bb-424e-a609-fbed4b4ad976" providerId="AD" clId="Web-{986DC2C8-2009-E248-CCF4-86760CA852AD}" dt="2023-04-20T21:33:42.951" v="146"/>
          <ac:spMkLst>
            <pc:docMk/>
            <pc:sldMk cId="2795435102" sldId="268"/>
            <ac:spMk id="8" creationId="{25517C6F-E7AB-9743-B03E-AEB67E35B31C}"/>
          </ac:spMkLst>
        </pc:spChg>
        <pc:picChg chg="mod">
          <ac:chgData name="Jay-Laljibhai Khunt" userId="S::jk2262@iris.nau.edu::835ac619-a9bb-424e-a609-fbed4b4ad976" providerId="AD" clId="Web-{986DC2C8-2009-E248-CCF4-86760CA852AD}" dt="2023-04-20T21:32:00.525" v="83" actId="1076"/>
          <ac:picMkLst>
            <pc:docMk/>
            <pc:sldMk cId="2795435102" sldId="268"/>
            <ac:picMk id="2" creationId="{36FBA3B2-CA04-0ED6-C59D-2D91D8CB96C6}"/>
          </ac:picMkLst>
        </pc:picChg>
      </pc:sldChg>
      <pc:sldChg chg="modSp">
        <pc:chgData name="Jay-Laljibhai Khunt" userId="S::jk2262@iris.nau.edu::835ac619-a9bb-424e-a609-fbed4b4ad976" providerId="AD" clId="Web-{986DC2C8-2009-E248-CCF4-86760CA852AD}" dt="2023-04-20T21:54:53.764" v="831"/>
        <pc:sldMkLst>
          <pc:docMk/>
          <pc:sldMk cId="2655485236" sldId="285"/>
        </pc:sldMkLst>
        <pc:graphicFrameChg chg="mod modGraphic">
          <ac:chgData name="Jay-Laljibhai Khunt" userId="S::jk2262@iris.nau.edu::835ac619-a9bb-424e-a609-fbed4b4ad976" providerId="AD" clId="Web-{986DC2C8-2009-E248-CCF4-86760CA852AD}" dt="2023-04-20T21:54:53.764" v="831"/>
          <ac:graphicFrameMkLst>
            <pc:docMk/>
            <pc:sldMk cId="2655485236" sldId="285"/>
            <ac:graphicFrameMk id="5" creationId="{EB1A0AB5-48A2-BE4D-AD1A-80FE5488BB64}"/>
          </ac:graphicFrameMkLst>
        </pc:graphicFrameChg>
      </pc:sldChg>
      <pc:sldChg chg="modSp">
        <pc:chgData name="Jay-Laljibhai Khunt" userId="S::jk2262@iris.nau.edu::835ac619-a9bb-424e-a609-fbed4b4ad976" providerId="AD" clId="Web-{986DC2C8-2009-E248-CCF4-86760CA852AD}" dt="2023-04-20T21:27:33.499" v="46" actId="1076"/>
        <pc:sldMkLst>
          <pc:docMk/>
          <pc:sldMk cId="1939750960" sldId="287"/>
        </pc:sldMkLst>
        <pc:graphicFrameChg chg="mod">
          <ac:chgData name="Jay-Laljibhai Khunt" userId="S::jk2262@iris.nau.edu::835ac619-a9bb-424e-a609-fbed4b4ad976" providerId="AD" clId="Web-{986DC2C8-2009-E248-CCF4-86760CA852AD}" dt="2023-04-20T21:26:59.045" v="40" actId="14100"/>
          <ac:graphicFrameMkLst>
            <pc:docMk/>
            <pc:sldMk cId="1939750960" sldId="287"/>
            <ac:graphicFrameMk id="6" creationId="{76F777AD-F461-C14F-82C7-DBB05E51DF2D}"/>
          </ac:graphicFrameMkLst>
        </pc:graphicFrameChg>
        <pc:picChg chg="mod">
          <ac:chgData name="Jay-Laljibhai Khunt" userId="S::jk2262@iris.nau.edu::835ac619-a9bb-424e-a609-fbed4b4ad976" providerId="AD" clId="Web-{986DC2C8-2009-E248-CCF4-86760CA852AD}" dt="2023-04-20T21:27:33.499" v="46" actId="1076"/>
          <ac:picMkLst>
            <pc:docMk/>
            <pc:sldMk cId="1939750960" sldId="287"/>
            <ac:picMk id="8" creationId="{33C41837-86D3-381F-B6F9-E35A70AACAE5}"/>
          </ac:picMkLst>
        </pc:picChg>
        <pc:picChg chg="mod">
          <ac:chgData name="Jay-Laljibhai Khunt" userId="S::jk2262@iris.nau.edu::835ac619-a9bb-424e-a609-fbed4b4ad976" providerId="AD" clId="Web-{986DC2C8-2009-E248-CCF4-86760CA852AD}" dt="2023-04-20T21:27:23.421" v="43" actId="1076"/>
          <ac:picMkLst>
            <pc:docMk/>
            <pc:sldMk cId="1939750960" sldId="287"/>
            <ac:picMk id="9" creationId="{95640F87-AC1A-CEAD-8D7A-1153F4E9C95B}"/>
          </ac:picMkLst>
        </pc:picChg>
      </pc:sldChg>
      <pc:sldChg chg="modSp">
        <pc:chgData name="Jay-Laljibhai Khunt" userId="S::jk2262@iris.nau.edu::835ac619-a9bb-424e-a609-fbed4b4ad976" providerId="AD" clId="Web-{986DC2C8-2009-E248-CCF4-86760CA852AD}" dt="2023-04-20T21:40:56.998" v="323" actId="20577"/>
        <pc:sldMkLst>
          <pc:docMk/>
          <pc:sldMk cId="1858843889" sldId="289"/>
        </pc:sldMkLst>
        <pc:spChg chg="mod">
          <ac:chgData name="Jay-Laljibhai Khunt" userId="S::jk2262@iris.nau.edu::835ac619-a9bb-424e-a609-fbed4b4ad976" providerId="AD" clId="Web-{986DC2C8-2009-E248-CCF4-86760CA852AD}" dt="2023-04-20T21:40:56.998" v="323" actId="20577"/>
          <ac:spMkLst>
            <pc:docMk/>
            <pc:sldMk cId="1858843889" sldId="289"/>
            <ac:spMk id="4" creationId="{655E2D69-318F-8646-8C0E-672EEA5859CA}"/>
          </ac:spMkLst>
        </pc:spChg>
      </pc:sldChg>
      <pc:sldChg chg="modSp">
        <pc:chgData name="Jay-Laljibhai Khunt" userId="S::jk2262@iris.nau.edu::835ac619-a9bb-424e-a609-fbed4b4ad976" providerId="AD" clId="Web-{986DC2C8-2009-E248-CCF4-86760CA852AD}" dt="2023-04-20T21:31:18.258" v="82" actId="20577"/>
        <pc:sldMkLst>
          <pc:docMk/>
          <pc:sldMk cId="4236375039" sldId="291"/>
        </pc:sldMkLst>
        <pc:spChg chg="mod">
          <ac:chgData name="Jay-Laljibhai Khunt" userId="S::jk2262@iris.nau.edu::835ac619-a9bb-424e-a609-fbed4b4ad976" providerId="AD" clId="Web-{986DC2C8-2009-E248-CCF4-86760CA852AD}" dt="2023-04-20T21:31:18.258" v="82" actId="20577"/>
          <ac:spMkLst>
            <pc:docMk/>
            <pc:sldMk cId="4236375039" sldId="291"/>
            <ac:spMk id="4" creationId="{D1D32438-3C84-8648-A30A-F1B27536C5C1}"/>
          </ac:spMkLst>
        </pc:spChg>
      </pc:sldChg>
    </pc:docChg>
  </pc:docChgLst>
  <pc:docChgLst>
    <pc:chgData name="Thomas Schreiber" userId="S::ts2227@nau.edu::605aa84f-b7a2-4ecb-813c-365ab19d34df" providerId="AD" clId="Web-{578B073E-4B6E-4943-A127-24A27950C14F}"/>
    <pc:docChg chg="addSld delSld modSld">
      <pc:chgData name="Thomas Schreiber" userId="S::ts2227@nau.edu::605aa84f-b7a2-4ecb-813c-365ab19d34df" providerId="AD" clId="Web-{578B073E-4B6E-4943-A127-24A27950C14F}" dt="2023-03-09T23:30:41.515" v="163" actId="20577"/>
      <pc:docMkLst>
        <pc:docMk/>
      </pc:docMkLst>
      <pc:sldChg chg="addSp delSp modSp">
        <pc:chgData name="Thomas Schreiber" userId="S::ts2227@nau.edu::605aa84f-b7a2-4ecb-813c-365ab19d34df" providerId="AD" clId="Web-{578B073E-4B6E-4943-A127-24A27950C14F}" dt="2023-03-09T23:21:55.347" v="115" actId="20577"/>
        <pc:sldMkLst>
          <pc:docMk/>
          <pc:sldMk cId="1021631599" sldId="257"/>
        </pc:sldMkLst>
        <pc:spChg chg="del mod">
          <ac:chgData name="Thomas Schreiber" userId="S::ts2227@nau.edu::605aa84f-b7a2-4ecb-813c-365ab19d34df" providerId="AD" clId="Web-{578B073E-4B6E-4943-A127-24A27950C14F}" dt="2023-03-09T23:14:48.977" v="15"/>
          <ac:spMkLst>
            <pc:docMk/>
            <pc:sldMk cId="1021631599" sldId="257"/>
            <ac:spMk id="2" creationId="{04EF4641-E10A-224E-94B6-757AA94D0FE9}"/>
          </ac:spMkLst>
        </pc:spChg>
        <pc:spChg chg="mod">
          <ac:chgData name="Thomas Schreiber" userId="S::ts2227@nau.edu::605aa84f-b7a2-4ecb-813c-365ab19d34df" providerId="AD" clId="Web-{578B073E-4B6E-4943-A127-24A27950C14F}" dt="2023-03-09T23:17:03.605" v="52" actId="1076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 Schreiber" userId="S::ts2227@nau.edu::605aa84f-b7a2-4ecb-813c-365ab19d34df" providerId="AD" clId="Web-{578B073E-4B6E-4943-A127-24A27950C14F}" dt="2023-03-09T23:16:29.839" v="29" actId="1076"/>
          <ac:spMkLst>
            <pc:docMk/>
            <pc:sldMk cId="1021631599" sldId="257"/>
            <ac:spMk id="7" creationId="{26CDD33B-FB9A-2EE0-C3A0-C41A62CD7B31}"/>
          </ac:spMkLst>
        </pc:spChg>
        <pc:spChg chg="del">
          <ac:chgData name="Thomas Schreiber" userId="S::ts2227@nau.edu::605aa84f-b7a2-4ecb-813c-365ab19d34df" providerId="AD" clId="Web-{578B073E-4B6E-4943-A127-24A27950C14F}" dt="2023-03-09T23:14:43.446" v="12"/>
          <ac:spMkLst>
            <pc:docMk/>
            <pc:sldMk cId="1021631599" sldId="257"/>
            <ac:spMk id="8" creationId="{26CDD33B-FB9A-2EE0-C3A0-C41A62CD7B31}"/>
          </ac:spMkLst>
        </pc:spChg>
        <pc:spChg chg="mod">
          <ac:chgData name="Thomas Schreiber" userId="S::ts2227@nau.edu::605aa84f-b7a2-4ecb-813c-365ab19d34df" providerId="AD" clId="Web-{578B073E-4B6E-4943-A127-24A27950C14F}" dt="2023-03-09T23:19:32.374" v="101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 Schreiber" userId="S::ts2227@nau.edu::605aa84f-b7a2-4ecb-813c-365ab19d34df" providerId="AD" clId="Web-{578B073E-4B6E-4943-A127-24A27950C14F}" dt="2023-03-09T23:19:33.187" v="102" actId="20577"/>
          <ac:spMkLst>
            <pc:docMk/>
            <pc:sldMk cId="1021631599" sldId="257"/>
            <ac:spMk id="11" creationId="{C9C79509-0F23-5D67-40D2-47469865834F}"/>
          </ac:spMkLst>
        </pc:spChg>
        <pc:spChg chg="del">
          <ac:chgData name="Thomas Schreiber" userId="S::ts2227@nau.edu::605aa84f-b7a2-4ecb-813c-365ab19d34df" providerId="AD" clId="Web-{578B073E-4B6E-4943-A127-24A27950C14F}" dt="2023-03-09T23:14:57.071" v="17"/>
          <ac:spMkLst>
            <pc:docMk/>
            <pc:sldMk cId="1021631599" sldId="257"/>
            <ac:spMk id="12" creationId="{56CEEE04-CAFC-0B53-1EDA-5139D130AE27}"/>
          </ac:spMkLst>
        </pc:spChg>
        <pc:spChg chg="mod">
          <ac:chgData name="Thomas Schreiber" userId="S::ts2227@nau.edu::605aa84f-b7a2-4ecb-813c-365ab19d34df" providerId="AD" clId="Web-{578B073E-4B6E-4943-A127-24A27950C14F}" dt="2023-03-09T23:21:55.347" v="115" actId="20577"/>
          <ac:spMkLst>
            <pc:docMk/>
            <pc:sldMk cId="1021631599" sldId="257"/>
            <ac:spMk id="13" creationId="{05A9CCC2-9CC3-A64D-B346-85EA326D7645}"/>
          </ac:spMkLst>
        </pc:spChg>
        <pc:spChg chg="add del mod">
          <ac:chgData name="Thomas Schreiber" userId="S::ts2227@nau.edu::605aa84f-b7a2-4ecb-813c-365ab19d34df" providerId="AD" clId="Web-{578B073E-4B6E-4943-A127-24A27950C14F}" dt="2023-03-09T23:14:54.540" v="16"/>
          <ac:spMkLst>
            <pc:docMk/>
            <pc:sldMk cId="1021631599" sldId="257"/>
            <ac:spMk id="14" creationId="{3F8ECC63-4DC2-B469-0A0F-673EFC5157B1}"/>
          </ac:spMkLst>
        </pc:spChg>
        <pc:picChg chg="mod">
          <ac:chgData name="Thomas Schreiber" userId="S::ts2227@nau.edu::605aa84f-b7a2-4ecb-813c-365ab19d34df" providerId="AD" clId="Web-{578B073E-4B6E-4943-A127-24A27950C14F}" dt="2023-03-09T23:16:00.807" v="26" actId="1076"/>
          <ac:picMkLst>
            <pc:docMk/>
            <pc:sldMk cId="1021631599" sldId="257"/>
            <ac:picMk id="4" creationId="{E3ECC139-D320-3A57-B375-8CAFE5E558F1}"/>
          </ac:picMkLst>
        </pc:picChg>
        <pc:picChg chg="mod">
          <ac:chgData name="Thomas Schreiber" userId="S::ts2227@nau.edu::605aa84f-b7a2-4ecb-813c-365ab19d34df" providerId="AD" clId="Web-{578B073E-4B6E-4943-A127-24A27950C14F}" dt="2023-03-09T23:15:28.837" v="25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Thomas Schreiber" userId="S::ts2227@nau.edu::605aa84f-b7a2-4ecb-813c-365ab19d34df" providerId="AD" clId="Web-{578B073E-4B6E-4943-A127-24A27950C14F}" dt="2023-03-09T23:22:03.831" v="119" actId="1076"/>
        <pc:sldMkLst>
          <pc:docMk/>
          <pc:sldMk cId="1698651007" sldId="258"/>
        </pc:sldMkLst>
        <pc:spChg chg="mod">
          <ac:chgData name="Thomas Schreiber" userId="S::ts2227@nau.edu::605aa84f-b7a2-4ecb-813c-365ab19d34df" providerId="AD" clId="Web-{578B073E-4B6E-4943-A127-24A27950C14F}" dt="2023-03-09T23:20:11.032" v="108" actId="20577"/>
          <ac:spMkLst>
            <pc:docMk/>
            <pc:sldMk cId="1698651007" sldId="258"/>
            <ac:spMk id="2" creationId="{C5EAAAD3-4A28-AF41-81E0-0CD11CFC061D}"/>
          </ac:spMkLst>
        </pc:spChg>
        <pc:spChg chg="mod">
          <ac:chgData name="Thomas Schreiber" userId="S::ts2227@nau.edu::605aa84f-b7a2-4ecb-813c-365ab19d34df" providerId="AD" clId="Web-{578B073E-4B6E-4943-A127-24A27950C14F}" dt="2023-03-09T23:22:03.831" v="119" actId="1076"/>
          <ac:spMkLst>
            <pc:docMk/>
            <pc:sldMk cId="1698651007" sldId="258"/>
            <ac:spMk id="7" creationId="{3E705CD5-BB5C-6E44-A596-5C6558739AE0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1:42.924" v="111" actId="1076"/>
        <pc:sldMkLst>
          <pc:docMk/>
          <pc:sldMk cId="3897961542" sldId="259"/>
        </pc:sldMkLst>
        <pc:spChg chg="mod">
          <ac:chgData name="Thomas Schreiber" userId="S::ts2227@nau.edu::605aa84f-b7a2-4ecb-813c-365ab19d34df" providerId="AD" clId="Web-{578B073E-4B6E-4943-A127-24A27950C14F}" dt="2023-03-09T23:21:42.924" v="111" actId="1076"/>
          <ac:spMkLst>
            <pc:docMk/>
            <pc:sldMk cId="3897961542" sldId="259"/>
            <ac:spMk id="10" creationId="{B91FCCAE-D276-F54B-998C-6FDF461DAC1D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39.629" v="129" actId="1076"/>
        <pc:sldMkLst>
          <pc:docMk/>
          <pc:sldMk cId="1756148499" sldId="260"/>
        </pc:sldMkLst>
        <pc:spChg chg="mod">
          <ac:chgData name="Thomas Schreiber" userId="S::ts2227@nau.edu::605aa84f-b7a2-4ecb-813c-365ab19d34df" providerId="AD" clId="Web-{578B073E-4B6E-4943-A127-24A27950C14F}" dt="2023-03-09T23:22:39.629" v="129" actId="1076"/>
          <ac:spMkLst>
            <pc:docMk/>
            <pc:sldMk cId="1756148499" sldId="260"/>
            <ac:spMk id="8" creationId="{70E1D771-BC42-6245-98A8-A13108DF70CB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52.348" v="134" actId="1076"/>
        <pc:sldMkLst>
          <pc:docMk/>
          <pc:sldMk cId="26224542" sldId="261"/>
        </pc:sldMkLst>
        <pc:spChg chg="mod">
          <ac:chgData name="Thomas Schreiber" userId="S::ts2227@nau.edu::605aa84f-b7a2-4ecb-813c-365ab19d34df" providerId="AD" clId="Web-{578B073E-4B6E-4943-A127-24A27950C14F}" dt="2023-03-09T23:22:52.348" v="134" actId="1076"/>
          <ac:spMkLst>
            <pc:docMk/>
            <pc:sldMk cId="26224542" sldId="261"/>
            <ac:spMk id="6" creationId="{CC6EC5C1-2574-4941-9E23-5157AFBF98A7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46.035" v="131" actId="1076"/>
        <pc:sldMkLst>
          <pc:docMk/>
          <pc:sldMk cId="1470950597" sldId="263"/>
        </pc:sldMkLst>
        <pc:spChg chg="mod">
          <ac:chgData name="Thomas Schreiber" userId="S::ts2227@nau.edu::605aa84f-b7a2-4ecb-813c-365ab19d34df" providerId="AD" clId="Web-{578B073E-4B6E-4943-A127-24A27950C14F}" dt="2023-03-09T23:22:46.035" v="131" actId="1076"/>
          <ac:spMkLst>
            <pc:docMk/>
            <pc:sldMk cId="1470950597" sldId="263"/>
            <ac:spMk id="7" creationId="{3EFF1A9E-DB9B-FE49-ABBF-6A78B9FE9954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58.739" v="137" actId="1076"/>
        <pc:sldMkLst>
          <pc:docMk/>
          <pc:sldMk cId="2855289690" sldId="264"/>
        </pc:sldMkLst>
        <pc:spChg chg="mod">
          <ac:chgData name="Thomas Schreiber" userId="S::ts2227@nau.edu::605aa84f-b7a2-4ecb-813c-365ab19d34df" providerId="AD" clId="Web-{578B073E-4B6E-4943-A127-24A27950C14F}" dt="2023-03-09T23:22:58.739" v="137" actId="1076"/>
          <ac:spMkLst>
            <pc:docMk/>
            <pc:sldMk cId="2855289690" sldId="264"/>
            <ac:spMk id="12" creationId="{A56031FC-969F-7A42-A524-542CC58CE27F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3:03.239" v="139" actId="1076"/>
        <pc:sldMkLst>
          <pc:docMk/>
          <pc:sldMk cId="240580113" sldId="266"/>
        </pc:sldMkLst>
        <pc:spChg chg="mod">
          <ac:chgData name="Thomas Schreiber" userId="S::ts2227@nau.edu::605aa84f-b7a2-4ecb-813c-365ab19d34df" providerId="AD" clId="Web-{578B073E-4B6E-4943-A127-24A27950C14F}" dt="2023-03-09T23:23:03.239" v="139" actId="1076"/>
          <ac:spMkLst>
            <pc:docMk/>
            <pc:sldMk cId="240580113" sldId="266"/>
            <ac:spMk id="7" creationId="{E4C83E53-D82A-DE4D-A65A-6DA6CC0CF392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3:07.958" v="141" actId="1076"/>
        <pc:sldMkLst>
          <pc:docMk/>
          <pc:sldMk cId="2108580594" sldId="267"/>
        </pc:sldMkLst>
        <pc:spChg chg="mod">
          <ac:chgData name="Thomas Schreiber" userId="S::ts2227@nau.edu::605aa84f-b7a2-4ecb-813c-365ab19d34df" providerId="AD" clId="Web-{578B073E-4B6E-4943-A127-24A27950C14F}" dt="2023-03-09T23:23:07.958" v="141" actId="1076"/>
          <ac:spMkLst>
            <pc:docMk/>
            <pc:sldMk cId="2108580594" sldId="267"/>
            <ac:spMk id="7" creationId="{EF9AEF5F-BD09-0047-B138-B2613A4999D1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28.504" v="126" actId="20577"/>
        <pc:sldMkLst>
          <pc:docMk/>
          <pc:sldMk cId="2795435102" sldId="268"/>
        </pc:sldMkLst>
        <pc:spChg chg="mod">
          <ac:chgData name="Thomas Schreiber" userId="S::ts2227@nau.edu::605aa84f-b7a2-4ecb-813c-365ab19d34df" providerId="AD" clId="Web-{578B073E-4B6E-4943-A127-24A27950C14F}" dt="2023-03-09T23:22:28.504" v="126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2:24.972" v="125" actId="1076"/>
        <pc:sldMkLst>
          <pc:docMk/>
          <pc:sldMk cId="2699583649" sldId="269"/>
        </pc:sldMkLst>
        <pc:spChg chg="mod">
          <ac:chgData name="Thomas Schreiber" userId="S::ts2227@nau.edu::605aa84f-b7a2-4ecb-813c-365ab19d34df" providerId="AD" clId="Web-{578B073E-4B6E-4943-A127-24A27950C14F}" dt="2023-03-09T23:22:24.972" v="125" actId="1076"/>
          <ac:spMkLst>
            <pc:docMk/>
            <pc:sldMk cId="2699583649" sldId="269"/>
            <ac:spMk id="5" creationId="{FD2186BE-2BEF-D024-D168-C003AE11D795}"/>
          </ac:spMkLst>
        </pc:spChg>
      </pc:sldChg>
      <pc:sldChg chg="modSp">
        <pc:chgData name="Thomas Schreiber" userId="S::ts2227@nau.edu::605aa84f-b7a2-4ecb-813c-365ab19d34df" providerId="AD" clId="Web-{578B073E-4B6E-4943-A127-24A27950C14F}" dt="2023-03-09T23:25:05.960" v="144" actId="20577"/>
        <pc:sldMkLst>
          <pc:docMk/>
          <pc:sldMk cId="1056674309" sldId="270"/>
        </pc:sldMkLst>
        <pc:spChg chg="mod">
          <ac:chgData name="Thomas Schreiber" userId="S::ts2227@nau.edu::605aa84f-b7a2-4ecb-813c-365ab19d34df" providerId="AD" clId="Web-{578B073E-4B6E-4943-A127-24A27950C14F}" dt="2023-03-09T23:25:05.960" v="144" actId="20577"/>
          <ac:spMkLst>
            <pc:docMk/>
            <pc:sldMk cId="1056674309" sldId="270"/>
            <ac:spMk id="3" creationId="{ADB5A878-35D9-16F2-2DE6-398F01C96F4C}"/>
          </ac:spMkLst>
        </pc:spChg>
        <pc:spChg chg="mod">
          <ac:chgData name="Thomas Schreiber" userId="S::ts2227@nau.edu::605aa84f-b7a2-4ecb-813c-365ab19d34df" providerId="AD" clId="Web-{578B073E-4B6E-4943-A127-24A27950C14F}" dt="2023-03-09T23:22:33.363" v="128" actId="1076"/>
          <ac:spMkLst>
            <pc:docMk/>
            <pc:sldMk cId="1056674309" sldId="270"/>
            <ac:spMk id="5" creationId="{3BE465BD-43B5-7BF9-3E47-A54A9A43862B}"/>
          </ac:spMkLst>
        </pc:spChg>
      </pc:sldChg>
      <pc:sldChg chg="new del">
        <pc:chgData name="Thomas Schreiber" userId="S::ts2227@nau.edu::605aa84f-b7a2-4ecb-813c-365ab19d34df" providerId="AD" clId="Web-{578B073E-4B6E-4943-A127-24A27950C14F}" dt="2023-03-09T23:13:57.648" v="1"/>
        <pc:sldMkLst>
          <pc:docMk/>
          <pc:sldMk cId="1266175281" sldId="271"/>
        </pc:sldMkLst>
      </pc:sldChg>
      <pc:sldChg chg="addSp delSp modSp add replId">
        <pc:chgData name="Thomas Schreiber" userId="S::ts2227@nau.edu::605aa84f-b7a2-4ecb-813c-365ab19d34df" providerId="AD" clId="Web-{578B073E-4B6E-4943-A127-24A27950C14F}" dt="2023-03-09T23:30:41.515" v="163" actId="20577"/>
        <pc:sldMkLst>
          <pc:docMk/>
          <pc:sldMk cId="1539421599" sldId="271"/>
        </pc:sldMkLst>
        <pc:spChg chg="del mod">
          <ac:chgData name="Thomas Schreiber" userId="S::ts2227@nau.edu::605aa84f-b7a2-4ecb-813c-365ab19d34df" providerId="AD" clId="Web-{578B073E-4B6E-4943-A127-24A27950C14F}" dt="2023-03-09T23:14:24.070" v="11"/>
          <ac:spMkLst>
            <pc:docMk/>
            <pc:sldMk cId="1539421599" sldId="271"/>
            <ac:spMk id="2" creationId="{04EF4641-E10A-224E-94B6-757AA94D0FE9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7"/>
          <ac:spMkLst>
            <pc:docMk/>
            <pc:sldMk cId="1539421599" sldId="271"/>
            <ac:spMk id="6" creationId="{B157D6A7-7A11-325F-A344-1DACB1F18A82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6"/>
          <ac:spMkLst>
            <pc:docMk/>
            <pc:sldMk cId="1539421599" sldId="271"/>
            <ac:spMk id="7" creationId="{26CDD33B-FB9A-2EE0-C3A0-C41A62CD7B31}"/>
          </ac:spMkLst>
        </pc:spChg>
        <pc:spChg chg="mod">
          <ac:chgData name="Thomas Schreiber" userId="S::ts2227@nau.edu::605aa84f-b7a2-4ecb-813c-365ab19d34df" providerId="AD" clId="Web-{578B073E-4B6E-4943-A127-24A27950C14F}" dt="2023-03-09T23:18:10.951" v="61" actId="1076"/>
          <ac:spMkLst>
            <pc:docMk/>
            <pc:sldMk cId="1539421599" sldId="271"/>
            <ac:spMk id="8" creationId="{26CDD33B-FB9A-2EE0-C3A0-C41A62CD7B31}"/>
          </ac:spMkLst>
        </pc:spChg>
        <pc:spChg chg="del">
          <ac:chgData name="Thomas Schreiber" userId="S::ts2227@nau.edu::605aa84f-b7a2-4ecb-813c-365ab19d34df" providerId="AD" clId="Web-{578B073E-4B6E-4943-A127-24A27950C14F}" dt="2023-03-09T23:14:16.632" v="5"/>
          <ac:spMkLst>
            <pc:docMk/>
            <pc:sldMk cId="1539421599" sldId="271"/>
            <ac:spMk id="10" creationId="{228463D1-AD78-B5A8-BCF7-3CADE75B2822}"/>
          </ac:spMkLst>
        </pc:spChg>
        <pc:spChg chg="del">
          <ac:chgData name="Thomas Schreiber" userId="S::ts2227@nau.edu::605aa84f-b7a2-4ecb-813c-365ab19d34df" providerId="AD" clId="Web-{578B073E-4B6E-4943-A127-24A27950C14F}" dt="2023-03-09T23:14:13.648" v="3"/>
          <ac:spMkLst>
            <pc:docMk/>
            <pc:sldMk cId="1539421599" sldId="271"/>
            <ac:spMk id="11" creationId="{C9C79509-0F23-5D67-40D2-47469865834F}"/>
          </ac:spMkLst>
        </pc:spChg>
        <pc:spChg chg="mod">
          <ac:chgData name="Thomas Schreiber" userId="S::ts2227@nau.edu::605aa84f-b7a2-4ecb-813c-365ab19d34df" providerId="AD" clId="Web-{578B073E-4B6E-4943-A127-24A27950C14F}" dt="2023-03-09T23:30:41.515" v="163" actId="20577"/>
          <ac:spMkLst>
            <pc:docMk/>
            <pc:sldMk cId="1539421599" sldId="271"/>
            <ac:spMk id="12" creationId="{56CEEE04-CAFC-0B53-1EDA-5139D130AE27}"/>
          </ac:spMkLst>
        </pc:spChg>
        <pc:spChg chg="mod">
          <ac:chgData name="Thomas Schreiber" userId="S::ts2227@nau.edu::605aa84f-b7a2-4ecb-813c-365ab19d34df" providerId="AD" clId="Web-{578B073E-4B6E-4943-A127-24A27950C14F}" dt="2023-03-09T23:22:14.081" v="122" actId="1076"/>
          <ac:spMkLst>
            <pc:docMk/>
            <pc:sldMk cId="1539421599" sldId="271"/>
            <ac:spMk id="13" creationId="{05A9CCC2-9CC3-A64D-B346-85EA326D7645}"/>
          </ac:spMkLst>
        </pc:spChg>
        <pc:spChg chg="add del mod">
          <ac:chgData name="Thomas Schreiber" userId="S::ts2227@nau.edu::605aa84f-b7a2-4ecb-813c-365ab19d34df" providerId="AD" clId="Web-{578B073E-4B6E-4943-A127-24A27950C14F}" dt="2023-03-09T23:15:09.415" v="20"/>
          <ac:spMkLst>
            <pc:docMk/>
            <pc:sldMk cId="1539421599" sldId="271"/>
            <ac:spMk id="14" creationId="{CEB4CA08-A1B1-22DD-98B3-4F290BE6DFAD}"/>
          </ac:spMkLst>
        </pc:spChg>
        <pc:picChg chg="del">
          <ac:chgData name="Thomas Schreiber" userId="S::ts2227@nau.edu::605aa84f-b7a2-4ecb-813c-365ab19d34df" providerId="AD" clId="Web-{578B073E-4B6E-4943-A127-24A27950C14F}" dt="2023-03-09T23:14:13.648" v="4"/>
          <ac:picMkLst>
            <pc:docMk/>
            <pc:sldMk cId="1539421599" sldId="271"/>
            <ac:picMk id="4" creationId="{E3ECC139-D320-3A57-B375-8CAFE5E558F1}"/>
          </ac:picMkLst>
        </pc:picChg>
        <pc:picChg chg="del">
          <ac:chgData name="Thomas Schreiber" userId="S::ts2227@nau.edu::605aa84f-b7a2-4ecb-813c-365ab19d34df" providerId="AD" clId="Web-{578B073E-4B6E-4943-A127-24A27950C14F}" dt="2023-03-09T23:14:16.632" v="8"/>
          <ac:picMkLst>
            <pc:docMk/>
            <pc:sldMk cId="1539421599" sldId="271"/>
            <ac:picMk id="5" creationId="{CB63195C-BB88-180E-6178-7D75689728CD}"/>
          </ac:picMkLst>
        </pc:picChg>
        <pc:picChg chg="add mod">
          <ac:chgData name="Thomas Schreiber" userId="S::ts2227@nau.edu::605aa84f-b7a2-4ecb-813c-365ab19d34df" providerId="AD" clId="Web-{578B073E-4B6E-4943-A127-24A27950C14F}" dt="2023-03-09T23:18:23.904" v="66" actId="1076"/>
          <ac:picMkLst>
            <pc:docMk/>
            <pc:sldMk cId="1539421599" sldId="271"/>
            <ac:picMk id="15" creationId="{E48316C1-32D1-B790-96D4-B50274C7D79C}"/>
          </ac:picMkLst>
        </pc:picChg>
      </pc:sldChg>
    </pc:docChg>
  </pc:docChgLst>
  <pc:docChgLst>
    <pc:chgData name="Dante Anthony Faria" userId="95c998d4-99fc-4bdf-a74c-37e9daa813e6" providerId="ADAL" clId="{99392130-C804-7046-841F-C106F2357931}"/>
    <pc:docChg chg="undo custSel addSld delSld modSld">
      <pc:chgData name="Dante Anthony Faria" userId="95c998d4-99fc-4bdf-a74c-37e9daa813e6" providerId="ADAL" clId="{99392130-C804-7046-841F-C106F2357931}" dt="2023-04-07T03:22:11.928" v="671" actId="1076"/>
      <pc:docMkLst>
        <pc:docMk/>
      </pc:docMkLst>
      <pc:sldChg chg="modSp mod">
        <pc:chgData name="Dante Anthony Faria" userId="95c998d4-99fc-4bdf-a74c-37e9daa813e6" providerId="ADAL" clId="{99392130-C804-7046-841F-C106F2357931}" dt="2023-04-06T21:30:49.660" v="490" actId="20577"/>
        <pc:sldMkLst>
          <pc:docMk/>
          <pc:sldMk cId="1698651007" sldId="258"/>
        </pc:sldMkLst>
        <pc:spChg chg="mod">
          <ac:chgData name="Dante Anthony Faria" userId="95c998d4-99fc-4bdf-a74c-37e9daa813e6" providerId="ADAL" clId="{99392130-C804-7046-841F-C106F2357931}" dt="2023-04-06T21:30:49.660" v="490" actId="20577"/>
          <ac:spMkLst>
            <pc:docMk/>
            <pc:sldMk cId="1698651007" sldId="258"/>
            <ac:spMk id="7" creationId="{3E705CD5-BB5C-6E44-A596-5C6558739AE0}"/>
          </ac:spMkLst>
        </pc:spChg>
      </pc:sldChg>
      <pc:sldChg chg="modSp mod">
        <pc:chgData name="Dante Anthony Faria" userId="95c998d4-99fc-4bdf-a74c-37e9daa813e6" providerId="ADAL" clId="{99392130-C804-7046-841F-C106F2357931}" dt="2023-04-06T21:39:39.115" v="669" actId="20577"/>
        <pc:sldMkLst>
          <pc:docMk/>
          <pc:sldMk cId="3897961542" sldId="259"/>
        </pc:sldMkLst>
        <pc:spChg chg="mod">
          <ac:chgData name="Dante Anthony Faria" userId="95c998d4-99fc-4bdf-a74c-37e9daa813e6" providerId="ADAL" clId="{99392130-C804-7046-841F-C106F2357931}" dt="2023-04-06T21:39:39.115" v="669" actId="20577"/>
          <ac:spMkLst>
            <pc:docMk/>
            <pc:sldMk cId="3897961542" sldId="259"/>
            <ac:spMk id="2" creationId="{3C1B46FD-6246-1444-9560-86A17221DDD9}"/>
          </ac:spMkLst>
        </pc:spChg>
        <pc:spChg chg="mod">
          <ac:chgData name="Dante Anthony Faria" userId="95c998d4-99fc-4bdf-a74c-37e9daa813e6" providerId="ADAL" clId="{99392130-C804-7046-841F-C106F2357931}" dt="2023-04-06T21:37:21.432" v="631" actId="20577"/>
          <ac:spMkLst>
            <pc:docMk/>
            <pc:sldMk cId="3897961542" sldId="259"/>
            <ac:spMk id="10" creationId="{B91FCCAE-D276-F54B-998C-6FDF461DAC1D}"/>
          </ac:spMkLst>
        </pc:spChg>
      </pc:sldChg>
      <pc:sldChg chg="addSp modSp mod">
        <pc:chgData name="Dante Anthony Faria" userId="95c998d4-99fc-4bdf-a74c-37e9daa813e6" providerId="ADAL" clId="{99392130-C804-7046-841F-C106F2357931}" dt="2023-04-06T21:38:52.393" v="659" actId="20577"/>
        <pc:sldMkLst>
          <pc:docMk/>
          <pc:sldMk cId="26224542" sldId="261"/>
        </pc:sldMkLst>
        <pc:spChg chg="mod">
          <ac:chgData name="Dante Anthony Faria" userId="95c998d4-99fc-4bdf-a74c-37e9daa813e6" providerId="ADAL" clId="{99392130-C804-7046-841F-C106F2357931}" dt="2023-04-06T21:29:21.512" v="483" actId="20577"/>
          <ac:spMkLst>
            <pc:docMk/>
            <pc:sldMk cId="26224542" sldId="261"/>
            <ac:spMk id="2" creationId="{0F69D881-54C6-174B-9E36-F31AD3A8B05F}"/>
          </ac:spMkLst>
        </pc:spChg>
        <pc:spChg chg="mod">
          <ac:chgData name="Dante Anthony Faria" userId="95c998d4-99fc-4bdf-a74c-37e9daa813e6" providerId="ADAL" clId="{99392130-C804-7046-841F-C106F2357931}" dt="2023-04-06T21:38:52.393" v="659" actId="20577"/>
          <ac:spMkLst>
            <pc:docMk/>
            <pc:sldMk cId="26224542" sldId="261"/>
            <ac:spMk id="6" creationId="{CC6EC5C1-2574-4941-9E23-5157AFBF98A7}"/>
          </ac:spMkLst>
        </pc:spChg>
        <pc:picChg chg="add mod">
          <ac:chgData name="Dante Anthony Faria" userId="95c998d4-99fc-4bdf-a74c-37e9daa813e6" providerId="ADAL" clId="{99392130-C804-7046-841F-C106F2357931}" dt="2023-04-06T21:28:46.637" v="471" actId="14100"/>
          <ac:picMkLst>
            <pc:docMk/>
            <pc:sldMk cId="26224542" sldId="261"/>
            <ac:picMk id="1026" creationId="{D0181C67-F19C-F64B-BEC4-95312774E6F5}"/>
          </ac:picMkLst>
        </pc:picChg>
      </pc:sldChg>
      <pc:sldChg chg="modSp mod">
        <pc:chgData name="Dante Anthony Faria" userId="95c998d4-99fc-4bdf-a74c-37e9daa813e6" providerId="ADAL" clId="{99392130-C804-7046-841F-C106F2357931}" dt="2023-04-07T03:22:11.928" v="671" actId="1076"/>
        <pc:sldMkLst>
          <pc:docMk/>
          <pc:sldMk cId="4178544274" sldId="262"/>
        </pc:sldMkLst>
        <pc:picChg chg="mod">
          <ac:chgData name="Dante Anthony Faria" userId="95c998d4-99fc-4bdf-a74c-37e9daa813e6" providerId="ADAL" clId="{99392130-C804-7046-841F-C106F2357931}" dt="2023-04-07T03:22:11.928" v="671" actId="1076"/>
          <ac:picMkLst>
            <pc:docMk/>
            <pc:sldMk cId="4178544274" sldId="262"/>
            <ac:picMk id="8" creationId="{DD68CCE5-A68D-C264-93A1-AB5BA3A7E1BA}"/>
          </ac:picMkLst>
        </pc:picChg>
      </pc:sldChg>
      <pc:sldChg chg="addSp delSp modSp mod">
        <pc:chgData name="Dante Anthony Faria" userId="95c998d4-99fc-4bdf-a74c-37e9daa813e6" providerId="ADAL" clId="{99392130-C804-7046-841F-C106F2357931}" dt="2023-04-06T21:38:57.698" v="661" actId="20577"/>
        <pc:sldMkLst>
          <pc:docMk/>
          <pc:sldMk cId="240580113" sldId="266"/>
        </pc:sldMkLst>
        <pc:spChg chg="add del mod">
          <ac:chgData name="Dante Anthony Faria" userId="95c998d4-99fc-4bdf-a74c-37e9daa813e6" providerId="ADAL" clId="{99392130-C804-7046-841F-C106F2357931}" dt="2023-04-06T21:19:11.038" v="431" actId="931"/>
          <ac:spMkLst>
            <pc:docMk/>
            <pc:sldMk cId="240580113" sldId="266"/>
            <ac:spMk id="3" creationId="{616C3755-99A8-7041-8274-4DD7B090FBED}"/>
          </ac:spMkLst>
        </pc:spChg>
        <pc:spChg chg="mod">
          <ac:chgData name="Dante Anthony Faria" userId="95c998d4-99fc-4bdf-a74c-37e9daa813e6" providerId="ADAL" clId="{99392130-C804-7046-841F-C106F2357931}" dt="2023-04-06T21:38:57.698" v="661" actId="20577"/>
          <ac:spMkLst>
            <pc:docMk/>
            <pc:sldMk cId="240580113" sldId="266"/>
            <ac:spMk id="7" creationId="{E4C83E53-D82A-DE4D-A65A-6DA6CC0CF392}"/>
          </ac:spMkLst>
        </pc:spChg>
        <pc:picChg chg="del">
          <ac:chgData name="Dante Anthony Faria" userId="95c998d4-99fc-4bdf-a74c-37e9daa813e6" providerId="ADAL" clId="{99392130-C804-7046-841F-C106F2357931}" dt="2023-04-06T21:11:16.840" v="427" actId="478"/>
          <ac:picMkLst>
            <pc:docMk/>
            <pc:sldMk cId="240580113" sldId="266"/>
            <ac:picMk id="4" creationId="{FCA55B61-D8BD-FC42-87B5-C523BEDFCF6D}"/>
          </ac:picMkLst>
        </pc:picChg>
        <pc:picChg chg="add mod">
          <ac:chgData name="Dante Anthony Faria" userId="95c998d4-99fc-4bdf-a74c-37e9daa813e6" providerId="ADAL" clId="{99392130-C804-7046-841F-C106F2357931}" dt="2023-04-06T21:19:27.451" v="440" actId="14100"/>
          <ac:picMkLst>
            <pc:docMk/>
            <pc:sldMk cId="240580113" sldId="266"/>
            <ac:picMk id="6" creationId="{F796038E-4D58-5245-AA2F-CA319DB2713F}"/>
          </ac:picMkLst>
        </pc:picChg>
        <pc:picChg chg="add del mod">
          <ac:chgData name="Dante Anthony Faria" userId="95c998d4-99fc-4bdf-a74c-37e9daa813e6" providerId="ADAL" clId="{99392130-C804-7046-841F-C106F2357931}" dt="2023-04-06T21:19:18.220" v="438" actId="21"/>
          <ac:picMkLst>
            <pc:docMk/>
            <pc:sldMk cId="240580113" sldId="266"/>
            <ac:picMk id="10" creationId="{3963AD46-D153-984F-81E9-31DB0A59C19A}"/>
          </ac:picMkLst>
        </pc:picChg>
      </pc:sldChg>
      <pc:sldChg chg="addSp delSp modSp add del mod">
        <pc:chgData name="Dante Anthony Faria" userId="95c998d4-99fc-4bdf-a74c-37e9daa813e6" providerId="ADAL" clId="{99392130-C804-7046-841F-C106F2357931}" dt="2023-04-06T21:39:02.687" v="663" actId="20577"/>
        <pc:sldMkLst>
          <pc:docMk/>
          <pc:sldMk cId="2108580594" sldId="267"/>
        </pc:sldMkLst>
        <pc:spChg chg="mod">
          <ac:chgData name="Dante Anthony Faria" userId="95c998d4-99fc-4bdf-a74c-37e9daa813e6" providerId="ADAL" clId="{99392130-C804-7046-841F-C106F2357931}" dt="2023-04-06T21:39:02.687" v="663" actId="20577"/>
          <ac:spMkLst>
            <pc:docMk/>
            <pc:sldMk cId="2108580594" sldId="267"/>
            <ac:spMk id="7" creationId="{EF9AEF5F-BD09-0047-B138-B2613A4999D1}"/>
          </ac:spMkLst>
        </pc:spChg>
        <pc:picChg chg="del">
          <ac:chgData name="Dante Anthony Faria" userId="95c998d4-99fc-4bdf-a74c-37e9daa813e6" providerId="ADAL" clId="{99392130-C804-7046-841F-C106F2357931}" dt="2023-04-06T21:11:29.101" v="430" actId="478"/>
          <ac:picMkLst>
            <pc:docMk/>
            <pc:sldMk cId="2108580594" sldId="267"/>
            <ac:picMk id="4" creationId="{CCEF9CDF-3DCD-1941-A550-87872A044C0C}"/>
          </ac:picMkLst>
        </pc:picChg>
        <pc:picChg chg="add mod">
          <ac:chgData name="Dante Anthony Faria" userId="95c998d4-99fc-4bdf-a74c-37e9daa813e6" providerId="ADAL" clId="{99392130-C804-7046-841F-C106F2357931}" dt="2023-04-06T21:19:57.864" v="442" actId="1076"/>
          <ac:picMkLst>
            <pc:docMk/>
            <pc:sldMk cId="2108580594" sldId="267"/>
            <ac:picMk id="5" creationId="{EA77D1FC-BFB9-7C42-A751-13FA2414BF64}"/>
          </ac:picMkLst>
        </pc:picChg>
      </pc:sldChg>
      <pc:sldChg chg="addSp delSp modSp mod modAnim">
        <pc:chgData name="Dante Anthony Faria" userId="95c998d4-99fc-4bdf-a74c-37e9daa813e6" providerId="ADAL" clId="{99392130-C804-7046-841F-C106F2357931}" dt="2023-04-06T21:38:47.635" v="657" actId="20577"/>
        <pc:sldMkLst>
          <pc:docMk/>
          <pc:sldMk cId="2795435102" sldId="268"/>
        </pc:sldMkLst>
        <pc:spChg chg="mod">
          <ac:chgData name="Dante Anthony Faria" userId="95c998d4-99fc-4bdf-a74c-37e9daa813e6" providerId="ADAL" clId="{99392130-C804-7046-841F-C106F2357931}" dt="2023-04-06T21:06:17.503" v="284" actId="1076"/>
          <ac:spMkLst>
            <pc:docMk/>
            <pc:sldMk cId="2795435102" sldId="268"/>
            <ac:spMk id="3" creationId="{D830FB97-272D-6F43-A8AD-D7A09A151240}"/>
          </ac:spMkLst>
        </pc:spChg>
        <pc:spChg chg="del mod">
          <ac:chgData name="Dante Anthony Faria" userId="95c998d4-99fc-4bdf-a74c-37e9daa813e6" providerId="ADAL" clId="{99392130-C804-7046-841F-C106F2357931}" dt="2023-04-06T21:03:09.251" v="4"/>
          <ac:spMkLst>
            <pc:docMk/>
            <pc:sldMk cId="2795435102" sldId="268"/>
            <ac:spMk id="4" creationId="{73C3B182-5DEF-4BC7-DD34-AC0822AB69F6}"/>
          </ac:spMkLst>
        </pc:spChg>
        <pc:spChg chg="add mod">
          <ac:chgData name="Dante Anthony Faria" userId="95c998d4-99fc-4bdf-a74c-37e9daa813e6" providerId="ADAL" clId="{99392130-C804-7046-841F-C106F2357931}" dt="2023-04-06T21:38:24.170" v="655" actId="14100"/>
          <ac:spMkLst>
            <pc:docMk/>
            <pc:sldMk cId="2795435102" sldId="268"/>
            <ac:spMk id="5" creationId="{5F8BF5EA-7BAC-1240-B6FE-1EE0712E5289}"/>
          </ac:spMkLst>
        </pc:spChg>
        <pc:spChg chg="mod">
          <ac:chgData name="Dante Anthony Faria" userId="95c998d4-99fc-4bdf-a74c-37e9daa813e6" providerId="ADAL" clId="{99392130-C804-7046-841F-C106F2357931}" dt="2023-04-06T21:04:25.085" v="10" actId="1076"/>
          <ac:spMkLst>
            <pc:docMk/>
            <pc:sldMk cId="2795435102" sldId="268"/>
            <ac:spMk id="8" creationId="{25517C6F-E7AB-9743-B03E-AEB67E35B31C}"/>
          </ac:spMkLst>
        </pc:spChg>
        <pc:spChg chg="mod">
          <ac:chgData name="Dante Anthony Faria" userId="95c998d4-99fc-4bdf-a74c-37e9daa813e6" providerId="ADAL" clId="{99392130-C804-7046-841F-C106F2357931}" dt="2023-04-06T21:38:47.635" v="657" actId="20577"/>
          <ac:spMkLst>
            <pc:docMk/>
            <pc:sldMk cId="2795435102" sldId="268"/>
            <ac:spMk id="10" creationId="{9469590A-AFC2-E84B-92A4-D3A41A8797C5}"/>
          </ac:spMkLst>
        </pc:spChg>
        <pc:picChg chg="add mod">
          <ac:chgData name="Dante Anthony Faria" userId="95c998d4-99fc-4bdf-a74c-37e9daa813e6" providerId="ADAL" clId="{99392130-C804-7046-841F-C106F2357931}" dt="2023-04-06T21:07:05.498" v="290" actId="14100"/>
          <ac:picMkLst>
            <pc:docMk/>
            <pc:sldMk cId="2795435102" sldId="268"/>
            <ac:picMk id="2" creationId="{4DD1C623-7A5D-164B-BA68-6B29B9BEC2BD}"/>
          </ac:picMkLst>
        </pc:picChg>
      </pc:sldChg>
      <pc:sldChg chg="addSp modSp mod">
        <pc:chgData name="Dante Anthony Faria" userId="95c998d4-99fc-4bdf-a74c-37e9daa813e6" providerId="ADAL" clId="{99392130-C804-7046-841F-C106F2357931}" dt="2023-04-06T21:34:41.024" v="629" actId="20577"/>
        <pc:sldMkLst>
          <pc:docMk/>
          <pc:sldMk cId="3362651687" sldId="273"/>
        </pc:sldMkLst>
        <pc:spChg chg="mod">
          <ac:chgData name="Dante Anthony Faria" userId="95c998d4-99fc-4bdf-a74c-37e9daa813e6" providerId="ADAL" clId="{99392130-C804-7046-841F-C106F2357931}" dt="2023-04-06T21:32:42.122" v="616" actId="20577"/>
          <ac:spMkLst>
            <pc:docMk/>
            <pc:sldMk cId="3362651687" sldId="273"/>
            <ac:spMk id="2" creationId="{C173936C-2FAA-43F2-2C1A-163380F665BF}"/>
          </ac:spMkLst>
        </pc:spChg>
        <pc:spChg chg="add mod">
          <ac:chgData name="Dante Anthony Faria" userId="95c998d4-99fc-4bdf-a74c-37e9daa813e6" providerId="ADAL" clId="{99392130-C804-7046-841F-C106F2357931}" dt="2023-04-06T21:34:41.024" v="629" actId="20577"/>
          <ac:spMkLst>
            <pc:docMk/>
            <pc:sldMk cId="3362651687" sldId="273"/>
            <ac:spMk id="4" creationId="{59E39FA4-5EF1-1A48-A26C-AA861E9B4F70}"/>
          </ac:spMkLst>
        </pc:spChg>
      </pc:sldChg>
      <pc:sldChg chg="modSp mod">
        <pc:chgData name="Dante Anthony Faria" userId="95c998d4-99fc-4bdf-a74c-37e9daa813e6" providerId="ADAL" clId="{99392130-C804-7046-841F-C106F2357931}" dt="2023-04-06T21:30:36.159" v="485" actId="20577"/>
        <pc:sldMkLst>
          <pc:docMk/>
          <pc:sldMk cId="3372796618" sldId="275"/>
        </pc:sldMkLst>
        <pc:spChg chg="mod">
          <ac:chgData name="Dante Anthony Faria" userId="95c998d4-99fc-4bdf-a74c-37e9daa813e6" providerId="ADAL" clId="{99392130-C804-7046-841F-C106F2357931}" dt="2023-04-06T21:30:36.159" v="485" actId="20577"/>
          <ac:spMkLst>
            <pc:docMk/>
            <pc:sldMk cId="3372796618" sldId="275"/>
            <ac:spMk id="13" creationId="{05A9CCC2-9CC3-A64D-B346-85EA326D7645}"/>
          </ac:spMkLst>
        </pc:spChg>
      </pc:sldChg>
      <pc:sldChg chg="addSp modSp mod">
        <pc:chgData name="Dante Anthony Faria" userId="95c998d4-99fc-4bdf-a74c-37e9daa813e6" providerId="ADAL" clId="{99392130-C804-7046-841F-C106F2357931}" dt="2023-04-06T21:30:45.320" v="488" actId="20577"/>
        <pc:sldMkLst>
          <pc:docMk/>
          <pc:sldMk cId="83573249" sldId="276"/>
        </pc:sldMkLst>
        <pc:spChg chg="add mod">
          <ac:chgData name="Dante Anthony Faria" userId="95c998d4-99fc-4bdf-a74c-37e9daa813e6" providerId="ADAL" clId="{99392130-C804-7046-841F-C106F2357931}" dt="2023-04-06T21:30:45.320" v="488" actId="20577"/>
          <ac:spMkLst>
            <pc:docMk/>
            <pc:sldMk cId="83573249" sldId="276"/>
            <ac:spMk id="5" creationId="{1429672A-A502-5C4A-ACB3-87381A7AF100}"/>
          </ac:spMkLst>
        </pc:spChg>
      </pc:sldChg>
    </pc:docChg>
  </pc:docChgLst>
  <pc:docChgLst>
    <pc:chgData name="Dante Anthony Faria" userId="S::daf273@nau.edu::95c998d4-99fc-4bdf-a74c-37e9daa813e6" providerId="AD" clId="Web-{957C6320-DAA1-4565-8C60-6867F0104DBA}"/>
    <pc:docChg chg="modSld">
      <pc:chgData name="Dante Anthony Faria" userId="S::daf273@nau.edu::95c998d4-99fc-4bdf-a74c-37e9daa813e6" providerId="AD" clId="Web-{957C6320-DAA1-4565-8C60-6867F0104DBA}" dt="2023-04-20T04:00:26.687" v="3" actId="14100"/>
      <pc:docMkLst>
        <pc:docMk/>
      </pc:docMkLst>
      <pc:sldChg chg="addSp modSp addAnim">
        <pc:chgData name="Dante Anthony Faria" userId="S::daf273@nau.edu::95c998d4-99fc-4bdf-a74c-37e9daa813e6" providerId="AD" clId="Web-{957C6320-DAA1-4565-8C60-6867F0104DBA}" dt="2023-04-20T04:00:26.687" v="3" actId="14100"/>
        <pc:sldMkLst>
          <pc:docMk/>
          <pc:sldMk cId="2795435102" sldId="268"/>
        </pc:sldMkLst>
        <pc:picChg chg="add mod">
          <ac:chgData name="Dante Anthony Faria" userId="S::daf273@nau.edu::95c998d4-99fc-4bdf-a74c-37e9daa813e6" providerId="AD" clId="Web-{957C6320-DAA1-4565-8C60-6867F0104DBA}" dt="2023-04-20T04:00:26.687" v="3" actId="14100"/>
          <ac:picMkLst>
            <pc:docMk/>
            <pc:sldMk cId="2795435102" sldId="268"/>
            <ac:picMk id="2" creationId="{36FBA3B2-CA04-0ED6-C59D-2D91D8CB96C6}"/>
          </ac:picMkLst>
        </pc:picChg>
      </pc:sldChg>
    </pc:docChg>
  </pc:docChgLst>
  <pc:docChgLst>
    <pc:chgData name="Colby Jacob Murphy" userId="45d7a4c1-27c9-40f4-a00e-76bf36de80f8" providerId="ADAL" clId="{139BC39D-65B9-40A0-A4EF-6007DE226986}"/>
    <pc:docChg chg="custSel addSld modSld">
      <pc:chgData name="Colby Jacob Murphy" userId="45d7a4c1-27c9-40f4-a00e-76bf36de80f8" providerId="ADAL" clId="{139BC39D-65B9-40A0-A4EF-6007DE226986}" dt="2023-03-09T23:35:00.153" v="734" actId="20577"/>
      <pc:docMkLst>
        <pc:docMk/>
      </pc:docMkLst>
      <pc:sldChg chg="modSp mod">
        <pc:chgData name="Colby Jacob Murphy" userId="45d7a4c1-27c9-40f4-a00e-76bf36de80f8" providerId="ADAL" clId="{139BC39D-65B9-40A0-A4EF-6007DE226986}" dt="2023-03-09T23:14:32.834" v="153" actId="20577"/>
        <pc:sldMkLst>
          <pc:docMk/>
          <pc:sldMk cId="1021631599" sldId="257"/>
        </pc:sldMkLst>
        <pc:spChg chg="mod">
          <ac:chgData name="Colby Jacob Murphy" userId="45d7a4c1-27c9-40f4-a00e-76bf36de80f8" providerId="ADAL" clId="{139BC39D-65B9-40A0-A4EF-6007DE226986}" dt="2023-03-09T23:14:32.834" v="153" actId="20577"/>
          <ac:spMkLst>
            <pc:docMk/>
            <pc:sldMk cId="1021631599" sldId="257"/>
            <ac:spMk id="13" creationId="{05A9CCC2-9CC3-A64D-B346-85EA326D7645}"/>
          </ac:spMkLst>
        </pc:spChg>
      </pc:sldChg>
      <pc:sldChg chg="addSp delSp modSp mod">
        <pc:chgData name="Colby Jacob Murphy" userId="45d7a4c1-27c9-40f4-a00e-76bf36de80f8" providerId="ADAL" clId="{139BC39D-65B9-40A0-A4EF-6007DE226986}" dt="2023-03-09T23:27:38.214" v="504" actId="20577"/>
        <pc:sldMkLst>
          <pc:docMk/>
          <pc:sldMk cId="1698651007" sldId="258"/>
        </pc:sldMkLst>
        <pc:spChg chg="mod">
          <ac:chgData name="Colby Jacob Murphy" userId="45d7a4c1-27c9-40f4-a00e-76bf36de80f8" providerId="ADAL" clId="{139BC39D-65B9-40A0-A4EF-6007DE226986}" dt="2023-03-09T20:37:00.369" v="56" actId="27636"/>
          <ac:spMkLst>
            <pc:docMk/>
            <pc:sldMk cId="1698651007" sldId="258"/>
            <ac:spMk id="2" creationId="{C5EAAAD3-4A28-AF41-81E0-0CD11CFC061D}"/>
          </ac:spMkLst>
        </pc:spChg>
        <pc:spChg chg="add del">
          <ac:chgData name="Colby Jacob Murphy" userId="45d7a4c1-27c9-40f4-a00e-76bf36de80f8" providerId="ADAL" clId="{139BC39D-65B9-40A0-A4EF-6007DE226986}" dt="2023-03-09T20:36:16.812" v="38" actId="478"/>
          <ac:spMkLst>
            <pc:docMk/>
            <pc:sldMk cId="1698651007" sldId="258"/>
            <ac:spMk id="5" creationId="{68F6416E-5CAE-CD3C-2366-672035457260}"/>
          </ac:spMkLst>
        </pc:spChg>
        <pc:spChg chg="add mod">
          <ac:chgData name="Colby Jacob Murphy" userId="45d7a4c1-27c9-40f4-a00e-76bf36de80f8" providerId="ADAL" clId="{139BC39D-65B9-40A0-A4EF-6007DE226986}" dt="2023-03-09T23:27:38.214" v="504" actId="20577"/>
          <ac:spMkLst>
            <pc:docMk/>
            <pc:sldMk cId="1698651007" sldId="258"/>
            <ac:spMk id="6" creationId="{C475B65D-9720-6823-4250-BBD92A58FC2A}"/>
          </ac:spMkLst>
        </pc:spChg>
        <pc:spChg chg="mod">
          <ac:chgData name="Colby Jacob Murphy" userId="45d7a4c1-27c9-40f4-a00e-76bf36de80f8" providerId="ADAL" clId="{139BC39D-65B9-40A0-A4EF-6007DE226986}" dt="2023-03-09T23:14:50.794" v="159" actId="20577"/>
          <ac:spMkLst>
            <pc:docMk/>
            <pc:sldMk cId="1698651007" sldId="258"/>
            <ac:spMk id="7" creationId="{3E705CD5-BB5C-6E44-A596-5C6558739AE0}"/>
          </ac:spMkLst>
        </pc:spChg>
        <pc:picChg chg="add mod">
          <ac:chgData name="Colby Jacob Murphy" userId="45d7a4c1-27c9-40f4-a00e-76bf36de80f8" providerId="ADAL" clId="{139BC39D-65B9-40A0-A4EF-6007DE226986}" dt="2023-03-09T20:37:24.909" v="59" actId="1076"/>
          <ac:picMkLst>
            <pc:docMk/>
            <pc:sldMk cId="1698651007" sldId="258"/>
            <ac:picMk id="1026" creationId="{AA51B80A-E362-25B4-0503-C31C3A8C07B9}"/>
          </ac:picMkLst>
        </pc:picChg>
      </pc:sldChg>
      <pc:sldChg chg="addSp delSp modSp mod">
        <pc:chgData name="Colby Jacob Murphy" userId="45d7a4c1-27c9-40f4-a00e-76bf36de80f8" providerId="ADAL" clId="{139BC39D-65B9-40A0-A4EF-6007DE226986}" dt="2023-03-09T23:32:11.782" v="696" actId="14100"/>
        <pc:sldMkLst>
          <pc:docMk/>
          <pc:sldMk cId="3897961542" sldId="259"/>
        </pc:sldMkLst>
        <pc:spChg chg="mod">
          <ac:chgData name="Colby Jacob Murphy" userId="45d7a4c1-27c9-40f4-a00e-76bf36de80f8" providerId="ADAL" clId="{139BC39D-65B9-40A0-A4EF-6007DE226986}" dt="2023-03-09T23:32:11.782" v="696" actId="14100"/>
          <ac:spMkLst>
            <pc:docMk/>
            <pc:sldMk cId="3897961542" sldId="259"/>
            <ac:spMk id="2" creationId="{3C1B46FD-6246-1444-9560-86A17221DDD9}"/>
          </ac:spMkLst>
        </pc:spChg>
        <pc:spChg chg="add mod ord">
          <ac:chgData name="Colby Jacob Murphy" userId="45d7a4c1-27c9-40f4-a00e-76bf36de80f8" providerId="ADAL" clId="{139BC39D-65B9-40A0-A4EF-6007DE226986}" dt="2023-03-09T23:22:50.132" v="264" actId="166"/>
          <ac:spMkLst>
            <pc:docMk/>
            <pc:sldMk cId="3897961542" sldId="259"/>
            <ac:spMk id="4" creationId="{4C6211B8-D73F-1631-F78B-4660314811C5}"/>
          </ac:spMkLst>
        </pc:spChg>
        <pc:spChg chg="add del mod">
          <ac:chgData name="Colby Jacob Murphy" userId="45d7a4c1-27c9-40f4-a00e-76bf36de80f8" providerId="ADAL" clId="{139BC39D-65B9-40A0-A4EF-6007DE226986}" dt="2023-03-09T20:37:40.892" v="61" actId="478"/>
          <ac:spMkLst>
            <pc:docMk/>
            <pc:sldMk cId="3897961542" sldId="259"/>
            <ac:spMk id="4" creationId="{BC40DF1A-F10A-22E8-8594-5F0F7001B88A}"/>
          </ac:spMkLst>
        </pc:spChg>
        <pc:spChg chg="add mod">
          <ac:chgData name="Colby Jacob Murphy" userId="45d7a4c1-27c9-40f4-a00e-76bf36de80f8" providerId="ADAL" clId="{139BC39D-65B9-40A0-A4EF-6007DE226986}" dt="2023-03-09T23:23:07.973" v="285" actId="403"/>
          <ac:spMkLst>
            <pc:docMk/>
            <pc:sldMk cId="3897961542" sldId="259"/>
            <ac:spMk id="5" creationId="{779A0B45-9825-E05B-0217-05AA9E89ECAA}"/>
          </ac:spMkLst>
        </pc:spChg>
        <pc:spChg chg="add mod">
          <ac:chgData name="Colby Jacob Murphy" userId="45d7a4c1-27c9-40f4-a00e-76bf36de80f8" providerId="ADAL" clId="{139BC39D-65B9-40A0-A4EF-6007DE226986}" dt="2023-03-09T20:55:07.610" v="79" actId="207"/>
          <ac:spMkLst>
            <pc:docMk/>
            <pc:sldMk cId="3897961542" sldId="259"/>
            <ac:spMk id="7" creationId="{9CB26A96-01AA-74CB-A74C-585598670C0B}"/>
          </ac:spMkLst>
        </pc:spChg>
        <pc:spChg chg="add mod">
          <ac:chgData name="Colby Jacob Murphy" userId="45d7a4c1-27c9-40f4-a00e-76bf36de80f8" providerId="ADAL" clId="{139BC39D-65B9-40A0-A4EF-6007DE226986}" dt="2023-03-09T20:55:12.474" v="81" actId="1076"/>
          <ac:spMkLst>
            <pc:docMk/>
            <pc:sldMk cId="3897961542" sldId="259"/>
            <ac:spMk id="8" creationId="{FB771413-70F5-5449-1FA6-1FB2D9A8196E}"/>
          </ac:spMkLst>
        </pc:spChg>
        <pc:spChg chg="add mod">
          <ac:chgData name="Colby Jacob Murphy" userId="45d7a4c1-27c9-40f4-a00e-76bf36de80f8" providerId="ADAL" clId="{139BC39D-65B9-40A0-A4EF-6007DE226986}" dt="2023-03-09T20:55:18.733" v="83" actId="1076"/>
          <ac:spMkLst>
            <pc:docMk/>
            <pc:sldMk cId="3897961542" sldId="259"/>
            <ac:spMk id="9" creationId="{BD7ABDE2-603D-D06C-3B31-40B33EBF378E}"/>
          </ac:spMkLst>
        </pc:spChg>
        <pc:spChg chg="mod">
          <ac:chgData name="Colby Jacob Murphy" userId="45d7a4c1-27c9-40f4-a00e-76bf36de80f8" providerId="ADAL" clId="{139BC39D-65B9-40A0-A4EF-6007DE226986}" dt="2023-03-09T23:20:25.229" v="213" actId="1076"/>
          <ac:spMkLst>
            <pc:docMk/>
            <pc:sldMk cId="3897961542" sldId="259"/>
            <ac:spMk id="10" creationId="{B91FCCAE-D276-F54B-998C-6FDF461DAC1D}"/>
          </ac:spMkLst>
        </pc:spChg>
        <pc:spChg chg="add mod">
          <ac:chgData name="Colby Jacob Murphy" userId="45d7a4c1-27c9-40f4-a00e-76bf36de80f8" providerId="ADAL" clId="{139BC39D-65B9-40A0-A4EF-6007DE226986}" dt="2023-03-09T23:23:51.912" v="302" actId="1076"/>
          <ac:spMkLst>
            <pc:docMk/>
            <pc:sldMk cId="3897961542" sldId="259"/>
            <ac:spMk id="11" creationId="{67FB322A-5372-822E-4D66-F2F8C0DAE57C}"/>
          </ac:spMkLst>
        </pc:spChg>
        <pc:spChg chg="add mod">
          <ac:chgData name="Colby Jacob Murphy" userId="45d7a4c1-27c9-40f4-a00e-76bf36de80f8" providerId="ADAL" clId="{139BC39D-65B9-40A0-A4EF-6007DE226986}" dt="2023-03-09T23:23:39.356" v="296" actId="1076"/>
          <ac:spMkLst>
            <pc:docMk/>
            <pc:sldMk cId="3897961542" sldId="259"/>
            <ac:spMk id="12" creationId="{7C7A7009-6FE1-3A96-CAF3-2E4083DA6B74}"/>
          </ac:spMkLst>
        </pc:spChg>
        <pc:spChg chg="add mod">
          <ac:chgData name="Colby Jacob Murphy" userId="45d7a4c1-27c9-40f4-a00e-76bf36de80f8" providerId="ADAL" clId="{139BC39D-65B9-40A0-A4EF-6007DE226986}" dt="2023-03-09T23:23:29.117" v="292" actId="1076"/>
          <ac:spMkLst>
            <pc:docMk/>
            <pc:sldMk cId="3897961542" sldId="259"/>
            <ac:spMk id="13" creationId="{76724022-59B6-C307-50A4-44735DBD736E}"/>
          </ac:spMkLst>
        </pc:spChg>
        <pc:picChg chg="add mod">
          <ac:chgData name="Colby Jacob Murphy" userId="45d7a4c1-27c9-40f4-a00e-76bf36de80f8" providerId="ADAL" clId="{139BC39D-65B9-40A0-A4EF-6007DE226986}" dt="2023-03-09T23:32:07.212" v="693" actId="1076"/>
          <ac:picMkLst>
            <pc:docMk/>
            <pc:sldMk cId="3897961542" sldId="259"/>
            <ac:picMk id="6" creationId="{26AFD2B0-2520-DFFA-77E4-B159E8164661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49.199" v="225" actId="20577"/>
        <pc:sldMkLst>
          <pc:docMk/>
          <pc:sldMk cId="1756148499" sldId="260"/>
        </pc:sldMkLst>
        <pc:spChg chg="mod">
          <ac:chgData name="Colby Jacob Murphy" userId="45d7a4c1-27c9-40f4-a00e-76bf36de80f8" providerId="ADAL" clId="{139BC39D-65B9-40A0-A4EF-6007DE226986}" dt="2023-03-09T22:57:25.078" v="85" actId="20577"/>
          <ac:spMkLst>
            <pc:docMk/>
            <pc:sldMk cId="1756148499" sldId="260"/>
            <ac:spMk id="3" creationId="{36ED3FA2-CA9E-3B4B-BA01-BEE4461D99C1}"/>
          </ac:spMkLst>
        </pc:spChg>
        <pc:spChg chg="mod">
          <ac:chgData name="Colby Jacob Murphy" userId="45d7a4c1-27c9-40f4-a00e-76bf36de80f8" providerId="ADAL" clId="{139BC39D-65B9-40A0-A4EF-6007DE226986}" dt="2023-03-09T23:20:49.199" v="225" actId="20577"/>
          <ac:spMkLst>
            <pc:docMk/>
            <pc:sldMk cId="1756148499" sldId="260"/>
            <ac:spMk id="8" creationId="{70E1D771-BC42-6245-98A8-A13108DF70CB}"/>
          </ac:spMkLst>
        </pc:spChg>
        <pc:picChg chg="mod">
          <ac:chgData name="Colby Jacob Murphy" userId="45d7a4c1-27c9-40f4-a00e-76bf36de80f8" providerId="ADAL" clId="{139BC39D-65B9-40A0-A4EF-6007DE226986}" dt="2023-03-09T23:15:52.972" v="167" actId="1076"/>
          <ac:picMkLst>
            <pc:docMk/>
            <pc:sldMk cId="1756148499" sldId="260"/>
            <ac:picMk id="7" creationId="{6FD17557-FB06-6942-BC5D-255822BBE812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56.028" v="231" actId="20577"/>
        <pc:sldMkLst>
          <pc:docMk/>
          <pc:sldMk cId="26224542" sldId="261"/>
        </pc:sldMkLst>
        <pc:spChg chg="mod">
          <ac:chgData name="Colby Jacob Murphy" userId="45d7a4c1-27c9-40f4-a00e-76bf36de80f8" providerId="ADAL" clId="{139BC39D-65B9-40A0-A4EF-6007DE226986}" dt="2023-03-09T23:20:56.028" v="231" actId="20577"/>
          <ac:spMkLst>
            <pc:docMk/>
            <pc:sldMk cId="26224542" sldId="261"/>
            <ac:spMk id="6" creationId="{CC6EC5C1-2574-4941-9E23-5157AFBF98A7}"/>
          </ac:spMkLst>
        </pc:spChg>
      </pc:sldChg>
      <pc:sldChg chg="modSp mod">
        <pc:chgData name="Colby Jacob Murphy" userId="45d7a4c1-27c9-40f4-a00e-76bf36de80f8" providerId="ADAL" clId="{139BC39D-65B9-40A0-A4EF-6007DE226986}" dt="2023-03-09T23:20:52.194" v="228" actId="20577"/>
        <pc:sldMkLst>
          <pc:docMk/>
          <pc:sldMk cId="1470950597" sldId="263"/>
        </pc:sldMkLst>
        <pc:spChg chg="mod">
          <ac:chgData name="Colby Jacob Murphy" userId="45d7a4c1-27c9-40f4-a00e-76bf36de80f8" providerId="ADAL" clId="{139BC39D-65B9-40A0-A4EF-6007DE226986}" dt="2023-03-09T23:15:41.946" v="163" actId="1076"/>
          <ac:spMkLst>
            <pc:docMk/>
            <pc:sldMk cId="1470950597" sldId="263"/>
            <ac:spMk id="3" creationId="{02A95C5E-B081-9A1A-0F23-5E83F44FA961}"/>
          </ac:spMkLst>
        </pc:spChg>
        <pc:spChg chg="mod">
          <ac:chgData name="Colby Jacob Murphy" userId="45d7a4c1-27c9-40f4-a00e-76bf36de80f8" providerId="ADAL" clId="{139BC39D-65B9-40A0-A4EF-6007DE226986}" dt="2023-03-09T23:20:52.194" v="228" actId="20577"/>
          <ac:spMkLst>
            <pc:docMk/>
            <pc:sldMk cId="1470950597" sldId="263"/>
            <ac:spMk id="7" creationId="{3EFF1A9E-DB9B-FE49-ABBF-6A78B9FE9954}"/>
          </ac:spMkLst>
        </pc:spChg>
        <pc:picChg chg="mod">
          <ac:chgData name="Colby Jacob Murphy" userId="45d7a4c1-27c9-40f4-a00e-76bf36de80f8" providerId="ADAL" clId="{139BC39D-65B9-40A0-A4EF-6007DE226986}" dt="2023-03-09T23:15:47.881" v="165" actId="1076"/>
          <ac:picMkLst>
            <pc:docMk/>
            <pc:sldMk cId="1470950597" sldId="263"/>
            <ac:picMk id="5" creationId="{54713958-F478-FE45-8E61-0CF6683BA3BB}"/>
          </ac:picMkLst>
        </pc:picChg>
      </pc:sldChg>
      <pc:sldChg chg="modSp mod">
        <pc:chgData name="Colby Jacob Murphy" userId="45d7a4c1-27c9-40f4-a00e-76bf36de80f8" providerId="ADAL" clId="{139BC39D-65B9-40A0-A4EF-6007DE226986}" dt="2023-03-09T23:20:59.467" v="233" actId="20577"/>
        <pc:sldMkLst>
          <pc:docMk/>
          <pc:sldMk cId="2855289690" sldId="264"/>
        </pc:sldMkLst>
        <pc:spChg chg="mod">
          <ac:chgData name="Colby Jacob Murphy" userId="45d7a4c1-27c9-40f4-a00e-76bf36de80f8" providerId="ADAL" clId="{139BC39D-65B9-40A0-A4EF-6007DE226986}" dt="2023-03-09T23:20:59.467" v="233" actId="20577"/>
          <ac:spMkLst>
            <pc:docMk/>
            <pc:sldMk cId="2855289690" sldId="264"/>
            <ac:spMk id="12" creationId="{A56031FC-969F-7A42-A524-542CC58CE27F}"/>
          </ac:spMkLst>
        </pc:spChg>
      </pc:sldChg>
      <pc:sldChg chg="modSp mod">
        <pc:chgData name="Colby Jacob Murphy" userId="45d7a4c1-27c9-40f4-a00e-76bf36de80f8" providerId="ADAL" clId="{139BC39D-65B9-40A0-A4EF-6007DE226986}" dt="2023-03-09T23:21:02.530" v="236" actId="20577"/>
        <pc:sldMkLst>
          <pc:docMk/>
          <pc:sldMk cId="240580113" sldId="266"/>
        </pc:sldMkLst>
        <pc:spChg chg="mod">
          <ac:chgData name="Colby Jacob Murphy" userId="45d7a4c1-27c9-40f4-a00e-76bf36de80f8" providerId="ADAL" clId="{139BC39D-65B9-40A0-A4EF-6007DE226986}" dt="2023-03-09T23:21:02.530" v="236" actId="20577"/>
          <ac:spMkLst>
            <pc:docMk/>
            <pc:sldMk cId="240580113" sldId="266"/>
            <ac:spMk id="7" creationId="{E4C83E53-D82A-DE4D-A65A-6DA6CC0CF392}"/>
          </ac:spMkLst>
        </pc:spChg>
      </pc:sldChg>
      <pc:sldChg chg="modSp mod">
        <pc:chgData name="Colby Jacob Murphy" userId="45d7a4c1-27c9-40f4-a00e-76bf36de80f8" providerId="ADAL" clId="{139BC39D-65B9-40A0-A4EF-6007DE226986}" dt="2023-03-09T23:21:07.454" v="239" actId="20577"/>
        <pc:sldMkLst>
          <pc:docMk/>
          <pc:sldMk cId="2108580594" sldId="267"/>
        </pc:sldMkLst>
        <pc:spChg chg="mod">
          <ac:chgData name="Colby Jacob Murphy" userId="45d7a4c1-27c9-40f4-a00e-76bf36de80f8" providerId="ADAL" clId="{139BC39D-65B9-40A0-A4EF-6007DE226986}" dt="2023-03-09T23:21:07.454" v="239" actId="20577"/>
          <ac:spMkLst>
            <pc:docMk/>
            <pc:sldMk cId="2108580594" sldId="267"/>
            <ac:spMk id="7" creationId="{EF9AEF5F-BD09-0047-B138-B2613A4999D1}"/>
          </ac:spMkLst>
        </pc:spChg>
      </pc:sldChg>
      <pc:sldChg chg="modSp mod">
        <pc:chgData name="Colby Jacob Murphy" userId="45d7a4c1-27c9-40f4-a00e-76bf36de80f8" providerId="ADAL" clId="{139BC39D-65B9-40A0-A4EF-6007DE226986}" dt="2023-03-09T23:20:29.929" v="216" actId="1076"/>
        <pc:sldMkLst>
          <pc:docMk/>
          <pc:sldMk cId="2795435102" sldId="268"/>
        </pc:sldMkLst>
        <pc:spChg chg="mod">
          <ac:chgData name="Colby Jacob Murphy" userId="45d7a4c1-27c9-40f4-a00e-76bf36de80f8" providerId="ADAL" clId="{139BC39D-65B9-40A0-A4EF-6007DE226986}" dt="2023-03-09T23:20:29.929" v="216" actId="1076"/>
          <ac:spMkLst>
            <pc:docMk/>
            <pc:sldMk cId="2795435102" sldId="268"/>
            <ac:spMk id="10" creationId="{9469590A-AFC2-E84B-92A4-D3A41A8797C5}"/>
          </ac:spMkLst>
        </pc:spChg>
      </pc:sldChg>
      <pc:sldChg chg="addSp modSp new mod">
        <pc:chgData name="Colby Jacob Murphy" userId="45d7a4c1-27c9-40f4-a00e-76bf36de80f8" providerId="ADAL" clId="{139BC39D-65B9-40A0-A4EF-6007DE226986}" dt="2023-03-09T23:33:35.471" v="732" actId="20577"/>
        <pc:sldMkLst>
          <pc:docMk/>
          <pc:sldMk cId="2699583649" sldId="269"/>
        </pc:sldMkLst>
        <pc:spChg chg="mod">
          <ac:chgData name="Colby Jacob Murphy" userId="45d7a4c1-27c9-40f4-a00e-76bf36de80f8" providerId="ADAL" clId="{139BC39D-65B9-40A0-A4EF-6007DE226986}" dt="2023-03-09T22:58:29.003" v="143" actId="20577"/>
          <ac:spMkLst>
            <pc:docMk/>
            <pc:sldMk cId="2699583649" sldId="269"/>
            <ac:spMk id="2" creationId="{86DBD34D-CF7E-614E-8489-A37EE7B2EB4D}"/>
          </ac:spMkLst>
        </pc:spChg>
        <pc:spChg chg="mod">
          <ac:chgData name="Colby Jacob Murphy" userId="45d7a4c1-27c9-40f4-a00e-76bf36de80f8" providerId="ADAL" clId="{139BC39D-65B9-40A0-A4EF-6007DE226986}" dt="2023-03-09T23:33:35.471" v="732" actId="20577"/>
          <ac:spMkLst>
            <pc:docMk/>
            <pc:sldMk cId="2699583649" sldId="269"/>
            <ac:spMk id="3" creationId="{F8989CE7-FBFE-9372-0BB8-A9F09796F70E}"/>
          </ac:spMkLst>
        </pc:spChg>
        <pc:spChg chg="add mod">
          <ac:chgData name="Colby Jacob Murphy" userId="45d7a4c1-27c9-40f4-a00e-76bf36de80f8" providerId="ADAL" clId="{139BC39D-65B9-40A0-A4EF-6007DE226986}" dt="2023-03-09T23:20:33.691" v="218" actId="20577"/>
          <ac:spMkLst>
            <pc:docMk/>
            <pc:sldMk cId="2699583649" sldId="269"/>
            <ac:spMk id="5" creationId="{FD2186BE-2BEF-D024-D168-C003AE11D795}"/>
          </ac:spMkLst>
        </pc:spChg>
      </pc:sldChg>
      <pc:sldChg chg="addSp modSp mod">
        <pc:chgData name="Colby Jacob Murphy" userId="45d7a4c1-27c9-40f4-a00e-76bf36de80f8" providerId="ADAL" clId="{139BC39D-65B9-40A0-A4EF-6007DE226986}" dt="2023-03-09T23:20:45.200" v="222" actId="1076"/>
        <pc:sldMkLst>
          <pc:docMk/>
          <pc:sldMk cId="1056674309" sldId="270"/>
        </pc:sldMkLst>
        <pc:spChg chg="add mod">
          <ac:chgData name="Colby Jacob Murphy" userId="45d7a4c1-27c9-40f4-a00e-76bf36de80f8" providerId="ADAL" clId="{139BC39D-65B9-40A0-A4EF-6007DE226986}" dt="2023-03-09T23:20:45.200" v="222" actId="1076"/>
          <ac:spMkLst>
            <pc:docMk/>
            <pc:sldMk cId="1056674309" sldId="270"/>
            <ac:spMk id="5" creationId="{3BE465BD-43B5-7BF9-3E47-A54A9A43862B}"/>
          </ac:spMkLst>
        </pc:spChg>
      </pc:sldChg>
      <pc:sldChg chg="modSp mod">
        <pc:chgData name="Colby Jacob Murphy" userId="45d7a4c1-27c9-40f4-a00e-76bf36de80f8" providerId="ADAL" clId="{139BC39D-65B9-40A0-A4EF-6007DE226986}" dt="2023-03-09T23:14:46.700" v="157" actId="20577"/>
        <pc:sldMkLst>
          <pc:docMk/>
          <pc:sldMk cId="1539421599" sldId="271"/>
        </pc:sldMkLst>
        <pc:spChg chg="mod">
          <ac:chgData name="Colby Jacob Murphy" userId="45d7a4c1-27c9-40f4-a00e-76bf36de80f8" providerId="ADAL" clId="{139BC39D-65B9-40A0-A4EF-6007DE226986}" dt="2023-03-09T23:14:46.700" v="157" actId="20577"/>
          <ac:spMkLst>
            <pc:docMk/>
            <pc:sldMk cId="1539421599" sldId="271"/>
            <ac:spMk id="13" creationId="{05A9CCC2-9CC3-A64D-B346-85EA326D7645}"/>
          </ac:spMkLst>
        </pc:spChg>
        <pc:spChg chg="mod">
          <ac:chgData name="Colby Jacob Murphy" userId="45d7a4c1-27c9-40f4-a00e-76bf36de80f8" providerId="ADAL" clId="{139BC39D-65B9-40A0-A4EF-6007DE226986}" dt="2023-03-09T23:14:43.931" v="155" actId="1076"/>
          <ac:spMkLst>
            <pc:docMk/>
            <pc:sldMk cId="1539421599" sldId="271"/>
            <ac:spMk id="14" creationId="{CEB4CA08-A1B1-22DD-98B3-4F290BE6DFAD}"/>
          </ac:spMkLst>
        </pc:spChg>
      </pc:sldChg>
      <pc:sldChg chg="modSp mod">
        <pc:chgData name="Colby Jacob Murphy" userId="45d7a4c1-27c9-40f4-a00e-76bf36de80f8" providerId="ADAL" clId="{139BC39D-65B9-40A0-A4EF-6007DE226986}" dt="2023-03-09T23:35:00.153" v="734" actId="20577"/>
        <pc:sldMkLst>
          <pc:docMk/>
          <pc:sldMk cId="3234650253" sldId="272"/>
        </pc:sldMkLst>
        <pc:spChg chg="mod">
          <ac:chgData name="Colby Jacob Murphy" userId="45d7a4c1-27c9-40f4-a00e-76bf36de80f8" providerId="ADAL" clId="{139BC39D-65B9-40A0-A4EF-6007DE226986}" dt="2023-03-09T23:35:00.153" v="734" actId="20577"/>
          <ac:spMkLst>
            <pc:docMk/>
            <pc:sldMk cId="3234650253" sldId="272"/>
            <ac:spMk id="11" creationId="{A86943EF-DCC7-454B-A6A9-4BBF084F10EE}"/>
          </ac:spMkLst>
        </pc:spChg>
      </pc:sldChg>
    </pc:docChg>
  </pc:docChgLst>
  <pc:docChgLst>
    <pc:chgData name="Colby Jacob Murphy" userId="S::cjm768@nau.edu::45d7a4c1-27c9-40f4-a00e-76bf36de80f8" providerId="AD" clId="Web-{BE086FA5-A1DF-AC28-10EB-9C68DAD2FB1E}"/>
    <pc:docChg chg="addSld modSld">
      <pc:chgData name="Colby Jacob Murphy" userId="S::cjm768@nau.edu::45d7a4c1-27c9-40f4-a00e-76bf36de80f8" providerId="AD" clId="Web-{BE086FA5-A1DF-AC28-10EB-9C68DAD2FB1E}" dt="2023-03-08T02:36:24.043" v="373" actId="14100"/>
      <pc:docMkLst>
        <pc:docMk/>
      </pc:docMkLst>
      <pc:sldChg chg="addSp delSp modSp">
        <pc:chgData name="Colby Jacob Murphy" userId="S::cjm768@nau.edu::45d7a4c1-27c9-40f4-a00e-76bf36de80f8" providerId="AD" clId="Web-{BE086FA5-A1DF-AC28-10EB-9C68DAD2FB1E}" dt="2023-03-08T02:34:18.009" v="267" actId="1076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BE086FA5-A1DF-AC28-10EB-9C68DAD2FB1E}" dt="2023-03-08T02:30:32.238" v="109" actId="14100"/>
          <ac:spMkLst>
            <pc:docMk/>
            <pc:sldMk cId="1021631599" sldId="257"/>
            <ac:spMk id="2" creationId="{04EF4641-E10A-224E-94B6-757AA94D0FE9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0:36.082" v="110" actId="1076"/>
          <ac:spMkLst>
            <pc:docMk/>
            <pc:sldMk cId="1021631599" sldId="257"/>
            <ac:spMk id="6" creationId="{B157D6A7-7A11-325F-A344-1DACB1F18A82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14.475" v="165" actId="1076"/>
          <ac:spMkLst>
            <pc:docMk/>
            <pc:sldMk cId="1021631599" sldId="257"/>
            <ac:spMk id="7" creationId="{26CDD33B-FB9A-2EE0-C3A0-C41A62CD7B31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3:52.211" v="266" actId="20577"/>
          <ac:spMkLst>
            <pc:docMk/>
            <pc:sldMk cId="1021631599" sldId="257"/>
            <ac:spMk id="8" creationId="{26CDD33B-FB9A-2EE0-C3A0-C41A62CD7B31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31:14.270" v="120"/>
          <ac:spMkLst>
            <pc:docMk/>
            <pc:sldMk cId="1021631599" sldId="257"/>
            <ac:spMk id="9" creationId="{B8870B79-E44D-5205-8C14-0367AFA7F713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04.381" v="161" actId="20577"/>
          <ac:spMkLst>
            <pc:docMk/>
            <pc:sldMk cId="1021631599" sldId="257"/>
            <ac:spMk id="10" creationId="{228463D1-AD78-B5A8-BCF7-3CADE75B2822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2:45.038" v="184" actId="20577"/>
          <ac:spMkLst>
            <pc:docMk/>
            <pc:sldMk cId="1021631599" sldId="257"/>
            <ac:spMk id="11" creationId="{C9C79509-0F23-5D67-40D2-47469865834F}"/>
          </ac:spMkLst>
        </pc:spChg>
        <pc:spChg chg="add mod">
          <ac:chgData name="Colby Jacob Murphy" userId="S::cjm768@nau.edu::45d7a4c1-27c9-40f4-a00e-76bf36de80f8" providerId="AD" clId="Web-{BE086FA5-A1DF-AC28-10EB-9C68DAD2FB1E}" dt="2023-03-08T02:33:50.164" v="265" actId="20577"/>
          <ac:spMkLst>
            <pc:docMk/>
            <pc:sldMk cId="1021631599" sldId="257"/>
            <ac:spMk id="12" creationId="{56CEEE04-CAFC-0B53-1EDA-5139D130AE27}"/>
          </ac:spMkLst>
        </pc:spChg>
        <pc:picChg chg="add mod">
          <ac:chgData name="Colby Jacob Murphy" userId="S::cjm768@nau.edu::45d7a4c1-27c9-40f4-a00e-76bf36de80f8" providerId="AD" clId="Web-{BE086FA5-A1DF-AC28-10EB-9C68DAD2FB1E}" dt="2023-03-08T02:34:18.009" v="267" actId="1076"/>
          <ac:picMkLst>
            <pc:docMk/>
            <pc:sldMk cId="1021631599" sldId="257"/>
            <ac:picMk id="4" creationId="{E3ECC139-D320-3A57-B375-8CAFE5E558F1}"/>
          </ac:picMkLst>
        </pc:picChg>
        <pc:picChg chg="add mod">
          <ac:chgData name="Colby Jacob Murphy" userId="S::cjm768@nau.edu::45d7a4c1-27c9-40f4-a00e-76bf36de80f8" providerId="AD" clId="Web-{BE086FA5-A1DF-AC28-10EB-9C68DAD2FB1E}" dt="2023-03-08T02:32:17.334" v="166" actId="1076"/>
          <ac:picMkLst>
            <pc:docMk/>
            <pc:sldMk cId="1021631599" sldId="257"/>
            <ac:picMk id="5" creationId="{CB63195C-BB88-180E-6178-7D75689728CD}"/>
          </ac:picMkLst>
        </pc:picChg>
      </pc:sldChg>
      <pc:sldChg chg="modSp">
        <pc:chgData name="Colby Jacob Murphy" userId="S::cjm768@nau.edu::45d7a4c1-27c9-40f4-a00e-76bf36de80f8" providerId="AD" clId="Web-{BE086FA5-A1DF-AC28-10EB-9C68DAD2FB1E}" dt="2023-03-08T02:36:19.215" v="372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BE086FA5-A1DF-AC28-10EB-9C68DAD2FB1E}" dt="2023-03-08T02:36:19.215" v="372" actId="20577"/>
          <ac:spMkLst>
            <pc:docMk/>
            <pc:sldMk cId="1698651007" sldId="258"/>
            <ac:spMk id="2" creationId="{C5EAAAD3-4A28-AF41-81E0-0CD11CFC061D}"/>
          </ac:spMkLst>
        </pc:spChg>
      </pc:sldChg>
      <pc:sldChg chg="modSp">
        <pc:chgData name="Colby Jacob Murphy" userId="S::cjm768@nau.edu::45d7a4c1-27c9-40f4-a00e-76bf36de80f8" providerId="AD" clId="Web-{BE086FA5-A1DF-AC28-10EB-9C68DAD2FB1E}" dt="2023-03-08T02:36:24.043" v="373" actId="14100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BE086FA5-A1DF-AC28-10EB-9C68DAD2FB1E}" dt="2023-03-08T02:36:24.043" v="373" actId="14100"/>
          <ac:spMkLst>
            <pc:docMk/>
            <pc:sldMk cId="3897961542" sldId="259"/>
            <ac:spMk id="2" creationId="{3C1B46FD-6246-1444-9560-86A17221DDD9}"/>
          </ac:spMkLst>
        </pc:spChg>
      </pc:sldChg>
      <pc:sldChg chg="modSp">
        <pc:chgData name="Colby Jacob Murphy" userId="S::cjm768@nau.edu::45d7a4c1-27c9-40f4-a00e-76bf36de80f8" providerId="AD" clId="Web-{BE086FA5-A1DF-AC28-10EB-9C68DAD2FB1E}" dt="2023-03-08T02:16:22.220" v="86" actId="14100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BE086FA5-A1DF-AC28-10EB-9C68DAD2FB1E}" dt="2023-03-08T02:16:22.220" v="86" actId="14100"/>
          <ac:spMkLst>
            <pc:docMk/>
            <pc:sldMk cId="1756148499" sldId="260"/>
            <ac:spMk id="2" creationId="{F796632E-43E1-CD4D-AB14-A91AA08E1618}"/>
          </ac:spMkLst>
        </pc:spChg>
        <pc:spChg chg="mod">
          <ac:chgData name="Colby Jacob Murphy" userId="S::cjm768@nau.edu::45d7a4c1-27c9-40f4-a00e-76bf36de80f8" providerId="AD" clId="Web-{BE086FA5-A1DF-AC28-10EB-9C68DAD2FB1E}" dt="2023-03-08T02:15:18.750" v="63" actId="20577"/>
          <ac:spMkLst>
            <pc:docMk/>
            <pc:sldMk cId="1756148499" sldId="260"/>
            <ac:spMk id="3" creationId="{36ED3FA2-CA9E-3B4B-BA01-BEE4461D99C1}"/>
          </ac:spMkLst>
        </pc:spChg>
      </pc:sldChg>
      <pc:sldChg chg="addSp delSp modSp new">
        <pc:chgData name="Colby Jacob Murphy" userId="S::cjm768@nau.edu::45d7a4c1-27c9-40f4-a00e-76bf36de80f8" providerId="AD" clId="Web-{BE086FA5-A1DF-AC28-10EB-9C68DAD2FB1E}" dt="2023-03-08T02:30:11.144" v="107" actId="14100"/>
        <pc:sldMkLst>
          <pc:docMk/>
          <pc:sldMk cId="1470950597" sldId="263"/>
        </pc:sldMkLst>
        <pc:spChg chg="mod">
          <ac:chgData name="Colby Jacob Murphy" userId="S::cjm768@nau.edu::45d7a4c1-27c9-40f4-a00e-76bf36de80f8" providerId="AD" clId="Web-{BE086FA5-A1DF-AC28-10EB-9C68DAD2FB1E}" dt="2023-03-08T02:30:11.144" v="107" actId="14100"/>
          <ac:spMkLst>
            <pc:docMk/>
            <pc:sldMk cId="1470950597" sldId="263"/>
            <ac:spMk id="2" creationId="{5AE4DE7D-BDB3-693F-E727-4BE6F4C3EF40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30:06.769" v="106" actId="20577"/>
          <ac:spMkLst>
            <pc:docMk/>
            <pc:sldMk cId="1470950597" sldId="263"/>
            <ac:spMk id="3" creationId="{02A95C5E-B081-9A1A-0F23-5E83F44FA961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16:04.782" v="76"/>
          <ac:spMkLst>
            <pc:docMk/>
            <pc:sldMk cId="1470950597" sldId="263"/>
            <ac:spMk id="5" creationId="{43496667-AC9D-C59F-6817-48118AC26136}"/>
          </ac:spMkLst>
        </pc:spChg>
        <pc:spChg chg="add del mod">
          <ac:chgData name="Colby Jacob Murphy" userId="S::cjm768@nau.edu::45d7a4c1-27c9-40f4-a00e-76bf36de80f8" providerId="AD" clId="Web-{BE086FA5-A1DF-AC28-10EB-9C68DAD2FB1E}" dt="2023-03-08T02:16:04.016" v="75"/>
          <ac:spMkLst>
            <pc:docMk/>
            <pc:sldMk cId="1470950597" sldId="263"/>
            <ac:spMk id="6" creationId="{C2074B8A-D847-17D3-6D52-3D35CDB66787}"/>
          </ac:spMkLst>
        </pc:spChg>
      </pc:sldChg>
    </pc:docChg>
  </pc:docChgLst>
  <pc:docChgLst>
    <pc:chgData name="Jay-Laljibhai Khunt" userId="S::jk2262@iris.nau.edu::835ac619-a9bb-424e-a609-fbed4b4ad976" providerId="AD" clId="Web-{B2316210-5105-6740-1D57-0E055D0A58A1}"/>
    <pc:docChg chg="modSld">
      <pc:chgData name="Jay-Laljibhai Khunt" userId="S::jk2262@iris.nau.edu::835ac619-a9bb-424e-a609-fbed4b4ad976" providerId="AD" clId="Web-{B2316210-5105-6740-1D57-0E055D0A58A1}" dt="2023-03-21T01:15:35.159" v="1"/>
      <pc:docMkLst>
        <pc:docMk/>
      </pc:docMkLst>
      <pc:sldChg chg="addSp delSp addAnim delAnim">
        <pc:chgData name="Jay-Laljibhai Khunt" userId="S::jk2262@iris.nau.edu::835ac619-a9bb-424e-a609-fbed4b4ad976" providerId="AD" clId="Web-{B2316210-5105-6740-1D57-0E055D0A58A1}" dt="2023-03-21T01:15:35.159" v="1"/>
        <pc:sldMkLst>
          <pc:docMk/>
          <pc:sldMk cId="2795435102" sldId="268"/>
        </pc:sldMkLst>
        <pc:picChg chg="add del">
          <ac:chgData name="Jay-Laljibhai Khunt" userId="S::jk2262@iris.nau.edu::835ac619-a9bb-424e-a609-fbed4b4ad976" providerId="AD" clId="Web-{B2316210-5105-6740-1D57-0E055D0A58A1}" dt="2023-03-21T01:15:35.159" v="1"/>
          <ac:picMkLst>
            <pc:docMk/>
            <pc:sldMk cId="2795435102" sldId="268"/>
            <ac:picMk id="4" creationId="{92B55A68-0645-A3A2-6AAC-7C766424DABA}"/>
          </ac:picMkLst>
        </pc:picChg>
      </pc:sldChg>
    </pc:docChg>
  </pc:docChgLst>
  <pc:docChgLst>
    <pc:chgData name="Colby Jacob Murphy" userId="S::cjm768@nau.edu::45d7a4c1-27c9-40f4-a00e-76bf36de80f8" providerId="AD" clId="Web-{0D8C2E40-3D4B-449E-8873-CE9A976BFF02}"/>
    <pc:docChg chg="addSld modSld">
      <pc:chgData name="Colby Jacob Murphy" userId="S::cjm768@nau.edu::45d7a4c1-27c9-40f4-a00e-76bf36de80f8" providerId="AD" clId="Web-{0D8C2E40-3D4B-449E-8873-CE9A976BFF02}" dt="2023-04-13T00:48:29.827" v="111" actId="20577"/>
      <pc:docMkLst>
        <pc:docMk/>
      </pc:docMkLst>
      <pc:sldChg chg="addSp modSp">
        <pc:chgData name="Colby Jacob Murphy" userId="S::cjm768@nau.edu::45d7a4c1-27c9-40f4-a00e-76bf36de80f8" providerId="AD" clId="Web-{0D8C2E40-3D4B-449E-8873-CE9A976BFF02}" dt="2023-04-13T00:48:29.827" v="111" actId="20577"/>
        <pc:sldMkLst>
          <pc:docMk/>
          <pc:sldMk cId="3107164004" sldId="277"/>
        </pc:sldMkLst>
        <pc:spChg chg="mod">
          <ac:chgData name="Colby Jacob Murphy" userId="S::cjm768@nau.edu::45d7a4c1-27c9-40f4-a00e-76bf36de80f8" providerId="AD" clId="Web-{0D8C2E40-3D4B-449E-8873-CE9A976BFF02}" dt="2023-04-13T00:48:29.827" v="111" actId="20577"/>
          <ac:spMkLst>
            <pc:docMk/>
            <pc:sldMk cId="3107164004" sldId="277"/>
            <ac:spMk id="2" creationId="{E4963AC7-E40E-2374-C3F3-FCE110DD8775}"/>
          </ac:spMkLst>
        </pc:spChg>
        <pc:spChg chg="add mod">
          <ac:chgData name="Colby Jacob Murphy" userId="S::cjm768@nau.edu::45d7a4c1-27c9-40f4-a00e-76bf36de80f8" providerId="AD" clId="Web-{0D8C2E40-3D4B-449E-8873-CE9A976BFF02}" dt="2023-04-13T00:46:43.418" v="41" actId="20577"/>
          <ac:spMkLst>
            <pc:docMk/>
            <pc:sldMk cId="3107164004" sldId="277"/>
            <ac:spMk id="5" creationId="{0ACD571D-4589-8C3D-40FC-B9D19AED690B}"/>
          </ac:spMkLst>
        </pc:spChg>
      </pc:sldChg>
      <pc:sldChg chg="addSp delSp modSp">
        <pc:chgData name="Colby Jacob Murphy" userId="S::cjm768@nau.edu::45d7a4c1-27c9-40f4-a00e-76bf36de80f8" providerId="AD" clId="Web-{0D8C2E40-3D4B-449E-8873-CE9A976BFF02}" dt="2023-04-13T00:44:37.494" v="14"/>
        <pc:sldMkLst>
          <pc:docMk/>
          <pc:sldMk cId="3378982503" sldId="281"/>
        </pc:sldMkLst>
        <pc:spChg chg="add del mod">
          <ac:chgData name="Colby Jacob Murphy" userId="S::cjm768@nau.edu::45d7a4c1-27c9-40f4-a00e-76bf36de80f8" providerId="AD" clId="Web-{0D8C2E40-3D4B-449E-8873-CE9A976BFF02}" dt="2023-04-13T00:43:06.335" v="5"/>
          <ac:spMkLst>
            <pc:docMk/>
            <pc:sldMk cId="3378982503" sldId="281"/>
            <ac:spMk id="2" creationId="{69F77BBF-1EAA-54A2-9950-8D334F687C3B}"/>
          </ac:spMkLst>
        </pc:spChg>
        <pc:picChg chg="add del mod ord">
          <ac:chgData name="Colby Jacob Murphy" userId="S::cjm768@nau.edu::45d7a4c1-27c9-40f4-a00e-76bf36de80f8" providerId="AD" clId="Web-{0D8C2E40-3D4B-449E-8873-CE9A976BFF02}" dt="2023-04-13T00:42:51.163" v="2"/>
          <ac:picMkLst>
            <pc:docMk/>
            <pc:sldMk cId="3378982503" sldId="281"/>
            <ac:picMk id="4" creationId="{0E384BB7-125F-00FE-DB0C-B9F51F88E588}"/>
          </ac:picMkLst>
        </pc:picChg>
        <pc:picChg chg="add del mod ord">
          <ac:chgData name="Colby Jacob Murphy" userId="S::cjm768@nau.edu::45d7a4c1-27c9-40f4-a00e-76bf36de80f8" providerId="AD" clId="Web-{0D8C2E40-3D4B-449E-8873-CE9A976BFF02}" dt="2023-04-13T00:42:58.507" v="4"/>
          <ac:picMkLst>
            <pc:docMk/>
            <pc:sldMk cId="3378982503" sldId="281"/>
            <ac:picMk id="5" creationId="{10533B00-4A46-A8BA-7B17-B2FD60A925D4}"/>
          </ac:picMkLst>
        </pc:picChg>
        <pc:picChg chg="add mod ord">
          <ac:chgData name="Colby Jacob Murphy" userId="S::cjm768@nau.edu::45d7a4c1-27c9-40f4-a00e-76bf36de80f8" providerId="AD" clId="Web-{0D8C2E40-3D4B-449E-8873-CE9A976BFF02}" dt="2023-04-13T00:43:15.351" v="6" actId="1076"/>
          <ac:picMkLst>
            <pc:docMk/>
            <pc:sldMk cId="3378982503" sldId="281"/>
            <ac:picMk id="6" creationId="{A85668F3-DACD-2891-5CE1-F15A16D6E62D}"/>
          </ac:picMkLst>
        </pc:picChg>
        <pc:picChg chg="add mod">
          <ac:chgData name="Colby Jacob Murphy" userId="S::cjm768@nau.edu::45d7a4c1-27c9-40f4-a00e-76bf36de80f8" providerId="AD" clId="Web-{0D8C2E40-3D4B-449E-8873-CE9A976BFF02}" dt="2023-04-13T00:43:45.149" v="10" actId="1076"/>
          <ac:picMkLst>
            <pc:docMk/>
            <pc:sldMk cId="3378982503" sldId="281"/>
            <ac:picMk id="7" creationId="{2E6F876C-24D2-42E4-4F4A-73F334E422E8}"/>
          </ac:picMkLst>
        </pc:picChg>
        <pc:picChg chg="add del mod">
          <ac:chgData name="Colby Jacob Murphy" userId="S::cjm768@nau.edu::45d7a4c1-27c9-40f4-a00e-76bf36de80f8" providerId="AD" clId="Web-{0D8C2E40-3D4B-449E-8873-CE9A976BFF02}" dt="2023-04-13T00:44:37.494" v="14"/>
          <ac:picMkLst>
            <pc:docMk/>
            <pc:sldMk cId="3378982503" sldId="281"/>
            <ac:picMk id="8" creationId="{D691308F-B0C4-9E99-228E-BAA5F16015F2}"/>
          </ac:picMkLst>
        </pc:picChg>
      </pc:sldChg>
      <pc:sldChg chg="addSp delSp modSp new">
        <pc:chgData name="Colby Jacob Murphy" userId="S::cjm768@nau.edu::45d7a4c1-27c9-40f4-a00e-76bf36de80f8" providerId="AD" clId="Web-{0D8C2E40-3D4B-449E-8873-CE9A976BFF02}" dt="2023-04-13T00:45:11.182" v="20" actId="1076"/>
        <pc:sldMkLst>
          <pc:docMk/>
          <pc:sldMk cId="3863251817" sldId="283"/>
        </pc:sldMkLst>
        <pc:spChg chg="del mod">
          <ac:chgData name="Colby Jacob Murphy" userId="S::cjm768@nau.edu::45d7a4c1-27c9-40f4-a00e-76bf36de80f8" providerId="AD" clId="Web-{0D8C2E40-3D4B-449E-8873-CE9A976BFF02}" dt="2023-04-13T00:45:06.838" v="18"/>
          <ac:spMkLst>
            <pc:docMk/>
            <pc:sldMk cId="3863251817" sldId="283"/>
            <ac:spMk id="2" creationId="{42A04AA5-9F2B-695E-54CF-F2E70C18B47F}"/>
          </ac:spMkLst>
        </pc:spChg>
        <pc:picChg chg="add mod ord">
          <ac:chgData name="Colby Jacob Murphy" userId="S::cjm768@nau.edu::45d7a4c1-27c9-40f4-a00e-76bf36de80f8" providerId="AD" clId="Web-{0D8C2E40-3D4B-449E-8873-CE9A976BFF02}" dt="2023-04-13T00:45:11.182" v="20" actId="1076"/>
          <ac:picMkLst>
            <pc:docMk/>
            <pc:sldMk cId="3863251817" sldId="283"/>
            <ac:picMk id="4" creationId="{92FACBF9-F3DC-02FB-2772-F97B7FAA8326}"/>
          </ac:picMkLst>
        </pc:picChg>
      </pc:sldChg>
    </pc:docChg>
  </pc:docChgLst>
  <pc:docChgLst>
    <pc:chgData name="Thomas" userId="605aa84f-b7a2-4ecb-813c-365ab19d34df" providerId="ADAL" clId="{F488B353-7B70-4D41-B259-9F39E4E9C32E}"/>
    <pc:docChg chg="custSel delSld modSld">
      <pc:chgData name="Thomas" userId="605aa84f-b7a2-4ecb-813c-365ab19d34df" providerId="ADAL" clId="{F488B353-7B70-4D41-B259-9F39E4E9C32E}" dt="2023-04-06T05:28:55.167" v="210" actId="2696"/>
      <pc:docMkLst>
        <pc:docMk/>
      </pc:docMkLst>
      <pc:sldChg chg="addSp delSp modSp mod">
        <pc:chgData name="Thomas" userId="605aa84f-b7a2-4ecb-813c-365ab19d34df" providerId="ADAL" clId="{F488B353-7B70-4D41-B259-9F39E4E9C32E}" dt="2023-04-06T05:26:00.232" v="120" actId="1076"/>
        <pc:sldMkLst>
          <pc:docMk/>
          <pc:sldMk cId="1021631599" sldId="257"/>
        </pc:sldMkLst>
        <pc:spChg chg="mod">
          <ac:chgData name="Thomas" userId="605aa84f-b7a2-4ecb-813c-365ab19d34df" providerId="ADAL" clId="{F488B353-7B70-4D41-B259-9F39E4E9C32E}" dt="2023-04-06T05:24:38.689" v="17" actId="20577"/>
          <ac:spMkLst>
            <pc:docMk/>
            <pc:sldMk cId="1021631599" sldId="257"/>
            <ac:spMk id="6" creationId="{B157D6A7-7A11-325F-A344-1DACB1F18A82}"/>
          </ac:spMkLst>
        </pc:spChg>
        <pc:spChg chg="mod">
          <ac:chgData name="Thomas" userId="605aa84f-b7a2-4ecb-813c-365ab19d34df" providerId="ADAL" clId="{F488B353-7B70-4D41-B259-9F39E4E9C32E}" dt="2023-04-06T05:25:13.449" v="48" actId="20577"/>
          <ac:spMkLst>
            <pc:docMk/>
            <pc:sldMk cId="1021631599" sldId="257"/>
            <ac:spMk id="7" creationId="{26CDD33B-FB9A-2EE0-C3A0-C41A62CD7B31}"/>
          </ac:spMkLst>
        </pc:spChg>
        <pc:spChg chg="mod">
          <ac:chgData name="Thomas" userId="605aa84f-b7a2-4ecb-813c-365ab19d34df" providerId="ADAL" clId="{F488B353-7B70-4D41-B259-9F39E4E9C32E}" dt="2023-04-06T05:24:50.927" v="40" actId="20577"/>
          <ac:spMkLst>
            <pc:docMk/>
            <pc:sldMk cId="1021631599" sldId="257"/>
            <ac:spMk id="10" creationId="{228463D1-AD78-B5A8-BCF7-3CADE75B2822}"/>
          </ac:spMkLst>
        </pc:spChg>
        <pc:spChg chg="mod">
          <ac:chgData name="Thomas" userId="605aa84f-b7a2-4ecb-813c-365ab19d34df" providerId="ADAL" clId="{F488B353-7B70-4D41-B259-9F39E4E9C32E}" dt="2023-04-06T05:25:35.475" v="113" actId="20577"/>
          <ac:spMkLst>
            <pc:docMk/>
            <pc:sldMk cId="1021631599" sldId="257"/>
            <ac:spMk id="11" creationId="{C9C79509-0F23-5D67-40D2-47469865834F}"/>
          </ac:spMkLst>
        </pc:spChg>
        <pc:picChg chg="del">
          <ac:chgData name="Thomas" userId="605aa84f-b7a2-4ecb-813c-365ab19d34df" providerId="ADAL" clId="{F488B353-7B70-4D41-B259-9F39E4E9C32E}" dt="2023-04-06T05:25:43.220" v="114" actId="478"/>
          <ac:picMkLst>
            <pc:docMk/>
            <pc:sldMk cId="1021631599" sldId="257"/>
            <ac:picMk id="2" creationId="{87E5E2BD-AB3D-C675-3704-2A2D5CF7896F}"/>
          </ac:picMkLst>
        </pc:picChg>
        <pc:picChg chg="del">
          <ac:chgData name="Thomas" userId="605aa84f-b7a2-4ecb-813c-365ab19d34df" providerId="ADAL" clId="{F488B353-7B70-4D41-B259-9F39E4E9C32E}" dt="2023-04-06T05:24:52.696" v="41" actId="478"/>
          <ac:picMkLst>
            <pc:docMk/>
            <pc:sldMk cId="1021631599" sldId="257"/>
            <ac:picMk id="5" creationId="{CB63195C-BB88-180E-6178-7D75689728CD}"/>
          </ac:picMkLst>
        </pc:picChg>
        <pc:picChg chg="add mod">
          <ac:chgData name="Thomas" userId="605aa84f-b7a2-4ecb-813c-365ab19d34df" providerId="ADAL" clId="{F488B353-7B70-4D41-B259-9F39E4E9C32E}" dt="2023-04-06T05:25:06.113" v="46" actId="1076"/>
          <ac:picMkLst>
            <pc:docMk/>
            <pc:sldMk cId="1021631599" sldId="257"/>
            <ac:picMk id="1026" creationId="{5479FA96-3F57-0511-42C0-86A7BCC14EF8}"/>
          </ac:picMkLst>
        </pc:picChg>
        <pc:picChg chg="add mod">
          <ac:chgData name="Thomas" userId="605aa84f-b7a2-4ecb-813c-365ab19d34df" providerId="ADAL" clId="{F488B353-7B70-4D41-B259-9F39E4E9C32E}" dt="2023-04-06T05:26:00.232" v="120" actId="1076"/>
          <ac:picMkLst>
            <pc:docMk/>
            <pc:sldMk cId="1021631599" sldId="257"/>
            <ac:picMk id="1028" creationId="{C81024D6-38D7-CD48-CE00-5C68926C980B}"/>
          </ac:picMkLst>
        </pc:picChg>
      </pc:sldChg>
      <pc:sldChg chg="del">
        <pc:chgData name="Thomas" userId="605aa84f-b7a2-4ecb-813c-365ab19d34df" providerId="ADAL" clId="{F488B353-7B70-4D41-B259-9F39E4E9C32E}" dt="2023-04-06T05:28:55.167" v="210" actId="2696"/>
        <pc:sldMkLst>
          <pc:docMk/>
          <pc:sldMk cId="466305809" sldId="274"/>
        </pc:sldMkLst>
      </pc:sldChg>
      <pc:sldChg chg="addSp delSp modSp mod">
        <pc:chgData name="Thomas" userId="605aa84f-b7a2-4ecb-813c-365ab19d34df" providerId="ADAL" clId="{F488B353-7B70-4D41-B259-9F39E4E9C32E}" dt="2023-04-06T05:27:49.118" v="209" actId="1076"/>
        <pc:sldMkLst>
          <pc:docMk/>
          <pc:sldMk cId="3372796618" sldId="275"/>
        </pc:sldMkLst>
        <pc:spChg chg="mod">
          <ac:chgData name="Thomas" userId="605aa84f-b7a2-4ecb-813c-365ab19d34df" providerId="ADAL" clId="{F488B353-7B70-4D41-B259-9F39E4E9C32E}" dt="2023-04-06T05:26:35.213" v="142" actId="20577"/>
          <ac:spMkLst>
            <pc:docMk/>
            <pc:sldMk cId="3372796618" sldId="275"/>
            <ac:spMk id="6" creationId="{B157D6A7-7A11-325F-A344-1DACB1F18A82}"/>
          </ac:spMkLst>
        </pc:spChg>
        <pc:spChg chg="mod">
          <ac:chgData name="Thomas" userId="605aa84f-b7a2-4ecb-813c-365ab19d34df" providerId="ADAL" clId="{F488B353-7B70-4D41-B259-9F39E4E9C32E}" dt="2023-04-06T05:26:50.247" v="190" actId="20577"/>
          <ac:spMkLst>
            <pc:docMk/>
            <pc:sldMk cId="3372796618" sldId="275"/>
            <ac:spMk id="10" creationId="{228463D1-AD78-B5A8-BCF7-3CADE75B2822}"/>
          </ac:spMkLst>
        </pc:spChg>
        <pc:spChg chg="mod">
          <ac:chgData name="Thomas" userId="605aa84f-b7a2-4ecb-813c-365ab19d34df" providerId="ADAL" clId="{F488B353-7B70-4D41-B259-9F39E4E9C32E}" dt="2023-04-06T05:27:11.602" v="201" actId="14100"/>
          <ac:spMkLst>
            <pc:docMk/>
            <pc:sldMk cId="3372796618" sldId="275"/>
            <ac:spMk id="11" creationId="{C9C79509-0F23-5D67-40D2-47469865834F}"/>
          </ac:spMkLst>
        </pc:spChg>
        <pc:picChg chg="del">
          <ac:chgData name="Thomas" userId="605aa84f-b7a2-4ecb-813c-365ab19d34df" providerId="ADAL" clId="{F488B353-7B70-4D41-B259-9F39E4E9C32E}" dt="2023-04-06T05:27:22.728" v="202" actId="478"/>
          <ac:picMkLst>
            <pc:docMk/>
            <pc:sldMk cId="3372796618" sldId="275"/>
            <ac:picMk id="2" creationId="{87E5E2BD-AB3D-C675-3704-2A2D5CF7896F}"/>
          </ac:picMkLst>
        </pc:picChg>
        <pc:picChg chg="add mod">
          <ac:chgData name="Thomas" userId="605aa84f-b7a2-4ecb-813c-365ab19d34df" providerId="ADAL" clId="{F488B353-7B70-4D41-B259-9F39E4E9C32E}" dt="2023-04-06T05:27:49.118" v="209" actId="1076"/>
          <ac:picMkLst>
            <pc:docMk/>
            <pc:sldMk cId="3372796618" sldId="275"/>
            <ac:picMk id="4" creationId="{C395CFE2-DEE0-FD1D-947E-35895B0D08C8}"/>
          </ac:picMkLst>
        </pc:picChg>
        <pc:picChg chg="del">
          <ac:chgData name="Thomas" userId="605aa84f-b7a2-4ecb-813c-365ab19d34df" providerId="ADAL" clId="{F488B353-7B70-4D41-B259-9F39E4E9C32E}" dt="2023-04-06T05:27:42.340" v="207" actId="478"/>
          <ac:picMkLst>
            <pc:docMk/>
            <pc:sldMk cId="3372796618" sldId="275"/>
            <ac:picMk id="5" creationId="{CB63195C-BB88-180E-6178-7D75689728CD}"/>
          </ac:picMkLst>
        </pc:picChg>
        <pc:picChg chg="add mod">
          <ac:chgData name="Thomas" userId="605aa84f-b7a2-4ecb-813c-365ab19d34df" providerId="ADAL" clId="{F488B353-7B70-4D41-B259-9F39E4E9C32E}" dt="2023-04-06T05:27:40.851" v="206" actId="1076"/>
          <ac:picMkLst>
            <pc:docMk/>
            <pc:sldMk cId="3372796618" sldId="275"/>
            <ac:picMk id="2050" creationId="{1F13C665-F5C8-BF7A-F38E-FB3BC49A8314}"/>
          </ac:picMkLst>
        </pc:picChg>
      </pc:sldChg>
    </pc:docChg>
  </pc:docChgLst>
  <pc:docChgLst>
    <pc:chgData name="Colby Jacob Murphy" userId="S::cjm768@nau.edu::45d7a4c1-27c9-40f4-a00e-76bf36de80f8" providerId="AD" clId="Web-{380C363F-3E6C-F1FE-FBC2-399F350ED89E}"/>
    <pc:docChg chg="addSld modSld">
      <pc:chgData name="Colby Jacob Murphy" userId="S::cjm768@nau.edu::45d7a4c1-27c9-40f4-a00e-76bf36de80f8" providerId="AD" clId="Web-{380C363F-3E6C-F1FE-FBC2-399F350ED89E}" dt="2023-03-09T23:13:30.118" v="216" actId="20577"/>
      <pc:docMkLst>
        <pc:docMk/>
      </pc:docMkLst>
      <pc:sldChg chg="modSp">
        <pc:chgData name="Colby Jacob Murphy" userId="S::cjm768@nau.edu::45d7a4c1-27c9-40f4-a00e-76bf36de80f8" providerId="AD" clId="Web-{380C363F-3E6C-F1FE-FBC2-399F350ED89E}" dt="2023-03-09T23:13:30.118" v="216" actId="20577"/>
        <pc:sldMkLst>
          <pc:docMk/>
          <pc:sldMk cId="1021631599" sldId="257"/>
        </pc:sldMkLst>
        <pc:spChg chg="mod">
          <ac:chgData name="Colby Jacob Murphy" userId="S::cjm768@nau.edu::45d7a4c1-27c9-40f4-a00e-76bf36de80f8" providerId="AD" clId="Web-{380C363F-3E6C-F1FE-FBC2-399F350ED89E}" dt="2023-03-09T23:08:13.860" v="95" actId="1076"/>
          <ac:spMkLst>
            <pc:docMk/>
            <pc:sldMk cId="1021631599" sldId="257"/>
            <ac:spMk id="2" creationId="{04EF4641-E10A-224E-94B6-757AA94D0FE9}"/>
          </ac:spMkLst>
        </pc:spChg>
        <pc:spChg chg="mod">
          <ac:chgData name="Colby Jacob Murphy" userId="S::cjm768@nau.edu::45d7a4c1-27c9-40f4-a00e-76bf36de80f8" providerId="AD" clId="Web-{380C363F-3E6C-F1FE-FBC2-399F350ED89E}" dt="2023-03-09T23:09:24.459" v="159" actId="1076"/>
          <ac:spMkLst>
            <pc:docMk/>
            <pc:sldMk cId="1021631599" sldId="257"/>
            <ac:spMk id="12" creationId="{56CEEE04-CAFC-0B53-1EDA-5139D130AE27}"/>
          </ac:spMkLst>
        </pc:spChg>
        <pc:spChg chg="mod">
          <ac:chgData name="Colby Jacob Murphy" userId="S::cjm768@nau.edu::45d7a4c1-27c9-40f4-a00e-76bf36de80f8" providerId="AD" clId="Web-{380C363F-3E6C-F1FE-FBC2-399F350ED89E}" dt="2023-03-09T23:13:30.118" v="216" actId="20577"/>
          <ac:spMkLst>
            <pc:docMk/>
            <pc:sldMk cId="1021631599" sldId="257"/>
            <ac:spMk id="13" creationId="{05A9CCC2-9CC3-A64D-B346-85EA326D7645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07:45.467" v="93" actId="20577"/>
        <pc:sldMkLst>
          <pc:docMk/>
          <pc:sldMk cId="1698651007" sldId="258"/>
        </pc:sldMkLst>
        <pc:spChg chg="mod">
          <ac:chgData name="Colby Jacob Murphy" userId="S::cjm768@nau.edu::45d7a4c1-27c9-40f4-a00e-76bf36de80f8" providerId="AD" clId="Web-{380C363F-3E6C-F1FE-FBC2-399F350ED89E}" dt="2023-03-09T23:07:45.467" v="93" actId="20577"/>
          <ac:spMkLst>
            <pc:docMk/>
            <pc:sldMk cId="1698651007" sldId="258"/>
            <ac:spMk id="7" creationId="{3E705CD5-BB5C-6E44-A596-5C6558739AE0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07:24.325" v="85" actId="20577"/>
        <pc:sldMkLst>
          <pc:docMk/>
          <pc:sldMk cId="3897961542" sldId="259"/>
        </pc:sldMkLst>
        <pc:spChg chg="mod">
          <ac:chgData name="Colby Jacob Murphy" userId="S::cjm768@nau.edu::45d7a4c1-27c9-40f4-a00e-76bf36de80f8" providerId="AD" clId="Web-{380C363F-3E6C-F1FE-FBC2-399F350ED89E}" dt="2023-03-09T23:07:24.325" v="85" actId="20577"/>
          <ac:spMkLst>
            <pc:docMk/>
            <pc:sldMk cId="3897961542" sldId="259"/>
            <ac:spMk id="10" creationId="{B91FCCAE-D276-F54B-998C-6FDF461DAC1D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22.550" v="198" actId="20577"/>
        <pc:sldMkLst>
          <pc:docMk/>
          <pc:sldMk cId="1756148499" sldId="260"/>
        </pc:sldMkLst>
        <pc:spChg chg="mod">
          <ac:chgData name="Colby Jacob Murphy" userId="S::cjm768@nau.edu::45d7a4c1-27c9-40f4-a00e-76bf36de80f8" providerId="AD" clId="Web-{380C363F-3E6C-F1FE-FBC2-399F350ED89E}" dt="2023-03-09T23:05:34.942" v="7" actId="20577"/>
          <ac:spMkLst>
            <pc:docMk/>
            <pc:sldMk cId="1756148499" sldId="260"/>
            <ac:spMk id="3" creationId="{36ED3FA2-CA9E-3B4B-BA01-BEE4461D99C1}"/>
          </ac:spMkLst>
        </pc:spChg>
        <pc:spChg chg="mod">
          <ac:chgData name="Colby Jacob Murphy" userId="S::cjm768@nau.edu::45d7a4c1-27c9-40f4-a00e-76bf36de80f8" providerId="AD" clId="Web-{380C363F-3E6C-F1FE-FBC2-399F350ED89E}" dt="2023-03-09T23:12:22.550" v="198" actId="20577"/>
          <ac:spMkLst>
            <pc:docMk/>
            <pc:sldMk cId="1756148499" sldId="260"/>
            <ac:spMk id="8" creationId="{70E1D771-BC42-6245-98A8-A13108DF70CB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54.193" v="213" actId="20577"/>
        <pc:sldMkLst>
          <pc:docMk/>
          <pc:sldMk cId="26224542" sldId="261"/>
        </pc:sldMkLst>
        <pc:spChg chg="mod">
          <ac:chgData name="Colby Jacob Murphy" userId="S::cjm768@nau.edu::45d7a4c1-27c9-40f4-a00e-76bf36de80f8" providerId="AD" clId="Web-{380C363F-3E6C-F1FE-FBC2-399F350ED89E}" dt="2023-03-09T23:12:54.193" v="213" actId="20577"/>
          <ac:spMkLst>
            <pc:docMk/>
            <pc:sldMk cId="26224542" sldId="261"/>
            <ac:spMk id="6" creationId="{CC6EC5C1-2574-4941-9E23-5157AFBF98A7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26.207" v="199" actId="20577"/>
        <pc:sldMkLst>
          <pc:docMk/>
          <pc:sldMk cId="1470950597" sldId="263"/>
        </pc:sldMkLst>
        <pc:spChg chg="mod">
          <ac:chgData name="Colby Jacob Murphy" userId="S::cjm768@nau.edu::45d7a4c1-27c9-40f4-a00e-76bf36de80f8" providerId="AD" clId="Web-{380C363F-3E6C-F1FE-FBC2-399F350ED89E}" dt="2023-03-09T23:07:14.434" v="81" actId="20577"/>
          <ac:spMkLst>
            <pc:docMk/>
            <pc:sldMk cId="1470950597" sldId="263"/>
            <ac:spMk id="3" creationId="{02A95C5E-B081-9A1A-0F23-5E83F44FA961}"/>
          </ac:spMkLst>
        </pc:spChg>
        <pc:spChg chg="mod">
          <ac:chgData name="Colby Jacob Murphy" userId="S::cjm768@nau.edu::45d7a4c1-27c9-40f4-a00e-76bf36de80f8" providerId="AD" clId="Web-{380C363F-3E6C-F1FE-FBC2-399F350ED89E}" dt="2023-03-09T23:12:26.207" v="199" actId="20577"/>
          <ac:spMkLst>
            <pc:docMk/>
            <pc:sldMk cId="1470950597" sldId="263"/>
            <ac:spMk id="7" creationId="{3EFF1A9E-DB9B-FE49-ABBF-6A78B9FE9954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51.380" v="212" actId="20577"/>
        <pc:sldMkLst>
          <pc:docMk/>
          <pc:sldMk cId="2855289690" sldId="264"/>
        </pc:sldMkLst>
        <pc:spChg chg="mod">
          <ac:chgData name="Colby Jacob Murphy" userId="S::cjm768@nau.edu::45d7a4c1-27c9-40f4-a00e-76bf36de80f8" providerId="AD" clId="Web-{380C363F-3E6C-F1FE-FBC2-399F350ED89E}" dt="2023-03-09T23:12:51.380" v="212" actId="20577"/>
          <ac:spMkLst>
            <pc:docMk/>
            <pc:sldMk cId="2855289690" sldId="264"/>
            <ac:spMk id="12" creationId="{A56031FC-969F-7A42-A524-542CC58CE27F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48.146" v="211" actId="20577"/>
        <pc:sldMkLst>
          <pc:docMk/>
          <pc:sldMk cId="240580113" sldId="266"/>
        </pc:sldMkLst>
        <pc:spChg chg="mod">
          <ac:chgData name="Colby Jacob Murphy" userId="S::cjm768@nau.edu::45d7a4c1-27c9-40f4-a00e-76bf36de80f8" providerId="AD" clId="Web-{380C363F-3E6C-F1FE-FBC2-399F350ED89E}" dt="2023-03-09T23:12:48.146" v="211" actId="20577"/>
          <ac:spMkLst>
            <pc:docMk/>
            <pc:sldMk cId="240580113" sldId="266"/>
            <ac:spMk id="7" creationId="{E4C83E53-D82A-DE4D-A65A-6DA6CC0CF392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2:45.646" v="210" actId="20577"/>
        <pc:sldMkLst>
          <pc:docMk/>
          <pc:sldMk cId="2108580594" sldId="267"/>
        </pc:sldMkLst>
        <pc:spChg chg="mod">
          <ac:chgData name="Colby Jacob Murphy" userId="S::cjm768@nau.edu::45d7a4c1-27c9-40f4-a00e-76bf36de80f8" providerId="AD" clId="Web-{380C363F-3E6C-F1FE-FBC2-399F350ED89E}" dt="2023-03-09T23:12:45.646" v="210" actId="20577"/>
          <ac:spMkLst>
            <pc:docMk/>
            <pc:sldMk cId="2108580594" sldId="267"/>
            <ac:spMk id="7" creationId="{EF9AEF5F-BD09-0047-B138-B2613A4999D1}"/>
          </ac:spMkLst>
        </pc:spChg>
      </pc:sldChg>
      <pc:sldChg chg="modSp">
        <pc:chgData name="Colby Jacob Murphy" userId="S::cjm768@nau.edu::45d7a4c1-27c9-40f4-a00e-76bf36de80f8" providerId="AD" clId="Web-{380C363F-3E6C-F1FE-FBC2-399F350ED89E}" dt="2023-03-09T23:11:26.218" v="186" actId="20577"/>
        <pc:sldMkLst>
          <pc:docMk/>
          <pc:sldMk cId="2699583649" sldId="269"/>
        </pc:sldMkLst>
        <pc:spChg chg="mod">
          <ac:chgData name="Colby Jacob Murphy" userId="S::cjm768@nau.edu::45d7a4c1-27c9-40f4-a00e-76bf36de80f8" providerId="AD" clId="Web-{380C363F-3E6C-F1FE-FBC2-399F350ED89E}" dt="2023-03-09T23:00:44.265" v="5" actId="20577"/>
          <ac:spMkLst>
            <pc:docMk/>
            <pc:sldMk cId="2699583649" sldId="269"/>
            <ac:spMk id="2" creationId="{86DBD34D-CF7E-614E-8489-A37EE7B2EB4D}"/>
          </ac:spMkLst>
        </pc:spChg>
        <pc:spChg chg="mod">
          <ac:chgData name="Colby Jacob Murphy" userId="S::cjm768@nau.edu::45d7a4c1-27c9-40f4-a00e-76bf36de80f8" providerId="AD" clId="Web-{380C363F-3E6C-F1FE-FBC2-399F350ED89E}" dt="2023-03-09T23:11:26.218" v="186" actId="20577"/>
          <ac:spMkLst>
            <pc:docMk/>
            <pc:sldMk cId="2699583649" sldId="269"/>
            <ac:spMk id="3" creationId="{F8989CE7-FBFE-9372-0BB8-A9F09796F70E}"/>
          </ac:spMkLst>
        </pc:spChg>
      </pc:sldChg>
      <pc:sldChg chg="modSp new">
        <pc:chgData name="Colby Jacob Murphy" userId="S::cjm768@nau.edu::45d7a4c1-27c9-40f4-a00e-76bf36de80f8" providerId="AD" clId="Web-{380C363F-3E6C-F1FE-FBC2-399F350ED89E}" dt="2023-03-09T23:12:06.533" v="197" actId="20577"/>
        <pc:sldMkLst>
          <pc:docMk/>
          <pc:sldMk cId="1056674309" sldId="270"/>
        </pc:sldMkLst>
        <pc:spChg chg="mod">
          <ac:chgData name="Colby Jacob Murphy" userId="S::cjm768@nau.edu::45d7a4c1-27c9-40f4-a00e-76bf36de80f8" providerId="AD" clId="Web-{380C363F-3E6C-F1FE-FBC2-399F350ED89E}" dt="2023-03-09T23:05:57.631" v="18" actId="20577"/>
          <ac:spMkLst>
            <pc:docMk/>
            <pc:sldMk cId="1056674309" sldId="270"/>
            <ac:spMk id="2" creationId="{DEDC9EE3-D1AE-2A21-461B-11EACA2B3619}"/>
          </ac:spMkLst>
        </pc:spChg>
        <pc:spChg chg="mod">
          <ac:chgData name="Colby Jacob Murphy" userId="S::cjm768@nau.edu::45d7a4c1-27c9-40f4-a00e-76bf36de80f8" providerId="AD" clId="Web-{380C363F-3E6C-F1FE-FBC2-399F350ED89E}" dt="2023-03-09T23:12:06.533" v="197" actId="20577"/>
          <ac:spMkLst>
            <pc:docMk/>
            <pc:sldMk cId="1056674309" sldId="270"/>
            <ac:spMk id="3" creationId="{ADB5A878-35D9-16F2-2DE6-398F01C96F4C}"/>
          </ac:spMkLst>
        </pc:spChg>
      </pc:sldChg>
    </pc:docChg>
  </pc:docChgLst>
  <pc:docChgLst>
    <pc:chgData name="Colby Jacob Murphy" userId="S::cjm768@nau.edu::45d7a4c1-27c9-40f4-a00e-76bf36de80f8" providerId="AD" clId="Web-{AC6923BF-CE5A-437C-BD73-5A25298893B9}"/>
    <pc:docChg chg="modSld">
      <pc:chgData name="Colby Jacob Murphy" userId="S::cjm768@nau.edu::45d7a4c1-27c9-40f4-a00e-76bf36de80f8" providerId="AD" clId="Web-{AC6923BF-CE5A-437C-BD73-5A25298893B9}" dt="2023-04-20T23:51:38.123" v="683"/>
      <pc:docMkLst>
        <pc:docMk/>
      </pc:docMkLst>
      <pc:sldChg chg="delSp">
        <pc:chgData name="Colby Jacob Murphy" userId="S::cjm768@nau.edu::45d7a4c1-27c9-40f4-a00e-76bf36de80f8" providerId="AD" clId="Web-{AC6923BF-CE5A-437C-BD73-5A25298893B9}" dt="2023-04-20T23:51:38.123" v="683"/>
        <pc:sldMkLst>
          <pc:docMk/>
          <pc:sldMk cId="243286138" sldId="278"/>
        </pc:sldMkLst>
        <pc:spChg chg="del">
          <ac:chgData name="Colby Jacob Murphy" userId="S::cjm768@nau.edu::45d7a4c1-27c9-40f4-a00e-76bf36de80f8" providerId="AD" clId="Web-{AC6923BF-CE5A-437C-BD73-5A25298893B9}" dt="2023-04-20T23:51:38.123" v="683"/>
          <ac:spMkLst>
            <pc:docMk/>
            <pc:sldMk cId="243286138" sldId="278"/>
            <ac:spMk id="8" creationId="{2BD8FFEA-063C-D71E-9ED1-8160A22E31A3}"/>
          </ac:spMkLst>
        </pc:spChg>
      </pc:sldChg>
      <pc:sldChg chg="modSp">
        <pc:chgData name="Colby Jacob Murphy" userId="S::cjm768@nau.edu::45d7a4c1-27c9-40f4-a00e-76bf36de80f8" providerId="AD" clId="Web-{AC6923BF-CE5A-437C-BD73-5A25298893B9}" dt="2023-04-20T23:43:11.571" v="668" actId="20577"/>
        <pc:sldMkLst>
          <pc:docMk/>
          <pc:sldMk cId="1939750960" sldId="287"/>
        </pc:sldMkLst>
        <pc:spChg chg="mod">
          <ac:chgData name="Colby Jacob Murphy" userId="S::cjm768@nau.edu::45d7a4c1-27c9-40f4-a00e-76bf36de80f8" providerId="AD" clId="Web-{AC6923BF-CE5A-437C-BD73-5A25298893B9}" dt="2023-04-20T23:43:11.571" v="668" actId="20577"/>
          <ac:spMkLst>
            <pc:docMk/>
            <pc:sldMk cId="1939750960" sldId="287"/>
            <ac:spMk id="7" creationId="{34330B53-29A1-E542-BDE0-78701DD6463F}"/>
          </ac:spMkLst>
        </pc:spChg>
      </pc:sldChg>
      <pc:sldChg chg="modSp">
        <pc:chgData name="Colby Jacob Murphy" userId="S::cjm768@nau.edu::45d7a4c1-27c9-40f4-a00e-76bf36de80f8" providerId="AD" clId="Web-{AC6923BF-CE5A-437C-BD73-5A25298893B9}" dt="2023-04-20T23:42:11.004" v="660" actId="20577"/>
        <pc:sldMkLst>
          <pc:docMk/>
          <pc:sldMk cId="1858843889" sldId="289"/>
        </pc:sldMkLst>
        <pc:spChg chg="mod">
          <ac:chgData name="Colby Jacob Murphy" userId="S::cjm768@nau.edu::45d7a4c1-27c9-40f4-a00e-76bf36de80f8" providerId="AD" clId="Web-{AC6923BF-CE5A-437C-BD73-5A25298893B9}" dt="2023-04-20T23:34:07.657" v="335" actId="20577"/>
          <ac:spMkLst>
            <pc:docMk/>
            <pc:sldMk cId="1858843889" sldId="289"/>
            <ac:spMk id="4" creationId="{655E2D69-318F-8646-8C0E-672EEA5859CA}"/>
          </ac:spMkLst>
        </pc:spChg>
        <pc:spChg chg="mod">
          <ac:chgData name="Colby Jacob Murphy" userId="S::cjm768@nau.edu::45d7a4c1-27c9-40f4-a00e-76bf36de80f8" providerId="AD" clId="Web-{AC6923BF-CE5A-437C-BD73-5A25298893B9}" dt="2023-04-20T23:29:15.714" v="198" actId="20577"/>
          <ac:spMkLst>
            <pc:docMk/>
            <pc:sldMk cId="1858843889" sldId="289"/>
            <ac:spMk id="5" creationId="{85E06815-E90C-AE46-A11D-6BB4A4DB16DF}"/>
          </ac:spMkLst>
        </pc:spChg>
        <pc:spChg chg="mod">
          <ac:chgData name="Colby Jacob Murphy" userId="S::cjm768@nau.edu::45d7a4c1-27c9-40f4-a00e-76bf36de80f8" providerId="AD" clId="Web-{AC6923BF-CE5A-437C-BD73-5A25298893B9}" dt="2023-04-20T23:42:11.004" v="660" actId="20577"/>
          <ac:spMkLst>
            <pc:docMk/>
            <pc:sldMk cId="1858843889" sldId="289"/>
            <ac:spMk id="6" creationId="{64BEA1ED-B7D7-F440-8798-38975DD276E8}"/>
          </ac:spMkLst>
        </pc:spChg>
      </pc:sldChg>
      <pc:sldChg chg="modSp">
        <pc:chgData name="Colby Jacob Murphy" userId="S::cjm768@nau.edu::45d7a4c1-27c9-40f4-a00e-76bf36de80f8" providerId="AD" clId="Web-{AC6923BF-CE5A-437C-BD73-5A25298893B9}" dt="2023-04-20T23:43:59.809" v="669" actId="20577"/>
        <pc:sldMkLst>
          <pc:docMk/>
          <pc:sldMk cId="2857132294" sldId="290"/>
        </pc:sldMkLst>
        <pc:spChg chg="mod">
          <ac:chgData name="Colby Jacob Murphy" userId="S::cjm768@nau.edu::45d7a4c1-27c9-40f4-a00e-76bf36de80f8" providerId="AD" clId="Web-{AC6923BF-CE5A-437C-BD73-5A25298893B9}" dt="2023-04-20T23:38:58.428" v="540" actId="20577"/>
          <ac:spMkLst>
            <pc:docMk/>
            <pc:sldMk cId="2857132294" sldId="290"/>
            <ac:spMk id="4" creationId="{2C84FAAC-4D0B-2D45-AD49-D8F59C2D5A24}"/>
          </ac:spMkLst>
        </pc:spChg>
        <pc:spChg chg="mod">
          <ac:chgData name="Colby Jacob Murphy" userId="S::cjm768@nau.edu::45d7a4c1-27c9-40f4-a00e-76bf36de80f8" providerId="AD" clId="Web-{AC6923BF-CE5A-437C-BD73-5A25298893B9}" dt="2023-04-20T23:38:48.615" v="520" actId="20577"/>
          <ac:spMkLst>
            <pc:docMk/>
            <pc:sldMk cId="2857132294" sldId="290"/>
            <ac:spMk id="5" creationId="{3193CA3C-ADE0-884B-98ED-B3099A93F353}"/>
          </ac:spMkLst>
        </pc:spChg>
        <pc:spChg chg="mod">
          <ac:chgData name="Colby Jacob Murphy" userId="S::cjm768@nau.edu::45d7a4c1-27c9-40f4-a00e-76bf36de80f8" providerId="AD" clId="Web-{AC6923BF-CE5A-437C-BD73-5A25298893B9}" dt="2023-04-20T23:43:59.809" v="669" actId="20577"/>
          <ac:spMkLst>
            <pc:docMk/>
            <pc:sldMk cId="2857132294" sldId="290"/>
            <ac:spMk id="6" creationId="{06DF4954-6882-FC45-A54E-A023E1AD52FB}"/>
          </ac:spMkLst>
        </pc:spChg>
      </pc:sldChg>
      <pc:sldChg chg="modSp">
        <pc:chgData name="Colby Jacob Murphy" userId="S::cjm768@nau.edu::45d7a4c1-27c9-40f4-a00e-76bf36de80f8" providerId="AD" clId="Web-{AC6923BF-CE5A-437C-BD73-5A25298893B9}" dt="2023-04-20T23:51:11.309" v="682" actId="20577"/>
        <pc:sldMkLst>
          <pc:docMk/>
          <pc:sldMk cId="4236375039" sldId="291"/>
        </pc:sldMkLst>
        <pc:spChg chg="mod">
          <ac:chgData name="Colby Jacob Murphy" userId="S::cjm768@nau.edu::45d7a4c1-27c9-40f4-a00e-76bf36de80f8" providerId="AD" clId="Web-{AC6923BF-CE5A-437C-BD73-5A25298893B9}" dt="2023-04-20T23:39:32.211" v="567" actId="20577"/>
          <ac:spMkLst>
            <pc:docMk/>
            <pc:sldMk cId="4236375039" sldId="291"/>
            <ac:spMk id="4" creationId="{D1D32438-3C84-8648-A30A-F1B27536C5C1}"/>
          </ac:spMkLst>
        </pc:spChg>
        <pc:spChg chg="mod">
          <ac:chgData name="Colby Jacob Murphy" userId="S::cjm768@nau.edu::45d7a4c1-27c9-40f4-a00e-76bf36de80f8" providerId="AD" clId="Web-{AC6923BF-CE5A-437C-BD73-5A25298893B9}" dt="2023-04-20T23:51:11.309" v="682" actId="20577"/>
          <ac:spMkLst>
            <pc:docMk/>
            <pc:sldMk cId="4236375039" sldId="291"/>
            <ac:spMk id="5" creationId="{AB276318-3A62-1746-A0C8-0ACCE71BEE8E}"/>
          </ac:spMkLst>
        </pc:spChg>
        <pc:spChg chg="mod">
          <ac:chgData name="Colby Jacob Murphy" userId="S::cjm768@nau.edu::45d7a4c1-27c9-40f4-a00e-76bf36de80f8" providerId="AD" clId="Web-{AC6923BF-CE5A-437C-BD73-5A25298893B9}" dt="2023-04-20T23:42:13.223" v="662" actId="20577"/>
          <ac:spMkLst>
            <pc:docMk/>
            <pc:sldMk cId="4236375039" sldId="291"/>
            <ac:spMk id="6" creationId="{F34E05D7-C4C8-4247-A808-C530078992C2}"/>
          </ac:spMkLst>
        </pc:spChg>
      </pc:sldChg>
      <pc:sldChg chg="modSp">
        <pc:chgData name="Colby Jacob Murphy" userId="S::cjm768@nau.edu::45d7a4c1-27c9-40f4-a00e-76bf36de80f8" providerId="AD" clId="Web-{AC6923BF-CE5A-437C-BD73-5A25298893B9}" dt="2023-04-20T23:44:10.122" v="674" actId="20577"/>
        <pc:sldMkLst>
          <pc:docMk/>
          <pc:sldMk cId="1556053355" sldId="292"/>
        </pc:sldMkLst>
        <pc:spChg chg="mod">
          <ac:chgData name="Colby Jacob Murphy" userId="S::cjm768@nau.edu::45d7a4c1-27c9-40f4-a00e-76bf36de80f8" providerId="AD" clId="Web-{AC6923BF-CE5A-437C-BD73-5A25298893B9}" dt="2023-04-20T23:34:44.675" v="371" actId="20577"/>
          <ac:spMkLst>
            <pc:docMk/>
            <pc:sldMk cId="1556053355" sldId="292"/>
            <ac:spMk id="4" creationId="{7FBB9FE9-BB1A-2C4E-AA89-D740487647C0}"/>
          </ac:spMkLst>
        </pc:spChg>
        <pc:spChg chg="mod">
          <ac:chgData name="Colby Jacob Murphy" userId="S::cjm768@nau.edu::45d7a4c1-27c9-40f4-a00e-76bf36de80f8" providerId="AD" clId="Web-{AC6923BF-CE5A-437C-BD73-5A25298893B9}" dt="2023-04-20T23:37:32.796" v="507" actId="20577"/>
          <ac:spMkLst>
            <pc:docMk/>
            <pc:sldMk cId="1556053355" sldId="292"/>
            <ac:spMk id="5" creationId="{7D1FE1F3-EF6D-334E-A268-57D916AE9C3C}"/>
          </ac:spMkLst>
        </pc:spChg>
        <pc:spChg chg="mod">
          <ac:chgData name="Colby Jacob Murphy" userId="S::cjm768@nau.edu::45d7a4c1-27c9-40f4-a00e-76bf36de80f8" providerId="AD" clId="Web-{AC6923BF-CE5A-437C-BD73-5A25298893B9}" dt="2023-04-20T23:44:10.122" v="674" actId="20577"/>
          <ac:spMkLst>
            <pc:docMk/>
            <pc:sldMk cId="1556053355" sldId="292"/>
            <ac:spMk id="6" creationId="{873995BF-7F4E-844F-87C8-681F6DFC72EB}"/>
          </ac:spMkLst>
        </pc:spChg>
      </pc:sldChg>
    </pc:docChg>
  </pc:docChgLst>
  <pc:docChgLst>
    <pc:chgData name="Jay-Laljibhai Khunt" userId="S::jk2262@iris.nau.edu::835ac619-a9bb-424e-a609-fbed4b4ad976" providerId="AD" clId="Web-{2046EAE8-027A-8E7D-4B6A-2A418490300A}"/>
    <pc:docChg chg="modSld">
      <pc:chgData name="Jay-Laljibhai Khunt" userId="S::jk2262@iris.nau.edu::835ac619-a9bb-424e-a609-fbed4b4ad976" providerId="AD" clId="Web-{2046EAE8-027A-8E7D-4B6A-2A418490300A}" dt="2023-04-13T01:53:48.192" v="5" actId="20577"/>
      <pc:docMkLst>
        <pc:docMk/>
      </pc:docMkLst>
      <pc:sldChg chg="modSp">
        <pc:chgData name="Jay-Laljibhai Khunt" userId="S::jk2262@iris.nau.edu::835ac619-a9bb-424e-a609-fbed4b4ad976" providerId="AD" clId="Web-{2046EAE8-027A-8E7D-4B6A-2A418490300A}" dt="2023-04-13T01:53:48.192" v="5" actId="20577"/>
        <pc:sldMkLst>
          <pc:docMk/>
          <pc:sldMk cId="294407833" sldId="256"/>
        </pc:sldMkLst>
        <pc:spChg chg="mod">
          <ac:chgData name="Jay-Laljibhai Khunt" userId="S::jk2262@iris.nau.edu::835ac619-a9bb-424e-a609-fbed4b4ad976" providerId="AD" clId="Web-{2046EAE8-027A-8E7D-4B6A-2A418490300A}" dt="2023-04-13T01:53:48.192" v="5" actId="20577"/>
          <ac:spMkLst>
            <pc:docMk/>
            <pc:sldMk cId="294407833" sldId="256"/>
            <ac:spMk id="3" creationId="{18DD4BA9-D7FE-AE48-92F2-968C89389A5F}"/>
          </ac:spMkLst>
        </pc:spChg>
      </pc:sldChg>
      <pc:sldChg chg="modSp">
        <pc:chgData name="Jay-Laljibhai Khunt" userId="S::jk2262@iris.nau.edu::835ac619-a9bb-424e-a609-fbed4b4ad976" providerId="AD" clId="Web-{2046EAE8-027A-8E7D-4B6A-2A418490300A}" dt="2023-04-13T01:52:50.534" v="3" actId="20577"/>
        <pc:sldMkLst>
          <pc:docMk/>
          <pc:sldMk cId="243286138" sldId="278"/>
        </pc:sldMkLst>
        <pc:spChg chg="mod">
          <ac:chgData name="Jay-Laljibhai Khunt" userId="S::jk2262@iris.nau.edu::835ac619-a9bb-424e-a609-fbed4b4ad976" providerId="AD" clId="Web-{2046EAE8-027A-8E7D-4B6A-2A418490300A}" dt="2023-04-13T01:52:50.534" v="3" actId="20577"/>
          <ac:spMkLst>
            <pc:docMk/>
            <pc:sldMk cId="243286138" sldId="278"/>
            <ac:spMk id="2" creationId="{EDB76CCA-50DE-E02A-E76F-FE40AD5BF7C2}"/>
          </ac:spMkLst>
        </pc:spChg>
      </pc:sldChg>
    </pc:docChg>
  </pc:docChgLst>
  <pc:docChgLst>
    <pc:chgData clId="Web-{16EF1874-5FCB-4514-993B-90DBA062A3FF}"/>
    <pc:docChg chg="modSld">
      <pc:chgData name="" userId="" providerId="" clId="Web-{16EF1874-5FCB-4514-993B-90DBA062A3FF}" dt="2023-04-13T00:31:33.590" v="2" actId="20577"/>
      <pc:docMkLst>
        <pc:docMk/>
      </pc:docMkLst>
      <pc:sldChg chg="modSp">
        <pc:chgData name="" userId="" providerId="" clId="Web-{16EF1874-5FCB-4514-993B-90DBA062A3FF}" dt="2023-04-13T00:31:33.590" v="2" actId="20577"/>
        <pc:sldMkLst>
          <pc:docMk/>
          <pc:sldMk cId="294407833" sldId="256"/>
        </pc:sldMkLst>
        <pc:spChg chg="mod">
          <ac:chgData name="" userId="" providerId="" clId="Web-{16EF1874-5FCB-4514-993B-90DBA062A3FF}" dt="2023-04-13T00:31:33.590" v="2" actId="20577"/>
          <ac:spMkLst>
            <pc:docMk/>
            <pc:sldMk cId="294407833" sldId="256"/>
            <ac:spMk id="2" creationId="{C180F69B-83FB-A944-A62A-2EF137895557}"/>
          </ac:spMkLst>
        </pc:spChg>
      </pc:sldChg>
    </pc:docChg>
  </pc:docChgLst>
  <pc:docChgLst>
    <pc:chgData name="Damien Arthur Brothers" userId="S::dab534@iris.nau.edu::743c42d3-15f5-4ba6-a79c-46f1509f5a1d" providerId="AD" clId="Web-{CBAD41DE-06B9-4EDA-8AC8-6943D7B95455}"/>
    <pc:docChg chg="modSld">
      <pc:chgData name="Damien Arthur Brothers" userId="S::dab534@iris.nau.edu::743c42d3-15f5-4ba6-a79c-46f1509f5a1d" providerId="AD" clId="Web-{CBAD41DE-06B9-4EDA-8AC8-6943D7B95455}" dt="2023-04-20T06:31:49.278" v="28" actId="1076"/>
      <pc:docMkLst>
        <pc:docMk/>
      </pc:docMkLst>
      <pc:sldChg chg="addSp delSp modSp">
        <pc:chgData name="Damien Arthur Brothers" userId="S::dab534@iris.nau.edu::743c42d3-15f5-4ba6-a79c-46f1509f5a1d" providerId="AD" clId="Web-{CBAD41DE-06B9-4EDA-8AC8-6943D7B95455}" dt="2023-04-20T06:31:49.278" v="28" actId="1076"/>
        <pc:sldMkLst>
          <pc:docMk/>
          <pc:sldMk cId="1939750960" sldId="287"/>
        </pc:sldMkLst>
        <pc:picChg chg="add del mod">
          <ac:chgData name="Damien Arthur Brothers" userId="S::dab534@iris.nau.edu::743c42d3-15f5-4ba6-a79c-46f1509f5a1d" providerId="AD" clId="Web-{CBAD41DE-06B9-4EDA-8AC8-6943D7B95455}" dt="2023-04-20T06:28:45.350" v="7"/>
          <ac:picMkLst>
            <pc:docMk/>
            <pc:sldMk cId="1939750960" sldId="287"/>
            <ac:picMk id="2" creationId="{CA47C5B9-E647-4041-3B4C-28D14FF5982E}"/>
          </ac:picMkLst>
        </pc:picChg>
        <pc:picChg chg="add del mod">
          <ac:chgData name="Damien Arthur Brothers" userId="S::dab534@iris.nau.edu::743c42d3-15f5-4ba6-a79c-46f1509f5a1d" providerId="AD" clId="Web-{CBAD41DE-06B9-4EDA-8AC8-6943D7B95455}" dt="2023-04-20T06:28:55.381" v="9"/>
          <ac:picMkLst>
            <pc:docMk/>
            <pc:sldMk cId="1939750960" sldId="287"/>
            <ac:picMk id="4" creationId="{D17E37E4-8CF2-C1C7-6241-74A0172AFF57}"/>
          </ac:picMkLst>
        </pc:picChg>
        <pc:picChg chg="add del mod">
          <ac:chgData name="Damien Arthur Brothers" userId="S::dab534@iris.nau.edu::743c42d3-15f5-4ba6-a79c-46f1509f5a1d" providerId="AD" clId="Web-{CBAD41DE-06B9-4EDA-8AC8-6943D7B95455}" dt="2023-04-20T06:30:33.150" v="13"/>
          <ac:picMkLst>
            <pc:docMk/>
            <pc:sldMk cId="1939750960" sldId="287"/>
            <ac:picMk id="7" creationId="{2D2CA20F-65D1-F389-8B92-A3FE09F07E26}"/>
          </ac:picMkLst>
        </pc:picChg>
        <pc:picChg chg="add mod">
          <ac:chgData name="Damien Arthur Brothers" userId="S::dab534@iris.nau.edu::743c42d3-15f5-4ba6-a79c-46f1509f5a1d" providerId="AD" clId="Web-{CBAD41DE-06B9-4EDA-8AC8-6943D7B95455}" dt="2023-04-20T06:31:49.278" v="28" actId="1076"/>
          <ac:picMkLst>
            <pc:docMk/>
            <pc:sldMk cId="1939750960" sldId="287"/>
            <ac:picMk id="8" creationId="{33C41837-86D3-381F-B6F9-E35A70AACAE5}"/>
          </ac:picMkLst>
        </pc:picChg>
        <pc:picChg chg="add mod">
          <ac:chgData name="Damien Arthur Brothers" userId="S::dab534@iris.nau.edu::743c42d3-15f5-4ba6-a79c-46f1509f5a1d" providerId="AD" clId="Web-{CBAD41DE-06B9-4EDA-8AC8-6943D7B95455}" dt="2023-04-20T06:31:48.575" v="27" actId="1076"/>
          <ac:picMkLst>
            <pc:docMk/>
            <pc:sldMk cId="1939750960" sldId="287"/>
            <ac:picMk id="9" creationId="{95640F87-AC1A-CEAD-8D7A-1153F4E9C95B}"/>
          </ac:picMkLst>
        </pc:picChg>
      </pc:sldChg>
    </pc:docChg>
  </pc:docChgLst>
  <pc:docChgLst>
    <pc:chgData name="Dante Anthony Faria" userId="S::daf273@nau.edu::95c998d4-99fc-4bdf-a74c-37e9daa813e6" providerId="AD" clId="Web-{9B819199-2C06-43E3-A1B3-34A63FFAAEEA}"/>
    <pc:docChg chg="addSld modSld sldOrd">
      <pc:chgData name="Dante Anthony Faria" userId="S::daf273@nau.edu::95c998d4-99fc-4bdf-a74c-37e9daa813e6" providerId="AD" clId="Web-{9B819199-2C06-43E3-A1B3-34A63FFAAEEA}" dt="2023-04-14T00:17:11.940" v="66" actId="20577"/>
      <pc:docMkLst>
        <pc:docMk/>
      </pc:docMkLst>
      <pc:sldChg chg="modSp">
        <pc:chgData name="Dante Anthony Faria" userId="S::daf273@nau.edu::95c998d4-99fc-4bdf-a74c-37e9daa813e6" providerId="AD" clId="Web-{9B819199-2C06-43E3-A1B3-34A63FFAAEEA}" dt="2023-04-14T00:12:27.369" v="5" actId="20577"/>
        <pc:sldMkLst>
          <pc:docMk/>
          <pc:sldMk cId="2795435102" sldId="268"/>
        </pc:sldMkLst>
        <pc:spChg chg="mod">
          <ac:chgData name="Dante Anthony Faria" userId="S::daf273@nau.edu::95c998d4-99fc-4bdf-a74c-37e9daa813e6" providerId="AD" clId="Web-{9B819199-2C06-43E3-A1B3-34A63FFAAEEA}" dt="2023-04-14T00:12:27.369" v="5" actId="20577"/>
          <ac:spMkLst>
            <pc:docMk/>
            <pc:sldMk cId="2795435102" sldId="268"/>
            <ac:spMk id="10" creationId="{9469590A-AFC2-E84B-92A4-D3A41A8797C5}"/>
          </ac:spMkLst>
        </pc:spChg>
      </pc:sldChg>
      <pc:sldChg chg="modSp">
        <pc:chgData name="Dante Anthony Faria" userId="S::daf273@nau.edu::95c998d4-99fc-4bdf-a74c-37e9daa813e6" providerId="AD" clId="Web-{9B819199-2C06-43E3-A1B3-34A63FFAAEEA}" dt="2023-04-14T00:11:54.774" v="2" actId="20577"/>
        <pc:sldMkLst>
          <pc:docMk/>
          <pc:sldMk cId="3107164004" sldId="277"/>
        </pc:sldMkLst>
        <pc:spChg chg="mod">
          <ac:chgData name="Dante Anthony Faria" userId="S::daf273@nau.edu::95c998d4-99fc-4bdf-a74c-37e9daa813e6" providerId="AD" clId="Web-{9B819199-2C06-43E3-A1B3-34A63FFAAEEA}" dt="2023-04-14T00:11:54.774" v="2" actId="20577"/>
          <ac:spMkLst>
            <pc:docMk/>
            <pc:sldMk cId="3107164004" sldId="277"/>
            <ac:spMk id="5" creationId="{0ACD571D-4589-8C3D-40FC-B9D19AED690B}"/>
          </ac:spMkLst>
        </pc:spChg>
      </pc:sldChg>
      <pc:sldChg chg="modSp">
        <pc:chgData name="Dante Anthony Faria" userId="S::daf273@nau.edu::95c998d4-99fc-4bdf-a74c-37e9daa813e6" providerId="AD" clId="Web-{9B819199-2C06-43E3-A1B3-34A63FFAAEEA}" dt="2023-04-14T00:12:00.962" v="3" actId="20577"/>
        <pc:sldMkLst>
          <pc:docMk/>
          <pc:sldMk cId="243286138" sldId="278"/>
        </pc:sldMkLst>
        <pc:spChg chg="mod">
          <ac:chgData name="Dante Anthony Faria" userId="S::daf273@nau.edu::95c998d4-99fc-4bdf-a74c-37e9daa813e6" providerId="AD" clId="Web-{9B819199-2C06-43E3-A1B3-34A63FFAAEEA}" dt="2023-04-14T00:12:00.962" v="3" actId="20577"/>
          <ac:spMkLst>
            <pc:docMk/>
            <pc:sldMk cId="243286138" sldId="278"/>
            <ac:spMk id="4" creationId="{2559FF81-12A4-9C48-AA30-C0095435A4FD}"/>
          </ac:spMkLst>
        </pc:spChg>
      </pc:sldChg>
      <pc:sldChg chg="modSp">
        <pc:chgData name="Dante Anthony Faria" userId="S::daf273@nau.edu::95c998d4-99fc-4bdf-a74c-37e9daa813e6" providerId="AD" clId="Web-{9B819199-2C06-43E3-A1B3-34A63FFAAEEA}" dt="2023-04-14T00:12:37.385" v="7" actId="20577"/>
        <pc:sldMkLst>
          <pc:docMk/>
          <pc:sldMk cId="331749317" sldId="282"/>
        </pc:sldMkLst>
        <pc:spChg chg="mod">
          <ac:chgData name="Dante Anthony Faria" userId="S::daf273@nau.edu::95c998d4-99fc-4bdf-a74c-37e9daa813e6" providerId="AD" clId="Web-{9B819199-2C06-43E3-A1B3-34A63FFAAEEA}" dt="2023-04-14T00:12:37.385" v="7" actId="20577"/>
          <ac:spMkLst>
            <pc:docMk/>
            <pc:sldMk cId="331749317" sldId="282"/>
            <ac:spMk id="9" creationId="{94811A4B-8421-8F4B-9A29-2180BC43E6D9}"/>
          </ac:spMkLst>
        </pc:spChg>
      </pc:sldChg>
      <pc:sldChg chg="modSp">
        <pc:chgData name="Dante Anthony Faria" userId="S::daf273@nau.edu::95c998d4-99fc-4bdf-a74c-37e9daa813e6" providerId="AD" clId="Web-{9B819199-2C06-43E3-A1B3-34A63FFAAEEA}" dt="2023-04-14T00:11:42.727" v="0" actId="20577"/>
        <pc:sldMkLst>
          <pc:docMk/>
          <pc:sldMk cId="2655485236" sldId="285"/>
        </pc:sldMkLst>
        <pc:spChg chg="mod">
          <ac:chgData name="Dante Anthony Faria" userId="S::daf273@nau.edu::95c998d4-99fc-4bdf-a74c-37e9daa813e6" providerId="AD" clId="Web-{9B819199-2C06-43E3-A1B3-34A63FFAAEEA}" dt="2023-04-14T00:11:42.727" v="0" actId="20577"/>
          <ac:spMkLst>
            <pc:docMk/>
            <pc:sldMk cId="2655485236" sldId="285"/>
            <ac:spMk id="8" creationId="{79F9DC78-721F-0944-B032-2DE952C71A49}"/>
          </ac:spMkLst>
        </pc:spChg>
      </pc:sldChg>
      <pc:sldChg chg="addSp modSp new ord">
        <pc:chgData name="Dante Anthony Faria" userId="S::daf273@nau.edu::95c998d4-99fc-4bdf-a74c-37e9daa813e6" providerId="AD" clId="Web-{9B819199-2C06-43E3-A1B3-34A63FFAAEEA}" dt="2023-04-14T00:17:11.940" v="66" actId="20577"/>
        <pc:sldMkLst>
          <pc:docMk/>
          <pc:sldMk cId="2124118713" sldId="286"/>
        </pc:sldMkLst>
        <pc:spChg chg="mod">
          <ac:chgData name="Dante Anthony Faria" userId="S::daf273@nau.edu::95c998d4-99fc-4bdf-a74c-37e9daa813e6" providerId="AD" clId="Web-{9B819199-2C06-43E3-A1B3-34A63FFAAEEA}" dt="2023-04-14T00:14:25.810" v="14" actId="20577"/>
          <ac:spMkLst>
            <pc:docMk/>
            <pc:sldMk cId="2124118713" sldId="286"/>
            <ac:spMk id="3" creationId="{70955B32-10BE-7BF0-EC0D-6639CB9437D2}"/>
          </ac:spMkLst>
        </pc:spChg>
        <pc:spChg chg="add mod">
          <ac:chgData name="Dante Anthony Faria" userId="S::daf273@nau.edu::95c998d4-99fc-4bdf-a74c-37e9daa813e6" providerId="AD" clId="Web-{9B819199-2C06-43E3-A1B3-34A63FFAAEEA}" dt="2023-04-14T00:17:11.940" v="66" actId="20577"/>
          <ac:spMkLst>
            <pc:docMk/>
            <pc:sldMk cId="2124118713" sldId="286"/>
            <ac:spMk id="4" creationId="{55FB5C41-9EA7-45C5-E21D-77A6E7BE0DAA}"/>
          </ac:spMkLst>
        </pc:spChg>
      </pc:sldChg>
    </pc:docChg>
  </pc:docChgLst>
  <pc:docChgLst>
    <pc:chgData name="Dante Anthony Faria" userId="S::daf273@nau.edu::95c998d4-99fc-4bdf-a74c-37e9daa813e6" providerId="AD" clId="Web-{335896D4-6605-46AB-BFBF-205A107428CE}"/>
    <pc:docChg chg="addSld modSld">
      <pc:chgData name="Dante Anthony Faria" userId="S::daf273@nau.edu::95c998d4-99fc-4bdf-a74c-37e9daa813e6" providerId="AD" clId="Web-{335896D4-6605-46AB-BFBF-205A107428CE}" dt="2023-04-14T00:28:26.028" v="22" actId="20577"/>
      <pc:docMkLst>
        <pc:docMk/>
      </pc:docMkLst>
      <pc:sldChg chg="modSp">
        <pc:chgData name="Dante Anthony Faria" userId="S::daf273@nau.edu::95c998d4-99fc-4bdf-a74c-37e9daa813e6" providerId="AD" clId="Web-{335896D4-6605-46AB-BFBF-205A107428CE}" dt="2023-04-14T00:27:58.120" v="8" actId="20577"/>
        <pc:sldMkLst>
          <pc:docMk/>
          <pc:sldMk cId="2124118713" sldId="286"/>
        </pc:sldMkLst>
        <pc:spChg chg="mod">
          <ac:chgData name="Dante Anthony Faria" userId="S::daf273@nau.edu::95c998d4-99fc-4bdf-a74c-37e9daa813e6" providerId="AD" clId="Web-{335896D4-6605-46AB-BFBF-205A107428CE}" dt="2023-04-14T00:27:58.120" v="8" actId="20577"/>
          <ac:spMkLst>
            <pc:docMk/>
            <pc:sldMk cId="2124118713" sldId="286"/>
            <ac:spMk id="5" creationId="{E400A9B9-7887-3142-8ECB-F6087C20D0B4}"/>
          </ac:spMkLst>
        </pc:spChg>
      </pc:sldChg>
      <pc:sldChg chg="addSp modSp new addAnim">
        <pc:chgData name="Dante Anthony Faria" userId="S::daf273@nau.edu::95c998d4-99fc-4bdf-a74c-37e9daa813e6" providerId="AD" clId="Web-{335896D4-6605-46AB-BFBF-205A107428CE}" dt="2023-04-14T00:28:26.028" v="22" actId="20577"/>
        <pc:sldMkLst>
          <pc:docMk/>
          <pc:sldMk cId="2885248007" sldId="287"/>
        </pc:sldMkLst>
        <pc:spChg chg="mod">
          <ac:chgData name="Dante Anthony Faria" userId="S::daf273@nau.edu::95c998d4-99fc-4bdf-a74c-37e9daa813e6" providerId="AD" clId="Web-{335896D4-6605-46AB-BFBF-205A107428CE}" dt="2023-04-14T00:28:26.028" v="22" actId="20577"/>
          <ac:spMkLst>
            <pc:docMk/>
            <pc:sldMk cId="2885248007" sldId="287"/>
            <ac:spMk id="2" creationId="{204298FE-F467-4A88-70C2-0D7E98C4F658}"/>
          </ac:spMkLst>
        </pc:spChg>
        <pc:picChg chg="add mod">
          <ac:chgData name="Dante Anthony Faria" userId="S::daf273@nau.edu::95c998d4-99fc-4bdf-a74c-37e9daa813e6" providerId="AD" clId="Web-{335896D4-6605-46AB-BFBF-205A107428CE}" dt="2023-04-14T00:28:20.355" v="11" actId="1076"/>
          <ac:picMkLst>
            <pc:docMk/>
            <pc:sldMk cId="2885248007" sldId="287"/>
            <ac:picMk id="5" creationId="{01E13AC7-D57D-5F47-024C-941E00BB3F9B}"/>
          </ac:picMkLst>
        </pc:picChg>
      </pc:sldChg>
    </pc:docChg>
  </pc:docChgLst>
  <pc:docChgLst>
    <pc:chgData name="Jay-Laljibhai Khunt" userId="S::jk2262@iris.nau.edu::835ac619-a9bb-424e-a609-fbed4b4ad976" providerId="AD" clId="Web-{8401FEA2-8A33-55C3-D858-A49E3F48A0E7}"/>
    <pc:docChg chg="addSld delSld modSld">
      <pc:chgData name="Jay-Laljibhai Khunt" userId="S::jk2262@iris.nau.edu::835ac619-a9bb-424e-a609-fbed4b4ad976" providerId="AD" clId="Web-{8401FEA2-8A33-55C3-D858-A49E3F48A0E7}" dt="2023-04-22T04:37:06.670" v="1065"/>
      <pc:docMkLst>
        <pc:docMk/>
      </pc:docMkLst>
      <pc:sldChg chg="del">
        <pc:chgData name="Jay-Laljibhai Khunt" userId="S::jk2262@iris.nau.edu::835ac619-a9bb-424e-a609-fbed4b4ad976" providerId="AD" clId="Web-{8401FEA2-8A33-55C3-D858-A49E3F48A0E7}" dt="2023-04-22T04:12:42.088" v="0"/>
        <pc:sldMkLst>
          <pc:docMk/>
          <pc:sldMk cId="332866502" sldId="265"/>
        </pc:sldMkLst>
      </pc:sldChg>
      <pc:sldChg chg="addSp delSp modSp new">
        <pc:chgData name="Jay-Laljibhai Khunt" userId="S::jk2262@iris.nau.edu::835ac619-a9bb-424e-a609-fbed4b4ad976" providerId="AD" clId="Web-{8401FEA2-8A33-55C3-D858-A49E3F48A0E7}" dt="2023-04-22T04:37:06.670" v="1065"/>
        <pc:sldMkLst>
          <pc:docMk/>
          <pc:sldMk cId="3286251593" sldId="295"/>
        </pc:sldMkLst>
        <pc:spChg chg="del">
          <ac:chgData name="Jay-Laljibhai Khunt" userId="S::jk2262@iris.nau.edu::835ac619-a9bb-424e-a609-fbed4b4ad976" providerId="AD" clId="Web-{8401FEA2-8A33-55C3-D858-A49E3F48A0E7}" dt="2023-04-22T04:13:07.948" v="5"/>
          <ac:spMkLst>
            <pc:docMk/>
            <pc:sldMk cId="3286251593" sldId="295"/>
            <ac:spMk id="2" creationId="{E8B4858F-331D-0203-C490-B97641AC3807}"/>
          </ac:spMkLst>
        </pc:spChg>
        <pc:spChg chg="del mod">
          <ac:chgData name="Jay-Laljibhai Khunt" userId="S::jk2262@iris.nau.edu::835ac619-a9bb-424e-a609-fbed4b4ad976" providerId="AD" clId="Web-{8401FEA2-8A33-55C3-D858-A49E3F48A0E7}" dt="2023-04-22T04:13:03.260" v="3"/>
          <ac:spMkLst>
            <pc:docMk/>
            <pc:sldMk cId="3286251593" sldId="295"/>
            <ac:spMk id="3" creationId="{49B6AA16-B869-4D64-2E58-A6743F4627B3}"/>
          </ac:spMkLst>
        </pc:spChg>
        <pc:spChg chg="del">
          <ac:chgData name="Jay-Laljibhai Khunt" userId="S::jk2262@iris.nau.edu::835ac619-a9bb-424e-a609-fbed4b4ad976" providerId="AD" clId="Web-{8401FEA2-8A33-55C3-D858-A49E3F48A0E7}" dt="2023-04-22T04:13:05.370" v="4"/>
          <ac:spMkLst>
            <pc:docMk/>
            <pc:sldMk cId="3286251593" sldId="295"/>
            <ac:spMk id="4" creationId="{64466106-851E-8C49-589F-0EFECEE94096}"/>
          </ac:spMkLst>
        </pc:spChg>
        <pc:graphicFrameChg chg="add mod modGraphic">
          <ac:chgData name="Jay-Laljibhai Khunt" userId="S::jk2262@iris.nau.edu::835ac619-a9bb-424e-a609-fbed4b4ad976" providerId="AD" clId="Web-{8401FEA2-8A33-55C3-D858-A49E3F48A0E7}" dt="2023-04-22T04:37:06.670" v="1065"/>
          <ac:graphicFrameMkLst>
            <pc:docMk/>
            <pc:sldMk cId="3286251593" sldId="295"/>
            <ac:graphicFrameMk id="5" creationId="{B54375F3-BB79-D8ED-97A1-6EE9D2347D06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3D58AA-EB78-7A4A-AA34-C0122A6D8EF0}"/>
              </a:ext>
            </a:extLst>
          </p:cNvPr>
          <p:cNvSpPr/>
          <p:nvPr/>
        </p:nvSpPr>
        <p:spPr>
          <a:xfrm>
            <a:off x="-101204" y="-55564"/>
            <a:ext cx="12345591" cy="7122319"/>
          </a:xfrm>
          <a:prstGeom prst="rect">
            <a:avLst/>
          </a:prstGeom>
          <a:solidFill>
            <a:srgbClr val="182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3466"/>
              </a:highligh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3999" y="1563290"/>
            <a:ext cx="9144000" cy="1835150"/>
          </a:xfrm>
        </p:spPr>
        <p:txBody>
          <a:bodyPr anchor="t" anchorCtr="0"/>
          <a:lstStyle>
            <a:lvl1pPr algn="ctr">
              <a:defRPr sz="6000" b="1">
                <a:solidFill>
                  <a:srgbClr val="F8B7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999" y="34103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Subheader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2CAF0F-C2A0-6040-8FE1-E6BCB779B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EAE2518-40DD-564C-9620-AEF456CF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6151C51-513F-244F-8DFE-F822FB7D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D8E345AA-D6A0-F84F-B7CE-51DC932BDDA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673225"/>
            <a:ext cx="10515600" cy="48196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3763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41B2A74-2816-7F4F-81D1-3A7F51696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67461" cy="97901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060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50406"/>
            <a:ext cx="10515600" cy="2852737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301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1812C-53FF-8542-A0C1-D6151834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DF1BD08-DEC5-E045-8D33-E4DE18439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6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4C54FA4-D324-2644-97E1-46597FF6A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262941"/>
          </a:xfrm>
        </p:spPr>
        <p:txBody>
          <a:bodyPr/>
          <a:lstStyle>
            <a:lvl1pPr>
              <a:defRPr>
                <a:solidFill>
                  <a:srgbClr val="00346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8DF8F-D3EB-304B-8F1F-AFAA1F5EC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DBEA452-4C37-2A4C-A60D-04B29015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635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795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03474"/>
            <a:ext cx="5157787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95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03474"/>
            <a:ext cx="5183188" cy="38189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9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9DECEAD-AC18-5343-A96F-F2AA0E27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13538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548632-27BE-C548-9919-52696701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4727A-0604-6C48-9EF4-09B741C2C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13400"/>
            <a:ext cx="11353800" cy="12446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45203F1-3836-6C47-823F-36242DE68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02" y="6054090"/>
            <a:ext cx="7452995" cy="36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0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1465762" y="627866"/>
            <a:ext cx="4548529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0"/>
          </p:nvPr>
        </p:nvSpPr>
        <p:spPr>
          <a:xfrm>
            <a:off x="6299724" y="635486"/>
            <a:ext cx="4546577" cy="82391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1"/>
          </p:nvPr>
        </p:nvSpPr>
        <p:spPr>
          <a:xfrm>
            <a:off x="1465762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30"/>
          <p:cNvSpPr>
            <a:spLocks noGrp="1"/>
          </p:cNvSpPr>
          <p:nvPr>
            <p:ph type="pic" sz="quarter" idx="12"/>
          </p:nvPr>
        </p:nvSpPr>
        <p:spPr>
          <a:xfrm>
            <a:off x="6299723" y="1566484"/>
            <a:ext cx="4548529" cy="30213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/>
          </p:nvPr>
        </p:nvSpPr>
        <p:spPr>
          <a:xfrm>
            <a:off x="146576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/>
          <p:cNvSpPr>
            <a:spLocks noGrp="1"/>
          </p:cNvSpPr>
          <p:nvPr>
            <p:ph type="pic" sz="quarter" idx="14"/>
          </p:nvPr>
        </p:nvSpPr>
        <p:spPr>
          <a:xfrm>
            <a:off x="380612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33"/>
          <p:cNvSpPr>
            <a:spLocks noGrp="1"/>
          </p:cNvSpPr>
          <p:nvPr>
            <p:ph type="pic" sz="quarter" idx="15"/>
          </p:nvPr>
        </p:nvSpPr>
        <p:spPr>
          <a:xfrm>
            <a:off x="6297772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/>
          <p:cNvSpPr>
            <a:spLocks noGrp="1"/>
          </p:cNvSpPr>
          <p:nvPr>
            <p:ph type="pic" sz="quarter" idx="16"/>
          </p:nvPr>
        </p:nvSpPr>
        <p:spPr>
          <a:xfrm>
            <a:off x="8638134" y="4702587"/>
            <a:ext cx="2208167" cy="14938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61E93F-0B51-8A47-B1D4-0BE346EB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4B85887-6933-9C41-9EF1-116BEB1F4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9734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7AB5277-A3E9-2A46-9BFD-861956ADE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4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3C02C7-1F70-F944-9841-D4C78F4F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646430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0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727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1B7540-0581-5648-ACE8-9AAA3DC81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600" y="6464300"/>
            <a:ext cx="5994400" cy="3937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3C09CF-1956-034E-8141-A58186FD2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1353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5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2" r:id="rId6"/>
    <p:sldLayoutId id="2147483658" r:id="rId7"/>
    <p:sldLayoutId id="2147483656" r:id="rId8"/>
    <p:sldLayoutId id="2147483657" r:id="rId9"/>
    <p:sldLayoutId id="214748365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8B700"/>
          </a:solidFill>
          <a:latin typeface="Arial MT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4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F69B-83FB-A944-A62A-2EF137895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Boeing Drone: Final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DD4BA9-D7FE-AE48-92F2-968C89389A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rial"/>
                <a:cs typeface="Arial"/>
              </a:rPr>
              <a:t>Project 03</a:t>
            </a:r>
          </a:p>
          <a:p>
            <a:r>
              <a:rPr lang="en-US">
                <a:latin typeface="Arial"/>
                <a:cs typeface="Arial"/>
              </a:rPr>
              <a:t>Team Hi-Jacks</a:t>
            </a:r>
          </a:p>
          <a:p>
            <a:r>
              <a:rPr lang="en-US">
                <a:latin typeface="Arial"/>
                <a:cs typeface="Arial"/>
              </a:rPr>
              <a:t>Damien Brothers, Dante Faria, Jay Khunt, Colby Murphy, and Thomas Schreiber</a:t>
            </a:r>
          </a:p>
        </p:txBody>
      </p:sp>
    </p:spTree>
    <p:extLst>
      <p:ext uri="{BB962C8B-B14F-4D97-AF65-F5344CB8AC3E}">
        <p14:creationId xmlns:p14="http://schemas.microsoft.com/office/powerpoint/2010/main" val="29440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5A7A79-53F6-EBBB-7E27-FBA68882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Flight Characteristics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B76CCA-50DE-E02A-E76F-FE40AD5BF7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Experiment: Weight, thrust to weight, flight time</a:t>
            </a:r>
          </a:p>
          <a:p>
            <a:r>
              <a:rPr lang="en-US">
                <a:latin typeface="Arial"/>
                <a:cs typeface="Arial"/>
              </a:rPr>
              <a:t>Procedure: eCalc analysis</a:t>
            </a:r>
          </a:p>
          <a:p>
            <a:r>
              <a:rPr lang="en-US" u="sng">
                <a:latin typeface="Arial"/>
                <a:cs typeface="Arial"/>
              </a:rPr>
              <a:t>Results</a:t>
            </a: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Frame weight: 2.2 lbs.</a:t>
            </a:r>
            <a:endParaRPr lang="en-US" u="sng">
              <a:latin typeface="Arial"/>
              <a:cs typeface="Arial"/>
            </a:endParaRP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Total weight: 5.9 lbs.</a:t>
            </a: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Thrust to weight ratio: 2.7</a:t>
            </a:r>
            <a:endParaRPr lang="en-US">
              <a:solidFill>
                <a:srgbClr val="003466"/>
              </a:solidFill>
            </a:endParaRP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Flight time: 9.7 minutes</a:t>
            </a:r>
            <a:endParaRPr lang="en-US">
              <a:solidFill>
                <a:srgbClr val="003466"/>
              </a:solidFill>
            </a:endParaRP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Range: 2.35 miles</a:t>
            </a:r>
            <a:endParaRPr lang="en-US">
              <a:solidFill>
                <a:srgbClr val="0034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59FF81-12A4-9C48-AA30-C0095435A4FD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D32B0B-1F76-61F6-9A5A-6482EDCF7001}"/>
              </a:ext>
            </a:extLst>
          </p:cNvPr>
          <p:cNvGrpSpPr/>
          <p:nvPr/>
        </p:nvGrpSpPr>
        <p:grpSpPr>
          <a:xfrm>
            <a:off x="6864853" y="2746562"/>
            <a:ext cx="3519284" cy="3068725"/>
            <a:chOff x="6873412" y="2840742"/>
            <a:chExt cx="3031261" cy="3171466"/>
          </a:xfrm>
        </p:grpSpPr>
        <p:pic>
          <p:nvPicPr>
            <p:cNvPr id="5" name="Picture 5" descr="A picture containing text, clock, gauge&#10;&#10;Description automatically generated">
              <a:extLst>
                <a:ext uri="{FF2B5EF4-FFF2-40B4-BE49-F238E27FC236}">
                  <a16:creationId xmlns:a16="http://schemas.microsoft.com/office/drawing/2014/main" id="{2C885C7D-3753-D99D-A320-0F50FFD01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820" r="17384" b="2116"/>
            <a:stretch/>
          </p:blipFill>
          <p:spPr>
            <a:xfrm>
              <a:off x="6873412" y="2840743"/>
              <a:ext cx="1482752" cy="1580361"/>
            </a:xfrm>
            <a:prstGeom prst="rect">
              <a:avLst/>
            </a:prstGeom>
          </p:spPr>
        </p:pic>
        <p:pic>
          <p:nvPicPr>
            <p:cNvPr id="6" name="Picture 6" descr="A picture containing text, clock, gauge&#10;&#10;Description automatically generated">
              <a:extLst>
                <a:ext uri="{FF2B5EF4-FFF2-40B4-BE49-F238E27FC236}">
                  <a16:creationId xmlns:a16="http://schemas.microsoft.com/office/drawing/2014/main" id="{305E4D57-F886-812D-921A-6D3872CA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74" r="67711" b="1058"/>
            <a:stretch/>
          </p:blipFill>
          <p:spPr>
            <a:xfrm>
              <a:off x="8405972" y="2840742"/>
              <a:ext cx="1498701" cy="1596677"/>
            </a:xfrm>
            <a:prstGeom prst="rect">
              <a:avLst/>
            </a:prstGeom>
          </p:spPr>
        </p:pic>
        <p:pic>
          <p:nvPicPr>
            <p:cNvPr id="7" name="Picture 7" descr="A picture containing text, clock, gauge&#10;&#10;Description automatically generated">
              <a:extLst>
                <a:ext uri="{FF2B5EF4-FFF2-40B4-BE49-F238E27FC236}">
                  <a16:creationId xmlns:a16="http://schemas.microsoft.com/office/drawing/2014/main" id="{960FD76B-2136-F7EC-3CDF-2AC103DDC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285" r="51054" b="1058"/>
            <a:stretch/>
          </p:blipFill>
          <p:spPr>
            <a:xfrm>
              <a:off x="7609725" y="4416112"/>
              <a:ext cx="1497687" cy="1596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86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4C0BE0-8190-4E4B-9B98-9ECBB3C3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World Battery Test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C29134-AF5B-004F-AA30-FF365593E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797" y="1688490"/>
            <a:ext cx="4193629" cy="4262941"/>
          </a:xfrm>
        </p:spPr>
        <p:txBody>
          <a:bodyPr/>
          <a:lstStyle/>
          <a:p>
            <a:r>
              <a:rPr lang="en-US"/>
              <a:t>Hover Testing</a:t>
            </a:r>
          </a:p>
          <a:p>
            <a:pPr lvl="1"/>
            <a:r>
              <a:rPr lang="en-US"/>
              <a:t>Hovered using manual flight mode</a:t>
            </a:r>
          </a:p>
          <a:p>
            <a:pPr lvl="1"/>
            <a:r>
              <a:rPr lang="en-US"/>
              <a:t>~5 ft in the air to avoid prop wash</a:t>
            </a:r>
          </a:p>
          <a:p>
            <a:r>
              <a:rPr lang="en-US"/>
              <a:t>Recorded Battery Voltage</a:t>
            </a:r>
          </a:p>
          <a:p>
            <a:pPr lvl="1"/>
            <a:r>
              <a:rPr lang="en-US"/>
              <a:t>Once every 30 seconds</a:t>
            </a:r>
          </a:p>
          <a:p>
            <a:r>
              <a:rPr lang="en-US"/>
              <a:t>Made it to 12.5 Minutes before voltage drop-off</a:t>
            </a:r>
          </a:p>
        </p:txBody>
      </p:sp>
      <p:pic>
        <p:nvPicPr>
          <p:cNvPr id="8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33C41837-86D3-381F-B6F9-E35A70AAC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911" y="2570269"/>
            <a:ext cx="3072687" cy="2499382"/>
          </a:xfrm>
          <a:prstGeom prst="rect">
            <a:avLst/>
          </a:prstGeom>
        </p:spPr>
      </p:pic>
      <p:pic>
        <p:nvPicPr>
          <p:cNvPr id="9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95640F87-AC1A-CEAD-8D7A-1153F4E9C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517" y="2612380"/>
            <a:ext cx="3072686" cy="2499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330B53-29A1-E542-BDE0-78701DD6463F}"/>
              </a:ext>
            </a:extLst>
          </p:cNvPr>
          <p:cNvSpPr txBox="1"/>
          <p:nvPr/>
        </p:nvSpPr>
        <p:spPr>
          <a:xfrm>
            <a:off x="11022389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11</a:t>
            </a:r>
          </a:p>
        </p:txBody>
      </p:sp>
    </p:spTree>
    <p:extLst>
      <p:ext uri="{BB962C8B-B14F-4D97-AF65-F5344CB8AC3E}">
        <p14:creationId xmlns:p14="http://schemas.microsoft.com/office/powerpoint/2010/main" val="1939750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E0AFAF-37E8-3C46-A556-339E55DF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Drop Test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9E99AE-1A05-6242-A08E-3E8D72870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4497805" cy="42629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Design Requirements:</a:t>
            </a:r>
          </a:p>
          <a:p>
            <a:pPr lvl="1"/>
            <a:r>
              <a:rPr lang="en-US" sz="2400" u="none" strike="noStrike">
                <a:effectLst/>
                <a:latin typeface="Arial"/>
                <a:cs typeface="Arial"/>
              </a:rPr>
              <a:t>CR1, CR2, CR9, ER2, ER9</a:t>
            </a:r>
          </a:p>
          <a:p>
            <a:r>
              <a:rPr lang="en-US">
                <a:latin typeface="Arial"/>
                <a:cs typeface="Arial"/>
              </a:rPr>
              <a:t>Equipment Used:</a:t>
            </a:r>
          </a:p>
          <a:p>
            <a:pPr lvl="1"/>
            <a:r>
              <a:rPr lang="en-US">
                <a:latin typeface="Arial"/>
                <a:cs typeface="Arial"/>
              </a:rPr>
              <a:t>SolidWorks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Method: 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Drop test simulation from 10 feet, onto various components.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A8F61-AAD3-3D41-AAD9-B11067AAFA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Results:</a:t>
            </a:r>
          </a:p>
        </p:txBody>
      </p:sp>
      <p:pic>
        <p:nvPicPr>
          <p:cNvPr id="3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D31C5EAC-D34A-1444-8A25-A5A54748A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972" y="2351859"/>
            <a:ext cx="3269342" cy="3070496"/>
          </a:xfrm>
          <a:prstGeom prst="rect">
            <a:avLst/>
          </a:prstGeom>
        </p:spPr>
      </p:pic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DA5502C3-C02B-F890-95DA-CD54E50A4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086" y="2518707"/>
            <a:ext cx="1379682" cy="3395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B597C-9838-B802-14BB-0106378F561D}"/>
              </a:ext>
            </a:extLst>
          </p:cNvPr>
          <p:cNvSpPr txBox="1"/>
          <p:nvPr/>
        </p:nvSpPr>
        <p:spPr>
          <a:xfrm>
            <a:off x="10829883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12</a:t>
            </a:r>
          </a:p>
        </p:txBody>
      </p:sp>
    </p:spTree>
    <p:extLst>
      <p:ext uri="{BB962C8B-B14F-4D97-AF65-F5344CB8AC3E}">
        <p14:creationId xmlns:p14="http://schemas.microsoft.com/office/powerpoint/2010/main" val="308393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BB5A7-EF5A-0B6B-7211-8C6EC110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Specification Sheet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801DCEE-05BD-0867-5645-A910EBFD4B4F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786317686"/>
              </p:ext>
            </p:extLst>
          </p:nvPr>
        </p:nvGraphicFramePr>
        <p:xfrm>
          <a:off x="1166436" y="1673225"/>
          <a:ext cx="9859129" cy="4819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0124">
                  <a:extLst>
                    <a:ext uri="{9D8B030D-6E8A-4147-A177-3AD203B41FA5}">
                      <a16:colId xmlns:a16="http://schemas.microsoft.com/office/drawing/2014/main" val="192398226"/>
                    </a:ext>
                  </a:extLst>
                </a:gridCol>
                <a:gridCol w="3271167">
                  <a:extLst>
                    <a:ext uri="{9D8B030D-6E8A-4147-A177-3AD203B41FA5}">
                      <a16:colId xmlns:a16="http://schemas.microsoft.com/office/drawing/2014/main" val="454479043"/>
                    </a:ext>
                  </a:extLst>
                </a:gridCol>
                <a:gridCol w="3317838">
                  <a:extLst>
                    <a:ext uri="{9D8B030D-6E8A-4147-A177-3AD203B41FA5}">
                      <a16:colId xmlns:a16="http://schemas.microsoft.com/office/drawing/2014/main" val="621454912"/>
                    </a:ext>
                  </a:extLst>
                </a:gridCol>
              </a:tblGrid>
              <a:tr h="10793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CUSTOMER REQUIREMENT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 MET? </a:t>
                      </a:r>
                      <a:r>
                        <a:rPr lang="en-US" sz="2100" cap="all">
                          <a:effectLst/>
                        </a:rPr>
                        <a:t>(✓ OR X)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CLIENT ACCEPTABLE? </a:t>
                      </a:r>
                      <a:r>
                        <a:rPr lang="en-US" sz="2100" cap="all">
                          <a:effectLst/>
                        </a:rPr>
                        <a:t>(✓ OR X)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1377786386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CR1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2215956103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CR2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2699784650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CR3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2968044624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CR4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1754290537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CR5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2634067428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CR6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1993509145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CR7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2453741804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CR8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38385824"/>
                  </a:ext>
                </a:extLst>
              </a:tr>
              <a:tr h="4155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cap="all">
                          <a:effectLst/>
                        </a:rPr>
                        <a:t>CR9</a:t>
                      </a:r>
                      <a:endParaRPr lang="en-US" sz="21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B050"/>
                          </a:solidFill>
                          <a:effectLst/>
                        </a:rPr>
                        <a:t>✓</a:t>
                      </a:r>
                      <a:endParaRPr lang="en-US" sz="2100">
                        <a:solidFill>
                          <a:srgbClr val="00B050"/>
                        </a:solidFill>
                        <a:effectLst/>
                        <a:latin typeface="Times New Roman"/>
                      </a:endParaRPr>
                    </a:p>
                  </a:txBody>
                  <a:tcPr marL="129871" marR="129871" marT="0" marB="0" anchor="ctr"/>
                </a:tc>
                <a:extLst>
                  <a:ext uri="{0D108BD9-81ED-4DB2-BD59-A6C34878D82A}">
                    <a16:rowId xmlns:a16="http://schemas.microsoft.com/office/drawing/2014/main" val="38235095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8DD6425-E399-D34F-A65C-8B918717CFCA}"/>
              </a:ext>
            </a:extLst>
          </p:cNvPr>
          <p:cNvSpPr txBox="1"/>
          <p:nvPr/>
        </p:nvSpPr>
        <p:spPr>
          <a:xfrm>
            <a:off x="10908207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13</a:t>
            </a:r>
          </a:p>
        </p:txBody>
      </p:sp>
    </p:spTree>
    <p:extLst>
      <p:ext uri="{BB962C8B-B14F-4D97-AF65-F5344CB8AC3E}">
        <p14:creationId xmlns:p14="http://schemas.microsoft.com/office/powerpoint/2010/main" val="3137618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D0BCE-6192-99DC-C360-357C902CE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Specification Sheet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D56BC-2DF9-3A4D-9583-6556075F0D82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Damien, 14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A6B95B2-CC12-B685-4335-09B9C1ABB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20174"/>
              </p:ext>
            </p:extLst>
          </p:nvPr>
        </p:nvGraphicFramePr>
        <p:xfrm>
          <a:off x="618931" y="1591297"/>
          <a:ext cx="10954138" cy="4896554"/>
        </p:xfrm>
        <a:graphic>
          <a:graphicData uri="http://schemas.openxmlformats.org/drawingml/2006/table">
            <a:tbl>
              <a:tblPr/>
              <a:tblGrid>
                <a:gridCol w="2300714">
                  <a:extLst>
                    <a:ext uri="{9D8B030D-6E8A-4147-A177-3AD203B41FA5}">
                      <a16:colId xmlns:a16="http://schemas.microsoft.com/office/drawing/2014/main" val="383532576"/>
                    </a:ext>
                  </a:extLst>
                </a:gridCol>
                <a:gridCol w="1579594">
                  <a:extLst>
                    <a:ext uri="{9D8B030D-6E8A-4147-A177-3AD203B41FA5}">
                      <a16:colId xmlns:a16="http://schemas.microsoft.com/office/drawing/2014/main" val="725520805"/>
                    </a:ext>
                  </a:extLst>
                </a:gridCol>
                <a:gridCol w="1785626">
                  <a:extLst>
                    <a:ext uri="{9D8B030D-6E8A-4147-A177-3AD203B41FA5}">
                      <a16:colId xmlns:a16="http://schemas.microsoft.com/office/drawing/2014/main" val="453708793"/>
                    </a:ext>
                  </a:extLst>
                </a:gridCol>
                <a:gridCol w="1888644">
                  <a:extLst>
                    <a:ext uri="{9D8B030D-6E8A-4147-A177-3AD203B41FA5}">
                      <a16:colId xmlns:a16="http://schemas.microsoft.com/office/drawing/2014/main" val="3557757520"/>
                    </a:ext>
                  </a:extLst>
                </a:gridCol>
                <a:gridCol w="1425069">
                  <a:extLst>
                    <a:ext uri="{9D8B030D-6E8A-4147-A177-3AD203B41FA5}">
                      <a16:colId xmlns:a16="http://schemas.microsoft.com/office/drawing/2014/main" val="1075436406"/>
                    </a:ext>
                  </a:extLst>
                </a:gridCol>
                <a:gridCol w="1974491">
                  <a:extLst>
                    <a:ext uri="{9D8B030D-6E8A-4147-A177-3AD203B41FA5}">
                      <a16:colId xmlns:a16="http://schemas.microsoft.com/office/drawing/2014/main" val="1466465413"/>
                    </a:ext>
                  </a:extLst>
                </a:gridCol>
              </a:tblGrid>
              <a:tr h="842287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ENGINEERING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REQUIREMENT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TARGET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TOLERANCE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MEASURED/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CALCULATED VALUE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 MET?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700" b="1" i="0" cap="all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</a:t>
                      </a:r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 OR </a:t>
                      </a:r>
                      <a:r>
                        <a:rPr lang="en-US" sz="1700" b="1" i="0" cap="all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)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CLIENT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ACCEPTABLE? </a:t>
                      </a:r>
                    </a:p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700" b="1" i="0" cap="all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</a:t>
                      </a:r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 OR </a:t>
                      </a:r>
                      <a:r>
                        <a:rPr lang="en-US" sz="1700" b="1" i="0" cap="all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)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081346"/>
                  </a:ext>
                </a:extLst>
              </a:tr>
              <a:tr h="3178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ER1 - WEIGHT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&lt; 3lbs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+0.0lbs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2.4lbs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121458"/>
                  </a:ext>
                </a:extLst>
              </a:tr>
              <a:tr h="58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ER2 – THRUST:WEIGHT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&gt;1.81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-0 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2.7 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562067"/>
                  </a:ext>
                </a:extLst>
              </a:tr>
              <a:tr h="58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ER3 – FORCE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2000 psi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- 500 psi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6000psi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995310"/>
                  </a:ext>
                </a:extLst>
              </a:tr>
              <a:tr h="3178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ER4 – FLIGHT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&gt;10 minutes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+/- 2 minutes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 minutes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</a:t>
                      </a:r>
                      <a:r>
                        <a:rPr lang="en-US" sz="1700" b="0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750275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ER5 – PRODUCTION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7 days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+/- 3 days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4 days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087520"/>
                  </a:ext>
                </a:extLst>
              </a:tr>
              <a:tr h="3178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ER6 – COST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&lt; $5,000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+$0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$2400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149153"/>
                  </a:ext>
                </a:extLst>
              </a:tr>
              <a:tr h="3178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ER7 – CG 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&lt; ½”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+/- 1/8”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~1/4”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329671"/>
                  </a:ext>
                </a:extLst>
              </a:tr>
              <a:tr h="5212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ER8 – # OF PARTS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&lt; 30 parts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+/- 5 parts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27 parts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265365"/>
                  </a:ext>
                </a:extLst>
              </a:tr>
              <a:tr h="580091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1" i="0" cap="all">
                          <a:effectLst/>
                          <a:latin typeface="Times New Roman"/>
                          <a:cs typeface="Times New Roman"/>
                        </a:rPr>
                        <a:t>ER9 – FLIGHT SAFETY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90% </a:t>
                      </a:r>
                    </a:p>
                  </a:txBody>
                  <a:tcPr marL="55038" marR="55038" marT="27519" marB="27519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+/- 5%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effectLst/>
                          <a:latin typeface="Times New Roman"/>
                          <a:cs typeface="Times New Roman"/>
                        </a:rPr>
                        <a:t>87% </a:t>
                      </a: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/>
                          <a:cs typeface="Times New Roman"/>
                        </a:rPr>
                        <a:t>✓ </a:t>
                      </a:r>
                      <a:endParaRPr lang="en-US" sz="1700" b="0" i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700" b="0" i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✓ </a:t>
                      </a:r>
                      <a:endParaRPr lang="en-US" sz="1700" b="0" i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38" marR="55038" marT="27519" marB="275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377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982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311C-332E-A693-45A4-CA7B8572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00" y="401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QFD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11A4B-8421-8F4B-9A29-2180BC43E6D9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15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096EF377-3BC4-184F-B2D0-885D5BD2C1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732261"/>
              </p:ext>
            </p:extLst>
          </p:nvPr>
        </p:nvGraphicFramePr>
        <p:xfrm>
          <a:off x="330900" y="1568516"/>
          <a:ext cx="4542764" cy="4598653"/>
        </p:xfrm>
        <a:graphic>
          <a:graphicData uri="http://schemas.openxmlformats.org/drawingml/2006/table">
            <a:tbl>
              <a:tblPr firstRow="1" firstCol="1" bandRow="1"/>
              <a:tblGrid>
                <a:gridCol w="1953683">
                  <a:extLst>
                    <a:ext uri="{9D8B030D-6E8A-4147-A177-3AD203B41FA5}">
                      <a16:colId xmlns:a16="http://schemas.microsoft.com/office/drawing/2014/main" val="3031465593"/>
                    </a:ext>
                  </a:extLst>
                </a:gridCol>
                <a:gridCol w="2589081">
                  <a:extLst>
                    <a:ext uri="{9D8B030D-6E8A-4147-A177-3AD203B41FA5}">
                      <a16:colId xmlns:a16="http://schemas.microsoft.com/office/drawing/2014/main" val="1714779110"/>
                    </a:ext>
                  </a:extLst>
                </a:gridCol>
              </a:tblGrid>
              <a:tr h="501579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Requirement Number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Engineering Requirement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64636"/>
                  </a:ext>
                </a:extLst>
              </a:tr>
              <a:tr h="256363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ER1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Weight less than 3lbs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62521"/>
                  </a:ext>
                </a:extLst>
              </a:tr>
              <a:tr h="501579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ER2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Thrust to weight ratio greater than 1.81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16883"/>
                  </a:ext>
                </a:extLst>
              </a:tr>
              <a:tr h="69106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ER3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Able to withstand impacts and forces of flight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311619"/>
                  </a:ext>
                </a:extLst>
              </a:tr>
              <a:tr h="46814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eR4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Flight time around 10 minutes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780857"/>
                  </a:ext>
                </a:extLst>
              </a:tr>
              <a:tr h="256363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ER5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Simple to produce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978855"/>
                  </a:ext>
                </a:extLst>
              </a:tr>
              <a:tr h="46814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ER6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Times New Roman"/>
                          <a:cs typeface="Times New Roman"/>
                        </a:rPr>
                        <a:t>Total project less than $5000</a:t>
                      </a: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738202"/>
                  </a:ext>
                </a:extLst>
              </a:tr>
              <a:tr h="46814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ER7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Central CG and good FOV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52193"/>
                  </a:ext>
                </a:extLst>
              </a:tr>
              <a:tr h="256363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ER8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Fewer Parts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599412"/>
                  </a:ext>
                </a:extLst>
              </a:tr>
              <a:tr h="501579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ER9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Ability to takeoff, maneuver, and land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698080"/>
                  </a:ext>
                </a:extLst>
              </a:tr>
            </a:tbl>
          </a:graphicData>
        </a:graphic>
      </p:graphicFrame>
      <p:pic>
        <p:nvPicPr>
          <p:cNvPr id="8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CE1D1BA9-5F0D-7140-89C3-05822C826E05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22" y="1556524"/>
            <a:ext cx="5954778" cy="44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9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469590A-AFC2-E84B-92A4-D3A41A8797C5}"/>
              </a:ext>
            </a:extLst>
          </p:cNvPr>
          <p:cNvSpPr txBox="1"/>
          <p:nvPr/>
        </p:nvSpPr>
        <p:spPr>
          <a:xfrm>
            <a:off x="11351124" y="6488915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Jay, 16</a:t>
            </a:r>
          </a:p>
        </p:txBody>
      </p:sp>
      <p:pic>
        <p:nvPicPr>
          <p:cNvPr id="2" name="cxDRPnbgQAKzptRoQmv64Q">
            <a:hlinkClick r:id="" action="ppaction://media"/>
            <a:extLst>
              <a:ext uri="{FF2B5EF4-FFF2-40B4-BE49-F238E27FC236}">
                <a16:creationId xmlns:a16="http://schemas.microsoft.com/office/drawing/2014/main" id="{36FBA3B2-CA04-0ED6-C59D-2D91D8CB9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634" y="1752621"/>
            <a:ext cx="5181600" cy="450711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CC89209-0B23-E74B-8B86-0C04244EC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E9BC8-2C12-E8C5-3917-19F96C4E28B1}"/>
              </a:ext>
            </a:extLst>
          </p:cNvPr>
          <p:cNvSpPr txBox="1"/>
          <p:nvPr/>
        </p:nvSpPr>
        <p:spPr>
          <a:xfrm>
            <a:off x="5264408" y="2374313"/>
            <a:ext cx="6538448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Changes made</a:t>
            </a:r>
          </a:p>
          <a:p>
            <a:pPr marL="1200150" lvl="2" indent="-28575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'Stability Mode' was changed to 'Manual Mode’ in </a:t>
            </a:r>
            <a:r>
              <a:rPr lang="en-US" sz="2000" err="1">
                <a:latin typeface="Arial"/>
                <a:cs typeface="Arial"/>
              </a:rPr>
              <a:t>QGroundControl</a:t>
            </a:r>
            <a:r>
              <a:rPr lang="en-US" sz="2000">
                <a:latin typeface="Arial"/>
                <a:cs typeface="Arial"/>
              </a:rPr>
              <a:t> to improve the flight. </a:t>
            </a:r>
            <a:endParaRPr lang="en-US">
              <a:cs typeface="Calibri" panose="020F0502020204030204"/>
            </a:endParaRPr>
          </a:p>
          <a:p>
            <a:pPr marL="1200150" lvl="2" indent="-285750">
              <a:buFont typeface="Arial,Sans-Serif"/>
              <a:buChar char="•"/>
            </a:pPr>
            <a:endParaRPr lang="en-US">
              <a:latin typeface="Arial"/>
              <a:cs typeface="Arial"/>
            </a:endParaRPr>
          </a:p>
          <a:p>
            <a:pPr marL="742950" lvl="1" indent="-285750">
              <a:buFont typeface="Arial,Sans-Serif"/>
              <a:buChar char="•"/>
            </a:pPr>
            <a:r>
              <a:rPr lang="en-US" sz="2400">
                <a:latin typeface="Arial"/>
                <a:cs typeface="Arial"/>
              </a:rPr>
              <a:t>Results</a:t>
            </a:r>
          </a:p>
          <a:p>
            <a:pPr marL="1200150" lvl="2" indent="-28575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Flight stability has been improved</a:t>
            </a:r>
          </a:p>
          <a:p>
            <a:pPr marL="1200150" lvl="2" indent="-28575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Better takeoff, maneuverability, and landing</a:t>
            </a:r>
            <a:endParaRPr lang="en-US"/>
          </a:p>
          <a:p>
            <a:pPr marL="1200150" lvl="2" indent="-28575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Much stable controls</a:t>
            </a:r>
          </a:p>
          <a:p>
            <a:pPr marL="1200150" lvl="2" indent="-285750">
              <a:buFont typeface="Arial,Sans-Serif"/>
              <a:buChar char="•"/>
            </a:pPr>
            <a:r>
              <a:rPr lang="en-US" sz="2000">
                <a:latin typeface="Arial"/>
                <a:cs typeface="Arial"/>
              </a:rPr>
              <a:t>No wobbliness</a:t>
            </a:r>
          </a:p>
        </p:txBody>
      </p:sp>
    </p:spTree>
    <p:extLst>
      <p:ext uri="{BB962C8B-B14F-4D97-AF65-F5344CB8AC3E}">
        <p14:creationId xmlns:p14="http://schemas.microsoft.com/office/powerpoint/2010/main" val="279543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4375F3-BB79-D8ED-97A1-6EE9D2347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285401"/>
              </p:ext>
            </p:extLst>
          </p:nvPr>
        </p:nvGraphicFramePr>
        <p:xfrm>
          <a:off x="67896" y="1561945"/>
          <a:ext cx="12029160" cy="7772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05832">
                  <a:extLst>
                    <a:ext uri="{9D8B030D-6E8A-4147-A177-3AD203B41FA5}">
                      <a16:colId xmlns:a16="http://schemas.microsoft.com/office/drawing/2014/main" val="493617477"/>
                    </a:ext>
                  </a:extLst>
                </a:gridCol>
                <a:gridCol w="2405832">
                  <a:extLst>
                    <a:ext uri="{9D8B030D-6E8A-4147-A177-3AD203B41FA5}">
                      <a16:colId xmlns:a16="http://schemas.microsoft.com/office/drawing/2014/main" val="4151249524"/>
                    </a:ext>
                  </a:extLst>
                </a:gridCol>
                <a:gridCol w="2405832">
                  <a:extLst>
                    <a:ext uri="{9D8B030D-6E8A-4147-A177-3AD203B41FA5}">
                      <a16:colId xmlns:a16="http://schemas.microsoft.com/office/drawing/2014/main" val="3252670433"/>
                    </a:ext>
                  </a:extLst>
                </a:gridCol>
                <a:gridCol w="2405832">
                  <a:extLst>
                    <a:ext uri="{9D8B030D-6E8A-4147-A177-3AD203B41FA5}">
                      <a16:colId xmlns:a16="http://schemas.microsoft.com/office/drawing/2014/main" val="538570336"/>
                    </a:ext>
                  </a:extLst>
                </a:gridCol>
                <a:gridCol w="2405832">
                  <a:extLst>
                    <a:ext uri="{9D8B030D-6E8A-4147-A177-3AD203B41FA5}">
                      <a16:colId xmlns:a16="http://schemas.microsoft.com/office/drawing/2014/main" val="3798236843"/>
                    </a:ext>
                  </a:extLst>
                </a:gridCol>
              </a:tblGrid>
              <a:tr h="281946">
                <a:tc gridSpan="5">
                  <a:txBody>
                    <a:bodyPr/>
                    <a:lstStyle/>
                    <a:p>
                      <a:pPr algn="ctr"/>
                      <a:r>
                        <a:rPr lang="en-US"/>
                        <a:t>Prototype 1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23100911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Parts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Materials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Manufactured </a:t>
                      </a:r>
                      <a:r>
                        <a:rPr lang="en-US"/>
                        <a:t>when?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u="none" strike="noStrike" noProof="0" dirty="0"/>
                        <a:t>Manufactured where?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775997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Discs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10/11/2022</a:t>
                      </a:r>
                      <a:endParaRPr lang="en-US" sz="1800" b="0" i="0" u="none" strike="noStrike" noProof="0" dirty="0">
                        <a:solidFill>
                          <a:srgbClr val="003366"/>
                        </a:solidFill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MakersLab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3366445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Arms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10/11/2022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MakersLab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$36.49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4274638"/>
                  </a:ext>
                </a:extLst>
              </a:tr>
              <a:tr h="281946">
                <a:tc gridSpan="5">
                  <a:txBody>
                    <a:bodyPr/>
                    <a:lstStyle/>
                    <a:p>
                      <a:pPr algn="ctr"/>
                      <a:r>
                        <a:rPr lang="en-US"/>
                        <a:t>Prototype 2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185636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Discs W/Key</a:t>
                      </a:r>
                    </a:p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ABS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12/2/2022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IDEA 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8890173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Arms W/Spacers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Non-reinforced Onyx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12/2/2022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Hubs.com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$178.12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5654175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Legs W/Arm Clamps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Non-reinforced Onyx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12/2/2022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Hubs.com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$119.08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400161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Spacers W/Arm Clamps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Non-reinforced Onyx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12/2/2022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Hubs.com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$76.16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4744"/>
                  </a:ext>
                </a:extLst>
              </a:tr>
              <a:tr h="281946">
                <a:tc gridSpan="5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Prototype 2 Replacement parts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486550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Discs W/Key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ABS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3/8/2023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IDEA Lab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$88.8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7241790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Arms W/Spacers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Carbon infused Onyx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3/8/2023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IDEA Lab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$146.34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3935872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Legs W/Arm Clamps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Non-reinforced Onyx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3/8/2023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IDEA Lab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$119.08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463740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Spacers W/Arm Clamps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Carbon infused Onyx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3/8/2023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IDEA Lab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$49.31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679846"/>
                  </a:ext>
                </a:extLst>
              </a:tr>
              <a:tr h="281946">
                <a:tc gridSpan="5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Prototype 3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825028"/>
                  </a:ext>
                </a:extLst>
              </a:tr>
              <a:tr h="49340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Discs W/Key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ABS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4/14/2023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Hubs.com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$214.67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412840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Arms W/Spacers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Non-reinforced Onyx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4/14/2023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Hubs.com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$260.08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938405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Legs W/Arm Clamps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Non-reinforced Onyx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4/14/2023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Hubs.com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</a:t>
                      </a: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117.52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711913"/>
                  </a:ext>
                </a:extLst>
              </a:tr>
              <a:tr h="2819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Spacers W/Arm Clamps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Non-reinforced Onyx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4/14/2023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3366"/>
                          </a:solidFill>
                          <a:latin typeface="Calibri"/>
                        </a:rPr>
                        <a:t>Hubs.com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$75.68</a:t>
                      </a:r>
                      <a:endParaRPr lang="en-US" sz="1800" b="0" i="0" u="none" strike="noStrike" noProof="0">
                        <a:solidFill>
                          <a:srgbClr val="003366"/>
                        </a:solidFill>
                        <a:latin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318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25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1E21C4-A9FD-DF63-543C-3F639D43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Requirement Summary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EC769F2-A976-4B44-BDEF-FB38FB814DF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9248928"/>
              </p:ext>
            </p:extLst>
          </p:nvPr>
        </p:nvGraphicFramePr>
        <p:xfrm>
          <a:off x="446613" y="1609452"/>
          <a:ext cx="4976996" cy="4278820"/>
        </p:xfrm>
        <a:graphic>
          <a:graphicData uri="http://schemas.openxmlformats.org/drawingml/2006/table">
            <a:tbl>
              <a:tblPr firstRow="1" firstCol="1" bandRow="1"/>
              <a:tblGrid>
                <a:gridCol w="2140431">
                  <a:extLst>
                    <a:ext uri="{9D8B030D-6E8A-4147-A177-3AD203B41FA5}">
                      <a16:colId xmlns:a16="http://schemas.microsoft.com/office/drawing/2014/main" val="3031465593"/>
                    </a:ext>
                  </a:extLst>
                </a:gridCol>
                <a:gridCol w="2836565">
                  <a:extLst>
                    <a:ext uri="{9D8B030D-6E8A-4147-A177-3AD203B41FA5}">
                      <a16:colId xmlns:a16="http://schemas.microsoft.com/office/drawing/2014/main" val="1714779110"/>
                    </a:ext>
                  </a:extLst>
                </a:gridCol>
              </a:tblGrid>
              <a:tr h="66633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Requirement Number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Customer Requirement</a:t>
                      </a:r>
                      <a:endParaRPr lang="en-US" sz="2400" b="0" i="0" u="none" strike="noStrike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1064636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Lightweight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362521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thrust to weight ratio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16883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frame strength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311619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Long flight time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780857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Ease of manufacturing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978855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Inexpensive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738202"/>
                  </a:ext>
                </a:extLst>
              </a:tr>
              <a:tr h="66633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Optimized component locations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652193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Minimal hardware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1599412"/>
                  </a:ext>
                </a:extLst>
              </a:tr>
              <a:tr h="368270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>
                      <a:noFill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Flyable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59" marR="104059" marT="14453" marB="0" anchor="ctr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6980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FC7044-FD0D-EA4D-BA9A-91FB8A5BA4D3}"/>
              </a:ext>
            </a:extLst>
          </p:cNvPr>
          <p:cNvSpPr txBox="1"/>
          <p:nvPr/>
        </p:nvSpPr>
        <p:spPr>
          <a:xfrm>
            <a:off x="11022389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2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441792E5-86FD-BC68-CDF8-4A19DC00C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083" y="1809749"/>
            <a:ext cx="5468056" cy="4370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0AB4DB-6CD8-9691-EB9F-B7EAC4075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480171"/>
              </p:ext>
            </p:extLst>
          </p:nvPr>
        </p:nvGraphicFramePr>
        <p:xfrm>
          <a:off x="6522863" y="1709599"/>
          <a:ext cx="5316630" cy="4571218"/>
        </p:xfrm>
        <a:graphic>
          <a:graphicData uri="http://schemas.openxmlformats.org/drawingml/2006/table">
            <a:tbl>
              <a:tblPr/>
              <a:tblGrid>
                <a:gridCol w="2658315">
                  <a:extLst>
                    <a:ext uri="{9D8B030D-6E8A-4147-A177-3AD203B41FA5}">
                      <a16:colId xmlns:a16="http://schemas.microsoft.com/office/drawing/2014/main" val="429723545"/>
                    </a:ext>
                  </a:extLst>
                </a:gridCol>
                <a:gridCol w="2658315">
                  <a:extLst>
                    <a:ext uri="{9D8B030D-6E8A-4147-A177-3AD203B41FA5}">
                      <a16:colId xmlns:a16="http://schemas.microsoft.com/office/drawing/2014/main" val="2560816985"/>
                    </a:ext>
                  </a:extLst>
                </a:gridCol>
              </a:tblGrid>
              <a:tr h="5608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 NUMBER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REQUIREMENT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419361"/>
                  </a:ext>
                </a:extLst>
              </a:tr>
              <a:tr h="4695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ER1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 &lt; 3 pounds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83122"/>
                  </a:ext>
                </a:extLst>
              </a:tr>
              <a:tr h="5608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ER2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Thrust to weight ratio greater than 1.81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916000"/>
                  </a:ext>
                </a:extLst>
              </a:tr>
              <a:tr h="5608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ER3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Able to withstand forces of flight &amp; landing/takeoff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004809"/>
                  </a:ext>
                </a:extLst>
              </a:tr>
              <a:tr h="4695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ER4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Flight time of 10 minutes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72460"/>
                  </a:ext>
                </a:extLst>
              </a:tr>
              <a:tr h="3064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ER5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Simple to produce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681751"/>
                  </a:ext>
                </a:extLst>
              </a:tr>
              <a:tr h="3064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ER6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project &lt; $5000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293046"/>
                  </a:ext>
                </a:extLst>
              </a:tr>
              <a:tr h="46959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ER7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Central COG and 90° FOV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983986"/>
                  </a:ext>
                </a:extLst>
              </a:tr>
              <a:tr h="3064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ER8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parts &lt; 30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983706"/>
                  </a:ext>
                </a:extLst>
              </a:tr>
              <a:tr h="56080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 cap="all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ER9 </a:t>
                      </a:r>
                    </a:p>
                  </a:txBody>
                  <a:tcPr marL="49864" marR="49864" marT="24932" marB="24932" anchor="ctr">
                    <a:lnL>
                      <a:noFill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Ability to takeoff, maneuver, and land </a:t>
                      </a:r>
                    </a:p>
                  </a:txBody>
                  <a:tcPr marL="49864" marR="49864" marT="24932" marB="24932" anchor="ctr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813552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BE87A97C-8C1B-B1BD-BC40-F7B495B89A14}"/>
              </a:ext>
            </a:extLst>
          </p:cNvPr>
          <p:cNvSpPr/>
          <p:nvPr/>
        </p:nvSpPr>
        <p:spPr>
          <a:xfrm>
            <a:off x="5507327" y="3742659"/>
            <a:ext cx="931817" cy="50509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37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F0F2C1-1ACB-15E8-98B0-328C305D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9013"/>
          </a:xfrm>
        </p:spPr>
        <p:txBody>
          <a:bodyPr anchor="ctr">
            <a:normAutofit/>
          </a:bodyPr>
          <a:lstStyle/>
          <a:p>
            <a:r>
              <a:rPr lang="en-US"/>
              <a:t>Top Level Testing Summary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1A0AB5-48A2-BE4D-AD1A-80FE5488BB64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4278248042"/>
              </p:ext>
            </p:extLst>
          </p:nvPr>
        </p:nvGraphicFramePr>
        <p:xfrm>
          <a:off x="100383" y="1583317"/>
          <a:ext cx="11975708" cy="476934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584535">
                  <a:extLst>
                    <a:ext uri="{9D8B030D-6E8A-4147-A177-3AD203B41FA5}">
                      <a16:colId xmlns:a16="http://schemas.microsoft.com/office/drawing/2014/main" val="730459539"/>
                    </a:ext>
                  </a:extLst>
                </a:gridCol>
                <a:gridCol w="2608515">
                  <a:extLst>
                    <a:ext uri="{9D8B030D-6E8A-4147-A177-3AD203B41FA5}">
                      <a16:colId xmlns:a16="http://schemas.microsoft.com/office/drawing/2014/main" val="26572476"/>
                    </a:ext>
                  </a:extLst>
                </a:gridCol>
                <a:gridCol w="2129969">
                  <a:extLst>
                    <a:ext uri="{9D8B030D-6E8A-4147-A177-3AD203B41FA5}">
                      <a16:colId xmlns:a16="http://schemas.microsoft.com/office/drawing/2014/main" val="1520578883"/>
                    </a:ext>
                  </a:extLst>
                </a:gridCol>
                <a:gridCol w="1764028">
                  <a:extLst>
                    <a:ext uri="{9D8B030D-6E8A-4147-A177-3AD203B41FA5}">
                      <a16:colId xmlns:a16="http://schemas.microsoft.com/office/drawing/2014/main" val="566895910"/>
                    </a:ext>
                  </a:extLst>
                </a:gridCol>
                <a:gridCol w="1576367">
                  <a:extLst>
                    <a:ext uri="{9D8B030D-6E8A-4147-A177-3AD203B41FA5}">
                      <a16:colId xmlns:a16="http://schemas.microsoft.com/office/drawing/2014/main" val="45696976"/>
                    </a:ext>
                  </a:extLst>
                </a:gridCol>
                <a:gridCol w="2312294">
                  <a:extLst>
                    <a:ext uri="{9D8B030D-6E8A-4147-A177-3AD203B41FA5}">
                      <a16:colId xmlns:a16="http://schemas.microsoft.com/office/drawing/2014/main" val="3396732471"/>
                    </a:ext>
                  </a:extLst>
                </a:gridCol>
              </a:tblGrid>
              <a:tr h="36126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Test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What?</a:t>
                      </a:r>
                      <a:endParaRPr lang="en-US" sz="1100" u="none" strike="noStrike" cap="all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How?</a:t>
                      </a:r>
                      <a:endParaRPr lang="en-US" sz="1100" u="none" strike="noStrike" cap="all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Where?</a:t>
                      </a:r>
                      <a:endParaRPr lang="en-US" sz="1100" u="none" strike="noStrike" cap="all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Relevant Design Requirements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Results</a:t>
                      </a: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781052609"/>
                  </a:ext>
                </a:extLst>
              </a:tr>
              <a:tr h="660849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Takeoff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STABILITY, MANEUVERING, SAFETY WHILETAKEOFF AND </a:t>
                      </a: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PERCENT THROTTLE NEDDED FOR AIRBORNE</a:t>
                      </a:r>
                      <a:endParaRPr lang="en-US" sz="1100" b="0" i="0" u="none" strike="noStrike" noProof="0">
                        <a:solidFill>
                          <a:srgbClr val="003366"/>
                        </a:solidFill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THROTTLE WILL BE INCREASED BY 5% FOR EVERY TRIAL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INDOORS/OUTDOORS OR QGroundControl</a:t>
                      </a:r>
                      <a:endParaRPr lang="en-US" sz="1100" u="none" strike="noStrike" err="1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CR1, CR2, CR9, ER2, ER9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SLIGHT UNSTABLE BUT MANAGABLE AND FLYABLE WITH MANUAL MODE AND TAKEOFF THROTTLE AT 40%</a:t>
                      </a: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2310594079"/>
                  </a:ext>
                </a:extLst>
              </a:tr>
              <a:tr h="36126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Maneuvering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STABILITY, MANEUVERING, SAFETY WHILE AIRBORNE</a:t>
                      </a:r>
                      <a:endParaRPr lang="en-US" sz="1700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SLECTION OF SETTINGS OF MANUAL CONTROLS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QGroundControl</a:t>
                      </a:r>
                      <a:endParaRPr lang="en-US" sz="1700" err="1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CR1, CR2, CR3, CR9, ER1, ER9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ABLE TO INPUT EACH AND EVERY COMMAND AT 60% THROTTLE </a:t>
                      </a: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3581394299"/>
                  </a:ext>
                </a:extLst>
              </a:tr>
              <a:tr h="36126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Flight stability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STABILITY, MANEUVERING, SAFETY WHILE TAKEOFF/ LANDING </a:t>
                      </a:r>
                      <a:endParaRPr lang="en-US" sz="1100"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SELECTION OF DIFFERENT MODES FROM QGroundControl</a:t>
                      </a:r>
                      <a:endParaRPr lang="en-US" sz="1100" u="none" strike="noStrike" err="1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QGroundControl</a:t>
                      </a:r>
                      <a:endParaRPr lang="en-US" sz="1100" err="1"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CR3, CR7, ER3, ER7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STABLE WITH MANUAL MODE</a:t>
                      </a: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2418052788"/>
                  </a:ext>
                </a:extLst>
              </a:tr>
              <a:tr h="537491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Landing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STABILITY, MANEUVERING, SAFETY </a:t>
                      </a:r>
                      <a:endParaRPr lang="en-US" sz="17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WHILE LANDING</a:t>
                      </a:r>
                      <a:endParaRPr lang="en-US" sz="1100" b="0" i="0" u="none" strike="noStrike" noProof="0">
                        <a:solidFill>
                          <a:srgbClr val="003366"/>
                        </a:solidFill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LANDING DRONE IN DIFFERENT TERRAINS/HEIGHTS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OUTDOORS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CR1, CR2, CR9, ER2, ER9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NO WOBBLINESS AND SMOOTHER LANDING WITH MANUAL MODE AT DESIGNATED AREA</a:t>
                      </a: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2226620983"/>
                  </a:ext>
                </a:extLst>
              </a:tr>
              <a:tr h="537491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Flight characteristics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PROPERRTY OF THE BODY AND ACCESSORIES OF DRONE. FOR EX. THURST-TO-WEIGHT RATIO, FLIGHT TIME, LOAD CAPACIITY, MAX. SPEED, ETC. 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BY COMPUTING ALL THE COMPONENTS IN </a:t>
                      </a:r>
                      <a:r>
                        <a:rPr lang="en-US" sz="1100" u="none" strike="noStrike" err="1">
                          <a:effectLst/>
                        </a:rPr>
                        <a:t>eClac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 err="1">
                          <a:solidFill>
                            <a:srgbClr val="003366"/>
                          </a:solidFill>
                          <a:effectLst/>
                        </a:rPr>
                        <a:t>eCalc</a:t>
                      </a:r>
                      <a:endParaRPr lang="en-US" sz="1700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CR2, CR4, ER2, ER4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MEETS ALL CRITERIA</a:t>
                      </a:r>
                      <a:endParaRPr lang="en-US"/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882065793"/>
                  </a:ext>
                </a:extLst>
              </a:tr>
              <a:tr h="36126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Thrust to weight ratio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PERFORMANCE OF MOTORS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BY COMPUTING ALL THE COMPONENTS IN eClac</a:t>
                      </a:r>
                      <a:endParaRPr lang="en-US" sz="1700" err="1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3366"/>
                          </a:solidFill>
                          <a:effectLst/>
                        </a:rPr>
                        <a:t>eCalc</a:t>
                      </a:r>
                      <a:endParaRPr lang="en-US" sz="1700" err="1"/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CR2, ER2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3366"/>
                          </a:solidFill>
                          <a:effectLst/>
                          <a:latin typeface="Calibri"/>
                        </a:rPr>
                        <a:t>2.7</a:t>
                      </a:r>
                      <a:endParaRPr lang="en-US" sz="1100" u="none" strike="noStrike">
                        <a:effectLst/>
                      </a:endParaRP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357864968"/>
                  </a:ext>
                </a:extLst>
              </a:tr>
              <a:tr h="361264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 cap="all">
                          <a:effectLst/>
                        </a:rPr>
                        <a:t>Weight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WEIGHT REDUCTION FROM ORIGINAL DESIGN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PUTTING ALL THE PARTS TOGETHER AND WEIGHING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WEIGING SCALE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u="none" strike="noStrike">
                          <a:effectLst/>
                        </a:rPr>
                        <a:t>CR1, ER1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2.2LBS</a:t>
                      </a: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883931404"/>
                  </a:ext>
                </a:extLst>
              </a:tr>
              <a:tr h="361263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Drop Test Simulation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MATERIAL TESTING AND IMPACTS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DROP TEST SIMULATION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SolidWorks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CR3, CR5, CR6, CR8, ER3, ER8</a:t>
                      </a:r>
                      <a:endParaRPr lang="en-US" sz="1100" u="none" strike="noStrike">
                        <a:effectLst/>
                        <a:latin typeface="Times New Roman"/>
                      </a:endParaRP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ARMS HELD THE FORCE AND LEGS BROKE BUT NO ENERGY TRANSFERRED TO ANY OTHER PARTS</a:t>
                      </a:r>
                      <a:endParaRPr lang="en-US"/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3348086169"/>
                  </a:ext>
                </a:extLst>
              </a:tr>
              <a:tr h="467000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all">
                          <a:effectLst/>
                        </a:rPr>
                        <a:t>Battery</a:t>
                      </a: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FLIGHT TIME OPTIMIZED BY BATTERY LIFE</a:t>
                      </a: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HOVERING THE DRONE UNTIL BATTERY DIES</a:t>
                      </a: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OUTDOORS (PHYSICALLY ON DRONE)</a:t>
                      </a:r>
                    </a:p>
                  </a:txBody>
                  <a:tcPr marL="86483" marR="86483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CR4, CR9, ER4, ER9</a:t>
                      </a:r>
                    </a:p>
                  </a:txBody>
                  <a:tcPr marL="86484" marR="86484" marT="12012" marB="0" anchor="ctr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12.5 MINUTES</a:t>
                      </a:r>
                    </a:p>
                  </a:txBody>
                  <a:tcPr marL="86484" marR="86484" marT="12012" marB="0" anchor="ctr"/>
                </a:tc>
                <a:extLst>
                  <a:ext uri="{0D108BD9-81ED-4DB2-BD59-A6C34878D82A}">
                    <a16:rowId xmlns:a16="http://schemas.microsoft.com/office/drawing/2014/main" val="4582263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E5B0D67-744E-3643-97A8-EFE0FDF71B51}"/>
              </a:ext>
            </a:extLst>
          </p:cNvPr>
          <p:cNvSpPr txBox="1"/>
          <p:nvPr/>
        </p:nvSpPr>
        <p:spPr>
          <a:xfrm>
            <a:off x="11349347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Jay, 3</a:t>
            </a:r>
          </a:p>
        </p:txBody>
      </p:sp>
    </p:spTree>
    <p:extLst>
      <p:ext uri="{BB962C8B-B14F-4D97-AF65-F5344CB8AC3E}">
        <p14:creationId xmlns:p14="http://schemas.microsoft.com/office/powerpoint/2010/main" val="265548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963AC7-E40E-2374-C3F3-FCE110DD8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083" y="1809749"/>
            <a:ext cx="5468056" cy="43709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Experiment: Material Testing 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Wingdings"/>
                <a:cs typeface="Arial"/>
                <a:sym typeface="Wingdings"/>
              </a:rPr>
              <a:t>§</a:t>
            </a:r>
            <a:r>
              <a:rPr lang="en-US" sz="2200" b="1" err="1">
                <a:solidFill>
                  <a:srgbClr val="000000"/>
                </a:solidFill>
                <a:latin typeface="Arial"/>
                <a:cs typeface="Arial"/>
              </a:rPr>
              <a:t>Markforged</a:t>
            </a:r>
            <a:r>
              <a:rPr lang="en-US" sz="2200" b="1">
                <a:solidFill>
                  <a:srgbClr val="000000"/>
                </a:solidFill>
                <a:latin typeface="Arial"/>
                <a:cs typeface="Arial"/>
              </a:rPr>
              <a:t> Mark Two (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12 x 5 x 6in)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Created 20 ASTM D638 Type 1 Dog Bones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Printed Horizontally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50% Infill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Internal Reinforcement </a:t>
            </a:r>
            <a:endParaRPr lang="en-US"/>
          </a:p>
          <a:p>
            <a:pPr marL="0" indent="0">
              <a:buNone/>
            </a:pPr>
            <a:r>
              <a:rPr lang="en-US" sz="2400">
                <a:solidFill>
                  <a:srgbClr val="0038A9"/>
                </a:solidFill>
                <a:latin typeface="Wingdings"/>
                <a:cs typeface="Arial"/>
                <a:sym typeface="Wingdings"/>
              </a:rPr>
              <a:t>§</a:t>
            </a:r>
            <a:r>
              <a:rPr lang="en-US" sz="2400" b="1">
                <a:solidFill>
                  <a:srgbClr val="000000"/>
                </a:solidFill>
                <a:latin typeface="Arial"/>
                <a:cs typeface="Arial"/>
              </a:rPr>
              <a:t>Instron 3385H</a:t>
            </a:r>
            <a:endParaRPr lang="en-US"/>
          </a:p>
          <a:p>
            <a:pPr marL="0" indent="0">
              <a:buNone/>
            </a:pPr>
            <a:r>
              <a:rPr lang="en-US" sz="2200">
                <a:solidFill>
                  <a:srgbClr val="0038A9"/>
                </a:solidFill>
                <a:latin typeface="Arial"/>
                <a:cs typeface="Arial"/>
              </a:rPr>
              <a:t>–</a:t>
            </a: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Smaller Clamps Installed</a:t>
            </a:r>
            <a:endParaRPr lang="en-US"/>
          </a:p>
          <a:p>
            <a:pPr marL="0" indent="0">
              <a:buNone/>
            </a:pP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1422F3-41BF-F143-C45E-498CF6B5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Dog Bone Testing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D571D-4589-8C3D-40FC-B9D19AED690B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Colby, 4</a:t>
            </a:r>
          </a:p>
        </p:txBody>
      </p:sp>
      <p:pic>
        <p:nvPicPr>
          <p:cNvPr id="4" name="Picture 6" descr="Text&#10;&#10;Description automatically generated">
            <a:extLst>
              <a:ext uri="{FF2B5EF4-FFF2-40B4-BE49-F238E27FC236}">
                <a16:creationId xmlns:a16="http://schemas.microsoft.com/office/drawing/2014/main" id="{07EFBF76-9E8C-6628-E300-6E2E9661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895" y="1588558"/>
            <a:ext cx="2826676" cy="4813299"/>
          </a:xfrm>
          <a:prstGeom prst="rect">
            <a:avLst/>
          </a:prstGeom>
        </p:spPr>
      </p:pic>
      <p:pic>
        <p:nvPicPr>
          <p:cNvPr id="7" name="Picture 7" descr="A picture containing text, indoor, appliance, kitchen appliance&#10;&#10;Description automatically generated">
            <a:extLst>
              <a:ext uri="{FF2B5EF4-FFF2-40B4-BE49-F238E27FC236}">
                <a16:creationId xmlns:a16="http://schemas.microsoft.com/office/drawing/2014/main" id="{F2581108-FA2B-1130-5CAC-644FD02D9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571" y="1588558"/>
            <a:ext cx="3515783" cy="46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4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467C550-8877-4C2E-D76B-A65B29D23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4062" y="1590058"/>
            <a:ext cx="3980177" cy="36864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5C8522-F7B2-C796-7496-46CEE633E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Dog Bone Testing Results</a:t>
            </a:r>
            <a:endParaRPr lang="en-US"/>
          </a:p>
        </p:txBody>
      </p:sp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8FE169E-926F-69BF-34A3-A7949AF3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319" y="1591845"/>
            <a:ext cx="3649362" cy="2170906"/>
          </a:xfrm>
          <a:prstGeom prst="rect">
            <a:avLst/>
          </a:prstGeom>
        </p:spPr>
      </p:pic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6846B007-DC28-1D1D-9D71-0F5180CA7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92" y="3750703"/>
            <a:ext cx="3453713" cy="2136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A57CF-4114-5040-9DBA-5125CA4C7032}"/>
              </a:ext>
            </a:extLst>
          </p:cNvPr>
          <p:cNvSpPr txBox="1"/>
          <p:nvPr/>
        </p:nvSpPr>
        <p:spPr>
          <a:xfrm>
            <a:off x="10934125" y="6487851"/>
            <a:ext cx="35493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Colby, 5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A786AB35-BCAD-50D5-E6F6-B8516E487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67" y="1795977"/>
            <a:ext cx="3357033" cy="438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6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CC667-71E5-584B-9182-9331183C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Takeoff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E2D69-318F-8646-8C0E-672EEA5859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Design Requirements:</a:t>
            </a:r>
          </a:p>
          <a:p>
            <a:pPr lvl="1"/>
            <a:r>
              <a:rPr lang="en-US" sz="2400" u="none" strike="noStrike">
                <a:effectLst/>
                <a:latin typeface="Arial"/>
                <a:cs typeface="Arial"/>
              </a:rPr>
              <a:t>CR1, CR2, CR9, ER2, ER9</a:t>
            </a:r>
          </a:p>
          <a:p>
            <a:r>
              <a:rPr lang="en-US">
                <a:latin typeface="Arial"/>
                <a:cs typeface="Arial"/>
              </a:rPr>
              <a:t>Equipment:</a:t>
            </a:r>
            <a:endParaRPr lang="en-US"/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Drone and controller </a:t>
            </a:r>
            <a:endParaRPr lang="en-US">
              <a:solidFill>
                <a:srgbClr val="003466"/>
              </a:solidFill>
            </a:endParaRPr>
          </a:p>
          <a:p>
            <a:pPr lvl="1"/>
            <a:r>
              <a:rPr lang="en-US">
                <a:solidFill>
                  <a:srgbClr val="003466"/>
                </a:solidFill>
                <a:latin typeface="Arial"/>
                <a:cs typeface="Arial"/>
              </a:rPr>
              <a:t>Manual Mode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Method: Slowly increase throttle until takeoff while noting what the throttle is at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E06815-E90C-AE46-A11D-6BB4A4DB16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Results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When throttle is moved quickly to 40%, takeoff is smooth and vertical. </a:t>
            </a:r>
          </a:p>
          <a:p>
            <a:pPr lvl="1"/>
            <a:r>
              <a:rPr lang="en-US">
                <a:latin typeface="Arial"/>
                <a:cs typeface="Arial"/>
              </a:rPr>
              <a:t>Anything below 40% just spins motors</a:t>
            </a:r>
            <a:endParaRPr lang="en-US">
              <a:solidFill>
                <a:srgbClr val="003366"/>
              </a:solidFill>
            </a:endParaRPr>
          </a:p>
          <a:p>
            <a:pPr lvl="1"/>
            <a:r>
              <a:rPr lang="en-US">
                <a:solidFill>
                  <a:srgbClr val="003366"/>
                </a:solidFill>
                <a:latin typeface="Arial"/>
                <a:cs typeface="Arial"/>
              </a:rPr>
              <a:t>Similar controls no matter what the battery life is</a:t>
            </a:r>
            <a:endParaRPr lang="en-US">
              <a:solidFill>
                <a:srgbClr val="003366"/>
              </a:solidFill>
            </a:endParaRP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BEA1ED-B7D7-F440-8798-38975DD276E8}"/>
              </a:ext>
            </a:extLst>
          </p:cNvPr>
          <p:cNvSpPr txBox="1"/>
          <p:nvPr/>
        </p:nvSpPr>
        <p:spPr>
          <a:xfrm>
            <a:off x="11022389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Dante, 6</a:t>
            </a:r>
          </a:p>
        </p:txBody>
      </p:sp>
    </p:spTree>
    <p:extLst>
      <p:ext uri="{BB962C8B-B14F-4D97-AF65-F5344CB8AC3E}">
        <p14:creationId xmlns:p14="http://schemas.microsoft.com/office/powerpoint/2010/main" val="185884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37A8-FFC8-544A-A8D2-6270B6D1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Maneuverability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32438-3C84-8648-A30A-F1B27536C5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Design Requirements:</a:t>
            </a:r>
          </a:p>
          <a:p>
            <a:pPr lvl="1"/>
            <a:r>
              <a:rPr lang="en-US" sz="2400" u="none" strike="noStrike">
                <a:effectLst/>
                <a:latin typeface="Arial"/>
                <a:cs typeface="Arial"/>
              </a:rPr>
              <a:t>CR1, CR2, CR3, CR9, ER1, ER9</a:t>
            </a:r>
          </a:p>
          <a:p>
            <a:r>
              <a:rPr lang="en-US">
                <a:latin typeface="Arial"/>
                <a:cs typeface="Arial"/>
              </a:rPr>
              <a:t>Equipment:</a:t>
            </a:r>
          </a:p>
          <a:p>
            <a:pPr lvl="1"/>
            <a:r>
              <a:rPr lang="en-US">
                <a:latin typeface="Arial"/>
                <a:cs typeface="Arial"/>
              </a:rPr>
              <a:t>Drone and Controller</a:t>
            </a:r>
            <a:endParaRPr lang="en-US"/>
          </a:p>
          <a:p>
            <a:pPr lvl="1"/>
            <a:r>
              <a:rPr lang="en-US">
                <a:solidFill>
                  <a:srgbClr val="003366"/>
                </a:solidFill>
                <a:latin typeface="Arial"/>
                <a:cs typeface="Arial"/>
              </a:rPr>
              <a:t>Manual Mode</a:t>
            </a:r>
          </a:p>
          <a:p>
            <a:r>
              <a:rPr lang="en-US">
                <a:latin typeface="Arial"/>
                <a:cs typeface="Arial"/>
              </a:rPr>
              <a:t>Method:</a:t>
            </a:r>
          </a:p>
          <a:p>
            <a:pPr lvl="1"/>
            <a:r>
              <a:rPr lang="en-US">
                <a:latin typeface="Arial"/>
                <a:cs typeface="Arial"/>
              </a:rPr>
              <a:t>Hover at ~5ft </a:t>
            </a:r>
          </a:p>
          <a:p>
            <a:pPr lvl="1"/>
            <a:r>
              <a:rPr lang="en-US">
                <a:latin typeface="Arial"/>
                <a:cs typeface="Arial"/>
              </a:rPr>
              <a:t>Use pitch, roll, and yaw </a:t>
            </a:r>
            <a:endParaRPr lang="en-US"/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276318-3A62-1746-A0C8-0ACCE71BEE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Results:</a:t>
            </a:r>
          </a:p>
          <a:p>
            <a:pPr lvl="1"/>
            <a:r>
              <a:rPr lang="en-US">
                <a:latin typeface="Arial"/>
                <a:cs typeface="Arial"/>
              </a:rPr>
              <a:t> Drone can handle each input in a safe and controlled manner</a:t>
            </a:r>
          </a:p>
          <a:p>
            <a:pPr lvl="1"/>
            <a:r>
              <a:rPr lang="en-US">
                <a:latin typeface="Arial"/>
                <a:cs typeface="Arial"/>
              </a:rPr>
              <a:t>Human error-subsiding</a:t>
            </a:r>
          </a:p>
          <a:p>
            <a:pPr lvl="1"/>
            <a:r>
              <a:rPr lang="en-US">
                <a:latin typeface="Arial"/>
                <a:cs typeface="Arial"/>
              </a:rPr>
              <a:t>End points need slight tweak depending on environment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E05D7-C4C8-4247-A808-C530078992C2}"/>
              </a:ext>
            </a:extLst>
          </p:cNvPr>
          <p:cNvSpPr txBox="1"/>
          <p:nvPr/>
        </p:nvSpPr>
        <p:spPr>
          <a:xfrm>
            <a:off x="11022389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Colby, 7</a:t>
            </a:r>
          </a:p>
        </p:txBody>
      </p:sp>
    </p:spTree>
    <p:extLst>
      <p:ext uri="{BB962C8B-B14F-4D97-AF65-F5344CB8AC3E}">
        <p14:creationId xmlns:p14="http://schemas.microsoft.com/office/powerpoint/2010/main" val="423637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B6DC9-55D7-9A43-BDDD-235C3896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Flight Stability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B9FE9-BB1A-2C4E-AA89-D740487647C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Design Requirements:</a:t>
            </a:r>
          </a:p>
          <a:p>
            <a:pPr lvl="1"/>
            <a:r>
              <a:rPr lang="en-US" sz="2400" u="none" strike="noStrike">
                <a:effectLst/>
                <a:latin typeface="Arial"/>
                <a:cs typeface="Arial"/>
              </a:rPr>
              <a:t>CR3, CR7, ER3, ER7</a:t>
            </a:r>
          </a:p>
          <a:p>
            <a:r>
              <a:rPr lang="en-US">
                <a:latin typeface="Arial"/>
                <a:cs typeface="Arial"/>
              </a:rPr>
              <a:t>Equipment:</a:t>
            </a:r>
          </a:p>
          <a:p>
            <a:pPr lvl="1"/>
            <a:r>
              <a:rPr lang="en-US">
                <a:latin typeface="Arial"/>
                <a:cs typeface="Arial"/>
              </a:rPr>
              <a:t>Drone and Controller</a:t>
            </a:r>
            <a:endParaRPr lang="en-US"/>
          </a:p>
          <a:p>
            <a:pPr lvl="1"/>
            <a:r>
              <a:rPr lang="en-US">
                <a:solidFill>
                  <a:srgbClr val="003366"/>
                </a:solidFill>
                <a:latin typeface="Arial"/>
                <a:cs typeface="Arial"/>
              </a:rPr>
              <a:t>Manual Mode</a:t>
            </a:r>
          </a:p>
          <a:p>
            <a:r>
              <a:rPr lang="en-US">
                <a:latin typeface="Arial"/>
                <a:cs typeface="Arial"/>
              </a:rPr>
              <a:t>Method: </a:t>
            </a:r>
          </a:p>
          <a:p>
            <a:pPr lvl="1"/>
            <a:r>
              <a:rPr lang="en-US">
                <a:latin typeface="Arial"/>
                <a:cs typeface="Arial"/>
              </a:rPr>
              <a:t>Hover at ~5ft</a:t>
            </a:r>
          </a:p>
          <a:p>
            <a:pPr lvl="1"/>
            <a:r>
              <a:rPr lang="en-US">
                <a:latin typeface="Arial"/>
                <a:cs typeface="Arial"/>
              </a:rPr>
              <a:t>Observe movements not given from controller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1FE1F3-EF6D-334E-A268-57D916AE9C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Results: 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Drone shakes slightly on takeoff with manual mode.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Hovers in place for a few seconds with slight drift.</a:t>
            </a:r>
          </a:p>
          <a:p>
            <a:pPr lvl="1"/>
            <a:r>
              <a:rPr lang="en-US">
                <a:latin typeface="Arial"/>
                <a:cs typeface="Arial"/>
              </a:rPr>
              <a:t>Very controllable</a:t>
            </a:r>
          </a:p>
          <a:p>
            <a:pPr lvl="1"/>
            <a:r>
              <a:rPr lang="en-US">
                <a:latin typeface="Arial"/>
                <a:cs typeface="Arial"/>
              </a:rPr>
              <a:t>Controller inputs are sensitive but usable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995BF-7F4E-844F-87C8-681F6DFC72EB}"/>
              </a:ext>
            </a:extLst>
          </p:cNvPr>
          <p:cNvSpPr txBox="1"/>
          <p:nvPr/>
        </p:nvSpPr>
        <p:spPr>
          <a:xfrm>
            <a:off x="11022389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Colby , 8</a:t>
            </a:r>
          </a:p>
        </p:txBody>
      </p:sp>
    </p:spTree>
    <p:extLst>
      <p:ext uri="{BB962C8B-B14F-4D97-AF65-F5344CB8AC3E}">
        <p14:creationId xmlns:p14="http://schemas.microsoft.com/office/powerpoint/2010/main" val="1556053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EF4E-2245-1449-8124-1D623FCC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Landing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4FAAC-4D0B-2D45-AD49-D8F59C2D5A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Design Requirements:</a:t>
            </a:r>
          </a:p>
          <a:p>
            <a:pPr lvl="1"/>
            <a:r>
              <a:rPr lang="en-US" sz="2400" u="none" strike="noStrike">
                <a:effectLst/>
                <a:latin typeface="Arial"/>
                <a:cs typeface="Arial"/>
              </a:rPr>
              <a:t>CR1, CR2, CR9, ER2, ER9</a:t>
            </a:r>
          </a:p>
          <a:p>
            <a:r>
              <a:rPr lang="en-US">
                <a:latin typeface="Arial"/>
                <a:cs typeface="Arial"/>
              </a:rPr>
              <a:t>Equipment</a:t>
            </a:r>
          </a:p>
          <a:p>
            <a:pPr lvl="1"/>
            <a:r>
              <a:rPr lang="en-US">
                <a:latin typeface="Arial"/>
                <a:cs typeface="Arial"/>
              </a:rPr>
              <a:t>Drone and Controller </a:t>
            </a:r>
            <a:endParaRPr lang="en-US"/>
          </a:p>
          <a:p>
            <a:pPr lvl="1"/>
            <a:r>
              <a:rPr lang="en-US">
                <a:solidFill>
                  <a:srgbClr val="003366"/>
                </a:solidFill>
                <a:latin typeface="Arial"/>
                <a:cs typeface="Arial"/>
              </a:rPr>
              <a:t>Manual Mode</a:t>
            </a:r>
          </a:p>
          <a:p>
            <a:r>
              <a:rPr lang="en-US">
                <a:latin typeface="Arial"/>
                <a:cs typeface="Arial"/>
              </a:rPr>
              <a:t>Method: </a:t>
            </a:r>
          </a:p>
          <a:p>
            <a:pPr lvl="1"/>
            <a:r>
              <a:rPr lang="en-US">
                <a:latin typeface="Arial"/>
                <a:cs typeface="Arial"/>
              </a:rPr>
              <a:t>Takeoff</a:t>
            </a:r>
          </a:p>
          <a:p>
            <a:pPr lvl="1"/>
            <a:r>
              <a:rPr lang="en-US">
                <a:latin typeface="Arial"/>
                <a:cs typeface="Arial"/>
              </a:rPr>
              <a:t>Fly for 30 seconds</a:t>
            </a:r>
          </a:p>
          <a:p>
            <a:pPr lvl="1"/>
            <a:r>
              <a:rPr lang="en-US">
                <a:latin typeface="Arial"/>
                <a:cs typeface="Arial"/>
              </a:rPr>
              <a:t>Land in designated area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93CA3C-ADE0-884B-98ED-B3099A93F3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Results: </a:t>
            </a:r>
          </a:p>
          <a:p>
            <a:pPr lvl="1"/>
            <a:r>
              <a:rPr lang="en-US">
                <a:latin typeface="Arial"/>
                <a:cs typeface="Arial"/>
              </a:rPr>
              <a:t>Smoother landing with manual mode, no wobble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Slightly harder to control but with better performance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Able to touch down each time in specific area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F4954-6882-FC45-A54E-A023E1AD52FB}"/>
              </a:ext>
            </a:extLst>
          </p:cNvPr>
          <p:cNvSpPr txBox="1"/>
          <p:nvPr/>
        </p:nvSpPr>
        <p:spPr>
          <a:xfrm>
            <a:off x="11022389" y="6488668"/>
            <a:ext cx="148287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Tommy, 9</a:t>
            </a:r>
          </a:p>
        </p:txBody>
      </p:sp>
    </p:spTree>
    <p:extLst>
      <p:ext uri="{BB962C8B-B14F-4D97-AF65-F5344CB8AC3E}">
        <p14:creationId xmlns:p14="http://schemas.microsoft.com/office/powerpoint/2010/main" val="285713229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1">
      <a:dk1>
        <a:srgbClr val="003366"/>
      </a:dk1>
      <a:lt1>
        <a:sysClr val="window" lastClr="FFFFFF"/>
      </a:lt1>
      <a:dk2>
        <a:srgbClr val="B1541D"/>
      </a:dk2>
      <a:lt2>
        <a:srgbClr val="C3B8B2"/>
      </a:lt2>
      <a:accent1>
        <a:srgbClr val="F47722"/>
      </a:accent1>
      <a:accent2>
        <a:srgbClr val="FBB040"/>
      </a:accent2>
      <a:accent3>
        <a:srgbClr val="0066B3"/>
      </a:accent3>
      <a:accent4>
        <a:srgbClr val="009DDC"/>
      </a:accent4>
      <a:accent5>
        <a:srgbClr val="00ACA5"/>
      </a:accent5>
      <a:accent6>
        <a:srgbClr val="FFD200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9AB42F54-C6A5-494B-B78A-F5E43FF2FB87}" vid="{D417772E-4685-EF40-B8B1-FA1B90A2C32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0cfed2-d10c-4cf3-a2ed-e85666557061" xsi:nil="true"/>
    <lcf76f155ced4ddcb4097134ff3c332f xmlns="864be915-27d9-43a9-9f05-fef8ca23a2d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1538D582977418E672F2AA0BD329F" ma:contentTypeVersion="11" ma:contentTypeDescription="Create a new document." ma:contentTypeScope="" ma:versionID="5024f464269138faaedbcc4478f11947">
  <xsd:schema xmlns:xsd="http://www.w3.org/2001/XMLSchema" xmlns:xs="http://www.w3.org/2001/XMLSchema" xmlns:p="http://schemas.microsoft.com/office/2006/metadata/properties" xmlns:ns2="864be915-27d9-43a9-9f05-fef8ca23a2da" xmlns:ns3="8b0cfed2-d10c-4cf3-a2ed-e85666557061" targetNamespace="http://schemas.microsoft.com/office/2006/metadata/properties" ma:root="true" ma:fieldsID="a4b9f0877d4c5e509d20bedfcf0b0a92" ns2:_="" ns3:_="">
    <xsd:import namespace="864be915-27d9-43a9-9f05-fef8ca23a2da"/>
    <xsd:import namespace="8b0cfed2-d10c-4cf3-a2ed-e85666557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e915-27d9-43a9-9f05-fef8ca23a2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0cfed2-d10c-4cf3-a2ed-e856665570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4324d6-5e20-4036-ba35-76af83b3fcbe}" ma:internalName="TaxCatchAll" ma:showField="CatchAllData" ma:web="8b0cfed2-d10c-4cf3-a2ed-e85666557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B024A8-3087-418D-B1F8-E4644D6F7C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413B1E-A732-4C9C-884D-B6FEC8230509}">
  <ds:schemaRefs>
    <ds:schemaRef ds:uri="864be915-27d9-43a9-9f05-fef8ca23a2da"/>
    <ds:schemaRef ds:uri="8b0cfed2-d10c-4cf3-a2ed-e8566655706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7F39313-B968-4AB1-AD84-30D29B26DF04}">
  <ds:schemaRefs>
    <ds:schemaRef ds:uri="864be915-27d9-43a9-9f05-fef8ca23a2da"/>
    <ds:schemaRef ds:uri="8b0cfed2-d10c-4cf3-a2ed-e856665570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Theme2</vt:lpstr>
      <vt:lpstr>Boeing Drone: Final Testing</vt:lpstr>
      <vt:lpstr>Design Requirement Summary</vt:lpstr>
      <vt:lpstr>Top Level Testing Summary</vt:lpstr>
      <vt:lpstr>Dog Bone Testing</vt:lpstr>
      <vt:lpstr>Dog Bone Testing Results</vt:lpstr>
      <vt:lpstr>Takeoff</vt:lpstr>
      <vt:lpstr>Maneuverability</vt:lpstr>
      <vt:lpstr>Flight Stability</vt:lpstr>
      <vt:lpstr>Landing</vt:lpstr>
      <vt:lpstr>Flight Characteristics</vt:lpstr>
      <vt:lpstr>Real World Battery Test</vt:lpstr>
      <vt:lpstr>Drop Test</vt:lpstr>
      <vt:lpstr>Specification Sheet</vt:lpstr>
      <vt:lpstr>Specification Sheet</vt:lpstr>
      <vt:lpstr>QFD</vt:lpstr>
      <vt:lpstr>Demonstration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Boeing Drone: Initial Testing</dc:title>
  <dc:creator>Dante Anthony Faria</dc:creator>
  <cp:revision>118</cp:revision>
  <dcterms:created xsi:type="dcterms:W3CDTF">2023-04-14T00:18:56Z</dcterms:created>
  <dcterms:modified xsi:type="dcterms:W3CDTF">2023-04-22T04:37:12Z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0x01010094D1538D582977418E672F2AA0BD329F</vt:lpwstr>
  </property>
</Properties>
</file>