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257" r:id="rId6"/>
    <p:sldId id="268" r:id="rId7"/>
    <p:sldId id="261" r:id="rId8"/>
    <p:sldId id="266" r:id="rId9"/>
    <p:sldId id="265" r:id="rId10"/>
    <p:sldId id="267" r:id="rId11"/>
    <p:sldId id="263" r:id="rId12"/>
    <p:sldId id="25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6DE3F-90A5-48B4-9600-C0A574239B22}" v="865" dt="2023-04-08T01:02:47.301"/>
    <p1510:client id="{DECCDDF1-35C5-4A3F-8045-3BBB43B9402A}" v="67" dt="2023-04-08T01:15:58.603"/>
    <p1510:client id="{F1842393-FF20-CC44-A3DA-EF54F4226301}" v="64" dt="2023-04-08T01:18:36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aab S S Nasralla" userId="S::msn54@nau.edu::32d9f8af-ebc7-4d1f-8223-a8e244b7389a" providerId="AD" clId="Web-{515010EF-8DA4-4E62-8AC3-E481CD152306}"/>
    <pc:docChg chg="sldOrd">
      <pc:chgData name="Musaab S S Nasralla" userId="S::msn54@nau.edu::32d9f8af-ebc7-4d1f-8223-a8e244b7389a" providerId="AD" clId="Web-{515010EF-8DA4-4E62-8AC3-E481CD152306}" dt="2023-04-03T07:57:46.540" v="0"/>
      <pc:docMkLst>
        <pc:docMk/>
      </pc:docMkLst>
      <pc:sldChg chg="ord">
        <pc:chgData name="Musaab S S Nasralla" userId="S::msn54@nau.edu::32d9f8af-ebc7-4d1f-8223-a8e244b7389a" providerId="AD" clId="Web-{515010EF-8DA4-4E62-8AC3-E481CD152306}" dt="2023-04-03T07:57:46.540" v="0"/>
        <pc:sldMkLst>
          <pc:docMk/>
          <pc:sldMk cId="3920539371" sldId="266"/>
        </pc:sldMkLst>
      </pc:sldChg>
    </pc:docChg>
  </pc:docChgLst>
  <pc:docChgLst>
    <pc:chgData name="Aaron Steven Walcott" userId="S::asw254@nau.edu::dcd12583-90e8-41cf-a9f1-c42677bc03d6" providerId="AD" clId="Web-{C126DE3F-90A5-48B4-9600-C0A574239B22}"/>
    <pc:docChg chg="addSld delSld modSld sldOrd">
      <pc:chgData name="Aaron Steven Walcott" userId="S::asw254@nau.edu::dcd12583-90e8-41cf-a9f1-c42677bc03d6" providerId="AD" clId="Web-{C126DE3F-90A5-48B4-9600-C0A574239B22}" dt="2023-04-08T01:02:47.301" v="750" actId="20577"/>
      <pc:docMkLst>
        <pc:docMk/>
      </pc:docMkLst>
      <pc:sldChg chg="addSp delSp modSp">
        <pc:chgData name="Aaron Steven Walcott" userId="S::asw254@nau.edu::dcd12583-90e8-41cf-a9f1-c42677bc03d6" providerId="AD" clId="Web-{C126DE3F-90A5-48B4-9600-C0A574239B22}" dt="2023-04-08T00:52:48.584" v="469" actId="1076"/>
        <pc:sldMkLst>
          <pc:docMk/>
          <pc:sldMk cId="1329797296" sldId="261"/>
        </pc:sldMkLst>
        <pc:spChg chg="mod">
          <ac:chgData name="Aaron Steven Walcott" userId="S::asw254@nau.edu::dcd12583-90e8-41cf-a9f1-c42677bc03d6" providerId="AD" clId="Web-{C126DE3F-90A5-48B4-9600-C0A574239B22}" dt="2023-04-08T00:27:49.406" v="50" actId="20577"/>
          <ac:spMkLst>
            <pc:docMk/>
            <pc:sldMk cId="1329797296" sldId="261"/>
            <ac:spMk id="2" creationId="{4B694DE8-9535-E3B8-472F-91346A87A9A9}"/>
          </ac:spMkLst>
        </pc:spChg>
        <pc:spChg chg="mod">
          <ac:chgData name="Aaron Steven Walcott" userId="S::asw254@nau.edu::dcd12583-90e8-41cf-a9f1-c42677bc03d6" providerId="AD" clId="Web-{C126DE3F-90A5-48B4-9600-C0A574239B22}" dt="2023-04-08T00:52:43.147" v="468" actId="20577"/>
          <ac:spMkLst>
            <pc:docMk/>
            <pc:sldMk cId="1329797296" sldId="261"/>
            <ac:spMk id="5" creationId="{EDA9CDF8-263B-34FA-4DCB-D0A503F1DB38}"/>
          </ac:spMkLst>
        </pc:spChg>
        <pc:spChg chg="mod">
          <ac:chgData name="Aaron Steven Walcott" userId="S::asw254@nau.edu::dcd12583-90e8-41cf-a9f1-c42677bc03d6" providerId="AD" clId="Web-{C126DE3F-90A5-48B4-9600-C0A574239B22}" dt="2023-04-08T00:52:10.083" v="450" actId="1076"/>
          <ac:spMkLst>
            <pc:docMk/>
            <pc:sldMk cId="1329797296" sldId="261"/>
            <ac:spMk id="6" creationId="{F2F0563E-D21A-0197-CEF4-3A27C22251A8}"/>
          </ac:spMkLst>
        </pc:spChg>
        <pc:spChg chg="mod">
          <ac:chgData name="Aaron Steven Walcott" userId="S::asw254@nau.edu::dcd12583-90e8-41cf-a9f1-c42677bc03d6" providerId="AD" clId="Web-{C126DE3F-90A5-48B4-9600-C0A574239B22}" dt="2023-04-08T00:28:06.719" v="73" actId="20577"/>
          <ac:spMkLst>
            <pc:docMk/>
            <pc:sldMk cId="1329797296" sldId="261"/>
            <ac:spMk id="11" creationId="{C2A7B8EF-23A9-A71D-0A91-8AA6D527607D}"/>
          </ac:spMkLst>
        </pc:spChg>
        <pc:picChg chg="add mod">
          <ac:chgData name="Aaron Steven Walcott" userId="S::asw254@nau.edu::dcd12583-90e8-41cf-a9f1-c42677bc03d6" providerId="AD" clId="Web-{C126DE3F-90A5-48B4-9600-C0A574239B22}" dt="2023-04-08T00:52:48.584" v="469" actId="1076"/>
          <ac:picMkLst>
            <pc:docMk/>
            <pc:sldMk cId="1329797296" sldId="261"/>
            <ac:picMk id="3" creationId="{5F54987D-8E7C-DCE8-E51F-B7E18BEEEF12}"/>
          </ac:picMkLst>
        </pc:picChg>
        <pc:picChg chg="del mod">
          <ac:chgData name="Aaron Steven Walcott" userId="S::asw254@nau.edu::dcd12583-90e8-41cf-a9f1-c42677bc03d6" providerId="AD" clId="Web-{C126DE3F-90A5-48B4-9600-C0A574239B22}" dt="2023-04-08T00:34:56.260" v="281"/>
          <ac:picMkLst>
            <pc:docMk/>
            <pc:sldMk cId="1329797296" sldId="261"/>
            <ac:picMk id="4" creationId="{5A58484D-418C-8FEA-3E60-6D98C184553C}"/>
          </ac:picMkLst>
        </pc:picChg>
        <pc:picChg chg="del mod">
          <ac:chgData name="Aaron Steven Walcott" userId="S::asw254@nau.edu::dcd12583-90e8-41cf-a9f1-c42677bc03d6" providerId="AD" clId="Web-{C126DE3F-90A5-48B4-9600-C0A574239B22}" dt="2023-04-08T00:46:50.232" v="416"/>
          <ac:picMkLst>
            <pc:docMk/>
            <pc:sldMk cId="1329797296" sldId="261"/>
            <ac:picMk id="7" creationId="{CC3F6E67-A489-13DF-5C55-6950B7432BBC}"/>
          </ac:picMkLst>
        </pc:picChg>
        <pc:picChg chg="add del mod">
          <ac:chgData name="Aaron Steven Walcott" userId="S::asw254@nau.edu::dcd12583-90e8-41cf-a9f1-c42677bc03d6" providerId="AD" clId="Web-{C126DE3F-90A5-48B4-9600-C0A574239B22}" dt="2023-04-08T00:51:45.098" v="445"/>
          <ac:picMkLst>
            <pc:docMk/>
            <pc:sldMk cId="1329797296" sldId="261"/>
            <ac:picMk id="8" creationId="{8095372F-2FAE-629E-56F7-E4D46F7C63F8}"/>
          </ac:picMkLst>
        </pc:picChg>
        <pc:picChg chg="add mod">
          <ac:chgData name="Aaron Steven Walcott" userId="S::asw254@nau.edu::dcd12583-90e8-41cf-a9f1-c42677bc03d6" providerId="AD" clId="Web-{C126DE3F-90A5-48B4-9600-C0A574239B22}" dt="2023-04-08T00:52:19.427" v="451" actId="1076"/>
          <ac:picMkLst>
            <pc:docMk/>
            <pc:sldMk cId="1329797296" sldId="261"/>
            <ac:picMk id="9" creationId="{1CE426DE-A8B4-EF8F-3F2D-F20725133C12}"/>
          </ac:picMkLst>
        </pc:picChg>
      </pc:sldChg>
      <pc:sldChg chg="ord">
        <pc:chgData name="Aaron Steven Walcott" userId="S::asw254@nau.edu::dcd12583-90e8-41cf-a9f1-c42677bc03d6" providerId="AD" clId="Web-{C126DE3F-90A5-48B4-9600-C0A574239B22}" dt="2023-04-08T00:42:50.617" v="297"/>
        <pc:sldMkLst>
          <pc:docMk/>
          <pc:sldMk cId="2131204492" sldId="263"/>
        </pc:sldMkLst>
      </pc:sldChg>
      <pc:sldChg chg="delSp modSp ord">
        <pc:chgData name="Aaron Steven Walcott" userId="S::asw254@nau.edu::dcd12583-90e8-41cf-a9f1-c42677bc03d6" providerId="AD" clId="Web-{C126DE3F-90A5-48B4-9600-C0A574239B22}" dt="2023-04-08T00:53:04.928" v="470"/>
        <pc:sldMkLst>
          <pc:docMk/>
          <pc:sldMk cId="3920539371" sldId="266"/>
        </pc:sldMkLst>
        <pc:spChg chg="mod">
          <ac:chgData name="Aaron Steven Walcott" userId="S::asw254@nau.edu::dcd12583-90e8-41cf-a9f1-c42677bc03d6" providerId="AD" clId="Web-{C126DE3F-90A5-48B4-9600-C0A574239B22}" dt="2023-04-08T00:46:36.747" v="413" actId="20577"/>
          <ac:spMkLst>
            <pc:docMk/>
            <pc:sldMk cId="3920539371" sldId="266"/>
            <ac:spMk id="3" creationId="{BDCE7615-D1D9-5D61-7DC9-8B107CDC1979}"/>
          </ac:spMkLst>
        </pc:spChg>
        <pc:spChg chg="del">
          <ac:chgData name="Aaron Steven Walcott" userId="S::asw254@nau.edu::dcd12583-90e8-41cf-a9f1-c42677bc03d6" providerId="AD" clId="Web-{C126DE3F-90A5-48B4-9600-C0A574239B22}" dt="2023-04-08T00:53:04.928" v="470"/>
          <ac:spMkLst>
            <pc:docMk/>
            <pc:sldMk cId="3920539371" sldId="266"/>
            <ac:spMk id="4" creationId="{BF31045D-1B20-6C0D-2C44-B50566104F99}"/>
          </ac:spMkLst>
        </pc:spChg>
      </pc:sldChg>
      <pc:sldChg chg="del">
        <pc:chgData name="Aaron Steven Walcott" userId="S::asw254@nau.edu::dcd12583-90e8-41cf-a9f1-c42677bc03d6" providerId="AD" clId="Web-{C126DE3F-90A5-48B4-9600-C0A574239B22}" dt="2023-04-08T00:29:45.534" v="78"/>
        <pc:sldMkLst>
          <pc:docMk/>
          <pc:sldMk cId="14817110" sldId="267"/>
        </pc:sldMkLst>
      </pc:sldChg>
      <pc:sldChg chg="modSp new ord">
        <pc:chgData name="Aaron Steven Walcott" userId="S::asw254@nau.edu::dcd12583-90e8-41cf-a9f1-c42677bc03d6" providerId="AD" clId="Web-{C126DE3F-90A5-48B4-9600-C0A574239B22}" dt="2023-04-08T01:02:47.301" v="750" actId="20577"/>
        <pc:sldMkLst>
          <pc:docMk/>
          <pc:sldMk cId="1351103724" sldId="267"/>
        </pc:sldMkLst>
        <pc:spChg chg="mod">
          <ac:chgData name="Aaron Steven Walcott" userId="S::asw254@nau.edu::dcd12583-90e8-41cf-a9f1-c42677bc03d6" providerId="AD" clId="Web-{C126DE3F-90A5-48B4-9600-C0A574239B22}" dt="2023-04-08T00:31:22.255" v="93" actId="20577"/>
          <ac:spMkLst>
            <pc:docMk/>
            <pc:sldMk cId="1351103724" sldId="267"/>
            <ac:spMk id="2" creationId="{4E7F0686-A66A-2BB3-0A72-7470C86C8892}"/>
          </ac:spMkLst>
        </pc:spChg>
        <pc:spChg chg="mod">
          <ac:chgData name="Aaron Steven Walcott" userId="S::asw254@nau.edu::dcd12583-90e8-41cf-a9f1-c42677bc03d6" providerId="AD" clId="Web-{C126DE3F-90A5-48B4-9600-C0A574239B22}" dt="2023-04-08T01:02:47.301" v="750" actId="20577"/>
          <ac:spMkLst>
            <pc:docMk/>
            <pc:sldMk cId="1351103724" sldId="267"/>
            <ac:spMk id="3" creationId="{75E4FBFC-A28E-E3BF-F1C3-79D609FA8445}"/>
          </ac:spMkLst>
        </pc:spChg>
      </pc:sldChg>
      <pc:sldChg chg="modSp new del">
        <pc:chgData name="Aaron Steven Walcott" userId="S::asw254@nau.edu::dcd12583-90e8-41cf-a9f1-c42677bc03d6" providerId="AD" clId="Web-{C126DE3F-90A5-48B4-9600-C0A574239B22}" dt="2023-04-08T00:41:12.221" v="292"/>
        <pc:sldMkLst>
          <pc:docMk/>
          <pc:sldMk cId="1448839997" sldId="268"/>
        </pc:sldMkLst>
        <pc:spChg chg="mod">
          <ac:chgData name="Aaron Steven Walcott" userId="S::asw254@nau.edu::dcd12583-90e8-41cf-a9f1-c42677bc03d6" providerId="AD" clId="Web-{C126DE3F-90A5-48B4-9600-C0A574239B22}" dt="2023-04-08T00:34:04.477" v="280" actId="20577"/>
          <ac:spMkLst>
            <pc:docMk/>
            <pc:sldMk cId="1448839997" sldId="268"/>
            <ac:spMk id="2" creationId="{64DF2ED3-ECF5-EB89-4FEF-8EA539EAE477}"/>
          </ac:spMkLst>
        </pc:spChg>
        <pc:spChg chg="mod">
          <ac:chgData name="Aaron Steven Walcott" userId="S::asw254@nau.edu::dcd12583-90e8-41cf-a9f1-c42677bc03d6" providerId="AD" clId="Web-{C126DE3F-90A5-48B4-9600-C0A574239B22}" dt="2023-04-08T00:41:04.174" v="291" actId="20577"/>
          <ac:spMkLst>
            <pc:docMk/>
            <pc:sldMk cId="1448839997" sldId="268"/>
            <ac:spMk id="3" creationId="{B3C05178-9165-8E73-92AE-C54E8D59321A}"/>
          </ac:spMkLst>
        </pc:spChg>
      </pc:sldChg>
    </pc:docChg>
  </pc:docChgLst>
  <pc:docChgLst>
    <pc:chgData name="Simei Abdias Portillo Ramos" userId="a6023f4a-8a27-47c6-971d-e44b1ecb5981" providerId="ADAL" clId="{F1842393-FF20-CC44-A3DA-EF54F4226301}"/>
    <pc:docChg chg="custSel modSld">
      <pc:chgData name="Simei Abdias Portillo Ramos" userId="a6023f4a-8a27-47c6-971d-e44b1ecb5981" providerId="ADAL" clId="{F1842393-FF20-CC44-A3DA-EF54F4226301}" dt="2023-04-08T01:18:36.806" v="63" actId="931"/>
      <pc:docMkLst>
        <pc:docMk/>
      </pc:docMkLst>
      <pc:sldChg chg="modSp">
        <pc:chgData name="Simei Abdias Portillo Ramos" userId="a6023f4a-8a27-47c6-971d-e44b1ecb5981" providerId="ADAL" clId="{F1842393-FF20-CC44-A3DA-EF54F4226301}" dt="2023-04-08T00:48:34.826" v="56" actId="20577"/>
        <pc:sldMkLst>
          <pc:docMk/>
          <pc:sldMk cId="109857222" sldId="256"/>
        </pc:sldMkLst>
        <pc:spChg chg="mod">
          <ac:chgData name="Simei Abdias Portillo Ramos" userId="a6023f4a-8a27-47c6-971d-e44b1ecb5981" providerId="ADAL" clId="{F1842393-FF20-CC44-A3DA-EF54F4226301}" dt="2023-04-08T00:48:34.826" v="56" actId="20577"/>
          <ac:spMkLst>
            <pc:docMk/>
            <pc:sldMk cId="109857222" sldId="256"/>
            <ac:spMk id="8" creationId="{0E85FF58-A5CB-3291-C53B-546E1E800342}"/>
          </ac:spMkLst>
        </pc:spChg>
      </pc:sldChg>
      <pc:sldChg chg="addSp delSp modSp">
        <pc:chgData name="Simei Abdias Portillo Ramos" userId="a6023f4a-8a27-47c6-971d-e44b1ecb5981" providerId="ADAL" clId="{F1842393-FF20-CC44-A3DA-EF54F4226301}" dt="2023-04-08T00:48:28.663" v="54" actId="20577"/>
        <pc:sldMkLst>
          <pc:docMk/>
          <pc:sldMk cId="2131204492" sldId="263"/>
        </pc:sldMkLst>
        <pc:spChg chg="mod">
          <ac:chgData name="Simei Abdias Portillo Ramos" userId="a6023f4a-8a27-47c6-971d-e44b1ecb5981" providerId="ADAL" clId="{F1842393-FF20-CC44-A3DA-EF54F4226301}" dt="2023-04-08T00:48:28.663" v="54" actId="20577"/>
          <ac:spMkLst>
            <pc:docMk/>
            <pc:sldMk cId="2131204492" sldId="263"/>
            <ac:spMk id="6" creationId="{3423DCDC-B33A-FAE7-E5D7-00C3BFEF9EDF}"/>
          </ac:spMkLst>
        </pc:spChg>
        <pc:picChg chg="del">
          <ac:chgData name="Simei Abdias Portillo Ramos" userId="a6023f4a-8a27-47c6-971d-e44b1ecb5981" providerId="ADAL" clId="{F1842393-FF20-CC44-A3DA-EF54F4226301}" dt="2023-04-08T00:31:48.436" v="0" actId="478"/>
          <ac:picMkLst>
            <pc:docMk/>
            <pc:sldMk cId="2131204492" sldId="263"/>
            <ac:picMk id="3" creationId="{17824EBC-6F6A-E2D8-28FD-B488F8C543EC}"/>
          </ac:picMkLst>
        </pc:picChg>
        <pc:picChg chg="add mod">
          <ac:chgData name="Simei Abdias Portillo Ramos" userId="a6023f4a-8a27-47c6-971d-e44b1ecb5981" providerId="ADAL" clId="{F1842393-FF20-CC44-A3DA-EF54F4226301}" dt="2023-04-08T00:32:10.988" v="7" actId="1076"/>
          <ac:picMkLst>
            <pc:docMk/>
            <pc:sldMk cId="2131204492" sldId="263"/>
            <ac:picMk id="4" creationId="{46A3B5E8-2EA8-F31F-98A2-953C66879643}"/>
          </ac:picMkLst>
        </pc:picChg>
      </pc:sldChg>
      <pc:sldChg chg="addSp delSp modSp">
        <pc:chgData name="Simei Abdias Portillo Ramos" userId="a6023f4a-8a27-47c6-971d-e44b1ecb5981" providerId="ADAL" clId="{F1842393-FF20-CC44-A3DA-EF54F4226301}" dt="2023-04-08T01:18:36.806" v="63" actId="931"/>
        <pc:sldMkLst>
          <pc:docMk/>
          <pc:sldMk cId="2087109895" sldId="264"/>
        </pc:sldMkLst>
        <pc:spChg chg="mod">
          <ac:chgData name="Simei Abdias Portillo Ramos" userId="a6023f4a-8a27-47c6-971d-e44b1ecb5981" providerId="ADAL" clId="{F1842393-FF20-CC44-A3DA-EF54F4226301}" dt="2023-04-08T00:48:41.535" v="58" actId="20577"/>
          <ac:spMkLst>
            <pc:docMk/>
            <pc:sldMk cId="2087109895" sldId="264"/>
            <ac:spMk id="7" creationId="{AF1B34C9-6AEF-54E8-19AD-523CAFBA0F0F}"/>
          </ac:spMkLst>
        </pc:spChg>
        <pc:picChg chg="del">
          <ac:chgData name="Simei Abdias Portillo Ramos" userId="a6023f4a-8a27-47c6-971d-e44b1ecb5981" providerId="ADAL" clId="{F1842393-FF20-CC44-A3DA-EF54F4226301}" dt="2023-04-08T01:18:33.732" v="62" actId="478"/>
          <ac:picMkLst>
            <pc:docMk/>
            <pc:sldMk cId="2087109895" sldId="264"/>
            <ac:picMk id="3" creationId="{33E80A22-D679-CE98-2AB0-B1B483B3C234}"/>
          </ac:picMkLst>
        </pc:picChg>
        <pc:picChg chg="add">
          <ac:chgData name="Simei Abdias Portillo Ramos" userId="a6023f4a-8a27-47c6-971d-e44b1ecb5981" providerId="ADAL" clId="{F1842393-FF20-CC44-A3DA-EF54F4226301}" dt="2023-04-08T01:18:36.806" v="63" actId="931"/>
          <ac:picMkLst>
            <pc:docMk/>
            <pc:sldMk cId="2087109895" sldId="264"/>
            <ac:picMk id="4" creationId="{BDF92621-5E95-57C6-E353-589766BCA552}"/>
          </ac:picMkLst>
        </pc:picChg>
      </pc:sldChg>
      <pc:sldChg chg="addSp delSp modSp">
        <pc:chgData name="Simei Abdias Portillo Ramos" userId="a6023f4a-8a27-47c6-971d-e44b1ecb5981" providerId="ADAL" clId="{F1842393-FF20-CC44-A3DA-EF54F4226301}" dt="2023-04-08T00:48:18.808" v="52" actId="20577"/>
        <pc:sldMkLst>
          <pc:docMk/>
          <pc:sldMk cId="1219321642" sldId="265"/>
        </pc:sldMkLst>
        <pc:spChg chg="add del mod">
          <ac:chgData name="Simei Abdias Portillo Ramos" userId="a6023f4a-8a27-47c6-971d-e44b1ecb5981" providerId="ADAL" clId="{F1842393-FF20-CC44-A3DA-EF54F4226301}" dt="2023-04-08T00:41:04.488" v="9" actId="931"/>
          <ac:spMkLst>
            <pc:docMk/>
            <pc:sldMk cId="1219321642" sldId="265"/>
            <ac:spMk id="4" creationId="{03E7A7D2-8B4E-6691-67CE-F2E07F8CDE46}"/>
          </ac:spMkLst>
        </pc:spChg>
        <pc:spChg chg="mod">
          <ac:chgData name="Simei Abdias Portillo Ramos" userId="a6023f4a-8a27-47c6-971d-e44b1ecb5981" providerId="ADAL" clId="{F1842393-FF20-CC44-A3DA-EF54F4226301}" dt="2023-04-08T00:48:18.808" v="52" actId="20577"/>
          <ac:spMkLst>
            <pc:docMk/>
            <pc:sldMk cId="1219321642" sldId="265"/>
            <ac:spMk id="6" creationId="{E9ECCA6E-A5AF-C788-D5E5-3D9AF5D9BE80}"/>
          </ac:spMkLst>
        </pc:spChg>
        <pc:picChg chg="del">
          <ac:chgData name="Simei Abdias Portillo Ramos" userId="a6023f4a-8a27-47c6-971d-e44b1ecb5981" providerId="ADAL" clId="{F1842393-FF20-CC44-A3DA-EF54F4226301}" dt="2023-04-08T00:41:00.409" v="8" actId="478"/>
          <ac:picMkLst>
            <pc:docMk/>
            <pc:sldMk cId="1219321642" sldId="265"/>
            <ac:picMk id="5" creationId="{844334DA-6723-2DF2-5BCC-FA1A1D49DEBB}"/>
          </ac:picMkLst>
        </pc:picChg>
        <pc:picChg chg="add mod ord">
          <ac:chgData name="Simei Abdias Portillo Ramos" userId="a6023f4a-8a27-47c6-971d-e44b1ecb5981" providerId="ADAL" clId="{F1842393-FF20-CC44-A3DA-EF54F4226301}" dt="2023-04-08T00:41:38.870" v="14" actId="1076"/>
          <ac:picMkLst>
            <pc:docMk/>
            <pc:sldMk cId="1219321642" sldId="265"/>
            <ac:picMk id="7" creationId="{92554496-3BAE-3EBE-0F93-09C3F209B09A}"/>
          </ac:picMkLst>
        </pc:picChg>
      </pc:sldChg>
      <pc:sldChg chg="addSp delSp modSp addAnim delAnim">
        <pc:chgData name="Simei Abdias Portillo Ramos" userId="a6023f4a-8a27-47c6-971d-e44b1ecb5981" providerId="ADAL" clId="{F1842393-FF20-CC44-A3DA-EF54F4226301}" dt="2023-04-08T00:53:26.002" v="60" actId="2711"/>
        <pc:sldMkLst>
          <pc:docMk/>
          <pc:sldMk cId="3920539371" sldId="266"/>
        </pc:sldMkLst>
        <pc:spChg chg="mod">
          <ac:chgData name="Simei Abdias Portillo Ramos" userId="a6023f4a-8a27-47c6-971d-e44b1ecb5981" providerId="ADAL" clId="{F1842393-FF20-CC44-A3DA-EF54F4226301}" dt="2023-04-08T00:53:26.002" v="60" actId="2711"/>
          <ac:spMkLst>
            <pc:docMk/>
            <pc:sldMk cId="3920539371" sldId="266"/>
            <ac:spMk id="3" creationId="{BDCE7615-D1D9-5D61-7DC9-8B107CDC1979}"/>
          </ac:spMkLst>
        </pc:spChg>
        <pc:spChg chg="add mod">
          <ac:chgData name="Simei Abdias Portillo Ramos" userId="a6023f4a-8a27-47c6-971d-e44b1ecb5981" providerId="ADAL" clId="{F1842393-FF20-CC44-A3DA-EF54F4226301}" dt="2023-04-08T00:48:00.021" v="50" actId="1076"/>
          <ac:spMkLst>
            <pc:docMk/>
            <pc:sldMk cId="3920539371" sldId="266"/>
            <ac:spMk id="4" creationId="{BF31045D-1B20-6C0D-2C44-B50566104F99}"/>
          </ac:spMkLst>
        </pc:spChg>
        <pc:picChg chg="add del mod">
          <ac:chgData name="Simei Abdias Portillo Ramos" userId="a6023f4a-8a27-47c6-971d-e44b1ecb5981" providerId="ADAL" clId="{F1842393-FF20-CC44-A3DA-EF54F4226301}" dt="2023-04-08T00:45:03.613" v="20" actId="478"/>
          <ac:picMkLst>
            <pc:docMk/>
            <pc:sldMk cId="3920539371" sldId="266"/>
            <ac:picMk id="4" creationId="{8727ADCA-F71F-0CF0-F5DA-75855CA256D7}"/>
          </ac:picMkLst>
        </pc:picChg>
        <pc:picChg chg="add mod">
          <ac:chgData name="Simei Abdias Portillo Ramos" userId="a6023f4a-8a27-47c6-971d-e44b1ecb5981" providerId="ADAL" clId="{F1842393-FF20-CC44-A3DA-EF54F4226301}" dt="2023-04-08T00:53:14.517" v="59" actId="14100"/>
          <ac:picMkLst>
            <pc:docMk/>
            <pc:sldMk cId="3920539371" sldId="266"/>
            <ac:picMk id="5" creationId="{972E6D16-C16C-0367-E10E-CED276D1AD3F}"/>
          </ac:picMkLst>
        </pc:picChg>
      </pc:sldChg>
      <pc:sldChg chg="modSp">
        <pc:chgData name="Simei Abdias Portillo Ramos" userId="a6023f4a-8a27-47c6-971d-e44b1ecb5981" providerId="ADAL" clId="{F1842393-FF20-CC44-A3DA-EF54F4226301}" dt="2023-04-08T00:55:14.894" v="61" actId="2711"/>
        <pc:sldMkLst>
          <pc:docMk/>
          <pc:sldMk cId="1351103724" sldId="267"/>
        </pc:sldMkLst>
        <pc:spChg chg="mod">
          <ac:chgData name="Simei Abdias Portillo Ramos" userId="a6023f4a-8a27-47c6-971d-e44b1ecb5981" providerId="ADAL" clId="{F1842393-FF20-CC44-A3DA-EF54F4226301}" dt="2023-04-08T00:46:35.111" v="23" actId="2711"/>
          <ac:spMkLst>
            <pc:docMk/>
            <pc:sldMk cId="1351103724" sldId="267"/>
            <ac:spMk id="2" creationId="{4E7F0686-A66A-2BB3-0A72-7470C86C8892}"/>
          </ac:spMkLst>
        </pc:spChg>
        <pc:spChg chg="mod">
          <ac:chgData name="Simei Abdias Portillo Ramos" userId="a6023f4a-8a27-47c6-971d-e44b1ecb5981" providerId="ADAL" clId="{F1842393-FF20-CC44-A3DA-EF54F4226301}" dt="2023-04-08T00:55:14.894" v="61" actId="2711"/>
          <ac:spMkLst>
            <pc:docMk/>
            <pc:sldMk cId="1351103724" sldId="267"/>
            <ac:spMk id="3" creationId="{75E4FBFC-A28E-E3BF-F1C3-79D609FA8445}"/>
          </ac:spMkLst>
        </pc:spChg>
      </pc:sldChg>
    </pc:docChg>
  </pc:docChgLst>
  <pc:docChgLst>
    <pc:chgData name="Aaron Steven Walcott" userId="S::asw254@nau.edu::dcd12583-90e8-41cf-a9f1-c42677bc03d6" providerId="AD" clId="Web-{DECCDDF1-35C5-4A3F-8045-3BBB43B9402A}"/>
    <pc:docChg chg="addSld modSld">
      <pc:chgData name="Aaron Steven Walcott" userId="S::asw254@nau.edu::dcd12583-90e8-41cf-a9f1-c42677bc03d6" providerId="AD" clId="Web-{DECCDDF1-35C5-4A3F-8045-3BBB43B9402A}" dt="2023-04-08T01:15:58.603" v="65" actId="20577"/>
      <pc:docMkLst>
        <pc:docMk/>
      </pc:docMkLst>
      <pc:sldChg chg="modSp new">
        <pc:chgData name="Aaron Steven Walcott" userId="S::asw254@nau.edu::dcd12583-90e8-41cf-a9f1-c42677bc03d6" providerId="AD" clId="Web-{DECCDDF1-35C5-4A3F-8045-3BBB43B9402A}" dt="2023-04-08T01:15:58.603" v="65" actId="20577"/>
        <pc:sldMkLst>
          <pc:docMk/>
          <pc:sldMk cId="1639934736" sldId="268"/>
        </pc:sldMkLst>
        <pc:spChg chg="mod">
          <ac:chgData name="Aaron Steven Walcott" userId="S::asw254@nau.edu::dcd12583-90e8-41cf-a9f1-c42677bc03d6" providerId="AD" clId="Web-{DECCDDF1-35C5-4A3F-8045-3BBB43B9402A}" dt="2023-04-08T01:12:19.235" v="9" actId="20577"/>
          <ac:spMkLst>
            <pc:docMk/>
            <pc:sldMk cId="1639934736" sldId="268"/>
            <ac:spMk id="2" creationId="{C000F8E2-BB92-CA64-7E8E-212BCC598A02}"/>
          </ac:spMkLst>
        </pc:spChg>
        <pc:spChg chg="mod">
          <ac:chgData name="Aaron Steven Walcott" userId="S::asw254@nau.edu::dcd12583-90e8-41cf-a9f1-c42677bc03d6" providerId="AD" clId="Web-{DECCDDF1-35C5-4A3F-8045-3BBB43B9402A}" dt="2023-04-08T01:15:58.603" v="65" actId="20577"/>
          <ac:spMkLst>
            <pc:docMk/>
            <pc:sldMk cId="1639934736" sldId="268"/>
            <ac:spMk id="3" creationId="{148110CE-6E67-D2BB-CC24-37DE5D270E96}"/>
          </ac:spMkLst>
        </pc:spChg>
      </pc:sldChg>
    </pc:docChg>
  </pc:docChgLst>
  <pc:docChgLst>
    <pc:chgData name="Simei Abdias Portillo Ramos" userId="a6023f4a-8a27-47c6-971d-e44b1ecb5981" providerId="ADAL" clId="{E5CC8560-F8AB-5C4E-8C2A-378C50327F60}"/>
    <pc:docChg chg="custSel addSld delSld modSld sldOrd delMainMaster">
      <pc:chgData name="Simei Abdias Portillo Ramos" userId="a6023f4a-8a27-47c6-971d-e44b1ecb5981" providerId="ADAL" clId="{E5CC8560-F8AB-5C4E-8C2A-378C50327F60}" dt="2023-04-03T07:32:18.788" v="98" actId="1076"/>
      <pc:docMkLst>
        <pc:docMk/>
      </pc:docMkLst>
      <pc:sldChg chg="addSp delSp modSp add del mod">
        <pc:chgData name="Simei Abdias Portillo Ramos" userId="a6023f4a-8a27-47c6-971d-e44b1ecb5981" providerId="ADAL" clId="{E5CC8560-F8AB-5C4E-8C2A-378C50327F60}" dt="2023-04-03T07:32:18.788" v="98" actId="1076"/>
        <pc:sldMkLst>
          <pc:docMk/>
          <pc:sldMk cId="109857222" sldId="256"/>
        </pc:sldMkLst>
        <pc:picChg chg="add mod">
          <ac:chgData name="Simei Abdias Portillo Ramos" userId="a6023f4a-8a27-47c6-971d-e44b1ecb5981" providerId="ADAL" clId="{E5CC8560-F8AB-5C4E-8C2A-378C50327F60}" dt="2023-04-03T07:32:18.788" v="98" actId="1076"/>
          <ac:picMkLst>
            <pc:docMk/>
            <pc:sldMk cId="109857222" sldId="256"/>
            <ac:picMk id="3" creationId="{3D0667E1-6B79-8322-C680-30C5058FB73B}"/>
          </ac:picMkLst>
        </pc:picChg>
        <pc:picChg chg="del">
          <ac:chgData name="Simei Abdias Portillo Ramos" userId="a6023f4a-8a27-47c6-971d-e44b1ecb5981" providerId="ADAL" clId="{E5CC8560-F8AB-5C4E-8C2A-378C50327F60}" dt="2023-04-03T07:31:42.959" v="89" actId="478"/>
          <ac:picMkLst>
            <pc:docMk/>
            <pc:sldMk cId="109857222" sldId="256"/>
            <ac:picMk id="5" creationId="{1B3AA416-E427-2120-2EBA-9F7992886735}"/>
          </ac:picMkLst>
        </pc:picChg>
      </pc:sldChg>
      <pc:sldChg chg="addSp delSp add del setBg delDesignElem">
        <pc:chgData name="Simei Abdias Portillo Ramos" userId="a6023f4a-8a27-47c6-971d-e44b1ecb5981" providerId="ADAL" clId="{E5CC8560-F8AB-5C4E-8C2A-378C50327F60}" dt="2023-04-03T07:01:06.163" v="3"/>
        <pc:sldMkLst>
          <pc:docMk/>
          <pc:sldMk cId="2852663241" sldId="257"/>
        </pc:sldMkLst>
        <pc:spChg chg="add del">
          <ac:chgData name="Simei Abdias Portillo Ramos" userId="a6023f4a-8a27-47c6-971d-e44b1ecb5981" providerId="ADAL" clId="{E5CC8560-F8AB-5C4E-8C2A-378C50327F60}" dt="2023-04-03T07:01:05.190" v="2"/>
          <ac:spMkLst>
            <pc:docMk/>
            <pc:sldMk cId="2852663241" sldId="257"/>
            <ac:spMk id="9" creationId="{F774E8E4-3A52-4B19-AFD7-B242CE61A7A9}"/>
          </ac:spMkLst>
        </pc:spChg>
      </pc:sldChg>
      <pc:sldChg chg="new del ord">
        <pc:chgData name="Simei Abdias Portillo Ramos" userId="a6023f4a-8a27-47c6-971d-e44b1ecb5981" providerId="ADAL" clId="{E5CC8560-F8AB-5C4E-8C2A-378C50327F60}" dt="2023-04-03T07:14:35.133" v="26" actId="2696"/>
        <pc:sldMkLst>
          <pc:docMk/>
          <pc:sldMk cId="849687983" sldId="258"/>
        </pc:sldMkLst>
      </pc:sldChg>
      <pc:sldChg chg="add del">
        <pc:chgData name="Simei Abdias Portillo Ramos" userId="a6023f4a-8a27-47c6-971d-e44b1ecb5981" providerId="ADAL" clId="{E5CC8560-F8AB-5C4E-8C2A-378C50327F60}" dt="2023-04-03T07:04:22.884" v="11"/>
        <pc:sldMkLst>
          <pc:docMk/>
          <pc:sldMk cId="1329797296" sldId="261"/>
        </pc:sldMkLst>
      </pc:sldChg>
      <pc:sldChg chg="new del">
        <pc:chgData name="Simei Abdias Portillo Ramos" userId="a6023f4a-8a27-47c6-971d-e44b1ecb5981" providerId="ADAL" clId="{E5CC8560-F8AB-5C4E-8C2A-378C50327F60}" dt="2023-04-03T07:14:29.694" v="25" actId="2696"/>
        <pc:sldMkLst>
          <pc:docMk/>
          <pc:sldMk cId="21916819" sldId="262"/>
        </pc:sldMkLst>
      </pc:sldChg>
      <pc:sldChg chg="add del ord">
        <pc:chgData name="Simei Abdias Portillo Ramos" userId="a6023f4a-8a27-47c6-971d-e44b1ecb5981" providerId="ADAL" clId="{E5CC8560-F8AB-5C4E-8C2A-378C50327F60}" dt="2023-04-03T07:14:00.106" v="17" actId="20578"/>
        <pc:sldMkLst>
          <pc:docMk/>
          <pc:sldMk cId="2131204492" sldId="263"/>
        </pc:sldMkLst>
      </pc:sldChg>
      <pc:sldChg chg="add del ord">
        <pc:chgData name="Simei Abdias Portillo Ramos" userId="a6023f4a-8a27-47c6-971d-e44b1ecb5981" providerId="ADAL" clId="{E5CC8560-F8AB-5C4E-8C2A-378C50327F60}" dt="2023-04-03T07:14:26.223" v="24" actId="20578"/>
        <pc:sldMkLst>
          <pc:docMk/>
          <pc:sldMk cId="2087109895" sldId="264"/>
        </pc:sldMkLst>
      </pc:sldChg>
      <pc:sldChg chg="addSp delSp modSp new mod">
        <pc:chgData name="Simei Abdias Portillo Ramos" userId="a6023f4a-8a27-47c6-971d-e44b1ecb5981" providerId="ADAL" clId="{E5CC8560-F8AB-5C4E-8C2A-378C50327F60}" dt="2023-04-03T07:19:22.517" v="88" actId="1076"/>
        <pc:sldMkLst>
          <pc:docMk/>
          <pc:sldMk cId="1219321642" sldId="265"/>
        </pc:sldMkLst>
        <pc:spChg chg="mod">
          <ac:chgData name="Simei Abdias Portillo Ramos" userId="a6023f4a-8a27-47c6-971d-e44b1ecb5981" providerId="ADAL" clId="{E5CC8560-F8AB-5C4E-8C2A-378C50327F60}" dt="2023-04-03T07:18:21.534" v="51" actId="20577"/>
          <ac:spMkLst>
            <pc:docMk/>
            <pc:sldMk cId="1219321642" sldId="265"/>
            <ac:spMk id="2" creationId="{9FF8C3BB-A983-FE7D-259E-46531CDB59F6}"/>
          </ac:spMkLst>
        </pc:spChg>
        <pc:spChg chg="del">
          <ac:chgData name="Simei Abdias Portillo Ramos" userId="a6023f4a-8a27-47c6-971d-e44b1ecb5981" providerId="ADAL" clId="{E5CC8560-F8AB-5C4E-8C2A-378C50327F60}" dt="2023-04-03T07:16:22.335" v="28" actId="931"/>
          <ac:spMkLst>
            <pc:docMk/>
            <pc:sldMk cId="1219321642" sldId="265"/>
            <ac:spMk id="3" creationId="{AC12E62A-00E7-EA1B-85B9-BFFADAC3E25E}"/>
          </ac:spMkLst>
        </pc:spChg>
        <pc:spChg chg="add mod">
          <ac:chgData name="Simei Abdias Portillo Ramos" userId="a6023f4a-8a27-47c6-971d-e44b1ecb5981" providerId="ADAL" clId="{E5CC8560-F8AB-5C4E-8C2A-378C50327F60}" dt="2023-04-03T07:19:22.517" v="88" actId="1076"/>
          <ac:spMkLst>
            <pc:docMk/>
            <pc:sldMk cId="1219321642" sldId="265"/>
            <ac:spMk id="6" creationId="{E9ECCA6E-A5AF-C788-D5E5-3D9AF5D9BE80}"/>
          </ac:spMkLst>
        </pc:spChg>
        <pc:picChg chg="add mod">
          <ac:chgData name="Simei Abdias Portillo Ramos" userId="a6023f4a-8a27-47c6-971d-e44b1ecb5981" providerId="ADAL" clId="{E5CC8560-F8AB-5C4E-8C2A-378C50327F60}" dt="2023-04-03T07:18:45.008" v="53" actId="1076"/>
          <ac:picMkLst>
            <pc:docMk/>
            <pc:sldMk cId="1219321642" sldId="265"/>
            <ac:picMk id="5" creationId="{844334DA-6723-2DF2-5BCC-FA1A1D49DEBB}"/>
          </ac:picMkLst>
        </pc:picChg>
      </pc:sldChg>
      <pc:sldMasterChg chg="del delSldLayout">
        <pc:chgData name="Simei Abdias Portillo Ramos" userId="a6023f4a-8a27-47c6-971d-e44b1ecb5981" providerId="ADAL" clId="{E5CC8560-F8AB-5C4E-8C2A-378C50327F60}" dt="2023-04-03T07:01:14.188" v="4" actId="2696"/>
        <pc:sldMasterMkLst>
          <pc:docMk/>
          <pc:sldMasterMk cId="2460954070" sldId="2147483660"/>
        </pc:sldMasterMkLst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imei Abdias Portillo Ramos" userId="a6023f4a-8a27-47c6-971d-e44b1ecb5981" providerId="ADAL" clId="{E5CC8560-F8AB-5C4E-8C2A-378C50327F60}" dt="2023-04-03T07:01:14.188" v="4" actId="2696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Musaab S S Nasralla" userId="S::msn54@nau.edu::32d9f8af-ebc7-4d1f-8223-a8e244b7389a" providerId="AD" clId="Web-{3C7C29F6-9A36-4A80-B358-9E4726AFAE8B}"/>
    <pc:docChg chg="addSld modSld">
      <pc:chgData name="Musaab S S Nasralla" userId="S::msn54@nau.edu::32d9f8af-ebc7-4d1f-8223-a8e244b7389a" providerId="AD" clId="Web-{3C7C29F6-9A36-4A80-B358-9E4726AFAE8B}" dt="2023-04-03T07:33:07.562" v="131" actId="20577"/>
      <pc:docMkLst>
        <pc:docMk/>
      </pc:docMkLst>
      <pc:sldChg chg="modSp new">
        <pc:chgData name="Musaab S S Nasralla" userId="S::msn54@nau.edu::32d9f8af-ebc7-4d1f-8223-a8e244b7389a" providerId="AD" clId="Web-{3C7C29F6-9A36-4A80-B358-9E4726AFAE8B}" dt="2023-04-03T07:18:52.622" v="17" actId="20577"/>
        <pc:sldMkLst>
          <pc:docMk/>
          <pc:sldMk cId="3920539371" sldId="266"/>
        </pc:sldMkLst>
        <pc:spChg chg="mod">
          <ac:chgData name="Musaab S S Nasralla" userId="S::msn54@nau.edu::32d9f8af-ebc7-4d1f-8223-a8e244b7389a" providerId="AD" clId="Web-{3C7C29F6-9A36-4A80-B358-9E4726AFAE8B}" dt="2023-04-03T07:18:52.622" v="17" actId="20577"/>
          <ac:spMkLst>
            <pc:docMk/>
            <pc:sldMk cId="3920539371" sldId="266"/>
            <ac:spMk id="2" creationId="{EFEDDF4D-8E33-161F-6E97-1BCE23268559}"/>
          </ac:spMkLst>
        </pc:spChg>
      </pc:sldChg>
      <pc:sldChg chg="modSp new">
        <pc:chgData name="Musaab S S Nasralla" userId="S::msn54@nau.edu::32d9f8af-ebc7-4d1f-8223-a8e244b7389a" providerId="AD" clId="Web-{3C7C29F6-9A36-4A80-B358-9E4726AFAE8B}" dt="2023-04-03T07:33:07.562" v="131" actId="20577"/>
        <pc:sldMkLst>
          <pc:docMk/>
          <pc:sldMk cId="14817110" sldId="267"/>
        </pc:sldMkLst>
        <pc:spChg chg="mod">
          <ac:chgData name="Musaab S S Nasralla" userId="S::msn54@nau.edu::32d9f8af-ebc7-4d1f-8223-a8e244b7389a" providerId="AD" clId="Web-{3C7C29F6-9A36-4A80-B358-9E4726AFAE8B}" dt="2023-04-03T07:28:45.550" v="30" actId="20577"/>
          <ac:spMkLst>
            <pc:docMk/>
            <pc:sldMk cId="14817110" sldId="267"/>
            <ac:spMk id="2" creationId="{C6D9079C-C867-6852-A12E-494D81EAAD0A}"/>
          </ac:spMkLst>
        </pc:spChg>
        <pc:spChg chg="mod">
          <ac:chgData name="Musaab S S Nasralla" userId="S::msn54@nau.edu::32d9f8af-ebc7-4d1f-8223-a8e244b7389a" providerId="AD" clId="Web-{3C7C29F6-9A36-4A80-B358-9E4726AFAE8B}" dt="2023-04-03T07:33:07.562" v="131" actId="20577"/>
          <ac:spMkLst>
            <pc:docMk/>
            <pc:sldMk cId="14817110" sldId="267"/>
            <ac:spMk id="3" creationId="{205DFA7A-4155-EE2E-8BE4-5A0C4D3FA0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2080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5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3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22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06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0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4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94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055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7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8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6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bstract bubble art">
            <a:extLst>
              <a:ext uri="{FF2B5EF4-FFF2-40B4-BE49-F238E27FC236}">
                <a16:creationId xmlns:a16="http://schemas.microsoft.com/office/drawing/2014/main" id="{A35C7884-2A66-E2D9-5D94-BEF94B88D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</a:blip>
          <a:srcRect t="34618" b="4653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>
            <a:normAutofit/>
          </a:bodyPr>
          <a:lstStyle/>
          <a:p>
            <a:r>
              <a:rPr lang="en-US" b="0" i="0" u="none" strike="noStrike" cap="all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HELIUM-FILLED BUBBLE SOAP GENERATOR</a:t>
            </a:r>
            <a:r>
              <a:rPr lang="en-US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79074"/>
            <a:ext cx="9418320" cy="1613165"/>
          </a:xfrm>
        </p:spPr>
        <p:txBody>
          <a:bodyPr>
            <a:normAutofit/>
          </a:bodyPr>
          <a:lstStyle/>
          <a:p>
            <a:r>
              <a:rPr lang="en-US" b="0" i="0" u="none" strike="noStrike" cap="small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P16: Aaron Walcott, Simei Portillo, Musaab Nasralla</a:t>
            </a:r>
            <a:r>
              <a:rPr lang="en-US" b="0" i="0">
                <a:solidFill>
                  <a:schemeClr val="tx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774E8E4-3A52-4B19-AFD7-B242CE61A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266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F8E2-BB92-CA64-7E8E-212BCC59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110CE-6E67-D2BB-CC24-37DE5D270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Adapter has been manufactured</a:t>
            </a:r>
          </a:p>
          <a:p>
            <a:pPr lvl="1"/>
            <a:r>
              <a:rPr lang="en-US" spc="10">
                <a:solidFill>
                  <a:srgbClr val="000000"/>
                </a:solidFill>
              </a:rPr>
              <a:t>Client approved</a:t>
            </a:r>
            <a:endParaRPr lang="en-US"/>
          </a:p>
          <a:p>
            <a:r>
              <a:rPr lang="en-US"/>
              <a:t>Client gave the team a more portable compressor to work with outside of lab</a:t>
            </a:r>
          </a:p>
          <a:p>
            <a:r>
              <a:rPr lang="en-US"/>
              <a:t>The team has started testing – video on a later slide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4DE8-9535-E3B8-472F-91346A8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15" y="472610"/>
            <a:ext cx="9842538" cy="1141141"/>
          </a:xfrm>
        </p:spPr>
        <p:txBody>
          <a:bodyPr/>
          <a:lstStyle/>
          <a:p>
            <a:r>
              <a:rPr lang="en-US">
                <a:latin typeface="Times New Roman"/>
                <a:cs typeface="Times New Roman"/>
              </a:rPr>
              <a:t>Nozzle Specifications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7B8EF-23A9-A71D-0A91-8AA6D527607D}"/>
              </a:ext>
            </a:extLst>
          </p:cNvPr>
          <p:cNvSpPr txBox="1"/>
          <p:nvPr/>
        </p:nvSpPr>
        <p:spPr>
          <a:xfrm>
            <a:off x="961615" y="1717435"/>
            <a:ext cx="803083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Third layer adapter now machined.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Threads all the way to the end of the nozzle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2-3mm of space between brass nozzle end and adapter outlet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Made from aluminum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Still 0.5mm diameter outlet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Total length is 1.6 inches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9CDF8-263B-34FA-4DCB-D0A503F1DB38}"/>
              </a:ext>
            </a:extLst>
          </p:cNvPr>
          <p:cNvSpPr txBox="1"/>
          <p:nvPr/>
        </p:nvSpPr>
        <p:spPr>
          <a:xfrm>
            <a:off x="1115887" y="5838829"/>
            <a:ext cx="34790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Figure 1: </a:t>
            </a:r>
            <a:r>
              <a:rPr lang="en-US">
                <a:solidFill>
                  <a:srgbClr val="000000"/>
                </a:solidFill>
                <a:latin typeface="Century Schoolbook" panose="02040604050505020304"/>
              </a:rPr>
              <a:t>Full Coaxial Design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0563E-D21A-0197-CEF4-3A27C22251A8}"/>
              </a:ext>
            </a:extLst>
          </p:cNvPr>
          <p:cNvSpPr txBox="1"/>
          <p:nvPr/>
        </p:nvSpPr>
        <p:spPr>
          <a:xfrm>
            <a:off x="7220185" y="5837295"/>
            <a:ext cx="36406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Figure 2: </a:t>
            </a:r>
            <a:r>
              <a:rPr lang="en-US">
                <a:solidFill>
                  <a:srgbClr val="000000"/>
                </a:solidFill>
                <a:latin typeface="Century Schoolbook" panose="02040604050505020304"/>
              </a:rPr>
              <a:t>Third Layer Adapter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Picture 7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5F54987D-8E7C-DCE8-E51F-B7E18BEE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845" y="3689115"/>
            <a:ext cx="2743200" cy="2057400"/>
          </a:xfrm>
          <a:prstGeom prst="rect">
            <a:avLst/>
          </a:prstGeom>
        </p:spPr>
      </p:pic>
      <p:pic>
        <p:nvPicPr>
          <p:cNvPr id="9" name="Picture 9" descr="A picture containing indoor, floor, wooden, counter&#10;&#10;Description automatically generated">
            <a:extLst>
              <a:ext uri="{FF2B5EF4-FFF2-40B4-BE49-F238E27FC236}">
                <a16:creationId xmlns:a16="http://schemas.microsoft.com/office/drawing/2014/main" id="{1CE426DE-A8B4-EF8F-3F2D-F2072513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918" y="2392461"/>
            <a:ext cx="2743200" cy="33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9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DF4D-8E33-161F-6E97-1BCE2326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cs typeface="Calibri Light"/>
              </a:rPr>
              <a:t>Demonstration</a:t>
            </a:r>
            <a:endParaRPr lang="en-US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7615-D1D9-5D61-7DC9-8B107CDC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634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Video demo of nozzle flowing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Using a soap and water solution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Not using helium for now until client needs</a:t>
            </a:r>
          </a:p>
          <a:p>
            <a:pPr lvl="2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Dr. Dou said for testing to just use air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Using a smaller air compressor to push air through</a:t>
            </a:r>
          </a:p>
          <a:p>
            <a:pPr lvl="2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Will be using a much higher pressure for in lab testing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Will be using a syringe to put the liquid solution through to create more pressure</a:t>
            </a:r>
          </a:p>
        </p:txBody>
      </p:sp>
      <p:pic>
        <p:nvPicPr>
          <p:cNvPr id="5" name="trim.93B10AE1-6430-4F28-8DE0-8DAE7785B996.MOV">
            <a:hlinkClick r:id="" action="ppaction://media"/>
            <a:extLst>
              <a:ext uri="{FF2B5EF4-FFF2-40B4-BE49-F238E27FC236}">
                <a16:creationId xmlns:a16="http://schemas.microsoft.com/office/drawing/2014/main" id="{972E6D16-C16C-0367-E10E-CED276D1AD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4376" y="0"/>
            <a:ext cx="3857624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C3BB-A983-FE7D-259E-46531CDB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Schematic Diagram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CCA6E-A5AF-C788-D5E5-3D9AF5D9BE80}"/>
              </a:ext>
            </a:extLst>
          </p:cNvPr>
          <p:cNvSpPr txBox="1"/>
          <p:nvPr/>
        </p:nvSpPr>
        <p:spPr>
          <a:xfrm>
            <a:off x="4111053" y="6122908"/>
            <a:ext cx="349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3: Schematic Diagram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2554496-3BAE-3EBE-0F93-09C3F209B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73" y="1691322"/>
            <a:ext cx="5959093" cy="4351338"/>
          </a:xfrm>
        </p:spPr>
      </p:pic>
    </p:spTree>
    <p:extLst>
      <p:ext uri="{BB962C8B-B14F-4D97-AF65-F5344CB8AC3E}">
        <p14:creationId xmlns:p14="http://schemas.microsoft.com/office/powerpoint/2010/main" val="121932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0686-A66A-2BB3-0A72-7470C86C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Testing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4FBFC-A28E-E3BF-F1C3-79D609FA8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For the team's testing they will be using a phantom high-speed camera to capture their bubble output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They will then be importing pictures and data into MATLAB to solve for:</a:t>
            </a:r>
          </a:p>
          <a:p>
            <a:pPr lvl="2"/>
            <a:r>
              <a:rPr lang="en-US">
                <a:latin typeface="Times New Roman"/>
                <a:cs typeface="Times New Roman"/>
              </a:rPr>
              <a:t>Bubble output rate</a:t>
            </a:r>
          </a:p>
          <a:p>
            <a:pPr lvl="2"/>
            <a:r>
              <a:rPr lang="en-US">
                <a:latin typeface="Times New Roman"/>
                <a:cs typeface="Times New Roman"/>
              </a:rPr>
              <a:t>Bubble concentration</a:t>
            </a:r>
          </a:p>
          <a:p>
            <a:pPr lvl="2"/>
            <a:r>
              <a:rPr lang="en-US">
                <a:latin typeface="Times New Roman"/>
                <a:cs typeface="Times New Roman"/>
              </a:rPr>
              <a:t>Bubble diameter</a:t>
            </a:r>
          </a:p>
          <a:p>
            <a:pPr lvl="1"/>
            <a:r>
              <a:rPr lang="en-US">
                <a:latin typeface="Times New Roman"/>
                <a:cs typeface="Times New Roman"/>
              </a:rPr>
              <a:t>While they run these tests, they will gage the amount of time the machine was running so they can see if it will be able to run for 30 minutes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0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7326-951B-C6C4-559C-A588C14F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3DCDC-B33A-FAE7-E5D7-00C3BFEF9EDF}"/>
              </a:ext>
            </a:extLst>
          </p:cNvPr>
          <p:cNvSpPr txBox="1"/>
          <p:nvPr/>
        </p:nvSpPr>
        <p:spPr>
          <a:xfrm>
            <a:off x="4601735" y="4241811"/>
            <a:ext cx="29885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Figure 4: Manufacturing Plan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6A3B5E8-2EA8-F31F-98A2-953C66879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3" y="2507070"/>
            <a:ext cx="11922810" cy="17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EC9445-8733-F3BB-F544-C9499D52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Purchasing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5FF58-A5CB-3291-C53B-546E1E800342}"/>
              </a:ext>
            </a:extLst>
          </p:cNvPr>
          <p:cNvSpPr txBox="1"/>
          <p:nvPr/>
        </p:nvSpPr>
        <p:spPr>
          <a:xfrm>
            <a:off x="4819185" y="4657693"/>
            <a:ext cx="25536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Figure 5: Purchasing Plan</a:t>
            </a:r>
          </a:p>
        </p:txBody>
      </p:sp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3D0667E1-6B79-8322-C680-30C5058F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27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A973-4E2A-202B-4765-D0C85595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B34C9-6AEF-54E8-19AD-523CAFBA0F0F}"/>
              </a:ext>
            </a:extLst>
          </p:cNvPr>
          <p:cNvSpPr txBox="1"/>
          <p:nvPr/>
        </p:nvSpPr>
        <p:spPr>
          <a:xfrm>
            <a:off x="5014332" y="5167312"/>
            <a:ext cx="2163336" cy="3791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Figure 6: Gantt Chart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F92621-5E95-57C6-E353-589766BCA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41" y="1716678"/>
            <a:ext cx="6934918" cy="34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0989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95547f-6426-403b-99a6-33b9191fd657">
      <Terms xmlns="http://schemas.microsoft.com/office/infopath/2007/PartnerControls"/>
    </lcf76f155ced4ddcb4097134ff3c332f>
    <TaxCatchAll xmlns="a7db099f-59fe-4b99-b59b-ec951a3116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AB101631C5C4EA48E99C99147403D" ma:contentTypeVersion="11" ma:contentTypeDescription="Create a new document." ma:contentTypeScope="" ma:versionID="50e465f0095f90b11599395192c5e75a">
  <xsd:schema xmlns:xsd="http://www.w3.org/2001/XMLSchema" xmlns:xs="http://www.w3.org/2001/XMLSchema" xmlns:p="http://schemas.microsoft.com/office/2006/metadata/properties" xmlns:ns2="a795547f-6426-403b-99a6-33b9191fd657" xmlns:ns3="a7db099f-59fe-4b99-b59b-ec951a311665" targetNamespace="http://schemas.microsoft.com/office/2006/metadata/properties" ma:root="true" ma:fieldsID="71e5d9deed8dd3172e84b18a66ab86b3" ns2:_="" ns3:_="">
    <xsd:import namespace="a795547f-6426-403b-99a6-33b9191fd657"/>
    <xsd:import namespace="a7db099f-59fe-4b99-b59b-ec951a311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5547f-6426-403b-99a6-33b9191fd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b099f-59fe-4b99-b59b-ec951a311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99e742-7a90-4de9-ac2c-f09de85e56e7}" ma:internalName="TaxCatchAll" ma:showField="CatchAllData" ma:web="a7db099f-59fe-4b99-b59b-ec951a311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DA97C-3481-4C3B-BD6A-5CEFD7B75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C48E51-A575-4D4A-93C6-100C94270516}">
  <ds:schemaRefs>
    <ds:schemaRef ds:uri="a795547f-6426-403b-99a6-33b9191fd657"/>
    <ds:schemaRef ds:uri="a7db099f-59fe-4b99-b59b-ec951a31166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E54CF992-124A-4739-9C54-CD6B11797557}">
  <ds:schemaRefs>
    <ds:schemaRef ds:uri="a795547f-6426-403b-99a6-33b9191fd657"/>
    <ds:schemaRef ds:uri="a7db099f-59fe-4b99-b59b-ec951a311665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View</vt:lpstr>
      <vt:lpstr>office theme</vt:lpstr>
      <vt:lpstr>HELIUM-FILLED BUBBLE SOAP GENERATOR​</vt:lpstr>
      <vt:lpstr>Where are we at now?</vt:lpstr>
      <vt:lpstr>Nozzle Specifications</vt:lpstr>
      <vt:lpstr>Demonstration</vt:lpstr>
      <vt:lpstr>Schematic Diagram</vt:lpstr>
      <vt:lpstr>Testing Plan</vt:lpstr>
      <vt:lpstr>Manufacturing Plan</vt:lpstr>
      <vt:lpstr>Purchasing Plan</vt:lpstr>
      <vt:lpstr>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2023-04-03T07:00:07Z</dcterms:created>
  <dcterms:modified xsi:type="dcterms:W3CDTF">2023-04-08T01:19:03Z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0x010100A75AB101631C5C4EA48E99C99147403D</vt:lpwstr>
  </property>
  <property fmtid="{D5CDD505-2E9C-101B-9397-08002B2CF9AE}" pid="3" name="MediaServiceImageTags">
    <vt:lpwstr/>
  </property>
</Properties>
</file>