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4"/>
  </p:notesMasterIdLst>
  <p:sldIdLst>
    <p:sldId id="336" r:id="rId5"/>
    <p:sldId id="401" r:id="rId6"/>
    <p:sldId id="421" r:id="rId7"/>
    <p:sldId id="338" r:id="rId8"/>
    <p:sldId id="425" r:id="rId9"/>
    <p:sldId id="351" r:id="rId10"/>
    <p:sldId id="378" r:id="rId11"/>
    <p:sldId id="419" r:id="rId12"/>
    <p:sldId id="431" r:id="rId13"/>
    <p:sldId id="423" r:id="rId14"/>
    <p:sldId id="444" r:id="rId15"/>
    <p:sldId id="458" r:id="rId16"/>
    <p:sldId id="459" r:id="rId17"/>
    <p:sldId id="461" r:id="rId18"/>
    <p:sldId id="460" r:id="rId19"/>
    <p:sldId id="456" r:id="rId20"/>
    <p:sldId id="462" r:id="rId21"/>
    <p:sldId id="463" r:id="rId22"/>
    <p:sldId id="418" r:id="rId23"/>
    <p:sldId id="446" r:id="rId24"/>
    <p:sldId id="464" r:id="rId25"/>
    <p:sldId id="465" r:id="rId26"/>
    <p:sldId id="449" r:id="rId27"/>
    <p:sldId id="360" r:id="rId28"/>
    <p:sldId id="361" r:id="rId29"/>
    <p:sldId id="362" r:id="rId30"/>
    <p:sldId id="466" r:id="rId31"/>
    <p:sldId id="467" r:id="rId32"/>
    <p:sldId id="452" r:id="rId33"/>
    <p:sldId id="454" r:id="rId34"/>
    <p:sldId id="424" r:id="rId35"/>
    <p:sldId id="447" r:id="rId36"/>
    <p:sldId id="448" r:id="rId37"/>
    <p:sldId id="450" r:id="rId38"/>
    <p:sldId id="455" r:id="rId39"/>
    <p:sldId id="451" r:id="rId40"/>
    <p:sldId id="334" r:id="rId41"/>
    <p:sldId id="339" r:id="rId42"/>
    <p:sldId id="402" r:id="rId43"/>
    <p:sldId id="268" r:id="rId44"/>
    <p:sldId id="404" r:id="rId45"/>
    <p:sldId id="430" r:id="rId46"/>
    <p:sldId id="432" r:id="rId47"/>
    <p:sldId id="439" r:id="rId48"/>
    <p:sldId id="433" r:id="rId49"/>
    <p:sldId id="331" r:id="rId50"/>
    <p:sldId id="332" r:id="rId51"/>
    <p:sldId id="441" r:id="rId52"/>
    <p:sldId id="325" r:id="rId53"/>
  </p:sldIdLst>
  <p:sldSz cx="9144000" cy="5143500" type="screen16x9"/>
  <p:notesSz cx="6858000" cy="9144000"/>
  <p:defaultTextStyle>
    <a:defPPr>
      <a:defRPr lang="en-US"/>
    </a:defPPr>
    <a:lvl1pPr marL="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7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4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0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87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34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1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28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75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1B4437-7E77-AFD7-2070-F457741947D3}" name="Alexander D Soto" initials="AS" userId="S::ads524@nau.edu::1d982df1-030d-4b8e-8ebd-952ddd1b200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utt, Chloe M [US] (CO)" initials="SCM[(" lastIdx="15" clrIdx="0">
    <p:extLst>
      <p:ext uri="{19B8F6BF-5375-455C-9EA6-DF929625EA0E}">
        <p15:presenceInfo xmlns:p15="http://schemas.microsoft.com/office/powerpoint/2012/main" userId="Scutt, Chloe M [US] (CO)" providerId="None"/>
      </p:ext>
    </p:extLst>
  </p:cmAuthor>
  <p:cmAuthor id="2" name="Andrea Georgina Hernandez Limon" initials="AL" lastIdx="4" clrIdx="1">
    <p:extLst>
      <p:ext uri="{19B8F6BF-5375-455C-9EA6-DF929625EA0E}">
        <p15:presenceInfo xmlns:p15="http://schemas.microsoft.com/office/powerpoint/2012/main" userId="S::agh94@nau.edu::6fcd4d0b-4b7f-4755-a530-9eb3ae6ce82a" providerId="AD"/>
      </p:ext>
    </p:extLst>
  </p:cmAuthor>
  <p:cmAuthor id="3" name="Alexander D Soto" initials="AS" lastIdx="5" clrIdx="2">
    <p:extLst>
      <p:ext uri="{19B8F6BF-5375-455C-9EA6-DF929625EA0E}">
        <p15:presenceInfo xmlns:p15="http://schemas.microsoft.com/office/powerpoint/2012/main" userId="S::ads524@nau.edu::1d982df1-030d-4b8e-8ebd-952ddd1b2008" providerId="AD"/>
      </p:ext>
    </p:extLst>
  </p:cmAuthor>
  <p:cmAuthor id="4" name="Sam A Mangialardi" initials="SAM" lastIdx="4" clrIdx="3">
    <p:extLst>
      <p:ext uri="{19B8F6BF-5375-455C-9EA6-DF929625EA0E}">
        <p15:presenceInfo xmlns:p15="http://schemas.microsoft.com/office/powerpoint/2012/main" userId="Sam A Mangiala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FCFC"/>
    <a:srgbClr val="00269A"/>
    <a:srgbClr val="404040"/>
    <a:srgbClr val="202020"/>
    <a:srgbClr val="414141"/>
    <a:srgbClr val="757575"/>
    <a:srgbClr val="BDBDBD"/>
    <a:srgbClr val="E7E6E6"/>
    <a:srgbClr val="F3A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7F24B-AC90-4CD9-942F-140A9880AE8F}" v="256" dt="2021-02-26T04:28:52.485"/>
    <p1510:client id="{0CFB207D-56A5-4155-9417-671C4E6E03E0}" v="33" dt="2021-03-03T00:37:56.084"/>
    <p1510:client id="{11729486-DE79-449F-A693-28541BF40384}" v="193" dt="2021-02-25T21:39:32.599"/>
    <p1510:client id="{13D01697-9B03-4601-A09E-356654F39375}" v="591" dt="2021-02-26T17:44:41.720"/>
    <p1510:client id="{1C747927-BB4D-4FAE-8F0D-3B6DDCCBC526}" v="187" dt="2021-02-26T15:19:42.379"/>
    <p1510:client id="{21B4831C-F2A4-4685-B41D-91B61285326F}" v="3" dt="2021-02-24T23:31:09.814"/>
    <p1510:client id="{22F55D1C-4F92-4BE8-9A36-018435D73D05}" v="2528" dt="2021-02-24T23:30:30.991"/>
    <p1510:client id="{2ABED544-9D1D-4E34-B94E-C7198738A05A}" v="374" dt="2021-02-26T06:17:58.901"/>
    <p1510:client id="{36C00085-1245-47A9-A35B-904910EF859C}" v="89" dt="2021-02-25T22:30:01.217"/>
    <p1510:client id="{3749E9CA-5BF8-4A21-8541-B782F994BB08}" v="1" dt="2021-02-26T17:28:39.083"/>
    <p1510:client id="{3A10C43B-6AEF-439D-A46E-8CA7ED50441C}" v="85" dt="2021-02-25T19:08:03.714"/>
    <p1510:client id="{3DD9108F-7B9C-4C4B-96A8-F38EDDE1F8D5}" v="229" dt="2021-02-25T21:48:18.268"/>
    <p1510:client id="{3EE33B9F-ECA7-4693-B7D3-B64391276FC0}" v="590" dt="2021-02-24T23:30:54.685"/>
    <p1510:client id="{43584CAB-C671-441F-9033-B49E68B95CF0}" v="53" dt="2021-02-25T20:44:07.089"/>
    <p1510:client id="{4ED0D41E-7950-4AF6-B025-61F0AB2E6EF6}" v="2" dt="2021-02-26T04:17:12.329"/>
    <p1510:client id="{4FB417BB-34CA-4F08-AE62-45EFF399718E}" v="49" dt="2021-02-24T21:38:12.533"/>
    <p1510:client id="{522E78EF-55A7-4000-9704-2F4B7F7E485E}" v="8" dt="2021-02-26T18:52:47.724"/>
    <p1510:client id="{56413C48-1CDA-4D08-9661-E7926655A880}" v="28" dt="2021-02-26T18:27:42.113"/>
    <p1510:client id="{584DC760-4931-4502-9BFD-8C4466098774}" v="91" dt="2021-02-25T22:23:52.554"/>
    <p1510:client id="{596F3D36-D9F0-4633-82AD-8838B5932D0B}" v="32" dt="2021-02-25T21:53:32.625"/>
    <p1510:client id="{60C7DAFF-62E1-4F94-8796-AC86D62C128F}" v="255" dt="2021-02-25T06:08:40.179"/>
    <p1510:client id="{65A073E7-64E4-4801-98E1-530A16CC9C85}" v="502" dt="2021-02-26T08:31:19.947"/>
    <p1510:client id="{6FEBDE83-E588-4298-8A6C-C9E44165FE29}" v="62" dt="2021-02-26T19:37:30.040"/>
    <p1510:client id="{73AC92D0-D97F-4AB9-AA9F-037C7684D166}" v="202" dt="2021-02-25T18:54:32.860"/>
    <p1510:client id="{73D5F0BC-3361-4D50-8997-95E0A7ED351D}" v="41" dt="2021-02-25T21:28:00.072"/>
    <p1510:client id="{7FACDC2A-E41B-4757-B720-7DDA8480A7AE}" v="1" dt="2021-02-25T20:54:22.398"/>
    <p1510:client id="{806ACB64-9F63-49FD-A91B-977EF96824AC}" v="1" dt="2021-02-25T01:00:07.916"/>
    <p1510:client id="{832015C1-F516-484D-B2F2-176BF3D3B9CA}" v="24" dt="2021-02-25T18:26:08.208"/>
    <p1510:client id="{90D3E698-25C2-4C04-BB84-26C1C6352E85}" v="6" dt="2021-02-25T04:50:39.085"/>
    <p1510:client id="{95630DDB-F66E-4972-A496-EE79817AF39D}" v="827" dt="2021-02-26T10:14:31.534"/>
    <p1510:client id="{96794A9F-8F55-4590-B330-6495C91ECA36}" v="29" dt="2021-02-26T19:39:20.040"/>
    <p1510:client id="{9879F713-6833-43D9-8E03-2FD0A5E77B84}" v="81" dt="2021-02-25T21:49:12.510"/>
    <p1510:client id="{9BFF8530-1BA9-4AB9-97FD-935EA2BD1AAC}" v="54" dt="2021-02-26T19:38:44.385"/>
    <p1510:client id="{9C16B596-B8C7-4CAC-A2BB-B329ADB3309B}" v="669" dt="2021-02-25T19:45:44.272"/>
    <p1510:client id="{A0454377-478C-417F-9B31-0F4FC0E15D7E}" v="175" dt="2021-02-26T20:00:45.459"/>
    <p1510:client id="{ADCFADDF-B50D-4D79-AE8C-92A0C3393924}" v="29" dt="2021-02-24T23:48:28.432"/>
    <p1510:client id="{C12CD49F-CE39-4BA5-A458-8C2BD42E06DE}" v="624" dt="2021-02-26T19:00:32.943"/>
    <p1510:client id="{CD2DB2F0-420D-4EEF-AA2B-BFF9B6D7607F}" v="55" dt="2021-02-25T22:29:46.154"/>
    <p1510:client id="{D179C12F-B2EE-4DB0-B9C7-329CE275069A}" v="6" dt="2021-02-26T19:33:07.022"/>
    <p1510:client id="{D2D6D405-236A-4297-99B0-E6F5A8AA821D}" v="140" dt="2021-02-25T19:50:40.256"/>
    <p1510:client id="{D64A8487-C299-4735-B2AA-32FDC5BAC97E}" vWet="126" dt="2021-02-25T00:03:48.340"/>
    <p1510:client id="{D8455F06-690C-43CC-8758-551EFA5E47CF}" v="469" dt="2021-02-25T21:49:10.776"/>
    <p1510:client id="{D8E96B7F-655F-4F1A-8DCD-3205F9ADF058}" v="10" dt="2021-02-25T05:42:06.613"/>
    <p1510:client id="{DB88395E-68B6-481F-8699-648FEE92CC40}" v="21" dt="2021-02-24T22:14:59.597"/>
    <p1510:client id="{DED68C87-7256-49EC-8C84-15424E88F4FC}" v="38" dt="2021-02-25T20:08:31.307"/>
    <p1510:client id="{DED7E3DA-4DD6-4B34-9EC9-148C2F8F5447}" v="81" vWet="82" dt="2021-02-24T23:39:37.006"/>
    <p1510:client id="{E416D7EB-335B-44B1-AEC4-CABD6ECA5033}" v="442" dt="2021-02-26T06:16:26.104"/>
    <p1510:client id="{E4894450-40FF-4D8E-9DF4-7429907A3DEA}" v="133" dt="2021-03-01T02:30:22.608"/>
    <p1510:client id="{E810272E-359D-4B5C-99AD-6F899AF86C7D}" v="29" dt="2021-03-01T02:53:15.190"/>
    <p1510:client id="{EAEA12D1-F2C3-48BE-9548-4CD778B4444A}" v="5" dt="2021-02-25T00:05:29.074"/>
    <p1510:client id="{EE83B47C-0DF8-4500-BDC1-81770FDDC227}" v="4" dt="2021-02-26T19:49:09.946"/>
    <p1510:client id="{EF8BAEFC-17EA-4861-8041-8B5CF7FABBB9}" v="33" dt="2021-02-24T23:51:22.453"/>
    <p1510:client id="{F3EB7E75-E6B9-447B-98EF-147D4599B7F2}" v="227" dt="2021-02-25T18:57:07.767"/>
    <p1510:client id="{F48FF08A-4639-4044-AA75-0BCDF22DAAA2}" v="98" dt="2021-02-24T23:28:08.888"/>
    <p1510:client id="{F89C0DCF-9AC3-4B12-8972-6EE2393334B3}" v="127" dt="2021-02-26T19:35:26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Georgina Hernandez Limon" userId="S::agh94@nau.edu::6fcd4d0b-4b7f-4755-a530-9eb3ae6ce82a" providerId="AD" clId="Web-{8AE8977A-B25B-4347-99A0-528B2F87F456}"/>
    <pc:docChg chg="addSld delSld modSld">
      <pc:chgData name="Andrea Georgina Hernandez Limon" userId="S::agh94@nau.edu::6fcd4d0b-4b7f-4755-a530-9eb3ae6ce82a" providerId="AD" clId="Web-{8AE8977A-B25B-4347-99A0-528B2F87F456}" dt="2020-11-12T18:45:50.061" v="146"/>
      <pc:docMkLst>
        <pc:docMk/>
      </pc:docMkLst>
      <pc:sldChg chg="addSp delSp modSp">
        <pc:chgData name="Andrea Georgina Hernandez Limon" userId="S::agh94@nau.edu::6fcd4d0b-4b7f-4755-a530-9eb3ae6ce82a" providerId="AD" clId="Web-{8AE8977A-B25B-4347-99A0-528B2F87F456}" dt="2020-11-12T18:45:50.061" v="146"/>
        <pc:sldMkLst>
          <pc:docMk/>
          <pc:sldMk cId="3407339212" sldId="363"/>
        </pc:sldMkLst>
        <pc:graphicFrameChg chg="del">
          <ac:chgData name="Andrea Georgina Hernandez Limon" userId="S::agh94@nau.edu::6fcd4d0b-4b7f-4755-a530-9eb3ae6ce82a" providerId="AD" clId="Web-{8AE8977A-B25B-4347-99A0-528B2F87F456}" dt="2020-11-12T18:39:48.698" v="0"/>
          <ac:graphicFrameMkLst>
            <pc:docMk/>
            <pc:sldMk cId="3407339212" sldId="363"/>
            <ac:graphicFrameMk id="8" creationId="{3BE76280-864A-4E05-86A8-6CC01007C346}"/>
          </ac:graphicFrameMkLst>
        </pc:graphicFrameChg>
        <pc:graphicFrameChg chg="add mod modGraphic">
          <ac:chgData name="Andrea Georgina Hernandez Limon" userId="S::agh94@nau.edu::6fcd4d0b-4b7f-4755-a530-9eb3ae6ce82a" providerId="AD" clId="Web-{8AE8977A-B25B-4347-99A0-528B2F87F456}" dt="2020-11-12T18:45:50.061" v="146"/>
          <ac:graphicFrameMkLst>
            <pc:docMk/>
            <pc:sldMk cId="3407339212" sldId="363"/>
            <ac:graphicFrameMk id="9" creationId="{D5978D38-2133-410D-9C55-DC6CAD521052}"/>
          </ac:graphicFrameMkLst>
        </pc:graphicFrameChg>
        <pc:cxnChg chg="mod">
          <ac:chgData name="Andrea Georgina Hernandez Limon" userId="S::agh94@nau.edu::6fcd4d0b-4b7f-4755-a530-9eb3ae6ce82a" providerId="AD" clId="Web-{8AE8977A-B25B-4347-99A0-528B2F87F456}" dt="2020-11-12T18:45:37.217" v="124" actId="1076"/>
          <ac:cxnSpMkLst>
            <pc:docMk/>
            <pc:sldMk cId="3407339212" sldId="363"/>
            <ac:cxnSpMk id="10" creationId="{CA8CB62D-4AE0-4C6B-9BAD-B127C8DE1510}"/>
          </ac:cxnSpMkLst>
        </pc:cxnChg>
      </pc:sldChg>
      <pc:sldChg chg="addSp delSp modSp new">
        <pc:chgData name="Andrea Georgina Hernandez Limon" userId="S::agh94@nau.edu::6fcd4d0b-4b7f-4755-a530-9eb3ae6ce82a" providerId="AD" clId="Web-{8AE8977A-B25B-4347-99A0-528B2F87F456}" dt="2020-11-12T18:45:20.919" v="120" actId="20577"/>
        <pc:sldMkLst>
          <pc:docMk/>
          <pc:sldMk cId="3331869078" sldId="441"/>
        </pc:sldMkLst>
        <pc:spChg chg="mod">
          <ac:chgData name="Andrea Georgina Hernandez Limon" userId="S::agh94@nau.edu::6fcd4d0b-4b7f-4755-a530-9eb3ae6ce82a" providerId="AD" clId="Web-{8AE8977A-B25B-4347-99A0-528B2F87F456}" dt="2020-11-12T18:45:20.919" v="120" actId="20577"/>
          <ac:spMkLst>
            <pc:docMk/>
            <pc:sldMk cId="3331869078" sldId="441"/>
            <ac:spMk id="4" creationId="{DE338E51-3F5C-4FBD-88CE-AF82570DF38A}"/>
          </ac:spMkLst>
        </pc:spChg>
        <pc:spChg chg="del">
          <ac:chgData name="Andrea Georgina Hernandez Limon" userId="S::agh94@nau.edu::6fcd4d0b-4b7f-4755-a530-9eb3ae6ce82a" providerId="AD" clId="Web-{8AE8977A-B25B-4347-99A0-528B2F87F456}" dt="2020-11-12T18:44:52.371" v="72"/>
          <ac:spMkLst>
            <pc:docMk/>
            <pc:sldMk cId="3331869078" sldId="441"/>
            <ac:spMk id="5" creationId="{FE370304-786C-404D-90A6-DE735344D182}"/>
          </ac:spMkLst>
        </pc:spChg>
        <pc:spChg chg="add mod">
          <ac:chgData name="Andrea Georgina Hernandez Limon" userId="S::agh94@nau.edu::6fcd4d0b-4b7f-4755-a530-9eb3ae6ce82a" providerId="AD" clId="Web-{8AE8977A-B25B-4347-99A0-528B2F87F456}" dt="2020-11-12T18:45:03.090" v="73" actId="1076"/>
          <ac:spMkLst>
            <pc:docMk/>
            <pc:sldMk cId="3331869078" sldId="441"/>
            <ac:spMk id="9" creationId="{5F4A6C27-B5E6-4A82-8A97-979A51341FB0}"/>
          </ac:spMkLst>
        </pc:spChg>
        <pc:graphicFrameChg chg="add mod modGraphic">
          <ac:chgData name="Andrea Georgina Hernandez Limon" userId="S::agh94@nau.edu::6fcd4d0b-4b7f-4755-a530-9eb3ae6ce82a" providerId="AD" clId="Web-{8AE8977A-B25B-4347-99A0-528B2F87F456}" dt="2020-11-12T18:45:06.450" v="74" actId="1076"/>
          <ac:graphicFrameMkLst>
            <pc:docMk/>
            <pc:sldMk cId="3331869078" sldId="441"/>
            <ac:graphicFrameMk id="7" creationId="{91703AE1-177E-4DAF-92DF-7EAF3F1E0E05}"/>
          </ac:graphicFrameMkLst>
        </pc:graphicFrameChg>
      </pc:sldChg>
      <pc:sldChg chg="add del replId">
        <pc:chgData name="Andrea Georgina Hernandez Limon" userId="S::agh94@nau.edu::6fcd4d0b-4b7f-4755-a530-9eb3ae6ce82a" providerId="AD" clId="Web-{8AE8977A-B25B-4347-99A0-528B2F87F456}" dt="2020-11-12T18:44:33.963" v="69"/>
        <pc:sldMkLst>
          <pc:docMk/>
          <pc:sldMk cId="3220634423" sldId="442"/>
        </pc:sldMkLst>
      </pc:sldChg>
    </pc:docChg>
  </pc:docChgLst>
  <pc:docChgLst>
    <pc:chgData name="Andrea Georgina Hernandez Limon" userId="S::agh94@nau.edu::6fcd4d0b-4b7f-4755-a530-9eb3ae6ce82a" providerId="AD" clId="Web-{05D5BBF5-9B51-42C5-A3AB-C4F4532FCB9E}"/>
    <pc:docChg chg="modSld">
      <pc:chgData name="Andrea Georgina Hernandez Limon" userId="S::agh94@nau.edu::6fcd4d0b-4b7f-4755-a530-9eb3ae6ce82a" providerId="AD" clId="Web-{05D5BBF5-9B51-42C5-A3AB-C4F4532FCB9E}" dt="2021-02-11T01:46:56.812" v="7" actId="14100"/>
      <pc:docMkLst>
        <pc:docMk/>
      </pc:docMkLst>
      <pc:sldChg chg="modSp">
        <pc:chgData name="Andrea Georgina Hernandez Limon" userId="S::agh94@nau.edu::6fcd4d0b-4b7f-4755-a530-9eb3ae6ce82a" providerId="AD" clId="Web-{05D5BBF5-9B51-42C5-A3AB-C4F4532FCB9E}" dt="2021-02-11T01:46:56.812" v="7" actId="14100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05D5BBF5-9B51-42C5-A3AB-C4F4532FCB9E}" dt="2021-02-11T01:46:56.812" v="7" actId="14100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ndrea Georgina Hernandez Limon" userId="S::agh94@nau.edu::6fcd4d0b-4b7f-4755-a530-9eb3ae6ce82a" providerId="AD" clId="Web-{05D5BBF5-9B51-42C5-A3AB-C4F4532FCB9E}" dt="2021-02-11T01:46:28.529" v="3" actId="20577"/>
          <ac:spMkLst>
            <pc:docMk/>
            <pc:sldMk cId="193343161" sldId="336"/>
            <ac:spMk id="3" creationId="{27C711E4-4F40-445E-AFE3-B413960D75EB}"/>
          </ac:spMkLst>
        </pc:spChg>
        <pc:spChg chg="mod">
          <ac:chgData name="Andrea Georgina Hernandez Limon" userId="S::agh94@nau.edu::6fcd4d0b-4b7f-4755-a530-9eb3ae6ce82a" providerId="AD" clId="Web-{05D5BBF5-9B51-42C5-A3AB-C4F4532FCB9E}" dt="2021-02-11T01:46:23.622" v="2" actId="20577"/>
          <ac:spMkLst>
            <pc:docMk/>
            <pc:sldMk cId="193343161" sldId="336"/>
            <ac:spMk id="5" creationId="{D493C870-AD27-412E-B626-D3D200C4FC7E}"/>
          </ac:spMkLst>
        </pc:spChg>
        <pc:spChg chg="mod">
          <ac:chgData name="Andrea Georgina Hernandez Limon" userId="S::agh94@nau.edu::6fcd4d0b-4b7f-4755-a530-9eb3ae6ce82a" providerId="AD" clId="Web-{05D5BBF5-9B51-42C5-A3AB-C4F4532FCB9E}" dt="2021-02-11T01:46:23.544" v="0" actId="20577"/>
          <ac:spMkLst>
            <pc:docMk/>
            <pc:sldMk cId="193343161" sldId="336"/>
            <ac:spMk id="8" creationId="{6E36BA38-31EF-412B-9E48-3AC33DEC4D6E}"/>
          </ac:spMkLst>
        </pc:spChg>
      </pc:sldChg>
    </pc:docChg>
  </pc:docChgLst>
  <pc:docChgLst>
    <pc:chgData name="Sam" userId="c95fa8d0-8aa5-43d6-9d31-8ba6f893c9b3" providerId="ADAL" clId="{5FC547B2-3393-4833-96F9-4BB410809205}"/>
    <pc:docChg chg="undo custSel addSld delSld modSld sldOrd">
      <pc:chgData name="Sam" userId="c95fa8d0-8aa5-43d6-9d31-8ba6f893c9b3" providerId="ADAL" clId="{5FC547B2-3393-4833-96F9-4BB410809205}" dt="2020-11-12T18:49:52.721" v="269" actId="1076"/>
      <pc:docMkLst>
        <pc:docMk/>
      </pc:docMkLst>
      <pc:sldChg chg="modSp">
        <pc:chgData name="Sam" userId="c95fa8d0-8aa5-43d6-9d31-8ba6f893c9b3" providerId="ADAL" clId="{5FC547B2-3393-4833-96F9-4BB410809205}" dt="2020-11-12T03:31:48.237" v="251" actId="20577"/>
        <pc:sldMkLst>
          <pc:docMk/>
          <pc:sldMk cId="2448866715" sldId="268"/>
        </pc:sldMkLst>
        <pc:spChg chg="mod">
          <ac:chgData name="Sam" userId="c95fa8d0-8aa5-43d6-9d31-8ba6f893c9b3" providerId="ADAL" clId="{5FC547B2-3393-4833-96F9-4BB410809205}" dt="2020-11-12T03:31:48.237" v="251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modSp">
        <pc:chgData name="Sam" userId="c95fa8d0-8aa5-43d6-9d31-8ba6f893c9b3" providerId="ADAL" clId="{5FC547B2-3393-4833-96F9-4BB410809205}" dt="2020-11-12T18:43:36.713" v="266" actId="20577"/>
        <pc:sldMkLst>
          <pc:docMk/>
          <pc:sldMk cId="645251281" sldId="327"/>
        </pc:sldMkLst>
        <pc:spChg chg="mod">
          <ac:chgData name="Sam" userId="c95fa8d0-8aa5-43d6-9d31-8ba6f893c9b3" providerId="ADAL" clId="{5FC547B2-3393-4833-96F9-4BB410809205}" dt="2020-11-12T18:43:36.713" v="266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">
        <pc:chgData name="Sam" userId="c95fa8d0-8aa5-43d6-9d31-8ba6f893c9b3" providerId="ADAL" clId="{5FC547B2-3393-4833-96F9-4BB410809205}" dt="2020-11-12T18:47:52.244" v="267" actId="1076"/>
        <pc:sldMkLst>
          <pc:docMk/>
          <pc:sldMk cId="2365604098" sldId="328"/>
        </pc:sldMkLst>
        <pc:spChg chg="mod">
          <ac:chgData name="Sam" userId="c95fa8d0-8aa5-43d6-9d31-8ba6f893c9b3" providerId="ADAL" clId="{5FC547B2-3393-4833-96F9-4BB410809205}" dt="2020-11-12T18:47:52.244" v="267" actId="1076"/>
          <ac:spMkLst>
            <pc:docMk/>
            <pc:sldMk cId="2365604098" sldId="328"/>
            <ac:spMk id="5" creationId="{689ECB7C-9D19-4A5C-99B8-41F6F69A78CD}"/>
          </ac:spMkLst>
        </pc:spChg>
      </pc:sldChg>
      <pc:sldChg chg="modSp">
        <pc:chgData name="Sam" userId="c95fa8d0-8aa5-43d6-9d31-8ba6f893c9b3" providerId="ADAL" clId="{5FC547B2-3393-4833-96F9-4BB410809205}" dt="2020-11-12T18:49:52.721" v="269" actId="1076"/>
        <pc:sldMkLst>
          <pc:docMk/>
          <pc:sldMk cId="3583802865" sldId="331"/>
        </pc:sldMkLst>
        <pc:spChg chg="mod">
          <ac:chgData name="Sam" userId="c95fa8d0-8aa5-43d6-9d31-8ba6f893c9b3" providerId="ADAL" clId="{5FC547B2-3393-4833-96F9-4BB410809205}" dt="2020-11-12T18:49:52.721" v="269" actId="1076"/>
          <ac:spMkLst>
            <pc:docMk/>
            <pc:sldMk cId="3583802865" sldId="331"/>
            <ac:spMk id="9" creationId="{F480EB2D-1E36-4308-AEDC-984ED06EDDF0}"/>
          </ac:spMkLst>
        </pc:spChg>
        <pc:graphicFrameChg chg="mod modGraphic">
          <ac:chgData name="Sam" userId="c95fa8d0-8aa5-43d6-9d31-8ba6f893c9b3" providerId="ADAL" clId="{5FC547B2-3393-4833-96F9-4BB410809205}" dt="2020-11-12T18:49:42.324" v="268" actId="14100"/>
          <ac:graphicFrameMkLst>
            <pc:docMk/>
            <pc:sldMk cId="3583802865" sldId="331"/>
            <ac:graphicFrameMk id="6" creationId="{0F565C14-AFA7-48CD-A0DC-9EFAAA44CA63}"/>
          </ac:graphicFrameMkLst>
        </pc:graphicFrameChg>
      </pc:sldChg>
      <pc:sldChg chg="modSp">
        <pc:chgData name="Sam" userId="c95fa8d0-8aa5-43d6-9d31-8ba6f893c9b3" providerId="ADAL" clId="{5FC547B2-3393-4833-96F9-4BB410809205}" dt="2020-11-12T03:24:35.362" v="214" actId="20577"/>
        <pc:sldMkLst>
          <pc:docMk/>
          <pc:sldMk cId="2357469328" sldId="334"/>
        </pc:sldMkLst>
        <pc:spChg chg="mod">
          <ac:chgData name="Sam" userId="c95fa8d0-8aa5-43d6-9d31-8ba6f893c9b3" providerId="ADAL" clId="{5FC547B2-3393-4833-96F9-4BB410809205}" dt="2020-11-12T03:24:35.362" v="214" actId="20577"/>
          <ac:spMkLst>
            <pc:docMk/>
            <pc:sldMk cId="2357469328" sldId="334"/>
            <ac:spMk id="3" creationId="{CF60972D-1FD5-4241-A098-9D413512B2A8}"/>
          </ac:spMkLst>
        </pc:spChg>
        <pc:graphicFrameChg chg="modGraphic">
          <ac:chgData name="Sam" userId="c95fa8d0-8aa5-43d6-9d31-8ba6f893c9b3" providerId="ADAL" clId="{5FC547B2-3393-4833-96F9-4BB410809205}" dt="2020-11-11T23:09:57.004" v="37" actId="20577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Sam" userId="c95fa8d0-8aa5-43d6-9d31-8ba6f893c9b3" providerId="ADAL" clId="{5FC547B2-3393-4833-96F9-4BB410809205}" dt="2020-11-12T03:24:28.044" v="210" actId="20577"/>
        <pc:sldMkLst>
          <pc:docMk/>
          <pc:sldMk cId="2144519994" sldId="339"/>
        </pc:sldMkLst>
        <pc:spChg chg="mod">
          <ac:chgData name="Sam" userId="c95fa8d0-8aa5-43d6-9d31-8ba6f893c9b3" providerId="ADAL" clId="{5FC547B2-3393-4833-96F9-4BB410809205}" dt="2020-11-12T03:24:28.044" v="210" actId="20577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Sam" userId="c95fa8d0-8aa5-43d6-9d31-8ba6f893c9b3" providerId="ADAL" clId="{5FC547B2-3393-4833-96F9-4BB410809205}" dt="2020-11-12T00:10:21.936" v="206" actId="20577"/>
          <ac:spMkLst>
            <pc:docMk/>
            <pc:sldMk cId="2144519994" sldId="339"/>
            <ac:spMk id="4" creationId="{E2A52988-EEA2-40C5-8932-498B1A6BD33E}"/>
          </ac:spMkLst>
        </pc:spChg>
        <pc:spChg chg="mod">
          <ac:chgData name="Sam" userId="c95fa8d0-8aa5-43d6-9d31-8ba6f893c9b3" providerId="ADAL" clId="{5FC547B2-3393-4833-96F9-4BB410809205}" dt="2020-11-12T00:09:14.210" v="201" actId="1076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Sam" userId="c95fa8d0-8aa5-43d6-9d31-8ba6f893c9b3" providerId="ADAL" clId="{5FC547B2-3393-4833-96F9-4BB410809205}" dt="2020-11-12T00:09:20.699" v="202" actId="1076"/>
          <ac:spMkLst>
            <pc:docMk/>
            <pc:sldMk cId="2144519994" sldId="339"/>
            <ac:spMk id="7" creationId="{E68F132C-910F-419F-B7C4-75AF545D5133}"/>
          </ac:spMkLst>
        </pc:spChg>
        <pc:graphicFrameChg chg="mod modGraphic">
          <ac:chgData name="Sam" userId="c95fa8d0-8aa5-43d6-9d31-8ba6f893c9b3" providerId="ADAL" clId="{5FC547B2-3393-4833-96F9-4BB410809205}" dt="2020-11-12T00:08:11.746" v="200" actId="20577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">
        <pc:chgData name="Sam" userId="c95fa8d0-8aa5-43d6-9d31-8ba6f893c9b3" providerId="ADAL" clId="{5FC547B2-3393-4833-96F9-4BB410809205}" dt="2020-11-12T03:25:06.690" v="217" actId="20577"/>
        <pc:sldMkLst>
          <pc:docMk/>
          <pc:sldMk cId="3621769530" sldId="340"/>
        </pc:sldMkLst>
        <pc:spChg chg="mod">
          <ac:chgData name="Sam" userId="c95fa8d0-8aa5-43d6-9d31-8ba6f893c9b3" providerId="ADAL" clId="{5FC547B2-3393-4833-96F9-4BB410809205}" dt="2020-11-12T03:25:06.690" v="217" actId="20577"/>
          <ac:spMkLst>
            <pc:docMk/>
            <pc:sldMk cId="3621769530" sldId="340"/>
            <ac:spMk id="3" creationId="{F8405C2F-668C-4D11-9A51-D51DBC91FB80}"/>
          </ac:spMkLst>
        </pc:spChg>
      </pc:sldChg>
      <pc:sldChg chg="add del ord">
        <pc:chgData name="Sam" userId="c95fa8d0-8aa5-43d6-9d31-8ba6f893c9b3" providerId="ADAL" clId="{5FC547B2-3393-4833-96F9-4BB410809205}" dt="2020-11-11T23:51:28.752" v="91"/>
        <pc:sldMkLst>
          <pc:docMk/>
          <pc:sldMk cId="1298036709" sldId="343"/>
        </pc:sldMkLst>
      </pc:sldChg>
      <pc:sldChg chg="modSp">
        <pc:chgData name="Sam" userId="c95fa8d0-8aa5-43d6-9d31-8ba6f893c9b3" providerId="ADAL" clId="{5FC547B2-3393-4833-96F9-4BB410809205}" dt="2020-11-12T03:25:57.537" v="231" actId="20577"/>
        <pc:sldMkLst>
          <pc:docMk/>
          <pc:sldMk cId="477699286" sldId="347"/>
        </pc:sldMkLst>
        <pc:spChg chg="mod">
          <ac:chgData name="Sam" userId="c95fa8d0-8aa5-43d6-9d31-8ba6f893c9b3" providerId="ADAL" clId="{5FC547B2-3393-4833-96F9-4BB410809205}" dt="2020-11-12T03:25:57.537" v="231" actId="20577"/>
          <ac:spMkLst>
            <pc:docMk/>
            <pc:sldMk cId="477699286" sldId="347"/>
            <ac:spMk id="3" creationId="{68BFD502-B322-4114-B47C-023D18CDCADB}"/>
          </ac:spMkLst>
        </pc:spChg>
      </pc:sldChg>
      <pc:sldChg chg="addSp modSp">
        <pc:chgData name="Sam" userId="c95fa8d0-8aa5-43d6-9d31-8ba6f893c9b3" providerId="ADAL" clId="{5FC547B2-3393-4833-96F9-4BB410809205}" dt="2020-11-12T03:32:33.003" v="260" actId="20577"/>
        <pc:sldMkLst>
          <pc:docMk/>
          <pc:sldMk cId="1843382149" sldId="354"/>
        </pc:sldMkLst>
        <pc:spChg chg="mod">
          <ac:chgData name="Sam" userId="c95fa8d0-8aa5-43d6-9d31-8ba6f893c9b3" providerId="ADAL" clId="{5FC547B2-3393-4833-96F9-4BB410809205}" dt="2020-11-12T03:32:33.003" v="260" actId="20577"/>
          <ac:spMkLst>
            <pc:docMk/>
            <pc:sldMk cId="1843382149" sldId="354"/>
            <ac:spMk id="5" creationId="{A501A4B0-6E4B-4376-A98C-1573B1D1FDE7}"/>
          </ac:spMkLst>
        </pc:spChg>
        <pc:spChg chg="mod">
          <ac:chgData name="Sam" userId="c95fa8d0-8aa5-43d6-9d31-8ba6f893c9b3" providerId="ADAL" clId="{5FC547B2-3393-4833-96F9-4BB410809205}" dt="2020-11-11T23:33:05.646" v="89" actId="1076"/>
          <ac:spMkLst>
            <pc:docMk/>
            <pc:sldMk cId="1843382149" sldId="354"/>
            <ac:spMk id="7" creationId="{09ACA519-8683-433D-9CB1-D97B3607CDB9}"/>
          </ac:spMkLst>
        </pc:spChg>
        <pc:picChg chg="add mod">
          <ac:chgData name="Sam" userId="c95fa8d0-8aa5-43d6-9d31-8ba6f893c9b3" providerId="ADAL" clId="{5FC547B2-3393-4833-96F9-4BB410809205}" dt="2020-11-11T23:32:51.907" v="87" actId="1076"/>
          <ac:picMkLst>
            <pc:docMk/>
            <pc:sldMk cId="1843382149" sldId="354"/>
            <ac:picMk id="6" creationId="{049EAAD6-65C9-47B4-8CB2-D6A9C7F22C31}"/>
          </ac:picMkLst>
        </pc:picChg>
      </pc:sldChg>
      <pc:sldChg chg="modSp">
        <pc:chgData name="Sam" userId="c95fa8d0-8aa5-43d6-9d31-8ba6f893c9b3" providerId="ADAL" clId="{5FC547B2-3393-4833-96F9-4BB410809205}" dt="2020-11-11T23:10:11.432" v="51" actId="20577"/>
        <pc:sldMkLst>
          <pc:docMk/>
          <pc:sldMk cId="1057314428" sldId="360"/>
        </pc:sldMkLst>
        <pc:graphicFrameChg chg="modGraphic">
          <ac:chgData name="Sam" userId="c95fa8d0-8aa5-43d6-9d31-8ba6f893c9b3" providerId="ADAL" clId="{5FC547B2-3393-4833-96F9-4BB410809205}" dt="2020-11-11T23:10:11.432" v="51" actId="20577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modSp">
        <pc:chgData name="Sam" userId="c95fa8d0-8aa5-43d6-9d31-8ba6f893c9b3" providerId="ADAL" clId="{5FC547B2-3393-4833-96F9-4BB410809205}" dt="2020-11-12T03:25:32.497" v="229" actId="20577"/>
        <pc:sldMkLst>
          <pc:docMk/>
          <pc:sldMk cId="2381372399" sldId="429"/>
        </pc:sldMkLst>
        <pc:spChg chg="mod">
          <ac:chgData name="Sam" userId="c95fa8d0-8aa5-43d6-9d31-8ba6f893c9b3" providerId="ADAL" clId="{5FC547B2-3393-4833-96F9-4BB410809205}" dt="2020-11-12T03:25:32.497" v="229" actId="20577"/>
          <ac:spMkLst>
            <pc:docMk/>
            <pc:sldMk cId="2381372399" sldId="429"/>
            <ac:spMk id="3" creationId="{B7992286-DA69-4CCE-9078-1064975CEBD5}"/>
          </ac:spMkLst>
        </pc:spChg>
      </pc:sldChg>
      <pc:sldChg chg="addSp delSp modSp add">
        <pc:chgData name="Sam" userId="c95fa8d0-8aa5-43d6-9d31-8ba6f893c9b3" providerId="ADAL" clId="{5FC547B2-3393-4833-96F9-4BB410809205}" dt="2020-11-11T23:17:21.541" v="65" actId="1076"/>
        <pc:sldMkLst>
          <pc:docMk/>
          <pc:sldMk cId="3078532535" sldId="430"/>
        </pc:sldMkLst>
        <pc:spChg chg="mod">
          <ac:chgData name="Sam" userId="c95fa8d0-8aa5-43d6-9d31-8ba6f893c9b3" providerId="ADAL" clId="{5FC547B2-3393-4833-96F9-4BB410809205}" dt="2020-11-11T23:08:15.895" v="7" actId="20577"/>
          <ac:spMkLst>
            <pc:docMk/>
            <pc:sldMk cId="3078532535" sldId="430"/>
            <ac:spMk id="5" creationId="{65F2D635-2DA8-4E04-80A0-176F5C076DAB}"/>
          </ac:spMkLst>
        </pc:spChg>
        <pc:picChg chg="add del mod">
          <ac:chgData name="Sam" userId="c95fa8d0-8aa5-43d6-9d31-8ba6f893c9b3" providerId="ADAL" clId="{5FC547B2-3393-4833-96F9-4BB410809205}" dt="2020-11-11T23:16:35.942" v="59" actId="478"/>
          <ac:picMkLst>
            <pc:docMk/>
            <pc:sldMk cId="3078532535" sldId="430"/>
            <ac:picMk id="6" creationId="{99A5B675-BF67-4501-98B6-1F4A12DA844B}"/>
          </ac:picMkLst>
        </pc:picChg>
        <pc:picChg chg="add del mod modCrop">
          <ac:chgData name="Sam" userId="c95fa8d0-8aa5-43d6-9d31-8ba6f893c9b3" providerId="ADAL" clId="{5FC547B2-3393-4833-96F9-4BB410809205}" dt="2020-11-11T23:17:18.522" v="64" actId="478"/>
          <ac:picMkLst>
            <pc:docMk/>
            <pc:sldMk cId="3078532535" sldId="430"/>
            <ac:picMk id="7" creationId="{1A516C48-EF01-4040-898D-9730C55A8022}"/>
          </ac:picMkLst>
        </pc:picChg>
        <pc:picChg chg="add mod">
          <ac:chgData name="Sam" userId="c95fa8d0-8aa5-43d6-9d31-8ba6f893c9b3" providerId="ADAL" clId="{5FC547B2-3393-4833-96F9-4BB410809205}" dt="2020-11-11T23:17:21.541" v="65" actId="1076"/>
          <ac:picMkLst>
            <pc:docMk/>
            <pc:sldMk cId="3078532535" sldId="430"/>
            <ac:picMk id="8" creationId="{E434323B-9633-4D7A-8D72-00989236624B}"/>
          </ac:picMkLst>
        </pc:picChg>
      </pc:sldChg>
    </pc:docChg>
  </pc:docChgLst>
  <pc:docChgLst>
    <pc:chgData name="Sam A Mangialardi" userId="S::sam927@nau.edu::c95fa8d0-8aa5-43d6-9d31-8ba6f893c9b3" providerId="AD" clId="Web-{584DC760-4931-4502-9BFD-8C4466098774}"/>
    <pc:docChg chg="modSld">
      <pc:chgData name="Sam A Mangialardi" userId="S::sam927@nau.edu::c95fa8d0-8aa5-43d6-9d31-8ba6f893c9b3" providerId="AD" clId="Web-{584DC760-4931-4502-9BFD-8C4466098774}" dt="2021-02-25T22:23:52.554" v="90" actId="20577"/>
      <pc:docMkLst>
        <pc:docMk/>
      </pc:docMkLst>
      <pc:sldChg chg="modSp">
        <pc:chgData name="Sam A Mangialardi" userId="S::sam927@nau.edu::c95fa8d0-8aa5-43d6-9d31-8ba6f893c9b3" providerId="AD" clId="Web-{584DC760-4931-4502-9BFD-8C4466098774}" dt="2021-02-25T22:05:25.146" v="5" actId="1076"/>
        <pc:sldMkLst>
          <pc:docMk/>
          <pc:sldMk cId="2786242437" sldId="444"/>
        </pc:sldMkLst>
        <pc:graphicFrameChg chg="mod modGraphic">
          <ac:chgData name="Sam A Mangialardi" userId="S::sam927@nau.edu::c95fa8d0-8aa5-43d6-9d31-8ba6f893c9b3" providerId="AD" clId="Web-{584DC760-4931-4502-9BFD-8C4466098774}" dt="2021-02-25T22:05:25.146" v="5" actId="1076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  <pc:sldChg chg="modSp">
        <pc:chgData name="Sam A Mangialardi" userId="S::sam927@nau.edu::c95fa8d0-8aa5-43d6-9d31-8ba6f893c9b3" providerId="AD" clId="Web-{584DC760-4931-4502-9BFD-8C4466098774}" dt="2021-02-25T22:23:52.554" v="90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584DC760-4931-4502-9BFD-8C4466098774}" dt="2021-02-25T22:23:52.554" v="90" actId="20577"/>
          <ac:spMkLst>
            <pc:docMk/>
            <pc:sldMk cId="719512023" sldId="451"/>
            <ac:spMk id="4" creationId="{0877C950-5D63-4A30-9954-F5FB3D6225BC}"/>
          </ac:spMkLst>
        </pc:spChg>
        <pc:picChg chg="mod">
          <ac:chgData name="Sam A Mangialardi" userId="S::sam927@nau.edu::c95fa8d0-8aa5-43d6-9d31-8ba6f893c9b3" providerId="AD" clId="Web-{584DC760-4931-4502-9BFD-8C4466098774}" dt="2021-02-25T22:19:06.909" v="88" actId="1076"/>
          <ac:picMkLst>
            <pc:docMk/>
            <pc:sldMk cId="719512023" sldId="451"/>
            <ac:picMk id="5" creationId="{5EE202C7-EA5A-474D-9558-B862BB5FA4D5}"/>
          </ac:picMkLst>
        </pc:picChg>
        <pc:picChg chg="mod">
          <ac:chgData name="Sam A Mangialardi" userId="S::sam927@nau.edu::c95fa8d0-8aa5-43d6-9d31-8ba6f893c9b3" providerId="AD" clId="Web-{584DC760-4931-4502-9BFD-8C4466098774}" dt="2021-02-25T22:19:03.674" v="87" actId="1076"/>
          <ac:picMkLst>
            <pc:docMk/>
            <pc:sldMk cId="719512023" sldId="451"/>
            <ac:picMk id="7" creationId="{BDBD27E1-3173-457D-8797-AB6F64F5C21F}"/>
          </ac:picMkLst>
        </pc:picChg>
        <pc:picChg chg="mod">
          <ac:chgData name="Sam A Mangialardi" userId="S::sam927@nau.edu::c95fa8d0-8aa5-43d6-9d31-8ba6f893c9b3" providerId="AD" clId="Web-{584DC760-4931-4502-9BFD-8C4466098774}" dt="2021-02-25T22:19:00.736" v="86" actId="1076"/>
          <ac:picMkLst>
            <pc:docMk/>
            <pc:sldMk cId="719512023" sldId="451"/>
            <ac:picMk id="9" creationId="{D943D5D3-97C6-4BD8-8118-B51BE9D7458F}"/>
          </ac:picMkLst>
        </pc:picChg>
      </pc:sldChg>
      <pc:sldChg chg="modSp">
        <pc:chgData name="Sam A Mangialardi" userId="S::sam927@nau.edu::c95fa8d0-8aa5-43d6-9d31-8ba6f893c9b3" providerId="AD" clId="Web-{584DC760-4931-4502-9BFD-8C4466098774}" dt="2021-02-25T22:06:44.621" v="84" actId="20577"/>
        <pc:sldMkLst>
          <pc:docMk/>
          <pc:sldMk cId="873623977" sldId="460"/>
        </pc:sldMkLst>
        <pc:spChg chg="mod">
          <ac:chgData name="Sam A Mangialardi" userId="S::sam927@nau.edu::c95fa8d0-8aa5-43d6-9d31-8ba6f893c9b3" providerId="AD" clId="Web-{584DC760-4931-4502-9BFD-8C4466098774}" dt="2021-02-25T22:06:44.621" v="84" actId="20577"/>
          <ac:spMkLst>
            <pc:docMk/>
            <pc:sldMk cId="873623977" sldId="460"/>
            <ac:spMk id="4" creationId="{F8DBFD57-F217-4943-877A-326FF9AE7BFA}"/>
          </ac:spMkLst>
        </pc:spChg>
      </pc:sldChg>
    </pc:docChg>
  </pc:docChgLst>
  <pc:docChgLst>
    <pc:chgData name="Andrea Georgina Hernandez Limon" userId="S::agh94@nau.edu::6fcd4d0b-4b7f-4755-a530-9eb3ae6ce82a" providerId="AD" clId="Web-{E21DCB60-075F-44A1-B5B8-9CF09D6041C3}"/>
    <pc:docChg chg="modSld">
      <pc:chgData name="Andrea Georgina Hernandez Limon" userId="S::agh94@nau.edu::6fcd4d0b-4b7f-4755-a530-9eb3ae6ce82a" providerId="AD" clId="Web-{E21DCB60-075F-44A1-B5B8-9CF09D6041C3}" dt="2020-11-12T04:33:00.530" v="3" actId="20577"/>
      <pc:docMkLst>
        <pc:docMk/>
      </pc:docMkLst>
      <pc:sldChg chg="modSp">
        <pc:chgData name="Andrea Georgina Hernandez Limon" userId="S::agh94@nau.edu::6fcd4d0b-4b7f-4755-a530-9eb3ae6ce82a" providerId="AD" clId="Web-{E21DCB60-075F-44A1-B5B8-9CF09D6041C3}" dt="2020-11-12T04:33:00.327" v="0" actId="20577"/>
        <pc:sldMkLst>
          <pc:docMk/>
          <pc:sldMk cId="645251281" sldId="327"/>
        </pc:sldMkLst>
        <pc:spChg chg="mod">
          <ac:chgData name="Andrea Georgina Hernandez Limon" userId="S::agh94@nau.edu::6fcd4d0b-4b7f-4755-a530-9eb3ae6ce82a" providerId="AD" clId="Web-{E21DCB60-075F-44A1-B5B8-9CF09D6041C3}" dt="2020-11-12T04:33:00.327" v="0" actId="20577"/>
          <ac:spMkLst>
            <pc:docMk/>
            <pc:sldMk cId="645251281" sldId="327"/>
            <ac:spMk id="3" creationId="{5FD2D7C5-C892-422E-9A49-E1A89D360A6C}"/>
          </ac:spMkLst>
        </pc:spChg>
      </pc:sldChg>
      <pc:sldChg chg="modSp">
        <pc:chgData name="Andrea Georgina Hernandez Limon" userId="S::agh94@nau.edu::6fcd4d0b-4b7f-4755-a530-9eb3ae6ce82a" providerId="AD" clId="Web-{E21DCB60-075F-44A1-B5B8-9CF09D6041C3}" dt="2020-11-12T04:33:00.374" v="1" actId="20577"/>
        <pc:sldMkLst>
          <pc:docMk/>
          <pc:sldMk cId="2365604098" sldId="328"/>
        </pc:sldMkLst>
        <pc:spChg chg="mod">
          <ac:chgData name="Andrea Georgina Hernandez Limon" userId="S::agh94@nau.edu::6fcd4d0b-4b7f-4755-a530-9eb3ae6ce82a" providerId="AD" clId="Web-{E21DCB60-075F-44A1-B5B8-9CF09D6041C3}" dt="2020-11-12T04:33:00.374" v="1" actId="20577"/>
          <ac:spMkLst>
            <pc:docMk/>
            <pc:sldMk cId="2365604098" sldId="328"/>
            <ac:spMk id="3" creationId="{5ECDF6C2-485C-4F17-8231-BE4C93992B3D}"/>
          </ac:spMkLst>
        </pc:spChg>
      </pc:sldChg>
      <pc:sldChg chg="modSp">
        <pc:chgData name="Andrea Georgina Hernandez Limon" userId="S::agh94@nau.edu::6fcd4d0b-4b7f-4755-a530-9eb3ae6ce82a" providerId="AD" clId="Web-{E21DCB60-075F-44A1-B5B8-9CF09D6041C3}" dt="2020-11-12T04:33:00.484" v="2" actId="20577"/>
        <pc:sldMkLst>
          <pc:docMk/>
          <pc:sldMk cId="2016656869" sldId="342"/>
        </pc:sldMkLst>
        <pc:spChg chg="mod">
          <ac:chgData name="Andrea Georgina Hernandez Limon" userId="S::agh94@nau.edu::6fcd4d0b-4b7f-4755-a530-9eb3ae6ce82a" providerId="AD" clId="Web-{E21DCB60-075F-44A1-B5B8-9CF09D6041C3}" dt="2020-11-12T04:33:00.484" v="2" actId="20577"/>
          <ac:spMkLst>
            <pc:docMk/>
            <pc:sldMk cId="2016656869" sldId="342"/>
            <ac:spMk id="3" creationId="{86499452-04EE-4840-BC1B-D21E1ABECB96}"/>
          </ac:spMkLst>
        </pc:spChg>
      </pc:sldChg>
      <pc:sldChg chg="modSp">
        <pc:chgData name="Andrea Georgina Hernandez Limon" userId="S::agh94@nau.edu::6fcd4d0b-4b7f-4755-a530-9eb3ae6ce82a" providerId="AD" clId="Web-{E21DCB60-075F-44A1-B5B8-9CF09D6041C3}" dt="2020-11-12T04:33:00.530" v="3" actId="20577"/>
        <pc:sldMkLst>
          <pc:docMk/>
          <pc:sldMk cId="2381372399" sldId="429"/>
        </pc:sldMkLst>
        <pc:spChg chg="mod">
          <ac:chgData name="Andrea Georgina Hernandez Limon" userId="S::agh94@nau.edu::6fcd4d0b-4b7f-4755-a530-9eb3ae6ce82a" providerId="AD" clId="Web-{E21DCB60-075F-44A1-B5B8-9CF09D6041C3}" dt="2020-11-12T04:33:00.530" v="3" actId="20577"/>
          <ac:spMkLst>
            <pc:docMk/>
            <pc:sldMk cId="2381372399" sldId="429"/>
            <ac:spMk id="3" creationId="{B7992286-DA69-4CCE-9078-1064975CEBD5}"/>
          </ac:spMkLst>
        </pc:spChg>
      </pc:sldChg>
    </pc:docChg>
  </pc:docChgLst>
  <pc:docChgLst>
    <pc:chgData name="Alexander D Soto" userId="S::ads524@nau.edu::1d982df1-030d-4b8e-8ebd-952ddd1b2008" providerId="AD" clId="Web-{D8455F06-690C-43CC-8758-551EFA5E47CF}"/>
    <pc:docChg chg="addSld modSld sldOrd">
      <pc:chgData name="Alexander D Soto" userId="S::ads524@nau.edu::1d982df1-030d-4b8e-8ebd-952ddd1b2008" providerId="AD" clId="Web-{D8455F06-690C-43CC-8758-551EFA5E47CF}" dt="2021-02-25T21:49:10.776" v="357" actId="20577"/>
      <pc:docMkLst>
        <pc:docMk/>
      </pc:docMkLst>
      <pc:sldChg chg="addSp delSp modSp">
        <pc:chgData name="Alexander D Soto" userId="S::ads524@nau.edu::1d982df1-030d-4b8e-8ebd-952ddd1b2008" providerId="AD" clId="Web-{D8455F06-690C-43CC-8758-551EFA5E47CF}" dt="2021-02-25T21:47:11.976" v="356" actId="20577"/>
        <pc:sldMkLst>
          <pc:docMk/>
          <pc:sldMk cId="1934661711" sldId="447"/>
        </pc:sldMkLst>
        <pc:spChg chg="mod">
          <ac:chgData name="Alexander D Soto" userId="S::ads524@nau.edu::1d982df1-030d-4b8e-8ebd-952ddd1b2008" providerId="AD" clId="Web-{D8455F06-690C-43CC-8758-551EFA5E47CF}" dt="2021-02-25T21:07:11.572" v="248" actId="20577"/>
          <ac:spMkLst>
            <pc:docMk/>
            <pc:sldMk cId="1934661711" sldId="447"/>
            <ac:spMk id="2" creationId="{49C905BD-91FD-43E9-AA8B-609A3E7B7A89}"/>
          </ac:spMkLst>
        </pc:spChg>
        <pc:spChg chg="add mod">
          <ac:chgData name="Alexander D Soto" userId="S::ads524@nau.edu::1d982df1-030d-4b8e-8ebd-952ddd1b2008" providerId="AD" clId="Web-{D8455F06-690C-43CC-8758-551EFA5E47CF}" dt="2021-02-25T21:47:11.976" v="356" actId="20577"/>
          <ac:spMkLst>
            <pc:docMk/>
            <pc:sldMk cId="1934661711" sldId="447"/>
            <ac:spMk id="8" creationId="{C766D291-BA47-4DE3-886C-AB535854C07F}"/>
          </ac:spMkLst>
        </pc:spChg>
        <pc:picChg chg="add mod modCrop">
          <ac:chgData name="Alexander D Soto" userId="S::ads524@nau.edu::1d982df1-030d-4b8e-8ebd-952ddd1b2008" providerId="AD" clId="Web-{D8455F06-690C-43CC-8758-551EFA5E47CF}" dt="2021-02-25T21:46:40.413" v="334"/>
          <ac:picMkLst>
            <pc:docMk/>
            <pc:sldMk cId="1934661711" sldId="447"/>
            <ac:picMk id="5" creationId="{DA198B30-A22D-47F1-9163-F81B8D81CE00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1:46:49.397" v="336"/>
          <ac:picMkLst>
            <pc:docMk/>
            <pc:sldMk cId="1934661711" sldId="447"/>
            <ac:picMk id="6" creationId="{2F0CA426-132E-4C55-99D3-51A73F9219C8}"/>
          </ac:picMkLst>
        </pc:picChg>
      </pc:sldChg>
      <pc:sldChg chg="modSp">
        <pc:chgData name="Alexander D Soto" userId="S::ads524@nau.edu::1d982df1-030d-4b8e-8ebd-952ddd1b2008" providerId="AD" clId="Web-{D8455F06-690C-43CC-8758-551EFA5E47CF}" dt="2021-02-25T21:49:10.776" v="357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D8455F06-690C-43CC-8758-551EFA5E47CF}" dt="2021-02-25T21:49:10.776" v="357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addSp delSp modSp">
        <pc:chgData name="Alexander D Soto" userId="S::ads524@nau.edu::1d982df1-030d-4b8e-8ebd-952ddd1b2008" providerId="AD" clId="Web-{D8455F06-690C-43CC-8758-551EFA5E47CF}" dt="2021-02-25T21:06:00.414" v="244" actId="20577"/>
        <pc:sldMkLst>
          <pc:docMk/>
          <pc:sldMk cId="2843473523" sldId="449"/>
        </pc:sldMkLst>
        <pc:spChg chg="mod">
          <ac:chgData name="Alexander D Soto" userId="S::ads524@nau.edu::1d982df1-030d-4b8e-8ebd-952ddd1b2008" providerId="AD" clId="Web-{D8455F06-690C-43CC-8758-551EFA5E47CF}" dt="2021-02-25T20:55:54.664" v="35" actId="20577"/>
          <ac:spMkLst>
            <pc:docMk/>
            <pc:sldMk cId="2843473523" sldId="449"/>
            <ac:spMk id="3" creationId="{F2A2C154-658F-4E6B-B0B4-0A2B801345DC}"/>
          </ac:spMkLst>
        </pc:spChg>
        <pc:spChg chg="mod">
          <ac:chgData name="Alexander D Soto" userId="S::ads524@nau.edu::1d982df1-030d-4b8e-8ebd-952ddd1b2008" providerId="AD" clId="Web-{D8455F06-690C-43CC-8758-551EFA5E47CF}" dt="2021-02-25T21:06:00.414" v="244" actId="20577"/>
          <ac:spMkLst>
            <pc:docMk/>
            <pc:sldMk cId="2843473523" sldId="449"/>
            <ac:spMk id="4" creationId="{D321FF43-9024-410B-92CF-69230296B2CD}"/>
          </ac:spMkLst>
        </pc:spChg>
        <pc:picChg chg="add del mod">
          <ac:chgData name="Alexander D Soto" userId="S::ads524@nau.edu::1d982df1-030d-4b8e-8ebd-952ddd1b2008" providerId="AD" clId="Web-{D8455F06-690C-43CC-8758-551EFA5E47CF}" dt="2021-02-25T20:56:10.571" v="41"/>
          <ac:picMkLst>
            <pc:docMk/>
            <pc:sldMk cId="2843473523" sldId="449"/>
            <ac:picMk id="5" creationId="{8F573C1E-5C2C-43EB-95D8-2A4E4680F01A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0:56:07.883" v="39"/>
          <ac:picMkLst>
            <pc:docMk/>
            <pc:sldMk cId="2843473523" sldId="449"/>
            <ac:picMk id="6" creationId="{14ACE060-654B-4358-9C5C-427398E495FC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0:56:08.805" v="40"/>
          <ac:picMkLst>
            <pc:docMk/>
            <pc:sldMk cId="2843473523" sldId="449"/>
            <ac:picMk id="7" creationId="{B1D3D264-324A-4937-8B51-24F3E0DD24D7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1:01:29.782" v="65"/>
          <ac:picMkLst>
            <pc:docMk/>
            <pc:sldMk cId="2843473523" sldId="449"/>
            <ac:picMk id="8" creationId="{CCF1C141-416B-43B9-BC3B-A913089EE510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33.457" v="154" actId="1076"/>
          <ac:picMkLst>
            <pc:docMk/>
            <pc:sldMk cId="2843473523" sldId="449"/>
            <ac:picMk id="9" creationId="{5776D965-EA2F-4597-B045-90E5E1E73B62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49.395" v="157" actId="1076"/>
          <ac:picMkLst>
            <pc:docMk/>
            <pc:sldMk cId="2843473523" sldId="449"/>
            <ac:picMk id="10" creationId="{499DE789-95A6-4129-AC72-1658A4FB827C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52.926" v="159" actId="1076"/>
          <ac:picMkLst>
            <pc:docMk/>
            <pc:sldMk cId="2843473523" sldId="449"/>
            <ac:picMk id="11" creationId="{46C3F5E3-8B67-40B4-88AE-97AB67B818F4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55.614" v="160" actId="14100"/>
          <ac:picMkLst>
            <pc:docMk/>
            <pc:sldMk cId="2843473523" sldId="449"/>
            <ac:picMk id="12" creationId="{D0349608-5A1D-41A9-B7B4-4408570EE80B}"/>
          </ac:picMkLst>
        </pc:picChg>
      </pc:sldChg>
      <pc:sldChg chg="addSp modSp">
        <pc:chgData name="Alexander D Soto" userId="S::ads524@nau.edu::1d982df1-030d-4b8e-8ebd-952ddd1b2008" providerId="AD" clId="Web-{D8455F06-690C-43CC-8758-551EFA5E47CF}" dt="2021-02-25T21:42:00.843" v="328" actId="20577"/>
        <pc:sldMkLst>
          <pc:docMk/>
          <pc:sldMk cId="1129089803" sldId="454"/>
        </pc:sldMkLst>
        <pc:spChg chg="add mod">
          <ac:chgData name="Alexander D Soto" userId="S::ads524@nau.edu::1d982df1-030d-4b8e-8ebd-952ddd1b2008" providerId="AD" clId="Web-{D8455F06-690C-43CC-8758-551EFA5E47CF}" dt="2021-02-25T21:41:14.795" v="306" actId="1076"/>
          <ac:spMkLst>
            <pc:docMk/>
            <pc:sldMk cId="1129089803" sldId="454"/>
            <ac:spMk id="6" creationId="{9230BB6C-1A51-487E-B458-31CC24358382}"/>
          </ac:spMkLst>
        </pc:spChg>
        <pc:spChg chg="add mod">
          <ac:chgData name="Alexander D Soto" userId="S::ads524@nau.edu::1d982df1-030d-4b8e-8ebd-952ddd1b2008" providerId="AD" clId="Web-{D8455F06-690C-43CC-8758-551EFA5E47CF}" dt="2021-02-25T21:41:51.640" v="321" actId="20577"/>
          <ac:spMkLst>
            <pc:docMk/>
            <pc:sldMk cId="1129089803" sldId="454"/>
            <ac:spMk id="10" creationId="{1C14CAC1-1C4D-40DA-B2D1-C0CE207B96C4}"/>
          </ac:spMkLst>
        </pc:spChg>
        <pc:spChg chg="add mod">
          <ac:chgData name="Alexander D Soto" userId="S::ads524@nau.edu::1d982df1-030d-4b8e-8ebd-952ddd1b2008" providerId="AD" clId="Web-{D8455F06-690C-43CC-8758-551EFA5E47CF}" dt="2021-02-25T21:42:00.843" v="328" actId="20577"/>
          <ac:spMkLst>
            <pc:docMk/>
            <pc:sldMk cId="1129089803" sldId="454"/>
            <ac:spMk id="11" creationId="{0F676035-072B-4EA9-A2A8-80333E5288D5}"/>
          </ac:spMkLst>
        </pc:spChg>
        <pc:picChg chg="mod">
          <ac:chgData name="Alexander D Soto" userId="S::ads524@nau.edu::1d982df1-030d-4b8e-8ebd-952ddd1b2008" providerId="AD" clId="Web-{D8455F06-690C-43CC-8758-551EFA5E47CF}" dt="2021-02-25T21:41:09.764" v="304" actId="1076"/>
          <ac:picMkLst>
            <pc:docMk/>
            <pc:sldMk cId="1129089803" sldId="454"/>
            <ac:picMk id="5" creationId="{96C7C11D-5262-46ED-B652-8113790261C2}"/>
          </ac:picMkLst>
        </pc:picChg>
        <pc:picChg chg="mod">
          <ac:chgData name="Alexander D Soto" userId="S::ads524@nau.edu::1d982df1-030d-4b8e-8ebd-952ddd1b2008" providerId="AD" clId="Web-{D8455F06-690C-43CC-8758-551EFA5E47CF}" dt="2021-02-25T21:41:36.858" v="313" actId="1076"/>
          <ac:picMkLst>
            <pc:docMk/>
            <pc:sldMk cId="1129089803" sldId="454"/>
            <ac:picMk id="7" creationId="{90D450D2-970D-4ADD-85D6-4EBBD8270FE4}"/>
          </ac:picMkLst>
        </pc:picChg>
        <pc:picChg chg="mod">
          <ac:chgData name="Alexander D Soto" userId="S::ads524@nau.edu::1d982df1-030d-4b8e-8ebd-952ddd1b2008" providerId="AD" clId="Web-{D8455F06-690C-43CC-8758-551EFA5E47CF}" dt="2021-02-25T21:41:27.014" v="310" actId="1076"/>
          <ac:picMkLst>
            <pc:docMk/>
            <pc:sldMk cId="1129089803" sldId="454"/>
            <ac:picMk id="8" creationId="{597C6E18-5223-44DE-95FF-0C1CAD481004}"/>
          </ac:picMkLst>
        </pc:picChg>
      </pc:sldChg>
      <pc:sldChg chg="addSp modSp add ord replId">
        <pc:chgData name="Alexander D Soto" userId="S::ads524@nau.edu::1d982df1-030d-4b8e-8ebd-952ddd1b2008" providerId="AD" clId="Web-{D8455F06-690C-43CC-8758-551EFA5E47CF}" dt="2021-02-25T21:05:45.944" v="221" actId="20577"/>
        <pc:sldMkLst>
          <pc:docMk/>
          <pc:sldMk cId="2467923830" sldId="465"/>
        </pc:sldMkLst>
        <pc:spChg chg="mod">
          <ac:chgData name="Alexander D Soto" userId="S::ads524@nau.edu::1d982df1-030d-4b8e-8ebd-952ddd1b2008" providerId="AD" clId="Web-{D8455F06-690C-43CC-8758-551EFA5E47CF}" dt="2021-02-25T20:56:02.680" v="38" actId="20577"/>
          <ac:spMkLst>
            <pc:docMk/>
            <pc:sldMk cId="2467923830" sldId="465"/>
            <ac:spMk id="3" creationId="{F2A2C154-658F-4E6B-B0B4-0A2B801345DC}"/>
          </ac:spMkLst>
        </pc:spChg>
        <pc:spChg chg="mod">
          <ac:chgData name="Alexander D Soto" userId="S::ads524@nau.edu::1d982df1-030d-4b8e-8ebd-952ddd1b2008" providerId="AD" clId="Web-{D8455F06-690C-43CC-8758-551EFA5E47CF}" dt="2021-02-25T21:05:45.944" v="221" actId="20577"/>
          <ac:spMkLst>
            <pc:docMk/>
            <pc:sldMk cId="2467923830" sldId="465"/>
            <ac:spMk id="4" creationId="{D321FF43-9024-410B-92CF-69230296B2CD}"/>
          </ac:spMkLst>
        </pc:spChg>
        <pc:picChg chg="mod">
          <ac:chgData name="Alexander D Soto" userId="S::ads524@nau.edu::1d982df1-030d-4b8e-8ebd-952ddd1b2008" providerId="AD" clId="Web-{D8455F06-690C-43CC-8758-551EFA5E47CF}" dt="2021-02-25T21:02:19.517" v="76" actId="1076"/>
          <ac:picMkLst>
            <pc:docMk/>
            <pc:sldMk cId="2467923830" sldId="465"/>
            <ac:picMk id="5" creationId="{8F573C1E-5C2C-43EB-95D8-2A4E4680F01A}"/>
          </ac:picMkLst>
        </pc:picChg>
        <pc:picChg chg="mod">
          <ac:chgData name="Alexander D Soto" userId="S::ads524@nau.edu::1d982df1-030d-4b8e-8ebd-952ddd1b2008" providerId="AD" clId="Web-{D8455F06-690C-43CC-8758-551EFA5E47CF}" dt="2021-02-25T21:02:17.580" v="75" actId="1076"/>
          <ac:picMkLst>
            <pc:docMk/>
            <pc:sldMk cId="2467923830" sldId="465"/>
            <ac:picMk id="6" creationId="{14ACE060-654B-4358-9C5C-427398E495FC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1:58.829" v="69" actId="1076"/>
          <ac:picMkLst>
            <pc:docMk/>
            <pc:sldMk cId="2467923830" sldId="465"/>
            <ac:picMk id="8" creationId="{EF8088D1-553E-4060-981C-BFC0D1C31406}"/>
          </ac:picMkLst>
        </pc:picChg>
      </pc:sldChg>
    </pc:docChg>
  </pc:docChgLst>
  <pc:docChgLst>
    <pc:chgData name="Jake Howells West" userId="S::jhw83@nau.edu::dfd8c275-9a97-4991-a7e2-a4c8295121da" providerId="AD" clId="Web-{DED68C87-7256-49EC-8C84-15424E88F4FC}"/>
    <pc:docChg chg="delSld modSld">
      <pc:chgData name="Jake Howells West" userId="S::jhw83@nau.edu::dfd8c275-9a97-4991-a7e2-a4c8295121da" providerId="AD" clId="Web-{DED68C87-7256-49EC-8C84-15424E88F4FC}" dt="2021-02-25T20:08:30.917" v="31" actId="20577"/>
      <pc:docMkLst>
        <pc:docMk/>
      </pc:docMkLst>
      <pc:sldChg chg="del">
        <pc:chgData name="Jake Howells West" userId="S::jhw83@nau.edu::dfd8c275-9a97-4991-a7e2-a4c8295121da" providerId="AD" clId="Web-{DED68C87-7256-49EC-8C84-15424E88F4FC}" dt="2021-02-25T19:50:52.774" v="28"/>
        <pc:sldMkLst>
          <pc:docMk/>
          <pc:sldMk cId="1298036709" sldId="343"/>
        </pc:sldMkLst>
      </pc:sldChg>
      <pc:sldChg chg="modSp">
        <pc:chgData name="Jake Howells West" userId="S::jhw83@nau.edu::dfd8c275-9a97-4991-a7e2-a4c8295121da" providerId="AD" clId="Web-{DED68C87-7256-49EC-8C84-15424E88F4FC}" dt="2021-02-25T20:08:30.917" v="31" actId="20577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DED68C87-7256-49EC-8C84-15424E88F4FC}" dt="2021-02-25T20:08:30.917" v="31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Jake Howells West" userId="S::jhw83@nau.edu::dfd8c275-9a97-4991-a7e2-a4c8295121da" providerId="AD" clId="Web-{DED68C87-7256-49EC-8C84-15424E88F4FC}" dt="2021-02-25T19:09:41.511" v="10" actId="20577"/>
        <pc:sldMkLst>
          <pc:docMk/>
          <pc:sldMk cId="1753329253" sldId="401"/>
        </pc:sldMkLst>
        <pc:spChg chg="mod">
          <ac:chgData name="Jake Howells West" userId="S::jhw83@nau.edu::dfd8c275-9a97-4991-a7e2-a4c8295121da" providerId="AD" clId="Web-{DED68C87-7256-49EC-8C84-15424E88F4FC}" dt="2021-02-25T19:09:41.511" v="10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del">
        <pc:chgData name="Jake Howells West" userId="S::jhw83@nau.edu::dfd8c275-9a97-4991-a7e2-a4c8295121da" providerId="AD" clId="Web-{DED68C87-7256-49EC-8C84-15424E88F4FC}" dt="2021-02-25T19:50:50.415" v="27"/>
        <pc:sldMkLst>
          <pc:docMk/>
          <pc:sldMk cId="3200062278" sldId="410"/>
        </pc:sldMkLst>
      </pc:sldChg>
      <pc:sldChg chg="modSp">
        <pc:chgData name="Jake Howells West" userId="S::jhw83@nau.edu::dfd8c275-9a97-4991-a7e2-a4c8295121da" providerId="AD" clId="Web-{DED68C87-7256-49EC-8C84-15424E88F4FC}" dt="2021-02-25T19:09:49.965" v="21" actId="20577"/>
        <pc:sldMkLst>
          <pc:docMk/>
          <pc:sldMk cId="711537543" sldId="424"/>
        </pc:sldMkLst>
        <pc:spChg chg="mod">
          <ac:chgData name="Jake Howells West" userId="S::jhw83@nau.edu::dfd8c275-9a97-4991-a7e2-a4c8295121da" providerId="AD" clId="Web-{DED68C87-7256-49EC-8C84-15424E88F4FC}" dt="2021-02-25T19:09:49.965" v="21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modSp">
        <pc:chgData name="Jake Howells West" userId="S::jhw83@nau.edu::dfd8c275-9a97-4991-a7e2-a4c8295121da" providerId="AD" clId="Web-{DED68C87-7256-49EC-8C84-15424E88F4FC}" dt="2021-02-25T19:10:15.761" v="26" actId="20577"/>
        <pc:sldMkLst>
          <pc:docMk/>
          <pc:sldMk cId="3757069264" sldId="455"/>
        </pc:sldMkLst>
        <pc:spChg chg="mod">
          <ac:chgData name="Jake Howells West" userId="S::jhw83@nau.edu::dfd8c275-9a97-4991-a7e2-a4c8295121da" providerId="AD" clId="Web-{DED68C87-7256-49EC-8C84-15424E88F4FC}" dt="2021-02-25T19:10:15.761" v="26" actId="20577"/>
          <ac:spMkLst>
            <pc:docMk/>
            <pc:sldMk cId="3757069264" sldId="455"/>
            <ac:spMk id="2" creationId="{832D1226-5D9A-4C17-A213-A51DEE8D59D9}"/>
          </ac:spMkLst>
        </pc:spChg>
      </pc:sldChg>
    </pc:docChg>
  </pc:docChgLst>
  <pc:docChgLst>
    <pc:chgData name="Andrea Georgina Hernandez Limon" userId="S::agh94@nau.edu::6fcd4d0b-4b7f-4755-a530-9eb3ae6ce82a" providerId="AD" clId="Web-{DF0204E6-7903-4BA0-9877-1C229F575130}"/>
    <pc:docChg chg="addSld delSld modSld">
      <pc:chgData name="Andrea Georgina Hernandez Limon" userId="S::agh94@nau.edu::6fcd4d0b-4b7f-4755-a530-9eb3ae6ce82a" providerId="AD" clId="Web-{DF0204E6-7903-4BA0-9877-1C229F575130}" dt="2020-11-12T14:24:07.892" v="928" actId="20577"/>
      <pc:docMkLst>
        <pc:docMk/>
      </pc:docMkLst>
      <pc:sldChg chg="modSp">
        <pc:chgData name="Andrea Georgina Hernandez Limon" userId="S::agh94@nau.edu::6fcd4d0b-4b7f-4755-a530-9eb3ae6ce82a" providerId="AD" clId="Web-{DF0204E6-7903-4BA0-9877-1C229F575130}" dt="2020-11-12T14:24:07.892" v="928" actId="20577"/>
        <pc:sldMkLst>
          <pc:docMk/>
          <pc:sldMk cId="2448866715" sldId="268"/>
        </pc:sldMkLst>
        <pc:spChg chg="mod">
          <ac:chgData name="Andrea Georgina Hernandez Limon" userId="S::agh94@nau.edu::6fcd4d0b-4b7f-4755-a530-9eb3ae6ce82a" providerId="AD" clId="Web-{DF0204E6-7903-4BA0-9877-1C229F575130}" dt="2020-11-12T14:24:07.892" v="928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addSp delSp modSp modNotes">
        <pc:chgData name="Andrea Georgina Hernandez Limon" userId="S::agh94@nau.edu::6fcd4d0b-4b7f-4755-a530-9eb3ae6ce82a" providerId="AD" clId="Web-{DF0204E6-7903-4BA0-9877-1C229F575130}" dt="2020-11-12T11:12:59.352" v="891" actId="1076"/>
        <pc:sldMkLst>
          <pc:docMk/>
          <pc:sldMk cId="3870069274" sldId="326"/>
        </pc:sldMkLst>
        <pc:spChg chg="mod">
          <ac:chgData name="Andrea Georgina Hernandez Limon" userId="S::agh94@nau.edu::6fcd4d0b-4b7f-4755-a530-9eb3ae6ce82a" providerId="AD" clId="Web-{DF0204E6-7903-4BA0-9877-1C229F575130}" dt="2020-11-12T10:42:06.912" v="643" actId="20577"/>
          <ac:spMkLst>
            <pc:docMk/>
            <pc:sldMk cId="3870069274" sldId="326"/>
            <ac:spMk id="4" creationId="{F0C73CD5-E0C5-4954-AFC9-ECA1DAF2BC7D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10:41:23.801" v="625" actId="20577"/>
          <ac:spMkLst>
            <pc:docMk/>
            <pc:sldMk cId="3870069274" sldId="326"/>
            <ac:spMk id="5" creationId="{3D89D03A-DCAF-4E83-9C86-6833DC86140C}"/>
          </ac:spMkLst>
        </pc:spChg>
        <pc:spChg chg="add del mod">
          <ac:chgData name="Andrea Georgina Hernandez Limon" userId="S::agh94@nau.edu::6fcd4d0b-4b7f-4755-a530-9eb3ae6ce82a" providerId="AD" clId="Web-{DF0204E6-7903-4BA0-9877-1C229F575130}" dt="2020-11-12T10:23:14.804" v="490"/>
          <ac:spMkLst>
            <pc:docMk/>
            <pc:sldMk cId="3870069274" sldId="326"/>
            <ac:spMk id="7" creationId="{3725D62D-D749-4428-A19F-C667C30E6547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10:22:37.147" v="483"/>
          <ac:spMkLst>
            <pc:docMk/>
            <pc:sldMk cId="3870069274" sldId="326"/>
            <ac:spMk id="15" creationId="{CBA32052-0CA7-4B5E-95FA-E66716335410}"/>
          </ac:spMkLst>
        </pc:spChg>
        <pc:picChg chg="add mod">
          <ac:chgData name="Andrea Georgina Hernandez Limon" userId="S::agh94@nau.edu::6fcd4d0b-4b7f-4755-a530-9eb3ae6ce82a" providerId="AD" clId="Web-{DF0204E6-7903-4BA0-9877-1C229F575130}" dt="2020-11-12T11:12:59.352" v="891" actId="1076"/>
          <ac:picMkLst>
            <pc:docMk/>
            <pc:sldMk cId="3870069274" sldId="326"/>
            <ac:picMk id="6" creationId="{814F64C2-94B9-4D2A-BDBD-E988936CABE9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0:34:48.807" v="604"/>
          <ac:picMkLst>
            <pc:docMk/>
            <pc:sldMk cId="3870069274" sldId="326"/>
            <ac:picMk id="8" creationId="{CFE844B7-BC01-44CE-BCD8-491C7D177DF9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1:00:30.783" v="874"/>
          <ac:picMkLst>
            <pc:docMk/>
            <pc:sldMk cId="3870069274" sldId="326"/>
            <ac:picMk id="9" creationId="{278D1BF4-6FD0-4F21-BED3-E00E9AC540B9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1:12:32.180" v="884"/>
          <ac:picMkLst>
            <pc:docMk/>
            <pc:sldMk cId="3870069274" sldId="326"/>
            <ac:picMk id="10" creationId="{F6B50C99-42C6-4756-BDFF-15B30BF86B75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06:10:08.006" v="415" actId="1076"/>
        <pc:sldMkLst>
          <pc:docMk/>
          <pc:sldMk cId="425332664" sldId="329"/>
        </pc:sldMkLst>
        <pc:spChg chg="mod">
          <ac:chgData name="Andrea Georgina Hernandez Limon" userId="S::agh94@nau.edu::6fcd4d0b-4b7f-4755-a530-9eb3ae6ce82a" providerId="AD" clId="Web-{DF0204E6-7903-4BA0-9877-1C229F575130}" dt="2020-11-12T06:09:27.365" v="370" actId="1076"/>
          <ac:spMkLst>
            <pc:docMk/>
            <pc:sldMk cId="425332664" sldId="329"/>
            <ac:spMk id="12" creationId="{9B82E1EC-1CBB-45F3-9210-018D15EDD59E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10:08.006" v="415" actId="1076"/>
          <ac:spMkLst>
            <pc:docMk/>
            <pc:sldMk cId="425332664" sldId="329"/>
            <ac:spMk id="13" creationId="{6E985F90-FC44-4F9C-BAA6-5C035A6D7F53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9:49.678" v="409" actId="20577"/>
          <ac:spMkLst>
            <pc:docMk/>
            <pc:sldMk cId="425332664" sldId="329"/>
            <ac:spMk id="14" creationId="{C0707D37-BF0D-4C0D-93AE-4DEB431084AC}"/>
          </ac:spMkLst>
        </pc:spChg>
        <pc:picChg chg="mod">
          <ac:chgData name="Andrea Georgina Hernandez Limon" userId="S::agh94@nau.edu::6fcd4d0b-4b7f-4755-a530-9eb3ae6ce82a" providerId="AD" clId="Web-{DF0204E6-7903-4BA0-9877-1C229F575130}" dt="2020-11-12T06:09:58.162" v="412" actId="1076"/>
          <ac:picMkLst>
            <pc:docMk/>
            <pc:sldMk cId="425332664" sldId="329"/>
            <ac:picMk id="11" creationId="{27E7A95F-7156-458C-862B-5D3FB23DD4D6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06:08:17.489" v="325" actId="20577"/>
        <pc:sldMkLst>
          <pc:docMk/>
          <pc:sldMk cId="3621769530" sldId="340"/>
        </pc:sldMkLst>
        <pc:spChg chg="mod">
          <ac:chgData name="Andrea Georgina Hernandez Limon" userId="S::agh94@nau.edu::6fcd4d0b-4b7f-4755-a530-9eb3ae6ce82a" providerId="AD" clId="Web-{DF0204E6-7903-4BA0-9877-1C229F575130}" dt="2020-11-12T06:08:10.442" v="317" actId="14100"/>
          <ac:spMkLst>
            <pc:docMk/>
            <pc:sldMk cId="3621769530" sldId="340"/>
            <ac:spMk id="6" creationId="{F6C68290-794D-47BB-A25B-6043FF8D7C5E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8:14.207" v="320" actId="20577"/>
          <ac:spMkLst>
            <pc:docMk/>
            <pc:sldMk cId="3621769530" sldId="340"/>
            <ac:spMk id="10" creationId="{B0F91CA6-B3FC-449A-B544-589B1FE02386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8:17.489" v="325" actId="20577"/>
          <ac:spMkLst>
            <pc:docMk/>
            <pc:sldMk cId="3621769530" sldId="340"/>
            <ac:spMk id="11" creationId="{039EC0B3-19E7-4686-BB53-2AFDDF2DF914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6:10:44.085" v="447" actId="14100"/>
        <pc:sldMkLst>
          <pc:docMk/>
          <pc:sldMk cId="627518890" sldId="341"/>
        </pc:sldMkLst>
        <pc:spChg chg="mod">
          <ac:chgData name="Andrea Georgina Hernandez Limon" userId="S::agh94@nau.edu::6fcd4d0b-4b7f-4755-a530-9eb3ae6ce82a" providerId="AD" clId="Web-{DF0204E6-7903-4BA0-9877-1C229F575130}" dt="2020-11-12T06:10:44.085" v="447" actId="14100"/>
          <ac:spMkLst>
            <pc:docMk/>
            <pc:sldMk cId="627518890" sldId="341"/>
            <ac:spMk id="9" creationId="{D03DF464-F3C8-4B63-9B12-223EB33BF5F4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10:39.554" v="444" actId="20577"/>
          <ac:spMkLst>
            <pc:docMk/>
            <pc:sldMk cId="627518890" sldId="341"/>
            <ac:spMk id="12" creationId="{A7C08836-2696-4E84-BA98-75962116F87B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1:54:21.058" v="904" actId="20577"/>
        <pc:sldMkLst>
          <pc:docMk/>
          <pc:sldMk cId="1298036709" sldId="343"/>
        </pc:sldMkLst>
        <pc:spChg chg="mod">
          <ac:chgData name="Andrea Georgina Hernandez Limon" userId="S::agh94@nau.edu::6fcd4d0b-4b7f-4755-a530-9eb3ae6ce82a" providerId="AD" clId="Web-{DF0204E6-7903-4BA0-9877-1C229F575130}" dt="2020-11-12T11:54:21.058" v="904" actId="20577"/>
          <ac:spMkLst>
            <pc:docMk/>
            <pc:sldMk cId="1298036709" sldId="343"/>
            <ac:spMk id="8" creationId="{0AA70CBD-631E-428C-A51C-B798F68B708E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0:42:39.209" v="652" actId="20577"/>
        <pc:sldMkLst>
          <pc:docMk/>
          <pc:sldMk cId="3946552514" sldId="370"/>
        </pc:sldMkLst>
        <pc:spChg chg="mod">
          <ac:chgData name="Andrea Georgina Hernandez Limon" userId="S::agh94@nau.edu::6fcd4d0b-4b7f-4755-a530-9eb3ae6ce82a" providerId="AD" clId="Web-{DF0204E6-7903-4BA0-9877-1C229F575130}" dt="2020-11-12T10:42:39.209" v="652" actId="20577"/>
          <ac:spMkLst>
            <pc:docMk/>
            <pc:sldMk cId="3946552514" sldId="370"/>
            <ac:spMk id="4" creationId="{9991CA96-3E85-4E69-9116-840628089B92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10:27:29.060" v="525" actId="20577"/>
          <ac:spMkLst>
            <pc:docMk/>
            <pc:sldMk cId="3946552514" sldId="370"/>
            <ac:spMk id="5" creationId="{AFEA75C8-B8E4-4BEE-B824-392FA5FCF7ED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5:56:31.990" v="263" actId="20577"/>
        <pc:sldMkLst>
          <pc:docMk/>
          <pc:sldMk cId="1818886356" sldId="371"/>
        </pc:sldMkLst>
        <pc:spChg chg="mod">
          <ac:chgData name="Andrea Georgina Hernandez Limon" userId="S::agh94@nau.edu::6fcd4d0b-4b7f-4755-a530-9eb3ae6ce82a" providerId="AD" clId="Web-{DF0204E6-7903-4BA0-9877-1C229F575130}" dt="2020-11-12T05:56:31.990" v="263" actId="20577"/>
          <ac:spMkLst>
            <pc:docMk/>
            <pc:sldMk cId="1818886356" sldId="371"/>
            <ac:spMk id="17" creationId="{2F0B1BB5-1B42-44D3-8DE8-33153E0D974A}"/>
          </ac:spMkLst>
        </pc:spChg>
        <pc:grpChg chg="mod">
          <ac:chgData name="Andrea Georgina Hernandez Limon" userId="S::agh94@nau.edu::6fcd4d0b-4b7f-4755-a530-9eb3ae6ce82a" providerId="AD" clId="Web-{DF0204E6-7903-4BA0-9877-1C229F575130}" dt="2020-11-12T05:56:14.799" v="260" actId="1076"/>
          <ac:grpSpMkLst>
            <pc:docMk/>
            <pc:sldMk cId="1818886356" sldId="371"/>
            <ac:grpSpMk id="19" creationId="{89D97EDD-E7A0-47AC-95BB-119384298358}"/>
          </ac:grpSpMkLst>
        </pc:grpChg>
      </pc:sldChg>
      <pc:sldChg chg="addSp delSp modSp">
        <pc:chgData name="Andrea Georgina Hernandez Limon" userId="S::agh94@nau.edu::6fcd4d0b-4b7f-4755-a530-9eb3ae6ce82a" providerId="AD" clId="Web-{DF0204E6-7903-4BA0-9877-1C229F575130}" dt="2020-11-12T06:07:29.222" v="313" actId="20577"/>
        <pc:sldMkLst>
          <pc:docMk/>
          <pc:sldMk cId="248273043" sldId="372"/>
        </pc:sldMkLst>
        <pc:spChg chg="mod">
          <ac:chgData name="Andrea Georgina Hernandez Limon" userId="S::agh94@nau.edu::6fcd4d0b-4b7f-4755-a530-9eb3ae6ce82a" providerId="AD" clId="Web-{DF0204E6-7903-4BA0-9877-1C229F575130}" dt="2020-11-12T06:07:29.222" v="313" actId="20577"/>
          <ac:spMkLst>
            <pc:docMk/>
            <pc:sldMk cId="248273043" sldId="372"/>
            <ac:spMk id="5" creationId="{1D1BE4DF-624A-4590-8669-9038E4BFB671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6:48.299" v="297" actId="20577"/>
          <ac:spMkLst>
            <pc:docMk/>
            <pc:sldMk cId="248273043" sldId="372"/>
            <ac:spMk id="8" creationId="{9468FA63-DEAC-4F3F-B5CE-8CED30F3688D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7:00.971" v="304" actId="20577"/>
          <ac:spMkLst>
            <pc:docMk/>
            <pc:sldMk cId="248273043" sldId="372"/>
            <ac:spMk id="10" creationId="{1C72F0A1-F008-41F2-828F-7C437F607F17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7:02.268" v="306" actId="20577"/>
          <ac:spMkLst>
            <pc:docMk/>
            <pc:sldMk cId="248273043" sldId="372"/>
            <ac:spMk id="11" creationId="{C0319C62-CE25-4289-8A8D-D1BD75348636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6:53.565" v="299" actId="20577"/>
          <ac:spMkLst>
            <pc:docMk/>
            <pc:sldMk cId="248273043" sldId="372"/>
            <ac:spMk id="14" creationId="{B9081226-316F-44D6-9755-C184FD7F1CF7}"/>
          </ac:spMkLst>
        </pc:spChg>
        <pc:picChg chg="del">
          <ac:chgData name="Andrea Georgina Hernandez Limon" userId="S::agh94@nau.edu::6fcd4d0b-4b7f-4755-a530-9eb3ae6ce82a" providerId="AD" clId="Web-{DF0204E6-7903-4BA0-9877-1C229F575130}" dt="2020-11-12T06:01:15.652" v="265"/>
          <ac:picMkLst>
            <pc:docMk/>
            <pc:sldMk cId="248273043" sldId="372"/>
            <ac:picMk id="6" creationId="{68CA943E-9BD4-496C-BFA7-E80A7012887E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06:04:41.297" v="272" actId="14100"/>
          <ac:picMkLst>
            <pc:docMk/>
            <pc:sldMk cId="248273043" sldId="372"/>
            <ac:picMk id="7" creationId="{703FCA62-7626-4159-AE0F-CB0911307D34}"/>
          </ac:picMkLst>
        </pc:picChg>
        <pc:picChg chg="mod">
          <ac:chgData name="Andrea Georgina Hernandez Limon" userId="S::agh94@nau.edu::6fcd4d0b-4b7f-4755-a530-9eb3ae6ce82a" providerId="AD" clId="Web-{DF0204E6-7903-4BA0-9877-1C229F575130}" dt="2020-11-12T06:06:34.127" v="292" actId="1076"/>
          <ac:picMkLst>
            <pc:docMk/>
            <pc:sldMk cId="248273043" sldId="372"/>
            <ac:picMk id="3074" creationId="{FE455A24-BC43-48EF-9E01-E2053770A8DB}"/>
          </ac:picMkLst>
        </pc:picChg>
        <pc:picChg chg="mod">
          <ac:chgData name="Andrea Georgina Hernandez Limon" userId="S::agh94@nau.edu::6fcd4d0b-4b7f-4755-a530-9eb3ae6ce82a" providerId="AD" clId="Web-{DF0204E6-7903-4BA0-9877-1C229F575130}" dt="2020-11-12T06:05:26.454" v="279" actId="1076"/>
          <ac:picMkLst>
            <pc:docMk/>
            <pc:sldMk cId="248273043" sldId="372"/>
            <ac:picMk id="3076" creationId="{9027EE47-F9A1-4E67-8DF9-2AD9E1A8C4EF}"/>
          </ac:picMkLst>
        </pc:picChg>
        <pc:picChg chg="mod">
          <ac:chgData name="Andrea Georgina Hernandez Limon" userId="S::agh94@nau.edu::6fcd4d0b-4b7f-4755-a530-9eb3ae6ce82a" providerId="AD" clId="Web-{DF0204E6-7903-4BA0-9877-1C229F575130}" dt="2020-11-12T06:05:46.579" v="282" actId="1076"/>
          <ac:picMkLst>
            <pc:docMk/>
            <pc:sldMk cId="248273043" sldId="372"/>
            <ac:picMk id="3078" creationId="{143ED03D-4A50-4A5E-919B-1E965F35F342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06:11:19.976" v="478" actId="20577"/>
        <pc:sldMkLst>
          <pc:docMk/>
          <pc:sldMk cId="333869463" sldId="378"/>
        </pc:sldMkLst>
        <pc:spChg chg="mod">
          <ac:chgData name="Andrea Georgina Hernandez Limon" userId="S::agh94@nau.edu::6fcd4d0b-4b7f-4755-a530-9eb3ae6ce82a" providerId="AD" clId="Web-{DF0204E6-7903-4BA0-9877-1C229F575130}" dt="2020-11-12T06:11:11.648" v="469" actId="20577"/>
          <ac:spMkLst>
            <pc:docMk/>
            <pc:sldMk cId="333869463" sldId="378"/>
            <ac:spMk id="8" creationId="{AC55324F-7357-4915-8EA4-F657E1514E6E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11:19.976" v="478" actId="20577"/>
          <ac:spMkLst>
            <pc:docMk/>
            <pc:sldMk cId="333869463" sldId="378"/>
            <ac:spMk id="14" creationId="{0D971BAA-92EF-412C-9CA3-18C6928D69CB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0:38:54.844" v="622" actId="20577"/>
        <pc:sldMkLst>
          <pc:docMk/>
          <pc:sldMk cId="1753329253" sldId="401"/>
        </pc:sldMkLst>
        <pc:spChg chg="mod">
          <ac:chgData name="Andrea Georgina Hernandez Limon" userId="S::agh94@nau.edu::6fcd4d0b-4b7f-4755-a530-9eb3ae6ce82a" providerId="AD" clId="Web-{DF0204E6-7903-4BA0-9877-1C229F575130}" dt="2020-11-12T10:38:54.844" v="622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5:36:15.846" v="11" actId="20577"/>
        <pc:sldMkLst>
          <pc:docMk/>
          <pc:sldMk cId="2429524766" sldId="404"/>
        </pc:sldMkLst>
        <pc:spChg chg="mod">
          <ac:chgData name="Andrea Georgina Hernandez Limon" userId="S::agh94@nau.edu::6fcd4d0b-4b7f-4755-a530-9eb3ae6ce82a" providerId="AD" clId="Web-{DF0204E6-7903-4BA0-9877-1C229F575130}" dt="2020-11-12T05:36:15.846" v="11" actId="20577"/>
          <ac:spMkLst>
            <pc:docMk/>
            <pc:sldMk cId="2429524766" sldId="404"/>
            <ac:spMk id="4" creationId="{AB9392B6-38EB-43B0-A4C1-4E2D276C6AE0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6:11:37.352" v="481" actId="20577"/>
        <pc:sldMkLst>
          <pc:docMk/>
          <pc:sldMk cId="3200062278" sldId="410"/>
        </pc:sldMkLst>
        <pc:spChg chg="mod">
          <ac:chgData name="Andrea Georgina Hernandez Limon" userId="S::agh94@nau.edu::6fcd4d0b-4b7f-4755-a530-9eb3ae6ce82a" providerId="AD" clId="Web-{DF0204E6-7903-4BA0-9877-1C229F575130}" dt="2020-11-12T06:11:37.352" v="481" actId="20577"/>
          <ac:spMkLst>
            <pc:docMk/>
            <pc:sldMk cId="3200062278" sldId="410"/>
            <ac:spMk id="3" creationId="{4F430D99-A8C7-4001-8E78-5D7A097739E4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1:54:27.543" v="908" actId="20577"/>
        <pc:sldMkLst>
          <pc:docMk/>
          <pc:sldMk cId="1909275138" sldId="411"/>
        </pc:sldMkLst>
        <pc:spChg chg="mod">
          <ac:chgData name="Andrea Georgina Hernandez Limon" userId="S::agh94@nau.edu::6fcd4d0b-4b7f-4755-a530-9eb3ae6ce82a" providerId="AD" clId="Web-{DF0204E6-7903-4BA0-9877-1C229F575130}" dt="2020-11-12T11:54:27.543" v="908" actId="20577"/>
          <ac:spMkLst>
            <pc:docMk/>
            <pc:sldMk cId="1909275138" sldId="411"/>
            <ac:spMk id="5" creationId="{90D4A1A3-C264-47A9-BA9C-E9321CF096A9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1:54:33.152" v="909" actId="20577"/>
        <pc:sldMkLst>
          <pc:docMk/>
          <pc:sldMk cId="2233196162" sldId="412"/>
        </pc:sldMkLst>
        <pc:spChg chg="mod">
          <ac:chgData name="Andrea Georgina Hernandez Limon" userId="S::agh94@nau.edu::6fcd4d0b-4b7f-4755-a530-9eb3ae6ce82a" providerId="AD" clId="Web-{DF0204E6-7903-4BA0-9877-1C229F575130}" dt="2020-11-12T11:54:33.152" v="909" actId="20577"/>
          <ac:spMkLst>
            <pc:docMk/>
            <pc:sldMk cId="2233196162" sldId="412"/>
            <ac:spMk id="5" creationId="{AECBC412-49B4-4CB9-B894-C150008DDF35}"/>
          </ac:spMkLst>
        </pc:spChg>
      </pc:sldChg>
      <pc:sldChg chg="addSp delSp modSp modNotes">
        <pc:chgData name="Andrea Georgina Hernandez Limon" userId="S::agh94@nau.edu::6fcd4d0b-4b7f-4755-a530-9eb3ae6ce82a" providerId="AD" clId="Web-{DF0204E6-7903-4BA0-9877-1C229F575130}" dt="2020-11-12T11:14:03.479" v="898" actId="1076"/>
        <pc:sldMkLst>
          <pc:docMk/>
          <pc:sldMk cId="3109645629" sldId="415"/>
        </pc:sldMkLst>
        <pc:spChg chg="mod">
          <ac:chgData name="Andrea Georgina Hernandez Limon" userId="S::agh94@nau.edu::6fcd4d0b-4b7f-4755-a530-9eb3ae6ce82a" providerId="AD" clId="Web-{DF0204E6-7903-4BA0-9877-1C229F575130}" dt="2020-11-12T10:47:59.202" v="762" actId="1076"/>
          <ac:spMkLst>
            <pc:docMk/>
            <pc:sldMk cId="3109645629" sldId="415"/>
            <ac:spMk id="4" creationId="{26B34231-9648-42A5-835F-565A159FD448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10:48:30.296" v="869" actId="1076"/>
          <ac:spMkLst>
            <pc:docMk/>
            <pc:sldMk cId="3109645629" sldId="415"/>
            <ac:spMk id="5" creationId="{20E2A80A-E794-4692-9B5B-2B786208A163}"/>
          </ac:spMkLst>
        </pc:spChg>
        <pc:grpChg chg="del">
          <ac:chgData name="Andrea Georgina Hernandez Limon" userId="S::agh94@nau.edu::6fcd4d0b-4b7f-4755-a530-9eb3ae6ce82a" providerId="AD" clId="Web-{DF0204E6-7903-4BA0-9877-1C229F575130}" dt="2020-11-12T10:48:34.968" v="870"/>
          <ac:grpSpMkLst>
            <pc:docMk/>
            <pc:sldMk cId="3109645629" sldId="415"/>
            <ac:grpSpMk id="21" creationId="{09292B98-5885-425C-B74B-CE199EC1E1A1}"/>
          </ac:grpSpMkLst>
        </pc:grpChg>
        <pc:picChg chg="add del mod">
          <ac:chgData name="Andrea Georgina Hernandez Limon" userId="S::agh94@nau.edu::6fcd4d0b-4b7f-4755-a530-9eb3ae6ce82a" providerId="AD" clId="Web-{DF0204E6-7903-4BA0-9877-1C229F575130}" dt="2020-11-12T11:03:55.589" v="880"/>
          <ac:picMkLst>
            <pc:docMk/>
            <pc:sldMk cId="3109645629" sldId="415"/>
            <ac:picMk id="6" creationId="{C7F551E5-8146-4C55-9345-940AD5A66A7D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1:13:13.322" v="892"/>
          <ac:picMkLst>
            <pc:docMk/>
            <pc:sldMk cId="3109645629" sldId="415"/>
            <ac:picMk id="7" creationId="{47F998C2-D959-42FE-92C4-A0E4425E5962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1:14:03.479" v="898" actId="1076"/>
          <ac:picMkLst>
            <pc:docMk/>
            <pc:sldMk cId="3109645629" sldId="415"/>
            <ac:picMk id="8" creationId="{FF3910E5-9AAB-459C-B000-A024E49AA58A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10:38:44.235" v="619" actId="20577"/>
        <pc:sldMkLst>
          <pc:docMk/>
          <pc:sldMk cId="711537543" sldId="424"/>
        </pc:sldMkLst>
        <pc:spChg chg="mod">
          <ac:chgData name="Andrea Georgina Hernandez Limon" userId="S::agh94@nau.edu::6fcd4d0b-4b7f-4755-a530-9eb3ae6ce82a" providerId="AD" clId="Web-{DF0204E6-7903-4BA0-9877-1C229F575130}" dt="2020-11-12T10:38:44.235" v="619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5:36:23.237" v="13" actId="14100"/>
        <pc:sldMkLst>
          <pc:docMk/>
          <pc:sldMk cId="3078532535" sldId="430"/>
        </pc:sldMkLst>
        <pc:picChg chg="mod">
          <ac:chgData name="Andrea Georgina Hernandez Limon" userId="S::agh94@nau.edu::6fcd4d0b-4b7f-4755-a530-9eb3ae6ce82a" providerId="AD" clId="Web-{DF0204E6-7903-4BA0-9877-1C229F575130}" dt="2020-11-12T05:36:23.237" v="13" actId="14100"/>
          <ac:picMkLst>
            <pc:docMk/>
            <pc:sldMk cId="3078532535" sldId="430"/>
            <ac:picMk id="8" creationId="{E434323B-9633-4D7A-8D72-00989236624B}"/>
          </ac:picMkLst>
        </pc:picChg>
      </pc:sldChg>
      <pc:sldChg chg="addSp delSp modSp">
        <pc:chgData name="Andrea Georgina Hernandez Limon" userId="S::agh94@nau.edu::6fcd4d0b-4b7f-4755-a530-9eb3ae6ce82a" providerId="AD" clId="Web-{DF0204E6-7903-4BA0-9877-1C229F575130}" dt="2020-11-12T05:53:59.500" v="259" actId="1076"/>
        <pc:sldMkLst>
          <pc:docMk/>
          <pc:sldMk cId="3254507056" sldId="432"/>
        </pc:sldMkLst>
        <pc:spChg chg="del mod">
          <ac:chgData name="Andrea Georgina Hernandez Limon" userId="S::agh94@nau.edu::6fcd4d0b-4b7f-4755-a530-9eb3ae6ce82a" providerId="AD" clId="Web-{DF0204E6-7903-4BA0-9877-1C229F575130}" dt="2020-11-12T05:35:34.470" v="5"/>
          <ac:spMkLst>
            <pc:docMk/>
            <pc:sldMk cId="3254507056" sldId="432"/>
            <ac:spMk id="5" creationId="{29655F54-EA6A-437E-B78F-6B2E97742476}"/>
          </ac:spMkLst>
        </pc:spChg>
        <pc:grpChg chg="add">
          <ac:chgData name="Andrea Georgina Hernandez Limon" userId="S::agh94@nau.edu::6fcd4d0b-4b7f-4755-a530-9eb3ae6ce82a" providerId="AD" clId="Web-{DF0204E6-7903-4BA0-9877-1C229F575130}" dt="2020-11-12T05:48:05.520" v="84"/>
          <ac:grpSpMkLst>
            <pc:docMk/>
            <pc:sldMk cId="3254507056" sldId="432"/>
            <ac:grpSpMk id="9" creationId="{F50E702A-FC2F-4334-B759-C30C91A852DF}"/>
          </ac:grpSpMkLst>
        </pc:grpChg>
        <pc:graphicFrameChg chg="add del mod modGraphic">
          <ac:chgData name="Andrea Georgina Hernandez Limon" userId="S::agh94@nau.edu::6fcd4d0b-4b7f-4755-a530-9eb3ae6ce82a" providerId="AD" clId="Web-{DF0204E6-7903-4BA0-9877-1C229F575130}" dt="2020-11-12T05:49:22.260" v="92"/>
          <ac:graphicFrameMkLst>
            <pc:docMk/>
            <pc:sldMk cId="3254507056" sldId="432"/>
            <ac:graphicFrameMk id="11" creationId="{88187EBF-1DD6-4851-B710-8FAFE5770D1F}"/>
          </ac:graphicFrameMkLst>
        </pc:graphicFrameChg>
        <pc:graphicFrameChg chg="add mod modGraphic">
          <ac:chgData name="Andrea Georgina Hernandez Limon" userId="S::agh94@nau.edu::6fcd4d0b-4b7f-4755-a530-9eb3ae6ce82a" providerId="AD" clId="Web-{DF0204E6-7903-4BA0-9877-1C229F575130}" dt="2020-11-12T05:53:59.500" v="259" actId="1076"/>
          <ac:graphicFrameMkLst>
            <pc:docMk/>
            <pc:sldMk cId="3254507056" sldId="432"/>
            <ac:graphicFrameMk id="12" creationId="{B04A2129-64D4-43F3-B0CF-4DED7C58CC98}"/>
          </ac:graphicFrameMkLst>
        </pc:graphicFrameChg>
        <pc:picChg chg="add mod modCrop">
          <ac:chgData name="Andrea Georgina Hernandez Limon" userId="S::agh94@nau.edu::6fcd4d0b-4b7f-4755-a530-9eb3ae6ce82a" providerId="AD" clId="Web-{DF0204E6-7903-4BA0-9877-1C229F575130}" dt="2020-11-12T05:45:13.154" v="70"/>
          <ac:picMkLst>
            <pc:docMk/>
            <pc:sldMk cId="3254507056" sldId="432"/>
            <ac:picMk id="6" creationId="{FE66014E-4D05-491A-B2E1-C7791FF87C4E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05:45:24.842" v="71"/>
          <ac:picMkLst>
            <pc:docMk/>
            <pc:sldMk cId="3254507056" sldId="432"/>
            <ac:picMk id="7" creationId="{CD706B12-C327-473D-B7DA-9004051471FA}"/>
          </ac:picMkLst>
        </pc:picChg>
        <pc:picChg chg="add mod modCrop">
          <ac:chgData name="Andrea Georgina Hernandez Limon" userId="S::agh94@nau.edu::6fcd4d0b-4b7f-4755-a530-9eb3ae6ce82a" providerId="AD" clId="Web-{DF0204E6-7903-4BA0-9877-1C229F575130}" dt="2020-11-12T05:47:55.785" v="83"/>
          <ac:picMkLst>
            <pc:docMk/>
            <pc:sldMk cId="3254507056" sldId="432"/>
            <ac:picMk id="8" creationId="{7A2E2A70-BEA2-4D8A-9560-E762C4BA318A}"/>
          </ac:picMkLst>
        </pc:picChg>
      </pc:sldChg>
      <pc:sldChg chg="addSp delSp modSp">
        <pc:chgData name="Andrea Georgina Hernandez Limon" userId="S::agh94@nau.edu::6fcd4d0b-4b7f-4755-a530-9eb3ae6ce82a" providerId="AD" clId="Web-{DF0204E6-7903-4BA0-9877-1C229F575130}" dt="2020-11-12T13:11:09.994" v="923"/>
        <pc:sldMkLst>
          <pc:docMk/>
          <pc:sldMk cId="3324264769" sldId="435"/>
        </pc:sldMkLst>
        <pc:picChg chg="add del mod">
          <ac:chgData name="Andrea Georgina Hernandez Limon" userId="S::agh94@nau.edu::6fcd4d0b-4b7f-4755-a530-9eb3ae6ce82a" providerId="AD" clId="Web-{DF0204E6-7903-4BA0-9877-1C229F575130}" dt="2020-11-12T13:09:25.444" v="921"/>
          <ac:picMkLst>
            <pc:docMk/>
            <pc:sldMk cId="3324264769" sldId="435"/>
            <ac:picMk id="6" creationId="{4277EAB7-8958-4F8F-ACDD-7B6AF9A2740B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39:17.910" v="912" actId="1076"/>
          <ac:picMkLst>
            <pc:docMk/>
            <pc:sldMk cId="3324264769" sldId="435"/>
            <ac:picMk id="7" creationId="{C3BA5176-5F9B-48BF-9E14-0F8F114B9C49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42:47.710" v="918" actId="1076"/>
          <ac:picMkLst>
            <pc:docMk/>
            <pc:sldMk cId="3324264769" sldId="435"/>
            <ac:picMk id="8" creationId="{7991EB4A-21E8-42EC-BECE-FB10093E01C2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42:46.826" v="917" actId="1076"/>
          <ac:picMkLst>
            <pc:docMk/>
            <pc:sldMk cId="3324264769" sldId="435"/>
            <ac:picMk id="9" creationId="{747DE96A-85AA-484F-9634-288E9DF1FE9D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42:46.195" v="916" actId="1076"/>
          <ac:picMkLst>
            <pc:docMk/>
            <pc:sldMk cId="3324264769" sldId="435"/>
            <ac:picMk id="10" creationId="{0ADA2939-34ED-43AB-B907-AF7564322C67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3:09:25.288" v="920" actId="1076"/>
          <ac:picMkLst>
            <pc:docMk/>
            <pc:sldMk cId="3324264769" sldId="435"/>
            <ac:picMk id="11" creationId="{12D70E63-173E-471F-AA13-228A889535B4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3:09:54.038" v="922"/>
          <ac:picMkLst>
            <pc:docMk/>
            <pc:sldMk cId="3324264769" sldId="435"/>
            <ac:picMk id="12" creationId="{6026B0D2-4A88-4BB7-A95A-4C4842B23A89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3:11:09.994" v="923"/>
          <ac:picMkLst>
            <pc:docMk/>
            <pc:sldMk cId="3324264769" sldId="435"/>
            <ac:picMk id="13" creationId="{C1209776-FC40-4B9F-B277-7D32E674D9C9}"/>
          </ac:picMkLst>
        </pc:picChg>
      </pc:sldChg>
      <pc:sldChg chg="del">
        <pc:chgData name="Andrea Georgina Hernandez Limon" userId="S::agh94@nau.edu::6fcd4d0b-4b7f-4755-a530-9eb3ae6ce82a" providerId="AD" clId="Web-{DF0204E6-7903-4BA0-9877-1C229F575130}" dt="2020-11-12T05:38:44.240" v="31"/>
        <pc:sldMkLst>
          <pc:docMk/>
          <pc:sldMk cId="238304587" sldId="436"/>
        </pc:sldMkLst>
      </pc:sldChg>
      <pc:sldChg chg="addSp delSp modSp del">
        <pc:chgData name="Andrea Georgina Hernandez Limon" userId="S::agh94@nau.edu::6fcd4d0b-4b7f-4755-a530-9eb3ae6ce82a" providerId="AD" clId="Web-{DF0204E6-7903-4BA0-9877-1C229F575130}" dt="2020-11-12T05:41:09.258" v="62"/>
        <pc:sldMkLst>
          <pc:docMk/>
          <pc:sldMk cId="1789782628" sldId="437"/>
        </pc:sldMkLst>
        <pc:spChg chg="del">
          <ac:chgData name="Andrea Georgina Hernandez Limon" userId="S::agh94@nau.edu::6fcd4d0b-4b7f-4755-a530-9eb3ae6ce82a" providerId="AD" clId="Web-{DF0204E6-7903-4BA0-9877-1C229F575130}" dt="2020-11-12T05:37:20.910" v="24"/>
          <ac:spMkLst>
            <pc:docMk/>
            <pc:sldMk cId="1789782628" sldId="437"/>
            <ac:spMk id="3" creationId="{5F8D2662-15B2-4FD3-9492-82003C9B24DF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910" v="23"/>
          <ac:spMkLst>
            <pc:docMk/>
            <pc:sldMk cId="1789782628" sldId="437"/>
            <ac:spMk id="5" creationId="{A501A4B0-6E4B-4376-A98C-1573B1D1FDE7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816" v="16"/>
          <ac:spMkLst>
            <pc:docMk/>
            <pc:sldMk cId="1789782628" sldId="437"/>
            <ac:spMk id="7" creationId="{9D4C92BD-EF3E-4978-9FB6-CA56B9023E8F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816" v="15"/>
          <ac:spMkLst>
            <pc:docMk/>
            <pc:sldMk cId="1789782628" sldId="437"/>
            <ac:spMk id="12" creationId="{79C6FCEA-FE4A-4FD8-8FC0-ABACDCDA0182}"/>
          </ac:spMkLst>
        </pc:spChg>
        <pc:spChg chg="add del mod">
          <ac:chgData name="Andrea Georgina Hernandez Limon" userId="S::agh94@nau.edu::6fcd4d0b-4b7f-4755-a530-9eb3ae6ce82a" providerId="AD" clId="Web-{DF0204E6-7903-4BA0-9877-1C229F575130}" dt="2020-11-12T05:38:15.770" v="28"/>
          <ac:spMkLst>
            <pc:docMk/>
            <pc:sldMk cId="1789782628" sldId="437"/>
            <ac:spMk id="17" creationId="{0899A8A4-6F02-40B5-B2E7-75A80C15A7B9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816" v="14"/>
          <ac:spMkLst>
            <pc:docMk/>
            <pc:sldMk cId="1789782628" sldId="437"/>
            <ac:spMk id="19" creationId="{AB60A3CA-9139-40CE-B1B3-83FC00573C23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0" creationId="{11C1F1DE-3D2B-4604-A0B3-BC8BA3621C2F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1" creationId="{235317F6-9042-4CCE-9E62-AC61F60776E4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8" creationId="{CFB9D2E1-B7FE-4BF0-AB47-DC5583208C7D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9" creationId="{23360680-8C55-4B8B-BAC7-54F31B0592CE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30" creationId="{DFB8B6D7-928C-4801-ADF3-3B90298E273F}"/>
          </ac:spMkLst>
        </pc:spChg>
        <pc:picChg chg="del">
          <ac:chgData name="Andrea Georgina Hernandez Limon" userId="S::agh94@nau.edu::6fcd4d0b-4b7f-4755-a530-9eb3ae6ce82a" providerId="AD" clId="Web-{DF0204E6-7903-4BA0-9877-1C229F575130}" dt="2020-11-12T05:37:20.816" v="22"/>
          <ac:picMkLst>
            <pc:docMk/>
            <pc:sldMk cId="1789782628" sldId="437"/>
            <ac:picMk id="8" creationId="{BAF5016F-6DFA-4460-BED8-406A1B9B9C37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21"/>
          <ac:picMkLst>
            <pc:docMk/>
            <pc:sldMk cId="1789782628" sldId="437"/>
            <ac:picMk id="9" creationId="{60C186BA-21F4-4027-8D97-2A6B9D692443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20"/>
          <ac:picMkLst>
            <pc:docMk/>
            <pc:sldMk cId="1789782628" sldId="437"/>
            <ac:picMk id="10" creationId="{EC473A81-CD2F-4935-B816-1C84FF1983A9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19"/>
          <ac:picMkLst>
            <pc:docMk/>
            <pc:sldMk cId="1789782628" sldId="437"/>
            <ac:picMk id="11" creationId="{BF3CF150-B42C-49FD-AD7C-A00C877F094E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18"/>
          <ac:picMkLst>
            <pc:docMk/>
            <pc:sldMk cId="1789782628" sldId="437"/>
            <ac:picMk id="13" creationId="{6A23E387-C61C-4A05-B95B-39BB5A3078BC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17"/>
          <ac:picMkLst>
            <pc:docMk/>
            <pc:sldMk cId="1789782628" sldId="437"/>
            <ac:picMk id="14" creationId="{4E54CDF3-0384-4B14-BA3F-FCAD7F812C6E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2" creationId="{774C7CE5-1577-4177-9B75-B3B7BCA9E785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3" creationId="{E8BD1582-0BA5-46B5-8370-43F523F9F231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4" creationId="{D729F9CC-57D2-4F14-9753-4758CCE30E88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5" creationId="{EE4B763E-3F04-48C2-BDFD-A1EB0D5A747E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6" creationId="{B60A178F-F7B0-48C8-9B8C-2FB2A0888D32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7" creationId="{71081A69-2B9C-49D0-8779-BE65941BEE25}"/>
          </ac:picMkLst>
        </pc:picChg>
      </pc:sldChg>
      <pc:sldChg chg="new">
        <pc:chgData name="Andrea Georgina Hernandez Limon" userId="S::agh94@nau.edu::6fcd4d0b-4b7f-4755-a530-9eb3ae6ce82a" providerId="AD" clId="Web-{DF0204E6-7903-4BA0-9877-1C229F575130}" dt="2020-11-12T05:38:49.474" v="32"/>
        <pc:sldMkLst>
          <pc:docMk/>
          <pc:sldMk cId="810741169" sldId="438"/>
        </pc:sldMkLst>
      </pc:sldChg>
      <pc:sldChg chg="new del">
        <pc:chgData name="Andrea Georgina Hernandez Limon" userId="S::agh94@nau.edu::6fcd4d0b-4b7f-4755-a530-9eb3ae6ce82a" providerId="AD" clId="Web-{DF0204E6-7903-4BA0-9877-1C229F575130}" dt="2020-11-12T05:38:32.943" v="30"/>
        <pc:sldMkLst>
          <pc:docMk/>
          <pc:sldMk cId="3291634881" sldId="438"/>
        </pc:sldMkLst>
      </pc:sldChg>
      <pc:sldChg chg="modSp new">
        <pc:chgData name="Andrea Georgina Hernandez Limon" userId="S::agh94@nau.edu::6fcd4d0b-4b7f-4755-a530-9eb3ae6ce82a" providerId="AD" clId="Web-{DF0204E6-7903-4BA0-9877-1C229F575130}" dt="2020-11-12T05:39:18.865" v="40" actId="20577"/>
        <pc:sldMkLst>
          <pc:docMk/>
          <pc:sldMk cId="500890225" sldId="439"/>
        </pc:sldMkLst>
        <pc:spChg chg="mod">
          <ac:chgData name="Andrea Georgina Hernandez Limon" userId="S::agh94@nau.edu::6fcd4d0b-4b7f-4755-a530-9eb3ae6ce82a" providerId="AD" clId="Web-{DF0204E6-7903-4BA0-9877-1C229F575130}" dt="2020-11-12T05:39:18.865" v="40" actId="20577"/>
          <ac:spMkLst>
            <pc:docMk/>
            <pc:sldMk cId="500890225" sldId="439"/>
            <ac:spMk id="4" creationId="{FABA73D6-9E0A-48D1-922F-2020924ACA44}"/>
          </ac:spMkLst>
        </pc:spChg>
      </pc:sldChg>
      <pc:sldChg chg="addSp delSp modSp new">
        <pc:chgData name="Andrea Georgina Hernandez Limon" userId="S::agh94@nau.edu::6fcd4d0b-4b7f-4755-a530-9eb3ae6ce82a" providerId="AD" clId="Web-{DF0204E6-7903-4BA0-9877-1C229F575130}" dt="2020-11-12T05:40:59.055" v="60" actId="20577"/>
        <pc:sldMkLst>
          <pc:docMk/>
          <pc:sldMk cId="2026818861" sldId="439"/>
        </pc:sldMkLst>
        <pc:spChg chg="mod">
          <ac:chgData name="Andrea Georgina Hernandez Limon" userId="S::agh94@nau.edu::6fcd4d0b-4b7f-4755-a530-9eb3ae6ce82a" providerId="AD" clId="Web-{DF0204E6-7903-4BA0-9877-1C229F575130}" dt="2020-11-12T05:40:59.055" v="60" actId="20577"/>
          <ac:spMkLst>
            <pc:docMk/>
            <pc:sldMk cId="2026818861" sldId="439"/>
            <ac:spMk id="4" creationId="{710C4EDD-301D-42AC-8940-D804F8BB0BB4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40:44.023" v="55"/>
          <ac:spMkLst>
            <pc:docMk/>
            <pc:sldMk cId="2026818861" sldId="439"/>
            <ac:spMk id="5" creationId="{6157DD58-7D18-4873-A30B-68F212E4B8BE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3.804" v="45"/>
          <ac:spMkLst>
            <pc:docMk/>
            <pc:sldMk cId="2026818861" sldId="439"/>
            <ac:spMk id="11" creationId="{AB025014-4826-4217-9FE5-FB2B366BF203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4.054" v="52"/>
          <ac:spMkLst>
            <pc:docMk/>
            <pc:sldMk cId="2026818861" sldId="439"/>
            <ac:spMk id="25" creationId="{F6E749AC-A434-4706-A5DA-80F4E207FF30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4.086" v="53"/>
          <ac:spMkLst>
            <pc:docMk/>
            <pc:sldMk cId="2026818861" sldId="439"/>
            <ac:spMk id="27" creationId="{4D5CFFE4-28E2-4B3A-82C8-C4F017F7A663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4.133" v="54"/>
          <ac:spMkLst>
            <pc:docMk/>
            <pc:sldMk cId="2026818861" sldId="439"/>
            <ac:spMk id="29" creationId="{6C2785B6-0DAF-4155-8521-02EA10FD65EB}"/>
          </ac:spMkLst>
        </pc:spChg>
        <pc:graphicFrameChg chg="add">
          <ac:chgData name="Andrea Georgina Hernandez Limon" userId="S::agh94@nau.edu::6fcd4d0b-4b7f-4755-a530-9eb3ae6ce82a" providerId="AD" clId="Web-{DF0204E6-7903-4BA0-9877-1C229F575130}" dt="2020-11-12T05:40:33.711" v="43"/>
          <ac:graphicFrameMkLst>
            <pc:docMk/>
            <pc:sldMk cId="2026818861" sldId="439"/>
            <ac:graphicFrameMk id="7" creationId="{0129F99E-5C20-4720-B1E7-39DC2F70BC6F}"/>
          </ac:graphicFrameMkLst>
        </pc:graphicFrameChg>
        <pc:graphicFrameChg chg="add">
          <ac:chgData name="Andrea Georgina Hernandez Limon" userId="S::agh94@nau.edu::6fcd4d0b-4b7f-4755-a530-9eb3ae6ce82a" providerId="AD" clId="Web-{DF0204E6-7903-4BA0-9877-1C229F575130}" dt="2020-11-12T05:40:33.757" v="44"/>
          <ac:graphicFrameMkLst>
            <pc:docMk/>
            <pc:sldMk cId="2026818861" sldId="439"/>
            <ac:graphicFrameMk id="9" creationId="{0AD2C26D-F354-46A7-BD3B-0D70DF23C624}"/>
          </ac:graphicFrameMkLst>
        </pc:graphicFrameChg>
        <pc:picChg chg="add">
          <ac:chgData name="Andrea Georgina Hernandez Limon" userId="S::agh94@nau.edu::6fcd4d0b-4b7f-4755-a530-9eb3ae6ce82a" providerId="AD" clId="Web-{DF0204E6-7903-4BA0-9877-1C229F575130}" dt="2020-11-12T05:40:33.836" v="46"/>
          <ac:picMkLst>
            <pc:docMk/>
            <pc:sldMk cId="2026818861" sldId="439"/>
            <ac:picMk id="13" creationId="{B8ECA773-495D-4BD8-8DDB-9C8F9B3F452A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867" v="47"/>
          <ac:picMkLst>
            <pc:docMk/>
            <pc:sldMk cId="2026818861" sldId="439"/>
            <ac:picMk id="15" creationId="{414CBC11-7424-4D40-B027-4F643F7798AC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898" v="48"/>
          <ac:picMkLst>
            <pc:docMk/>
            <pc:sldMk cId="2026818861" sldId="439"/>
            <ac:picMk id="17" creationId="{D7FBDEC3-4793-4504-B773-D4103CB9CABC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929" v="49"/>
          <ac:picMkLst>
            <pc:docMk/>
            <pc:sldMk cId="2026818861" sldId="439"/>
            <ac:picMk id="19" creationId="{3064BAF1-7C88-4FCF-8F04-8A30C6FDE29C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976" v="50"/>
          <ac:picMkLst>
            <pc:docMk/>
            <pc:sldMk cId="2026818861" sldId="439"/>
            <ac:picMk id="21" creationId="{EDFF2CC4-1DCF-49B2-B703-D1CE695728A9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4.007" v="51"/>
          <ac:picMkLst>
            <pc:docMk/>
            <pc:sldMk cId="2026818861" sldId="439"/>
            <ac:picMk id="23" creationId="{D4D9B95D-2C12-4467-968F-045F2A34F800}"/>
          </ac:picMkLst>
        </pc:picChg>
      </pc:sldChg>
      <pc:sldChg chg="new del">
        <pc:chgData name="Andrea Georgina Hernandez Limon" userId="S::agh94@nau.edu::6fcd4d0b-4b7f-4755-a530-9eb3ae6ce82a" providerId="AD" clId="Web-{DF0204E6-7903-4BA0-9877-1C229F575130}" dt="2020-11-12T05:38:25.849" v="29"/>
        <pc:sldMkLst>
          <pc:docMk/>
          <pc:sldMk cId="3858579220" sldId="439"/>
        </pc:sldMkLst>
      </pc:sldChg>
    </pc:docChg>
  </pc:docChgLst>
  <pc:docChgLst>
    <pc:chgData name="Michael A WilsonSanchez" userId="fc6058b4-ddd9-4e33-9e0b-4a56c9121860" providerId="ADAL" clId="{DB88395E-68B6-481F-8699-648FEE92CC40}"/>
    <pc:docChg chg="modSld">
      <pc:chgData name="Michael A WilsonSanchez" userId="fc6058b4-ddd9-4e33-9e0b-4a56c9121860" providerId="ADAL" clId="{DB88395E-68B6-481F-8699-648FEE92CC40}" dt="2021-02-24T22:58:46.701" v="31" actId="20577"/>
      <pc:docMkLst>
        <pc:docMk/>
      </pc:docMkLst>
      <pc:sldChg chg="modCm">
        <pc:chgData name="Michael A WilsonSanchez" userId="fc6058b4-ddd9-4e33-9e0b-4a56c9121860" providerId="ADAL" clId="{DB88395E-68B6-481F-8699-648FEE92CC40}" dt="2021-02-24T22:12:37.735" v="0"/>
        <pc:sldMkLst>
          <pc:docMk/>
          <pc:sldMk cId="1909275138" sldId="411"/>
        </pc:sldMkLst>
      </pc:sldChg>
      <pc:sldChg chg="addSp modSp mod">
        <pc:chgData name="Michael A WilsonSanchez" userId="fc6058b4-ddd9-4e33-9e0b-4a56c9121860" providerId="ADAL" clId="{DB88395E-68B6-481F-8699-648FEE92CC40}" dt="2021-02-24T22:58:46.701" v="31" actId="20577"/>
        <pc:sldMkLst>
          <pc:docMk/>
          <pc:sldMk cId="4210952546" sldId="446"/>
        </pc:sldMkLst>
        <pc:spChg chg="mod">
          <ac:chgData name="Michael A WilsonSanchez" userId="fc6058b4-ddd9-4e33-9e0b-4a56c9121860" providerId="ADAL" clId="{DB88395E-68B6-481F-8699-648FEE92CC40}" dt="2021-02-24T22:58:46.701" v="31" actId="20577"/>
          <ac:spMkLst>
            <pc:docMk/>
            <pc:sldMk cId="4210952546" sldId="446"/>
            <ac:spMk id="4" creationId="{7701D61A-0B90-489A-8636-10FD2D22B2EF}"/>
          </ac:spMkLst>
        </pc:spChg>
        <pc:picChg chg="add mod modCrop">
          <ac:chgData name="Michael A WilsonSanchez" userId="fc6058b4-ddd9-4e33-9e0b-4a56c9121860" providerId="ADAL" clId="{DB88395E-68B6-481F-8699-648FEE92CC40}" dt="2021-02-24T22:43:30.543" v="30" actId="1076"/>
          <ac:picMkLst>
            <pc:docMk/>
            <pc:sldMk cId="4210952546" sldId="446"/>
            <ac:picMk id="6" creationId="{EC9B4080-597F-469A-AE4B-2C673D6744C1}"/>
          </ac:picMkLst>
        </pc:picChg>
        <pc:picChg chg="add mod modCrop">
          <ac:chgData name="Michael A WilsonSanchez" userId="fc6058b4-ddd9-4e33-9e0b-4a56c9121860" providerId="ADAL" clId="{DB88395E-68B6-481F-8699-648FEE92CC40}" dt="2021-02-24T22:43:22.637" v="29" actId="1076"/>
          <ac:picMkLst>
            <pc:docMk/>
            <pc:sldMk cId="4210952546" sldId="446"/>
            <ac:picMk id="8" creationId="{65A6FA58-A65F-4275-AF38-D3F6C6F4F096}"/>
          </ac:picMkLst>
        </pc:picChg>
      </pc:sldChg>
    </pc:docChg>
  </pc:docChgLst>
  <pc:docChgLst>
    <pc:chgData name="Michael A WilsonSanchez" userId="S::maw542@nau.edu::fc6058b4-ddd9-4e33-9e0b-4a56c9121860" providerId="AD" clId="Web-{9C16B596-B8C7-4CAC-A2BB-B329ADB3309B}"/>
    <pc:docChg chg="addSld modSld">
      <pc:chgData name="Michael A WilsonSanchez" userId="S::maw542@nau.edu::fc6058b4-ddd9-4e33-9e0b-4a56c9121860" providerId="AD" clId="Web-{9C16B596-B8C7-4CAC-A2BB-B329ADB3309B}" dt="2021-02-25T19:45:44.272" v="436" actId="1076"/>
      <pc:docMkLst>
        <pc:docMk/>
      </pc:docMkLst>
      <pc:sldChg chg="addSp modSp">
        <pc:chgData name="Michael A WilsonSanchez" userId="S::maw542@nau.edu::fc6058b4-ddd9-4e33-9e0b-4a56c9121860" providerId="AD" clId="Web-{9C16B596-B8C7-4CAC-A2BB-B329ADB3309B}" dt="2021-02-25T19:29:45.593" v="279" actId="1076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9C16B596-B8C7-4CAC-A2BB-B329ADB3309B}" dt="2021-02-25T19:27:14.417" v="169" actId="20577"/>
          <ac:spMkLst>
            <pc:docMk/>
            <pc:sldMk cId="4210952546" sldId="446"/>
            <ac:spMk id="4" creationId="{7701D61A-0B90-489A-8636-10FD2D22B2EF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29:45.593" v="279" actId="1076"/>
          <ac:spMkLst>
            <pc:docMk/>
            <pc:sldMk cId="4210952546" sldId="446"/>
            <ac:spMk id="5" creationId="{1E68F217-A201-4A57-8900-17CE784AF729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29:34.764" v="277" actId="1076"/>
          <ac:spMkLst>
            <pc:docMk/>
            <pc:sldMk cId="4210952546" sldId="446"/>
            <ac:spMk id="7" creationId="{C3525C2C-810C-4509-AC1D-CAD884DEF381}"/>
          </ac:spMkLst>
        </pc:spChg>
        <pc:picChg chg="mod">
          <ac:chgData name="Michael A WilsonSanchez" userId="S::maw542@nau.edu::fc6058b4-ddd9-4e33-9e0b-4a56c9121860" providerId="AD" clId="Web-{9C16B596-B8C7-4CAC-A2BB-B329ADB3309B}" dt="2021-02-25T19:27:29.746" v="170" actId="1076"/>
          <ac:picMkLst>
            <pc:docMk/>
            <pc:sldMk cId="4210952546" sldId="446"/>
            <ac:picMk id="6" creationId="{EC9B4080-597F-469A-AE4B-2C673D6744C1}"/>
          </ac:picMkLst>
        </pc:picChg>
        <pc:picChg chg="mod">
          <ac:chgData name="Michael A WilsonSanchez" userId="S::maw542@nau.edu::fc6058b4-ddd9-4e33-9e0b-4a56c9121860" providerId="AD" clId="Web-{9C16B596-B8C7-4CAC-A2BB-B329ADB3309B}" dt="2021-02-25T19:28:02.028" v="173" actId="1076"/>
          <ac:picMkLst>
            <pc:docMk/>
            <pc:sldMk cId="4210952546" sldId="446"/>
            <ac:picMk id="8" creationId="{65A6FA58-A65F-4275-AF38-D3F6C6F4F096}"/>
          </ac:picMkLst>
        </pc:picChg>
      </pc:sldChg>
      <pc:sldChg chg="modSp">
        <pc:chgData name="Michael A WilsonSanchez" userId="S::maw542@nau.edu::fc6058b4-ddd9-4e33-9e0b-4a56c9121860" providerId="AD" clId="Web-{9C16B596-B8C7-4CAC-A2BB-B329ADB3309B}" dt="2021-02-25T19:13:00.022" v="9" actId="20577"/>
        <pc:sldMkLst>
          <pc:docMk/>
          <pc:sldMk cId="1337865544" sldId="450"/>
        </pc:sldMkLst>
        <pc:spChg chg="mod">
          <ac:chgData name="Michael A WilsonSanchez" userId="S::maw542@nau.edu::fc6058b4-ddd9-4e33-9e0b-4a56c9121860" providerId="AD" clId="Web-{9C16B596-B8C7-4CAC-A2BB-B329ADB3309B}" dt="2021-02-25T19:13:00.022" v="9" actId="20577"/>
          <ac:spMkLst>
            <pc:docMk/>
            <pc:sldMk cId="1337865544" sldId="450"/>
            <ac:spMk id="2" creationId="{A4B3EC33-C554-42B6-A259-68139993CA17}"/>
          </ac:spMkLst>
        </pc:spChg>
      </pc:sldChg>
      <pc:sldChg chg="addSp delSp modSp">
        <pc:chgData name="Michael A WilsonSanchez" userId="S::maw542@nau.edu::fc6058b4-ddd9-4e33-9e0b-4a56c9121860" providerId="AD" clId="Web-{9C16B596-B8C7-4CAC-A2BB-B329ADB3309B}" dt="2021-02-25T19:45:44.272" v="436" actId="1076"/>
        <pc:sldMkLst>
          <pc:docMk/>
          <pc:sldMk cId="926126015" sldId="459"/>
        </pc:sldMkLst>
        <pc:spChg chg="mod">
          <ac:chgData name="Michael A WilsonSanchez" userId="S::maw542@nau.edu::fc6058b4-ddd9-4e33-9e0b-4a56c9121860" providerId="AD" clId="Web-{9C16B596-B8C7-4CAC-A2BB-B329ADB3309B}" dt="2021-02-25T19:45:44.272" v="436" actId="1076"/>
          <ac:spMkLst>
            <pc:docMk/>
            <pc:sldMk cId="926126015" sldId="459"/>
            <ac:spMk id="6" creationId="{14EAE164-2CA7-48C6-9993-0151B7317821}"/>
          </ac:spMkLst>
        </pc:spChg>
        <pc:picChg chg="del">
          <ac:chgData name="Michael A WilsonSanchez" userId="S::maw542@nau.edu::fc6058b4-ddd9-4e33-9e0b-4a56c9121860" providerId="AD" clId="Web-{9C16B596-B8C7-4CAC-A2BB-B329ADB3309B}" dt="2021-02-25T19:45:23.459" v="434"/>
          <ac:picMkLst>
            <pc:docMk/>
            <pc:sldMk cId="926126015" sldId="459"/>
            <ac:picMk id="5" creationId="{EC92B2DB-C13A-4422-8799-32B0C377A7B1}"/>
          </ac:picMkLst>
        </pc:picChg>
        <pc:picChg chg="add mod">
          <ac:chgData name="Michael A WilsonSanchez" userId="S::maw542@nau.edu::fc6058b4-ddd9-4e33-9e0b-4a56c9121860" providerId="AD" clId="Web-{9C16B596-B8C7-4CAC-A2BB-B329ADB3309B}" dt="2021-02-25T19:45:36.772" v="435" actId="1076"/>
          <ac:picMkLst>
            <pc:docMk/>
            <pc:sldMk cId="926126015" sldId="459"/>
            <ac:picMk id="7" creationId="{6DE06FCC-BC8E-4805-B55D-86ADD6F737D6}"/>
          </ac:picMkLst>
        </pc:picChg>
      </pc:sldChg>
      <pc:sldChg chg="addSp delSp modSp add replId">
        <pc:chgData name="Michael A WilsonSanchez" userId="S::maw542@nau.edu::fc6058b4-ddd9-4e33-9e0b-4a56c9121860" providerId="AD" clId="Web-{9C16B596-B8C7-4CAC-A2BB-B329ADB3309B}" dt="2021-02-25T19:34:31.412" v="428" actId="1076"/>
        <pc:sldMkLst>
          <pc:docMk/>
          <pc:sldMk cId="2204203914" sldId="464"/>
        </pc:sldMkLst>
        <pc:spChg chg="mod">
          <ac:chgData name="Michael A WilsonSanchez" userId="S::maw542@nau.edu::fc6058b4-ddd9-4e33-9e0b-4a56c9121860" providerId="AD" clId="Web-{9C16B596-B8C7-4CAC-A2BB-B329ADB3309B}" dt="2021-02-25T19:17:10.778" v="21" actId="20577"/>
          <ac:spMkLst>
            <pc:docMk/>
            <pc:sldMk cId="2204203914" sldId="464"/>
            <ac:spMk id="3" creationId="{6C0F04CF-ABAD-4D0E-B355-283B9F325DBE}"/>
          </ac:spMkLst>
        </pc:spChg>
        <pc:spChg chg="del mod">
          <ac:chgData name="Michael A WilsonSanchez" userId="S::maw542@nau.edu::fc6058b4-ddd9-4e33-9e0b-4a56c9121860" providerId="AD" clId="Web-{9C16B596-B8C7-4CAC-A2BB-B329ADB3309B}" dt="2021-02-25T19:30:03.937" v="280"/>
          <ac:spMkLst>
            <pc:docMk/>
            <pc:sldMk cId="2204203914" sldId="464"/>
            <ac:spMk id="4" creationId="{7701D61A-0B90-489A-8636-10FD2D22B2EF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33:03.347" v="347" actId="1076"/>
          <ac:spMkLst>
            <pc:docMk/>
            <pc:sldMk cId="2204203914" sldId="464"/>
            <ac:spMk id="15" creationId="{77A26B46-1476-4DEA-9C02-998FBBED901B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34:31.412" v="428" actId="1076"/>
          <ac:spMkLst>
            <pc:docMk/>
            <pc:sldMk cId="2204203914" sldId="464"/>
            <ac:spMk id="16" creationId="{E0FA3AD4-BEE0-4E86-A8C0-3DA79EE03255}"/>
          </ac:spMkLst>
        </pc:spChg>
        <pc:picChg chg="add mod modCrop">
          <ac:chgData name="Michael A WilsonSanchez" userId="S::maw542@nau.edu::fc6058b4-ddd9-4e33-9e0b-4a56c9121860" providerId="AD" clId="Web-{9C16B596-B8C7-4CAC-A2BB-B329ADB3309B}" dt="2021-02-25T19:30:09.749" v="281" actId="14100"/>
          <ac:picMkLst>
            <pc:docMk/>
            <pc:sldMk cId="2204203914" sldId="464"/>
            <ac:picMk id="5" creationId="{4704BA63-4C9E-41BF-A34A-699933487154}"/>
          </ac:picMkLst>
        </pc:picChg>
        <pc:picChg chg="del">
          <ac:chgData name="Michael A WilsonSanchez" userId="S::maw542@nau.edu::fc6058b4-ddd9-4e33-9e0b-4a56c9121860" providerId="AD" clId="Web-{9C16B596-B8C7-4CAC-A2BB-B329ADB3309B}" dt="2021-02-25T19:17:11.418" v="22"/>
          <ac:picMkLst>
            <pc:docMk/>
            <pc:sldMk cId="2204203914" sldId="464"/>
            <ac:picMk id="6" creationId="{EC9B4080-597F-469A-AE4B-2C673D6744C1}"/>
          </ac:picMkLst>
        </pc:picChg>
        <pc:picChg chg="add mod modCrop">
          <ac:chgData name="Michael A WilsonSanchez" userId="S::maw542@nau.edu::fc6058b4-ddd9-4e33-9e0b-4a56c9121860" providerId="AD" clId="Web-{9C16B596-B8C7-4CAC-A2BB-B329ADB3309B}" dt="2021-02-25T19:30:45.563" v="287" actId="14100"/>
          <ac:picMkLst>
            <pc:docMk/>
            <pc:sldMk cId="2204203914" sldId="464"/>
            <ac:picMk id="7" creationId="{83A41574-BA8A-4CE3-918E-A0AB9E169FC5}"/>
          </ac:picMkLst>
        </pc:picChg>
        <pc:picChg chg="del">
          <ac:chgData name="Michael A WilsonSanchez" userId="S::maw542@nau.edu::fc6058b4-ddd9-4e33-9e0b-4a56c9121860" providerId="AD" clId="Web-{9C16B596-B8C7-4CAC-A2BB-B329ADB3309B}" dt="2021-02-25T19:17:12.121" v="23"/>
          <ac:picMkLst>
            <pc:docMk/>
            <pc:sldMk cId="2204203914" sldId="464"/>
            <ac:picMk id="8" creationId="{65A6FA58-A65F-4275-AF38-D3F6C6F4F096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19:38.312" v="43"/>
          <ac:picMkLst>
            <pc:docMk/>
            <pc:sldMk cId="2204203914" sldId="464"/>
            <ac:picMk id="9" creationId="{E3181B07-F22C-4274-A0D2-A78D6BBE3420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47.423" v="55"/>
          <ac:picMkLst>
            <pc:docMk/>
            <pc:sldMk cId="2204203914" sldId="464"/>
            <ac:picMk id="10" creationId="{6055DA49-4EA9-4CB5-B85A-385E1DFCFB1E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15.329" v="51"/>
          <ac:picMkLst>
            <pc:docMk/>
            <pc:sldMk cId="2204203914" sldId="464"/>
            <ac:picMk id="11" creationId="{808B24A3-5F3D-4CD8-A4FE-843AB4F4066D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16.063" v="52"/>
          <ac:picMkLst>
            <pc:docMk/>
            <pc:sldMk cId="2204203914" sldId="464"/>
            <ac:picMk id="12" creationId="{5071ED01-F430-489A-B936-302F8D781B83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14.329" v="50"/>
          <ac:picMkLst>
            <pc:docMk/>
            <pc:sldMk cId="2204203914" sldId="464"/>
            <ac:picMk id="13" creationId="{FBA95FF1-09DF-490E-83ED-A33C9B28F76F}"/>
          </ac:picMkLst>
        </pc:picChg>
        <pc:picChg chg="add mod modCrop">
          <ac:chgData name="Michael A WilsonSanchez" userId="S::maw542@nau.edu::fc6058b4-ddd9-4e33-9e0b-4a56c9121860" providerId="AD" clId="Web-{9C16B596-B8C7-4CAC-A2BB-B329ADB3309B}" dt="2021-02-25T19:31:48.345" v="289" actId="1076"/>
          <ac:picMkLst>
            <pc:docMk/>
            <pc:sldMk cId="2204203914" sldId="464"/>
            <ac:picMk id="14" creationId="{541F3B66-2171-44A3-A4BD-291ED7F47014}"/>
          </ac:picMkLst>
        </pc:picChg>
      </pc:sldChg>
    </pc:docChg>
  </pc:docChgLst>
  <pc:docChgLst>
    <pc:chgData name="Andrea Georgina Hernandez Limon" userId="S::agh94@nau.edu::6fcd4d0b-4b7f-4755-a530-9eb3ae6ce82a" providerId="AD" clId="Web-{D496B3D0-7EE4-4028-99FA-51125B60A77B}"/>
    <pc:docChg chg="delSld modSld sldOrd">
      <pc:chgData name="Andrea Georgina Hernandez Limon" userId="S::agh94@nau.edu::6fcd4d0b-4b7f-4755-a530-9eb3ae6ce82a" providerId="AD" clId="Web-{D496B3D0-7EE4-4028-99FA-51125B60A77B}" dt="2020-11-12T04:24:27.267" v="349" actId="20577"/>
      <pc:docMkLst>
        <pc:docMk/>
      </pc:docMkLst>
      <pc:sldChg chg="ord">
        <pc:chgData name="Andrea Georgina Hernandez Limon" userId="S::agh94@nau.edu::6fcd4d0b-4b7f-4755-a530-9eb3ae6ce82a" providerId="AD" clId="Web-{D496B3D0-7EE4-4028-99FA-51125B60A77B}" dt="2020-11-12T04:21:31.329" v="341"/>
        <pc:sldMkLst>
          <pc:docMk/>
          <pc:sldMk cId="1069660451" sldId="325"/>
        </pc:sldMkLst>
      </pc:sldChg>
      <pc:sldChg chg="modNotes">
        <pc:chgData name="Andrea Georgina Hernandez Limon" userId="S::agh94@nau.edu::6fcd4d0b-4b7f-4755-a530-9eb3ae6ce82a" providerId="AD" clId="Web-{D496B3D0-7EE4-4028-99FA-51125B60A77B}" dt="2020-11-12T03:54:31.120" v="249"/>
        <pc:sldMkLst>
          <pc:docMk/>
          <pc:sldMk cId="3870069274" sldId="326"/>
        </pc:sldMkLst>
      </pc:sldChg>
      <pc:sldChg chg="modSp">
        <pc:chgData name="Andrea Georgina Hernandez Limon" userId="S::agh94@nau.edu::6fcd4d0b-4b7f-4755-a530-9eb3ae6ce82a" providerId="AD" clId="Web-{D496B3D0-7EE4-4028-99FA-51125B60A77B}" dt="2020-11-12T03:44:50.796" v="126" actId="20577"/>
        <pc:sldMkLst>
          <pc:docMk/>
          <pc:sldMk cId="645251281" sldId="327"/>
        </pc:sldMkLst>
        <pc:spChg chg="mod">
          <ac:chgData name="Andrea Georgina Hernandez Limon" userId="S::agh94@nau.edu::6fcd4d0b-4b7f-4755-a530-9eb3ae6ce82a" providerId="AD" clId="Web-{D496B3D0-7EE4-4028-99FA-51125B60A77B}" dt="2020-11-12T03:44:50.796" v="126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35:43.309" v="15" actId="20577"/>
        <pc:sldMkLst>
          <pc:docMk/>
          <pc:sldMk cId="425332664" sldId="329"/>
        </pc:sldMkLst>
        <pc:spChg chg="mod">
          <ac:chgData name="Andrea Georgina Hernandez Limon" userId="S::agh94@nau.edu::6fcd4d0b-4b7f-4755-a530-9eb3ae6ce82a" providerId="AD" clId="Web-{D496B3D0-7EE4-4028-99FA-51125B60A77B}" dt="2020-11-12T03:35:28.136" v="5" actId="20577"/>
          <ac:spMkLst>
            <pc:docMk/>
            <pc:sldMk cId="425332664" sldId="329"/>
            <ac:spMk id="12" creationId="{9B82E1EC-1CBB-45F3-9210-018D15EDD59E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5:32.730" v="9" actId="20577"/>
          <ac:spMkLst>
            <pc:docMk/>
            <pc:sldMk cId="425332664" sldId="329"/>
            <ac:spMk id="13" creationId="{6E985F90-FC44-4F9C-BAA6-5C035A6D7F53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5:43.309" v="15" actId="20577"/>
          <ac:spMkLst>
            <pc:docMk/>
            <pc:sldMk cId="425332664" sldId="329"/>
            <ac:spMk id="14" creationId="{C0707D37-BF0D-4C0D-93AE-4DEB431084AC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39:37.471" v="102" actId="20577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D496B3D0-7EE4-4028-99FA-51125B60A77B}" dt="2020-11-12T03:39:37.471" v="102" actId="20577"/>
          <ac:spMkLst>
            <pc:docMk/>
            <pc:sldMk cId="193343161" sldId="336"/>
            <ac:spMk id="8" creationId="{6E36BA38-31EF-412B-9E48-3AC33DEC4D6E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20:24.683" v="340" actId="14100"/>
        <pc:sldMkLst>
          <pc:docMk/>
          <pc:sldMk cId="2144519994" sldId="339"/>
        </pc:sldMkLst>
        <pc:spChg chg="mod">
          <ac:chgData name="Andrea Georgina Hernandez Limon" userId="S::agh94@nau.edu::6fcd4d0b-4b7f-4755-a530-9eb3ae6ce82a" providerId="AD" clId="Web-{D496B3D0-7EE4-4028-99FA-51125B60A77B}" dt="2020-11-12T04:20:24.683" v="340" actId="14100"/>
          <ac:spMkLst>
            <pc:docMk/>
            <pc:sldMk cId="2144519994" sldId="339"/>
            <ac:spMk id="5" creationId="{13C77503-756A-41BA-8FC6-F305742B4123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37:20.005" v="82" actId="20577"/>
        <pc:sldMkLst>
          <pc:docMk/>
          <pc:sldMk cId="627518890" sldId="341"/>
        </pc:sldMkLst>
        <pc:spChg chg="mod">
          <ac:chgData name="Andrea Georgina Hernandez Limon" userId="S::agh94@nau.edu::6fcd4d0b-4b7f-4755-a530-9eb3ae6ce82a" providerId="AD" clId="Web-{D496B3D0-7EE4-4028-99FA-51125B60A77B}" dt="2020-11-12T03:36:35.579" v="43" actId="20577"/>
          <ac:spMkLst>
            <pc:docMk/>
            <pc:sldMk cId="627518890" sldId="341"/>
            <ac:spMk id="9" creationId="{D03DF464-F3C8-4B63-9B12-223EB33BF5F4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7:20.005" v="82" actId="20577"/>
          <ac:spMkLst>
            <pc:docMk/>
            <pc:sldMk cId="627518890" sldId="341"/>
            <ac:spMk id="12" creationId="{A7C08836-2696-4E84-BA98-75962116F87B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23:41.591" v="344" actId="1076"/>
        <pc:sldMkLst>
          <pc:docMk/>
          <pc:sldMk cId="1298036709" sldId="343"/>
        </pc:sldMkLst>
        <pc:picChg chg="mod modCrop">
          <ac:chgData name="Andrea Georgina Hernandez Limon" userId="S::agh94@nau.edu::6fcd4d0b-4b7f-4755-a530-9eb3ae6ce82a" providerId="AD" clId="Web-{D496B3D0-7EE4-4028-99FA-51125B60A77B}" dt="2020-11-12T04:23:41.591" v="344" actId="1076"/>
          <ac:picMkLst>
            <pc:docMk/>
            <pc:sldMk cId="1298036709" sldId="343"/>
            <ac:picMk id="11" creationId="{26D3304C-27AA-4E7A-B080-12C545987F8E}"/>
          </ac:picMkLst>
        </pc:picChg>
      </pc:sldChg>
      <pc:sldChg chg="modSp">
        <pc:chgData name="Andrea Georgina Hernandez Limon" userId="S::agh94@nau.edu::6fcd4d0b-4b7f-4755-a530-9eb3ae6ce82a" providerId="AD" clId="Web-{D496B3D0-7EE4-4028-99FA-51125B60A77B}" dt="2020-11-12T04:18:11.296" v="322" actId="1076"/>
        <pc:sldMkLst>
          <pc:docMk/>
          <pc:sldMk cId="2843309129" sldId="349"/>
        </pc:sldMkLst>
        <pc:spChg chg="mod">
          <ac:chgData name="Andrea Georgina Hernandez Limon" userId="S::agh94@nau.edu::6fcd4d0b-4b7f-4755-a530-9eb3ae6ce82a" providerId="AD" clId="Web-{D496B3D0-7EE4-4028-99FA-51125B60A77B}" dt="2020-11-12T04:18:11.296" v="322" actId="1076"/>
          <ac:spMkLst>
            <pc:docMk/>
            <pc:sldMk cId="2843309129" sldId="349"/>
            <ac:spMk id="7" creationId="{DFDB0FDC-9C8A-40DA-A6F7-A53AD3AA6B07}"/>
          </ac:spMkLst>
        </pc:spChg>
        <pc:picChg chg="mod">
          <ac:chgData name="Andrea Georgina Hernandez Limon" userId="S::agh94@nau.edu::6fcd4d0b-4b7f-4755-a530-9eb3ae6ce82a" providerId="AD" clId="Web-{D496B3D0-7EE4-4028-99FA-51125B60A77B}" dt="2020-11-12T04:18:11.296" v="321" actId="1076"/>
          <ac:picMkLst>
            <pc:docMk/>
            <pc:sldMk cId="2843309129" sldId="349"/>
            <ac:picMk id="2050" creationId="{C2FF4B7E-2C4F-4372-81C5-B5B472C51F95}"/>
          </ac:picMkLst>
        </pc:picChg>
      </pc:sldChg>
      <pc:sldChg chg="modSp">
        <pc:chgData name="Andrea Georgina Hernandez Limon" userId="S::agh94@nau.edu::6fcd4d0b-4b7f-4755-a530-9eb3ae6ce82a" providerId="AD" clId="Web-{D496B3D0-7EE4-4028-99FA-51125B60A77B}" dt="2020-11-12T04:24:24.626" v="347" actId="20577"/>
        <pc:sldMkLst>
          <pc:docMk/>
          <pc:sldMk cId="1843382149" sldId="354"/>
        </pc:sldMkLst>
        <pc:spChg chg="mod">
          <ac:chgData name="Andrea Georgina Hernandez Limon" userId="S::agh94@nau.edu::6fcd4d0b-4b7f-4755-a530-9eb3ae6ce82a" providerId="AD" clId="Web-{D496B3D0-7EE4-4028-99FA-51125B60A77B}" dt="2020-11-12T04:24:24.626" v="347" actId="20577"/>
          <ac:spMkLst>
            <pc:docMk/>
            <pc:sldMk cId="1843382149" sldId="354"/>
            <ac:spMk id="9" creationId="{3C621924-721E-4874-B3D2-24D5E27B1D6F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34.741" v="330" actId="20577"/>
        <pc:sldMkLst>
          <pc:docMk/>
          <pc:sldMk cId="1760418028" sldId="361"/>
        </pc:sldMkLst>
        <pc:spChg chg="mod">
          <ac:chgData name="Andrea Georgina Hernandez Limon" userId="S::agh94@nau.edu::6fcd4d0b-4b7f-4755-a530-9eb3ae6ce82a" providerId="AD" clId="Web-{D496B3D0-7EE4-4028-99FA-51125B60A77B}" dt="2020-11-12T04:19:34.741" v="330" actId="20577"/>
          <ac:spMkLst>
            <pc:docMk/>
            <pc:sldMk cId="1760418028" sldId="361"/>
            <ac:spMk id="3" creationId="{5F8D2662-15B2-4FD3-9492-82003C9B24DF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45.789" v="338" actId="20577"/>
        <pc:sldMkLst>
          <pc:docMk/>
          <pc:sldMk cId="4283164079" sldId="362"/>
        </pc:sldMkLst>
        <pc:spChg chg="mod">
          <ac:chgData name="Andrea Georgina Hernandez Limon" userId="S::agh94@nau.edu::6fcd4d0b-4b7f-4755-a530-9eb3ae6ce82a" providerId="AD" clId="Web-{D496B3D0-7EE4-4028-99FA-51125B60A77B}" dt="2020-11-12T04:19:45.789" v="338" actId="20577"/>
          <ac:spMkLst>
            <pc:docMk/>
            <pc:sldMk cId="4283164079" sldId="362"/>
            <ac:spMk id="3" creationId="{5F8D2662-15B2-4FD3-9492-82003C9B24DF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59.180" v="339" actId="20577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D496B3D0-7EE4-4028-99FA-51125B60A77B}" dt="2020-11-12T04:19:59.180" v="339" actId="20577"/>
          <ac:spMkLst>
            <pc:docMk/>
            <pc:sldMk cId="3407339212" sldId="363"/>
            <ac:spMk id="3" creationId="{5F8D2662-15B2-4FD3-9492-82003C9B24DF}"/>
          </ac:spMkLst>
        </pc:spChg>
      </pc:sldChg>
      <pc:sldChg chg="addSp modSp modNotes">
        <pc:chgData name="Andrea Georgina Hernandez Limon" userId="S::agh94@nau.edu::6fcd4d0b-4b7f-4755-a530-9eb3ae6ce82a" providerId="AD" clId="Web-{D496B3D0-7EE4-4028-99FA-51125B60A77B}" dt="2020-11-12T03:55:23.406" v="259" actId="20577"/>
        <pc:sldMkLst>
          <pc:docMk/>
          <pc:sldMk cId="2307380360" sldId="369"/>
        </pc:sldMkLst>
        <pc:spChg chg="mod">
          <ac:chgData name="Andrea Georgina Hernandez Limon" userId="S::agh94@nau.edu::6fcd4d0b-4b7f-4755-a530-9eb3ae6ce82a" providerId="AD" clId="Web-{D496B3D0-7EE4-4028-99FA-51125B60A77B}" dt="2020-11-12T03:55:23.406" v="259" actId="20577"/>
          <ac:spMkLst>
            <pc:docMk/>
            <pc:sldMk cId="2307380360" sldId="369"/>
            <ac:spMk id="6" creationId="{B99D129E-D6E8-4763-BC51-BB23896769E2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55:10.483" v="256" actId="1076"/>
          <ac:spMkLst>
            <pc:docMk/>
            <pc:sldMk cId="2307380360" sldId="369"/>
            <ac:spMk id="9" creationId="{CA9CB8BD-A9B6-4BE4-813F-69FF834E47E4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55:12.795" v="257" actId="14100"/>
          <ac:spMkLst>
            <pc:docMk/>
            <pc:sldMk cId="2307380360" sldId="369"/>
            <ac:spMk id="10" creationId="{769EA833-25AA-4E7C-933D-5BBB857B3EA7}"/>
          </ac:spMkLst>
        </pc:spChg>
        <pc:grpChg chg="add">
          <ac:chgData name="Andrea Georgina Hernandez Limon" userId="S::agh94@nau.edu::6fcd4d0b-4b7f-4755-a530-9eb3ae6ce82a" providerId="AD" clId="Web-{D496B3D0-7EE4-4028-99FA-51125B60A77B}" dt="2020-11-12T03:54:58.810" v="254"/>
          <ac:grpSpMkLst>
            <pc:docMk/>
            <pc:sldMk cId="2307380360" sldId="369"/>
            <ac:grpSpMk id="7" creationId="{25598AAD-A1D6-4696-ADD6-BA9CB94D3DA7}"/>
          </ac:grpSpMkLst>
        </pc:grpChg>
        <pc:picChg chg="mod">
          <ac:chgData name="Andrea Georgina Hernandez Limon" userId="S::agh94@nau.edu::6fcd4d0b-4b7f-4755-a530-9eb3ae6ce82a" providerId="AD" clId="Web-{D496B3D0-7EE4-4028-99FA-51125B60A77B}" dt="2020-11-12T03:54:53.278" v="253" actId="1076"/>
          <ac:picMkLst>
            <pc:docMk/>
            <pc:sldMk cId="2307380360" sldId="369"/>
            <ac:picMk id="1026" creationId="{0729261D-0F1F-4A65-ADD0-D7F9162024BE}"/>
          </ac:picMkLst>
        </pc:picChg>
        <pc:picChg chg="mod">
          <ac:chgData name="Andrea Georgina Hernandez Limon" userId="S::agh94@nau.edu::6fcd4d0b-4b7f-4755-a530-9eb3ae6ce82a" providerId="AD" clId="Web-{D496B3D0-7EE4-4028-99FA-51125B60A77B}" dt="2020-11-12T03:54:49.856" v="252" actId="1076"/>
          <ac:picMkLst>
            <pc:docMk/>
            <pc:sldMk cId="2307380360" sldId="369"/>
            <ac:picMk id="1028" creationId="{81029EE4-7E73-4665-934F-646884566E70}"/>
          </ac:picMkLst>
        </pc:picChg>
        <pc:picChg chg="mod">
          <ac:chgData name="Andrea Georgina Hernandez Limon" userId="S::agh94@nau.edu::6fcd4d0b-4b7f-4755-a530-9eb3ae6ce82a" providerId="AD" clId="Web-{D496B3D0-7EE4-4028-99FA-51125B60A77B}" dt="2020-11-12T03:54:43.590" v="251" actId="1076"/>
          <ac:picMkLst>
            <pc:docMk/>
            <pc:sldMk cId="2307380360" sldId="369"/>
            <ac:picMk id="1038" creationId="{ABB6EC98-22AB-43D2-A410-65FF22CFB456}"/>
          </ac:picMkLst>
        </pc:picChg>
        <pc:picChg chg="mod">
          <ac:chgData name="Andrea Georgina Hernandez Limon" userId="S::agh94@nau.edu::6fcd4d0b-4b7f-4755-a530-9eb3ae6ce82a" providerId="AD" clId="Web-{D496B3D0-7EE4-4028-99FA-51125B60A77B}" dt="2020-11-12T03:54:41.011" v="250" actId="1076"/>
          <ac:picMkLst>
            <pc:docMk/>
            <pc:sldMk cId="2307380360" sldId="369"/>
            <ac:picMk id="1040" creationId="{D4DDEA04-17BB-45E7-BCD1-019B945A76BE}"/>
          </ac:picMkLst>
        </pc:picChg>
      </pc:sldChg>
      <pc:sldChg chg="modNotes">
        <pc:chgData name="Andrea Georgina Hernandez Limon" userId="S::agh94@nau.edu::6fcd4d0b-4b7f-4755-a530-9eb3ae6ce82a" providerId="AD" clId="Web-{D496B3D0-7EE4-4028-99FA-51125B60A77B}" dt="2020-11-12T03:53:22.051" v="175"/>
        <pc:sldMkLst>
          <pc:docMk/>
          <pc:sldMk cId="3946552514" sldId="370"/>
        </pc:sldMkLst>
      </pc:sldChg>
      <pc:sldChg chg="modSp modNotes">
        <pc:chgData name="Andrea Georgina Hernandez Limon" userId="S::agh94@nau.edu::6fcd4d0b-4b7f-4755-a530-9eb3ae6ce82a" providerId="AD" clId="Web-{D496B3D0-7EE4-4028-99FA-51125B60A77B}" dt="2020-11-12T03:58:46.877" v="279" actId="1076"/>
        <pc:sldMkLst>
          <pc:docMk/>
          <pc:sldMk cId="1818886356" sldId="371"/>
        </pc:sldMkLst>
        <pc:spChg chg="mod">
          <ac:chgData name="Andrea Georgina Hernandez Limon" userId="S::agh94@nau.edu::6fcd4d0b-4b7f-4755-a530-9eb3ae6ce82a" providerId="AD" clId="Web-{D496B3D0-7EE4-4028-99FA-51125B60A77B}" dt="2020-11-12T03:58:46.877" v="279" actId="1076"/>
          <ac:spMkLst>
            <pc:docMk/>
            <pc:sldMk cId="1818886356" sldId="371"/>
            <ac:spMk id="18" creationId="{CE7F459B-D454-4428-94C1-460742B566D7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58:24.531" v="276" actId="20577"/>
          <ac:spMkLst>
            <pc:docMk/>
            <pc:sldMk cId="1818886356" sldId="371"/>
            <ac:spMk id="22" creationId="{C1B9D538-AE88-40AC-84F5-00DAD8E92D1B}"/>
          </ac:spMkLst>
        </pc:spChg>
        <pc:grpChg chg="mod">
          <ac:chgData name="Andrea Georgina Hernandez Limon" userId="S::agh94@nau.edu::6fcd4d0b-4b7f-4755-a530-9eb3ae6ce82a" providerId="AD" clId="Web-{D496B3D0-7EE4-4028-99FA-51125B60A77B}" dt="2020-11-12T03:58:46.877" v="278" actId="1076"/>
          <ac:grpSpMkLst>
            <pc:docMk/>
            <pc:sldMk cId="1818886356" sldId="371"/>
            <ac:grpSpMk id="21" creationId="{B3EFA2DD-3A94-4793-92A9-A866143FC8D1}"/>
          </ac:grpSpMkLst>
        </pc:grpChg>
      </pc:sldChg>
      <pc:sldChg chg="addSp delSp modSp modNotes">
        <pc:chgData name="Andrea Georgina Hernandez Limon" userId="S::agh94@nau.edu::6fcd4d0b-4b7f-4755-a530-9eb3ae6ce82a" providerId="AD" clId="Web-{D496B3D0-7EE4-4028-99FA-51125B60A77B}" dt="2020-11-12T04:16:58.445" v="317" actId="20577"/>
        <pc:sldMkLst>
          <pc:docMk/>
          <pc:sldMk cId="248273043" sldId="372"/>
        </pc:sldMkLst>
        <pc:spChg chg="mod">
          <ac:chgData name="Andrea Georgina Hernandez Limon" userId="S::agh94@nau.edu::6fcd4d0b-4b7f-4755-a530-9eb3ae6ce82a" providerId="AD" clId="Web-{D496B3D0-7EE4-4028-99FA-51125B60A77B}" dt="2020-11-12T04:01:11.218" v="298" actId="1076"/>
          <ac:spMkLst>
            <pc:docMk/>
            <pc:sldMk cId="248273043" sldId="372"/>
            <ac:spMk id="8" creationId="{9468FA63-DEAC-4F3F-B5CE-8CED30F3688D}"/>
          </ac:spMkLst>
        </pc:spChg>
        <pc:spChg chg="add mod">
          <ac:chgData name="Andrea Georgina Hernandez Limon" userId="S::agh94@nau.edu::6fcd4d0b-4b7f-4755-a530-9eb3ae6ce82a" providerId="AD" clId="Web-{D496B3D0-7EE4-4028-99FA-51125B60A77B}" dt="2020-11-12T04:16:58.445" v="317" actId="20577"/>
          <ac:spMkLst>
            <pc:docMk/>
            <pc:sldMk cId="248273043" sldId="372"/>
            <ac:spMk id="14" creationId="{B9081226-316F-44D6-9755-C184FD7F1CF7}"/>
          </ac:spMkLst>
        </pc:spChg>
        <pc:picChg chg="add mod">
          <ac:chgData name="Andrea Georgina Hernandez Limon" userId="S::agh94@nau.edu::6fcd4d0b-4b7f-4755-a530-9eb3ae6ce82a" providerId="AD" clId="Web-{D496B3D0-7EE4-4028-99FA-51125B60A77B}" dt="2020-11-12T04:01:03.139" v="288" actId="1076"/>
          <ac:picMkLst>
            <pc:docMk/>
            <pc:sldMk cId="248273043" sldId="372"/>
            <ac:picMk id="6" creationId="{68CA943E-9BD4-496C-BFA7-E80A7012887E}"/>
          </ac:picMkLst>
        </pc:picChg>
        <pc:picChg chg="add del mod">
          <ac:chgData name="Andrea Georgina Hernandez Limon" userId="S::agh94@nau.edu::6fcd4d0b-4b7f-4755-a530-9eb3ae6ce82a" providerId="AD" clId="Web-{D496B3D0-7EE4-4028-99FA-51125B60A77B}" dt="2020-11-12T04:01:16.938" v="300"/>
          <ac:picMkLst>
            <pc:docMk/>
            <pc:sldMk cId="248273043" sldId="372"/>
            <ac:picMk id="7" creationId="{41C0B049-790E-4BBF-B90B-2C1ED01B0563}"/>
          </ac:picMkLst>
        </pc:picChg>
        <pc:picChg chg="mod modCrop">
          <ac:chgData name="Andrea Georgina Hernandez Limon" userId="S::agh94@nau.edu::6fcd4d0b-4b7f-4755-a530-9eb3ae6ce82a" providerId="AD" clId="Web-{D496B3D0-7EE4-4028-99FA-51125B60A77B}" dt="2020-11-12T04:00:53.639" v="285" actId="1076"/>
          <ac:picMkLst>
            <pc:docMk/>
            <pc:sldMk cId="248273043" sldId="372"/>
            <ac:picMk id="3074" creationId="{FE455A24-BC43-48EF-9E01-E2053770A8DB}"/>
          </ac:picMkLst>
        </pc:picChg>
      </pc:sldChg>
      <pc:sldChg chg="modSp">
        <pc:chgData name="Andrea Georgina Hernandez Limon" userId="S::agh94@nau.edu::6fcd4d0b-4b7f-4755-a530-9eb3ae6ce82a" providerId="AD" clId="Web-{D496B3D0-7EE4-4028-99FA-51125B60A77B}" dt="2020-11-12T03:37:37.507" v="99" actId="1076"/>
        <pc:sldMkLst>
          <pc:docMk/>
          <pc:sldMk cId="333869463" sldId="378"/>
        </pc:sldMkLst>
        <pc:spChg chg="mod">
          <ac:chgData name="Andrea Georgina Hernandez Limon" userId="S::agh94@nau.edu::6fcd4d0b-4b7f-4755-a530-9eb3ae6ce82a" providerId="AD" clId="Web-{D496B3D0-7EE4-4028-99FA-51125B60A77B}" dt="2020-11-12T03:37:27.099" v="86" actId="20577"/>
          <ac:spMkLst>
            <pc:docMk/>
            <pc:sldMk cId="333869463" sldId="378"/>
            <ac:spMk id="8" creationId="{AC55324F-7357-4915-8EA4-F657E1514E6E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7:34.616" v="97" actId="14100"/>
          <ac:spMkLst>
            <pc:docMk/>
            <pc:sldMk cId="333869463" sldId="378"/>
            <ac:spMk id="14" creationId="{0D971BAA-92EF-412C-9CA3-18C6928D69CB}"/>
          </ac:spMkLst>
        </pc:spChg>
        <pc:picChg chg="mod">
          <ac:chgData name="Andrea Georgina Hernandez Limon" userId="S::agh94@nau.edu::6fcd4d0b-4b7f-4755-a530-9eb3ae6ce82a" providerId="AD" clId="Web-{D496B3D0-7EE4-4028-99FA-51125B60A77B}" dt="2020-11-12T03:37:37.507" v="99" actId="1076"/>
          <ac:picMkLst>
            <pc:docMk/>
            <pc:sldMk cId="333869463" sldId="378"/>
            <ac:picMk id="6" creationId="{F8BD87D9-4235-40AC-8A31-2397DFA7B73C}"/>
          </ac:picMkLst>
        </pc:picChg>
      </pc:sldChg>
      <pc:sldChg chg="modSp del">
        <pc:chgData name="Andrea Georgina Hernandez Limon" userId="S::agh94@nau.edu::6fcd4d0b-4b7f-4755-a530-9eb3ae6ce82a" providerId="AD" clId="Web-{D496B3D0-7EE4-4028-99FA-51125B60A77B}" dt="2020-11-12T03:36:28.219" v="40"/>
        <pc:sldMkLst>
          <pc:docMk/>
          <pc:sldMk cId="526970792" sldId="408"/>
        </pc:sldMkLst>
        <pc:spChg chg="mod">
          <ac:chgData name="Andrea Georgina Hernandez Limon" userId="S::agh94@nau.edu::6fcd4d0b-4b7f-4755-a530-9eb3ae6ce82a" providerId="AD" clId="Web-{D496B3D0-7EE4-4028-99FA-51125B60A77B}" dt="2020-11-12T03:36:00.217" v="21" actId="20577"/>
          <ac:spMkLst>
            <pc:docMk/>
            <pc:sldMk cId="526970792" sldId="408"/>
            <ac:spMk id="13" creationId="{8E576534-AB4E-40C7-A203-ABA0E93CDDF7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6:05.389" v="31" actId="20577"/>
          <ac:spMkLst>
            <pc:docMk/>
            <pc:sldMk cId="526970792" sldId="408"/>
            <ac:spMk id="15" creationId="{044DA1D2-22FF-475F-B492-C23DFFE67714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6:15.343" v="38" actId="20577"/>
          <ac:spMkLst>
            <pc:docMk/>
            <pc:sldMk cId="526970792" sldId="408"/>
            <ac:spMk id="17" creationId="{346CBC86-AE2A-4F53-8167-BAF87483D8E2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08.348" v="327" actId="20577"/>
        <pc:sldMkLst>
          <pc:docMk/>
          <pc:sldMk cId="3200062278" sldId="410"/>
        </pc:sldMkLst>
        <pc:spChg chg="mod">
          <ac:chgData name="Andrea Georgina Hernandez Limon" userId="S::agh94@nau.edu::6fcd4d0b-4b7f-4755-a530-9eb3ae6ce82a" providerId="AD" clId="Web-{D496B3D0-7EE4-4028-99FA-51125B60A77B}" dt="2020-11-12T04:19:08.348" v="327" actId="20577"/>
          <ac:spMkLst>
            <pc:docMk/>
            <pc:sldMk cId="3200062278" sldId="410"/>
            <ac:spMk id="3" creationId="{4F430D99-A8C7-4001-8E78-5D7A097739E4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52:24.108" v="131" actId="20577"/>
        <pc:sldMkLst>
          <pc:docMk/>
          <pc:sldMk cId="3109645629" sldId="415"/>
        </pc:sldMkLst>
        <pc:spChg chg="mod">
          <ac:chgData name="Andrea Georgina Hernandez Limon" userId="S::agh94@nau.edu::6fcd4d0b-4b7f-4755-a530-9eb3ae6ce82a" providerId="AD" clId="Web-{D496B3D0-7EE4-4028-99FA-51125B60A77B}" dt="2020-11-12T03:52:24.108" v="131" actId="20577"/>
          <ac:spMkLst>
            <pc:docMk/>
            <pc:sldMk cId="3109645629" sldId="415"/>
            <ac:spMk id="5" creationId="{20E2A80A-E794-4692-9B5B-2B786208A163}"/>
          </ac:spMkLst>
        </pc:spChg>
      </pc:sldChg>
    </pc:docChg>
  </pc:docChgLst>
  <pc:docChgLst>
    <pc:chgData name="Alexander D Soto" userId="S::ads524@nau.edu::1d982df1-030d-4b8e-8ebd-952ddd1b2008" providerId="AD" clId="Web-{E707DA2F-6CD7-48FE-987B-3AAD5D055494}"/>
    <pc:docChg chg="modSld sldOrd">
      <pc:chgData name="Alexander D Soto" userId="S::ads524@nau.edu::1d982df1-030d-4b8e-8ebd-952ddd1b2008" providerId="AD" clId="Web-{E707DA2F-6CD7-48FE-987B-3AAD5D055494}" dt="2020-11-12T04:36:27.242" v="65"/>
      <pc:docMkLst>
        <pc:docMk/>
      </pc:docMkLst>
      <pc:sldChg chg="ord">
        <pc:chgData name="Alexander D Soto" userId="S::ads524@nau.edu::1d982df1-030d-4b8e-8ebd-952ddd1b2008" providerId="AD" clId="Web-{E707DA2F-6CD7-48FE-987B-3AAD5D055494}" dt="2020-11-12T04:36:27.242" v="65"/>
        <pc:sldMkLst>
          <pc:docMk/>
          <pc:sldMk cId="1069660451" sldId="325"/>
        </pc:sldMkLst>
      </pc:sldChg>
      <pc:sldChg chg="modSp">
        <pc:chgData name="Alexander D Soto" userId="S::ads524@nau.edu::1d982df1-030d-4b8e-8ebd-952ddd1b2008" providerId="AD" clId="Web-{E707DA2F-6CD7-48FE-987B-3AAD5D055494}" dt="2020-11-12T04:32:39.079" v="50" actId="20577"/>
        <pc:sldMkLst>
          <pc:docMk/>
          <pc:sldMk cId="425332664" sldId="329"/>
        </pc:sldMkLst>
        <pc:spChg chg="mod">
          <ac:chgData name="Alexander D Soto" userId="S::ads524@nau.edu::1d982df1-030d-4b8e-8ebd-952ddd1b2008" providerId="AD" clId="Web-{E707DA2F-6CD7-48FE-987B-3AAD5D055494}" dt="2020-11-12T04:32:39.079" v="50" actId="20577"/>
          <ac:spMkLst>
            <pc:docMk/>
            <pc:sldMk cId="425332664" sldId="329"/>
            <ac:spMk id="3" creationId="{D3A656A3-26D4-4D3F-A941-7CC22C1967C1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39.365" v="56" actId="20577"/>
        <pc:sldMkLst>
          <pc:docMk/>
          <pc:sldMk cId="2357469328" sldId="334"/>
        </pc:sldMkLst>
        <pc:spChg chg="mod">
          <ac:chgData name="Alexander D Soto" userId="S::ads524@nau.edu::1d982df1-030d-4b8e-8ebd-952ddd1b2008" providerId="AD" clId="Web-{E707DA2F-6CD7-48FE-987B-3AAD5D055494}" dt="2020-11-12T04:35:39.365" v="56" actId="20577"/>
          <ac:spMkLst>
            <pc:docMk/>
            <pc:sldMk cId="2357469328" sldId="334"/>
            <ac:spMk id="3" creationId="{CF60972D-1FD5-4241-A098-9D413512B2A8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46.881" v="58" actId="20577"/>
        <pc:sldMkLst>
          <pc:docMk/>
          <pc:sldMk cId="2144519994" sldId="339"/>
        </pc:sldMkLst>
        <pc:spChg chg="mod">
          <ac:chgData name="Alexander D Soto" userId="S::ads524@nau.edu::1d982df1-030d-4b8e-8ebd-952ddd1b2008" providerId="AD" clId="Web-{E707DA2F-6CD7-48FE-987B-3AAD5D055494}" dt="2020-11-12T04:35:46.881" v="58" actId="20577"/>
          <ac:spMkLst>
            <pc:docMk/>
            <pc:sldMk cId="2144519994" sldId="339"/>
            <ac:spMk id="3" creationId="{AC36FB0E-CEB4-43A1-B41A-B16556A9694C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26:18.772" v="25" actId="14100"/>
        <pc:sldMkLst>
          <pc:docMk/>
          <pc:sldMk cId="2843309129" sldId="349"/>
        </pc:sldMkLst>
        <pc:spChg chg="mod">
          <ac:chgData name="Alexander D Soto" userId="S::ads524@nau.edu::1d982df1-030d-4b8e-8ebd-952ddd1b2008" providerId="AD" clId="Web-{E707DA2F-6CD7-48FE-987B-3AAD5D055494}" dt="2020-11-12T04:26:18.772" v="25" actId="14100"/>
          <ac:spMkLst>
            <pc:docMk/>
            <pc:sldMk cId="2843309129" sldId="349"/>
            <ac:spMk id="5" creationId="{7CBD1A6D-D8EE-4ADF-8094-EB7E0B9A927A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19.662" v="52" actId="20577"/>
        <pc:sldMkLst>
          <pc:docMk/>
          <pc:sldMk cId="1760418028" sldId="361"/>
        </pc:sldMkLst>
        <pc:spChg chg="mod">
          <ac:chgData name="Alexander D Soto" userId="S::ads524@nau.edu::1d982df1-030d-4b8e-8ebd-952ddd1b2008" providerId="AD" clId="Web-{E707DA2F-6CD7-48FE-987B-3AAD5D055494}" dt="2020-11-12T04:35:19.662" v="52" actId="20577"/>
          <ac:spMkLst>
            <pc:docMk/>
            <pc:sldMk cId="1760418028" sldId="361"/>
            <ac:spMk id="3" creationId="{5F8D2662-15B2-4FD3-9492-82003C9B24DF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23.005" v="54" actId="20577"/>
        <pc:sldMkLst>
          <pc:docMk/>
          <pc:sldMk cId="4283164079" sldId="362"/>
        </pc:sldMkLst>
        <pc:spChg chg="mod">
          <ac:chgData name="Alexander D Soto" userId="S::ads524@nau.edu::1d982df1-030d-4b8e-8ebd-952ddd1b2008" providerId="AD" clId="Web-{E707DA2F-6CD7-48FE-987B-3AAD5D055494}" dt="2020-11-12T04:35:23.005" v="54" actId="20577"/>
          <ac:spMkLst>
            <pc:docMk/>
            <pc:sldMk cId="4283164079" sldId="362"/>
            <ac:spMk id="3" creationId="{5F8D2662-15B2-4FD3-9492-82003C9B24DF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27.021" v="55" actId="20577"/>
        <pc:sldMkLst>
          <pc:docMk/>
          <pc:sldMk cId="3407339212" sldId="363"/>
        </pc:sldMkLst>
        <pc:spChg chg="mod">
          <ac:chgData name="Alexander D Soto" userId="S::ads524@nau.edu::1d982df1-030d-4b8e-8ebd-952ddd1b2008" providerId="AD" clId="Web-{E707DA2F-6CD7-48FE-987B-3AAD5D055494}" dt="2020-11-12T04:35:27.021" v="55" actId="20577"/>
          <ac:spMkLst>
            <pc:docMk/>
            <pc:sldMk cId="3407339212" sldId="363"/>
            <ac:spMk id="3" creationId="{5F8D2662-15B2-4FD3-9492-82003C9B24DF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26:01.396" v="24" actId="20577"/>
        <pc:sldMkLst>
          <pc:docMk/>
          <pc:sldMk cId="2430088604" sldId="399"/>
        </pc:sldMkLst>
        <pc:spChg chg="mod">
          <ac:chgData name="Alexander D Soto" userId="S::ads524@nau.edu::1d982df1-030d-4b8e-8ebd-952ddd1b2008" providerId="AD" clId="Web-{E707DA2F-6CD7-48FE-987B-3AAD5D055494}" dt="2020-11-12T04:26:01.396" v="24" actId="20577"/>
          <ac:spMkLst>
            <pc:docMk/>
            <pc:sldMk cId="2430088604" sldId="399"/>
            <ac:spMk id="5" creationId="{C428673A-72C7-4B49-A975-50C356BC10D4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6:14.476" v="63" actId="20577"/>
        <pc:sldMkLst>
          <pc:docMk/>
          <pc:sldMk cId="2429524766" sldId="404"/>
        </pc:sldMkLst>
        <pc:spChg chg="mod">
          <ac:chgData name="Alexander D Soto" userId="S::ads524@nau.edu::1d982df1-030d-4b8e-8ebd-952ddd1b2008" providerId="AD" clId="Web-{E707DA2F-6CD7-48FE-987B-3AAD5D055494}" dt="2020-11-12T04:36:14.476" v="63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addSp modSp">
        <pc:chgData name="Alexander D Soto" userId="S::ads524@nau.edu::1d982df1-030d-4b8e-8ebd-952ddd1b2008" providerId="AD" clId="Web-{E707DA2F-6CD7-48FE-987B-3AAD5D055494}" dt="2020-11-12T04:29:13.683" v="48" actId="1076"/>
        <pc:sldMkLst>
          <pc:docMk/>
          <pc:sldMk cId="1732509313" sldId="417"/>
        </pc:sldMkLst>
        <pc:spChg chg="add mod">
          <ac:chgData name="Alexander D Soto" userId="S::ads524@nau.edu::1d982df1-030d-4b8e-8ebd-952ddd1b2008" providerId="AD" clId="Web-{E707DA2F-6CD7-48FE-987B-3AAD5D055494}" dt="2020-11-12T04:29:13.683" v="48" actId="1076"/>
          <ac:spMkLst>
            <pc:docMk/>
            <pc:sldMk cId="1732509313" sldId="417"/>
            <ac:spMk id="7" creationId="{7F5FAA3C-AE48-4CB2-A894-0B690CAB1325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6:17.882" v="64" actId="20577"/>
        <pc:sldMkLst>
          <pc:docMk/>
          <pc:sldMk cId="3078532535" sldId="430"/>
        </pc:sldMkLst>
        <pc:spChg chg="mod">
          <ac:chgData name="Alexander D Soto" userId="S::ads524@nau.edu::1d982df1-030d-4b8e-8ebd-952ddd1b2008" providerId="AD" clId="Web-{E707DA2F-6CD7-48FE-987B-3AAD5D055494}" dt="2020-11-12T04:36:17.882" v="64" actId="20577"/>
          <ac:spMkLst>
            <pc:docMk/>
            <pc:sldMk cId="3078532535" sldId="430"/>
            <ac:spMk id="3" creationId="{5A283E1B-9065-4F6E-91AC-00F4927D5F1D}"/>
          </ac:spMkLst>
        </pc:spChg>
      </pc:sldChg>
    </pc:docChg>
  </pc:docChgLst>
  <pc:docChgLst>
    <pc:chgData name="Alexander D Soto" userId="1d982df1-030d-4b8e-8ebd-952ddd1b2008" providerId="ADAL" clId="{B30D5E19-6A91-4E0B-B3E5-678825B405FA}"/>
    <pc:docChg chg="undo custSel addSld delSld modSld sldOrd">
      <pc:chgData name="Alexander D Soto" userId="1d982df1-030d-4b8e-8ebd-952ddd1b2008" providerId="ADAL" clId="{B30D5E19-6A91-4E0B-B3E5-678825B405FA}" dt="2020-11-11T06:12:11.818" v="3994"/>
      <pc:docMkLst>
        <pc:docMk/>
      </pc:docMkLst>
      <pc:sldChg chg="modSp">
        <pc:chgData name="Alexander D Soto" userId="1d982df1-030d-4b8e-8ebd-952ddd1b2008" providerId="ADAL" clId="{B30D5E19-6A91-4E0B-B3E5-678825B405FA}" dt="2020-11-11T05:56:08.843" v="3281" actId="20577"/>
        <pc:sldMkLst>
          <pc:docMk/>
          <pc:sldMk cId="2448866715" sldId="268"/>
        </pc:sldMkLst>
        <pc:spChg chg="mod">
          <ac:chgData name="Alexander D Soto" userId="1d982df1-030d-4b8e-8ebd-952ddd1b2008" providerId="ADAL" clId="{B30D5E19-6A91-4E0B-B3E5-678825B405FA}" dt="2020-11-11T05:56:08.843" v="3281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addSp delSp modSp">
        <pc:chgData name="Alexander D Soto" userId="1d982df1-030d-4b8e-8ebd-952ddd1b2008" providerId="ADAL" clId="{B30D5E19-6A91-4E0B-B3E5-678825B405FA}" dt="2020-11-09T04:35:10.790" v="270" actId="1076"/>
        <pc:sldMkLst>
          <pc:docMk/>
          <pc:sldMk cId="3870069274" sldId="326"/>
        </pc:sldMkLst>
        <pc:grpChg chg="add mod">
          <ac:chgData name="Alexander D Soto" userId="1d982df1-030d-4b8e-8ebd-952ddd1b2008" providerId="ADAL" clId="{B30D5E19-6A91-4E0B-B3E5-678825B405FA}" dt="2020-11-09T04:35:10.790" v="270" actId="1076"/>
          <ac:grpSpMkLst>
            <pc:docMk/>
            <pc:sldMk cId="3870069274" sldId="326"/>
            <ac:grpSpMk id="8" creationId="{8E2CDAA8-C76F-4936-9D80-17733CBFEBFC}"/>
          </ac:grpSpMkLst>
        </pc:grpChg>
        <pc:picChg chg="del">
          <ac:chgData name="Alexander D Soto" userId="1d982df1-030d-4b8e-8ebd-952ddd1b2008" providerId="ADAL" clId="{B30D5E19-6A91-4E0B-B3E5-678825B405FA}" dt="2020-11-09T04:34:57.853" v="263" actId="478"/>
          <ac:picMkLst>
            <pc:docMk/>
            <pc:sldMk cId="3870069274" sldId="326"/>
            <ac:picMk id="6" creationId="{5FAE16BD-9CA7-4569-B820-1EA05321D9EB}"/>
          </ac:picMkLst>
        </pc:picChg>
        <pc:picChg chg="add">
          <ac:chgData name="Alexander D Soto" userId="1d982df1-030d-4b8e-8ebd-952ddd1b2008" providerId="ADAL" clId="{B30D5E19-6A91-4E0B-B3E5-678825B405FA}" dt="2020-11-09T04:34:58.359" v="264"/>
          <ac:picMkLst>
            <pc:docMk/>
            <pc:sldMk cId="3870069274" sldId="326"/>
            <ac:picMk id="9" creationId="{EF865B11-80EC-4580-989E-4547C500BF20}"/>
          </ac:picMkLst>
        </pc:picChg>
        <pc:picChg chg="add">
          <ac:chgData name="Alexander D Soto" userId="1d982df1-030d-4b8e-8ebd-952ddd1b2008" providerId="ADAL" clId="{B30D5E19-6A91-4E0B-B3E5-678825B405FA}" dt="2020-11-09T04:34:58.359" v="264"/>
          <ac:picMkLst>
            <pc:docMk/>
            <pc:sldMk cId="3870069274" sldId="326"/>
            <ac:picMk id="10" creationId="{736DC07F-EEF6-4832-BFE9-0383DD40D03C}"/>
          </ac:picMkLst>
        </pc:picChg>
      </pc:sldChg>
      <pc:sldChg chg="modSp">
        <pc:chgData name="Alexander D Soto" userId="1d982df1-030d-4b8e-8ebd-952ddd1b2008" providerId="ADAL" clId="{B30D5E19-6A91-4E0B-B3E5-678825B405FA}" dt="2020-11-09T04:46:02.730" v="539" actId="20577"/>
        <pc:sldMkLst>
          <pc:docMk/>
          <pc:sldMk cId="645251281" sldId="327"/>
        </pc:sldMkLst>
        <pc:spChg chg="mod">
          <ac:chgData name="Alexander D Soto" userId="1d982df1-030d-4b8e-8ebd-952ddd1b2008" providerId="ADAL" clId="{B30D5E19-6A91-4E0B-B3E5-678825B405FA}" dt="2020-11-09T04:46:02.730" v="539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">
        <pc:chgData name="Alexander D Soto" userId="1d982df1-030d-4b8e-8ebd-952ddd1b2008" providerId="ADAL" clId="{B30D5E19-6A91-4E0B-B3E5-678825B405FA}" dt="2020-11-10T01:56:50.761" v="669" actId="1076"/>
        <pc:sldMkLst>
          <pc:docMk/>
          <pc:sldMk cId="3583802865" sldId="331"/>
        </pc:sldMkLst>
        <pc:spChg chg="mod">
          <ac:chgData name="Alexander D Soto" userId="1d982df1-030d-4b8e-8ebd-952ddd1b2008" providerId="ADAL" clId="{B30D5E19-6A91-4E0B-B3E5-678825B405FA}" dt="2020-11-10T01:56:50.761" v="669" actId="1076"/>
          <ac:spMkLst>
            <pc:docMk/>
            <pc:sldMk cId="3583802865" sldId="331"/>
            <ac:spMk id="9" creationId="{F480EB2D-1E36-4308-AEDC-984ED06EDDF0}"/>
          </ac:spMkLst>
        </pc:spChg>
        <pc:spChg chg="mod">
          <ac:chgData name="Alexander D Soto" userId="1d982df1-030d-4b8e-8ebd-952ddd1b2008" providerId="ADAL" clId="{B30D5E19-6A91-4E0B-B3E5-678825B405FA}" dt="2020-11-10T01:44:25.087" v="613" actId="1076"/>
          <ac:spMkLst>
            <pc:docMk/>
            <pc:sldMk cId="3583802865" sldId="331"/>
            <ac:spMk id="11" creationId="{0DAF9336-57F5-4C1D-BCCC-F675A6F512E0}"/>
          </ac:spMkLst>
        </pc:spChg>
        <pc:graphicFrameChg chg="mod modGraphic">
          <ac:chgData name="Alexander D Soto" userId="1d982df1-030d-4b8e-8ebd-952ddd1b2008" providerId="ADAL" clId="{B30D5E19-6A91-4E0B-B3E5-678825B405FA}" dt="2020-11-10T01:56:40.202" v="668" actId="798"/>
          <ac:graphicFrameMkLst>
            <pc:docMk/>
            <pc:sldMk cId="3583802865" sldId="331"/>
            <ac:graphicFrameMk id="6" creationId="{0F565C14-AFA7-48CD-A0DC-9EFAAA44CA63}"/>
          </ac:graphicFrameMkLst>
        </pc:graphicFrameChg>
      </pc:sldChg>
      <pc:sldChg chg="modSp">
        <pc:chgData name="Alexander D Soto" userId="1d982df1-030d-4b8e-8ebd-952ddd1b2008" providerId="ADAL" clId="{B30D5E19-6A91-4E0B-B3E5-678825B405FA}" dt="2020-11-10T02:00:24.413" v="695" actId="20577"/>
        <pc:sldMkLst>
          <pc:docMk/>
          <pc:sldMk cId="1091793416" sldId="332"/>
        </pc:sldMkLst>
        <pc:spChg chg="mod">
          <ac:chgData name="Alexander D Soto" userId="1d982df1-030d-4b8e-8ebd-952ddd1b2008" providerId="ADAL" clId="{B30D5E19-6A91-4E0B-B3E5-678825B405FA}" dt="2020-11-10T01:54:00.479" v="656" actId="1076"/>
          <ac:spMkLst>
            <pc:docMk/>
            <pc:sldMk cId="1091793416" sldId="332"/>
            <ac:spMk id="5" creationId="{888CF83D-113A-432D-9E46-BD742524DFC7}"/>
          </ac:spMkLst>
        </pc:spChg>
        <pc:graphicFrameChg chg="mod modGraphic">
          <ac:chgData name="Alexander D Soto" userId="1d982df1-030d-4b8e-8ebd-952ddd1b2008" providerId="ADAL" clId="{B30D5E19-6A91-4E0B-B3E5-678825B405FA}" dt="2020-11-10T02:00:24.413" v="695" actId="20577"/>
          <ac:graphicFrameMkLst>
            <pc:docMk/>
            <pc:sldMk cId="1091793416" sldId="332"/>
            <ac:graphicFrameMk id="6" creationId="{CB469CDF-D89F-4F88-ACD5-9C57D5504F85}"/>
          </ac:graphicFrameMkLst>
        </pc:graphicFrameChg>
      </pc:sldChg>
      <pc:sldChg chg="modSp ord">
        <pc:chgData name="Alexander D Soto" userId="1d982df1-030d-4b8e-8ebd-952ddd1b2008" providerId="ADAL" clId="{B30D5E19-6A91-4E0B-B3E5-678825B405FA}" dt="2020-11-11T04:45:15.250" v="1462" actId="20577"/>
        <pc:sldMkLst>
          <pc:docMk/>
          <pc:sldMk cId="2880555369" sldId="338"/>
        </pc:sldMkLst>
        <pc:spChg chg="mod">
          <ac:chgData name="Alexander D Soto" userId="1d982df1-030d-4b8e-8ebd-952ddd1b2008" providerId="ADAL" clId="{B30D5E19-6A91-4E0B-B3E5-678825B405FA}" dt="2020-11-11T04:45:15.250" v="1462" actId="20577"/>
          <ac:spMkLst>
            <pc:docMk/>
            <pc:sldMk cId="2880555369" sldId="338"/>
            <ac:spMk id="4" creationId="{FB72E61B-BE28-4109-A1F6-9245ABBF2C43}"/>
          </ac:spMkLst>
        </pc:spChg>
      </pc:sldChg>
      <pc:sldChg chg="modSp">
        <pc:chgData name="Alexander D Soto" userId="1d982df1-030d-4b8e-8ebd-952ddd1b2008" providerId="ADAL" clId="{B30D5E19-6A91-4E0B-B3E5-678825B405FA}" dt="2020-11-09T04:26:02.666" v="136" actId="20577"/>
        <pc:sldMkLst>
          <pc:docMk/>
          <pc:sldMk cId="2144519994" sldId="339"/>
        </pc:sldMkLst>
        <pc:spChg chg="mod">
          <ac:chgData name="Alexander D Soto" userId="1d982df1-030d-4b8e-8ebd-952ddd1b2008" providerId="ADAL" clId="{B30D5E19-6A91-4E0B-B3E5-678825B405FA}" dt="2020-11-09T04:26:02.666" v="136" actId="20577"/>
          <ac:spMkLst>
            <pc:docMk/>
            <pc:sldMk cId="2144519994" sldId="339"/>
            <ac:spMk id="4" creationId="{E2A52988-EEA2-40C5-8932-498B1A6BD33E}"/>
          </ac:spMkLst>
        </pc:spChg>
      </pc:sldChg>
      <pc:sldChg chg="ord">
        <pc:chgData name="Alexander D Soto" userId="1d982df1-030d-4b8e-8ebd-952ddd1b2008" providerId="ADAL" clId="{B30D5E19-6A91-4E0B-B3E5-678825B405FA}" dt="2020-11-10T01:41:49.097" v="600"/>
        <pc:sldMkLst>
          <pc:docMk/>
          <pc:sldMk cId="627518890" sldId="341"/>
        </pc:sldMkLst>
      </pc:sldChg>
      <pc:sldChg chg="modSp">
        <pc:chgData name="Alexander D Soto" userId="1d982df1-030d-4b8e-8ebd-952ddd1b2008" providerId="ADAL" clId="{B30D5E19-6A91-4E0B-B3E5-678825B405FA}" dt="2020-11-09T04:25:54.594" v="115" actId="20577"/>
        <pc:sldMkLst>
          <pc:docMk/>
          <pc:sldMk cId="1298036709" sldId="343"/>
        </pc:sldMkLst>
        <pc:spChg chg="mod">
          <ac:chgData name="Alexander D Soto" userId="1d982df1-030d-4b8e-8ebd-952ddd1b2008" providerId="ADAL" clId="{B30D5E19-6A91-4E0B-B3E5-678825B405FA}" dt="2020-11-09T04:25:54.594" v="115" actId="20577"/>
          <ac:spMkLst>
            <pc:docMk/>
            <pc:sldMk cId="1298036709" sldId="343"/>
            <ac:spMk id="4" creationId="{E7932A2A-F308-48AC-AEC4-2AE231E5AE04}"/>
          </ac:spMkLst>
        </pc:spChg>
      </pc:sldChg>
      <pc:sldChg chg="addSp add del ord">
        <pc:chgData name="Alexander D Soto" userId="1d982df1-030d-4b8e-8ebd-952ddd1b2008" providerId="ADAL" clId="{B30D5E19-6A91-4E0B-B3E5-678825B405FA}" dt="2020-11-09T04:25:25.010" v="86" actId="2696"/>
        <pc:sldMkLst>
          <pc:docMk/>
          <pc:sldMk cId="1998250750" sldId="344"/>
        </pc:sldMkLst>
        <pc:picChg chg="add">
          <ac:chgData name="Alexander D Soto" userId="1d982df1-030d-4b8e-8ebd-952ddd1b2008" providerId="ADAL" clId="{B30D5E19-6A91-4E0B-B3E5-678825B405FA}" dt="2020-11-09T04:21:56.645" v="8"/>
          <ac:picMkLst>
            <pc:docMk/>
            <pc:sldMk cId="1998250750" sldId="344"/>
            <ac:picMk id="1026" creationId="{53D9430B-81E7-41DA-9D46-E6D91C2D746E}"/>
          </ac:picMkLst>
        </pc:picChg>
      </pc:sldChg>
      <pc:sldChg chg="add del">
        <pc:chgData name="Alexander D Soto" userId="1d982df1-030d-4b8e-8ebd-952ddd1b2008" providerId="ADAL" clId="{B30D5E19-6A91-4E0B-B3E5-678825B405FA}" dt="2020-11-09T04:21:41.262" v="5"/>
        <pc:sldMkLst>
          <pc:docMk/>
          <pc:sldMk cId="2317790210" sldId="344"/>
        </pc:sldMkLst>
      </pc:sldChg>
      <pc:sldChg chg="addSp delSp modSp add del">
        <pc:chgData name="Alexander D Soto" userId="1d982df1-030d-4b8e-8ebd-952ddd1b2008" providerId="ADAL" clId="{B30D5E19-6A91-4E0B-B3E5-678825B405FA}" dt="2020-11-11T02:01:47.632" v="1457" actId="2696"/>
        <pc:sldMkLst>
          <pc:docMk/>
          <pc:sldMk cId="2096950123" sldId="345"/>
        </pc:sldMkLst>
        <pc:spChg chg="mod">
          <ac:chgData name="Alexander D Soto" userId="1d982df1-030d-4b8e-8ebd-952ddd1b2008" providerId="ADAL" clId="{B30D5E19-6A91-4E0B-B3E5-678825B405FA}" dt="2020-11-10T02:14:17.651" v="842" actId="20577"/>
          <ac:spMkLst>
            <pc:docMk/>
            <pc:sldMk cId="2096950123" sldId="345"/>
            <ac:spMk id="3" creationId="{37A19BC6-1A57-45EC-841E-BA4774C28B62}"/>
          </ac:spMkLst>
        </pc:spChg>
        <pc:spChg chg="mod">
          <ac:chgData name="Alexander D Soto" userId="1d982df1-030d-4b8e-8ebd-952ddd1b2008" providerId="ADAL" clId="{B30D5E19-6A91-4E0B-B3E5-678825B405FA}" dt="2020-11-11T01:07:52.308" v="1191" actId="6549"/>
          <ac:spMkLst>
            <pc:docMk/>
            <pc:sldMk cId="2096950123" sldId="345"/>
            <ac:spMk id="4" creationId="{9CEB91FC-E6C8-454B-902F-2ADD249D84A1}"/>
          </ac:spMkLst>
        </pc:spChg>
        <pc:picChg chg="add del mod">
          <ac:chgData name="Alexander D Soto" userId="1d982df1-030d-4b8e-8ebd-952ddd1b2008" providerId="ADAL" clId="{B30D5E19-6A91-4E0B-B3E5-678825B405FA}" dt="2020-11-10T02:13:02.411" v="776" actId="478"/>
          <ac:picMkLst>
            <pc:docMk/>
            <pc:sldMk cId="2096950123" sldId="345"/>
            <ac:picMk id="2050" creationId="{5F5C9A83-F066-4D57-9614-FB7427B52656}"/>
          </ac:picMkLst>
        </pc:picChg>
        <pc:picChg chg="add del mod">
          <ac:chgData name="Alexander D Soto" userId="1d982df1-030d-4b8e-8ebd-952ddd1b2008" providerId="ADAL" clId="{B30D5E19-6A91-4E0B-B3E5-678825B405FA}" dt="2020-11-10T02:13:13.980" v="791" actId="478"/>
          <ac:picMkLst>
            <pc:docMk/>
            <pc:sldMk cId="2096950123" sldId="345"/>
            <ac:picMk id="2052" creationId="{6785D393-75E2-4F54-81C8-5EF7B5CFFC11}"/>
          </ac:picMkLst>
        </pc:picChg>
        <pc:picChg chg="add">
          <ac:chgData name="Alexander D Soto" userId="1d982df1-030d-4b8e-8ebd-952ddd1b2008" providerId="ADAL" clId="{B30D5E19-6A91-4E0B-B3E5-678825B405FA}" dt="2020-11-09T04:22:41.260" v="18"/>
          <ac:picMkLst>
            <pc:docMk/>
            <pc:sldMk cId="2096950123" sldId="345"/>
            <ac:picMk id="2054" creationId="{C7F94F54-25E6-470A-9427-6B25B475D35F}"/>
          </ac:picMkLst>
        </pc:picChg>
      </pc:sldChg>
      <pc:sldChg chg="add del">
        <pc:chgData name="Alexander D Soto" userId="1d982df1-030d-4b8e-8ebd-952ddd1b2008" providerId="ADAL" clId="{B30D5E19-6A91-4E0B-B3E5-678825B405FA}" dt="2020-11-09T04:21:41.216" v="4"/>
        <pc:sldMkLst>
          <pc:docMk/>
          <pc:sldMk cId="2189472528" sldId="345"/>
        </pc:sldMkLst>
      </pc:sldChg>
      <pc:sldChg chg="addSp delSp modSp add">
        <pc:chgData name="Alexander D Soto" userId="1d982df1-030d-4b8e-8ebd-952ddd1b2008" providerId="ADAL" clId="{B30D5E19-6A91-4E0B-B3E5-678825B405FA}" dt="2020-11-11T05:01:31.641" v="2101" actId="20577"/>
        <pc:sldMkLst>
          <pc:docMk/>
          <pc:sldMk cId="501055782" sldId="346"/>
        </pc:sldMkLst>
        <pc:spChg chg="mod">
          <ac:chgData name="Alexander D Soto" userId="1d982df1-030d-4b8e-8ebd-952ddd1b2008" providerId="ADAL" clId="{B30D5E19-6A91-4E0B-B3E5-678825B405FA}" dt="2020-11-11T05:01:31.641" v="2101" actId="20577"/>
          <ac:spMkLst>
            <pc:docMk/>
            <pc:sldMk cId="501055782" sldId="346"/>
            <ac:spMk id="4" creationId="{A4625C94-43B3-4C4B-99EF-135669A0C6D3}"/>
          </ac:spMkLst>
        </pc:spChg>
        <pc:spChg chg="mod">
          <ac:chgData name="Alexander D Soto" userId="1d982df1-030d-4b8e-8ebd-952ddd1b2008" providerId="ADAL" clId="{B30D5E19-6A91-4E0B-B3E5-678825B405FA}" dt="2020-11-11T04:57:32.807" v="2022" actId="12"/>
          <ac:spMkLst>
            <pc:docMk/>
            <pc:sldMk cId="501055782" sldId="346"/>
            <ac:spMk id="5" creationId="{1DAD82AB-F2E0-4968-ADEB-04543917E37C}"/>
          </ac:spMkLst>
        </pc:spChg>
        <pc:picChg chg="add del mod">
          <ac:chgData name="Alexander D Soto" userId="1d982df1-030d-4b8e-8ebd-952ddd1b2008" providerId="ADAL" clId="{B30D5E19-6A91-4E0B-B3E5-678825B405FA}" dt="2020-11-11T04:57:04.290" v="2013" actId="478"/>
          <ac:picMkLst>
            <pc:docMk/>
            <pc:sldMk cId="501055782" sldId="346"/>
            <ac:picMk id="3074" creationId="{2080A367-F506-4D8F-9C99-FC07F81B6021}"/>
          </ac:picMkLst>
        </pc:picChg>
        <pc:picChg chg="add">
          <ac:chgData name="Alexander D Soto" userId="1d982df1-030d-4b8e-8ebd-952ddd1b2008" providerId="ADAL" clId="{B30D5E19-6A91-4E0B-B3E5-678825B405FA}" dt="2020-11-09T04:23:05.432" v="20"/>
          <ac:picMkLst>
            <pc:docMk/>
            <pc:sldMk cId="501055782" sldId="346"/>
            <ac:picMk id="3076" creationId="{F77F904F-A44D-4652-926F-39E5D0923735}"/>
          </ac:picMkLst>
        </pc:picChg>
        <pc:picChg chg="add">
          <ac:chgData name="Alexander D Soto" userId="1d982df1-030d-4b8e-8ebd-952ddd1b2008" providerId="ADAL" clId="{B30D5E19-6A91-4E0B-B3E5-678825B405FA}" dt="2020-11-09T04:23:26.822" v="21"/>
          <ac:picMkLst>
            <pc:docMk/>
            <pc:sldMk cId="501055782" sldId="346"/>
            <ac:picMk id="3078" creationId="{80A2D418-89EA-40F4-B429-78CAAF218D5E}"/>
          </ac:picMkLst>
        </pc:picChg>
      </pc:sldChg>
      <pc:sldChg chg="add del">
        <pc:chgData name="Alexander D Soto" userId="1d982df1-030d-4b8e-8ebd-952ddd1b2008" providerId="ADAL" clId="{B30D5E19-6A91-4E0B-B3E5-678825B405FA}" dt="2020-11-09T04:21:40.323" v="3"/>
        <pc:sldMkLst>
          <pc:docMk/>
          <pc:sldMk cId="2926851419" sldId="346"/>
        </pc:sldMkLst>
      </pc:sldChg>
      <pc:sldChg chg="addSp delSp modSp add">
        <pc:chgData name="Alexander D Soto" userId="1d982df1-030d-4b8e-8ebd-952ddd1b2008" providerId="ADAL" clId="{B30D5E19-6A91-4E0B-B3E5-678825B405FA}" dt="2020-11-11T05:01:40.210" v="2121" actId="20577"/>
        <pc:sldMkLst>
          <pc:docMk/>
          <pc:sldMk cId="477699286" sldId="347"/>
        </pc:sldMkLst>
        <pc:spChg chg="mod">
          <ac:chgData name="Alexander D Soto" userId="1d982df1-030d-4b8e-8ebd-952ddd1b2008" providerId="ADAL" clId="{B30D5E19-6A91-4E0B-B3E5-678825B405FA}" dt="2020-11-11T05:01:40.210" v="2121" actId="20577"/>
          <ac:spMkLst>
            <pc:docMk/>
            <pc:sldMk cId="477699286" sldId="347"/>
            <ac:spMk id="4" creationId="{5405BF6A-C367-4E38-BE9C-8069795E40F2}"/>
          </ac:spMkLst>
        </pc:spChg>
        <pc:spChg chg="mod">
          <ac:chgData name="Alexander D Soto" userId="1d982df1-030d-4b8e-8ebd-952ddd1b2008" providerId="ADAL" clId="{B30D5E19-6A91-4E0B-B3E5-678825B405FA}" dt="2020-11-11T04:58:06.760" v="2031" actId="12"/>
          <ac:spMkLst>
            <pc:docMk/>
            <pc:sldMk cId="477699286" sldId="347"/>
            <ac:spMk id="5" creationId="{720F66A8-6C12-4CDA-9169-857E824928EC}"/>
          </ac:spMkLst>
        </pc:spChg>
        <pc:picChg chg="add del mod">
          <ac:chgData name="Alexander D Soto" userId="1d982df1-030d-4b8e-8ebd-952ddd1b2008" providerId="ADAL" clId="{B30D5E19-6A91-4E0B-B3E5-678825B405FA}" dt="2020-11-11T04:46:20.290" v="1465" actId="478"/>
          <ac:picMkLst>
            <pc:docMk/>
            <pc:sldMk cId="477699286" sldId="347"/>
            <ac:picMk id="4098" creationId="{F47C2E77-E016-4BBD-9103-FA4E437FCA10}"/>
          </ac:picMkLst>
        </pc:picChg>
        <pc:picChg chg="add del mod">
          <ac:chgData name="Alexander D Soto" userId="1d982df1-030d-4b8e-8ebd-952ddd1b2008" providerId="ADAL" clId="{B30D5E19-6A91-4E0B-B3E5-678825B405FA}" dt="2020-11-11T04:57:48.108" v="2024" actId="478"/>
          <ac:picMkLst>
            <pc:docMk/>
            <pc:sldMk cId="477699286" sldId="347"/>
            <ac:picMk id="4100" creationId="{074587BE-4C6F-47D2-8072-A68F27554F9A}"/>
          </ac:picMkLst>
        </pc:picChg>
      </pc:sldChg>
      <pc:sldChg chg="addSp delSp modSp add del ord">
        <pc:chgData name="Alexander D Soto" userId="1d982df1-030d-4b8e-8ebd-952ddd1b2008" providerId="ADAL" clId="{B30D5E19-6A91-4E0B-B3E5-678825B405FA}" dt="2020-11-11T04:46:46.127" v="1466" actId="2696"/>
        <pc:sldMkLst>
          <pc:docMk/>
          <pc:sldMk cId="3381969566" sldId="348"/>
        </pc:sldMkLst>
        <pc:spChg chg="mod">
          <ac:chgData name="Alexander D Soto" userId="1d982df1-030d-4b8e-8ebd-952ddd1b2008" providerId="ADAL" clId="{B30D5E19-6A91-4E0B-B3E5-678825B405FA}" dt="2020-11-10T02:13:59.380" v="823" actId="20577"/>
          <ac:spMkLst>
            <pc:docMk/>
            <pc:sldMk cId="3381969566" sldId="348"/>
            <ac:spMk id="3" creationId="{4A568DF2-D513-4254-A909-75CFA1998471}"/>
          </ac:spMkLst>
        </pc:spChg>
        <pc:spChg chg="mod">
          <ac:chgData name="Alexander D Soto" userId="1d982df1-030d-4b8e-8ebd-952ddd1b2008" providerId="ADAL" clId="{B30D5E19-6A91-4E0B-B3E5-678825B405FA}" dt="2020-11-11T01:05:32.578" v="1154" actId="20577"/>
          <ac:spMkLst>
            <pc:docMk/>
            <pc:sldMk cId="3381969566" sldId="348"/>
            <ac:spMk id="4" creationId="{68896D1D-768B-421F-9028-F1E21AD8EE08}"/>
          </ac:spMkLst>
        </pc:spChg>
        <pc:picChg chg="add del mod">
          <ac:chgData name="Alexander D Soto" userId="1d982df1-030d-4b8e-8ebd-952ddd1b2008" providerId="ADAL" clId="{B30D5E19-6A91-4E0B-B3E5-678825B405FA}" dt="2020-11-11T04:45:44.226" v="1463" actId="478"/>
          <ac:picMkLst>
            <pc:docMk/>
            <pc:sldMk cId="3381969566" sldId="348"/>
            <ac:picMk id="5122" creationId="{7A7C96D9-A683-4F5A-8F3C-FD37277D3EB6}"/>
          </ac:picMkLst>
        </pc:picChg>
      </pc:sldChg>
      <pc:sldChg chg="addSp delSp modSp add ord">
        <pc:chgData name="Alexander D Soto" userId="1d982df1-030d-4b8e-8ebd-952ddd1b2008" providerId="ADAL" clId="{B30D5E19-6A91-4E0B-B3E5-678825B405FA}" dt="2020-11-11T06:09:37.266" v="3860" actId="20577"/>
        <pc:sldMkLst>
          <pc:docMk/>
          <pc:sldMk cId="2843309129" sldId="349"/>
        </pc:sldMkLst>
        <pc:spChg chg="mod">
          <ac:chgData name="Alexander D Soto" userId="1d982df1-030d-4b8e-8ebd-952ddd1b2008" providerId="ADAL" clId="{B30D5E19-6A91-4E0B-B3E5-678825B405FA}" dt="2020-11-10T02:14:12.694" v="837" actId="20577"/>
          <ac:spMkLst>
            <pc:docMk/>
            <pc:sldMk cId="2843309129" sldId="349"/>
            <ac:spMk id="3" creationId="{3855CE4B-2C14-4EA3-B340-FD9A905303DA}"/>
          </ac:spMkLst>
        </pc:spChg>
        <pc:spChg chg="mod">
          <ac:chgData name="Alexander D Soto" userId="1d982df1-030d-4b8e-8ebd-952ddd1b2008" providerId="ADAL" clId="{B30D5E19-6A91-4E0B-B3E5-678825B405FA}" dt="2020-11-11T02:01:41.851" v="1455" actId="20577"/>
          <ac:spMkLst>
            <pc:docMk/>
            <pc:sldMk cId="2843309129" sldId="349"/>
            <ac:spMk id="4" creationId="{2230A79E-87BE-4158-9F61-A3D16F77598A}"/>
          </ac:spMkLst>
        </pc:spChg>
        <pc:spChg chg="mod">
          <ac:chgData name="Alexander D Soto" userId="1d982df1-030d-4b8e-8ebd-952ddd1b2008" providerId="ADAL" clId="{B30D5E19-6A91-4E0B-B3E5-678825B405FA}" dt="2020-11-11T06:09:37.266" v="3860" actId="20577"/>
          <ac:spMkLst>
            <pc:docMk/>
            <pc:sldMk cId="2843309129" sldId="349"/>
            <ac:spMk id="5" creationId="{7CBD1A6D-D8EE-4ADF-8094-EB7E0B9A927A}"/>
          </ac:spMkLst>
        </pc:spChg>
        <pc:spChg chg="add del mod">
          <ac:chgData name="Alexander D Soto" userId="1d982df1-030d-4b8e-8ebd-952ddd1b2008" providerId="ADAL" clId="{B30D5E19-6A91-4E0B-B3E5-678825B405FA}" dt="2020-11-11T04:47:27.614" v="1476" actId="478"/>
          <ac:spMkLst>
            <pc:docMk/>
            <pc:sldMk cId="2843309129" sldId="349"/>
            <ac:spMk id="6" creationId="{1ACC9BEC-E2DA-4954-A83C-1D9F78D35D9A}"/>
          </ac:spMkLst>
        </pc:spChg>
        <pc:spChg chg="add mod">
          <ac:chgData name="Alexander D Soto" userId="1d982df1-030d-4b8e-8ebd-952ddd1b2008" providerId="ADAL" clId="{B30D5E19-6A91-4E0B-B3E5-678825B405FA}" dt="2020-11-11T04:52:17.379" v="1726" actId="1076"/>
          <ac:spMkLst>
            <pc:docMk/>
            <pc:sldMk cId="2843309129" sldId="349"/>
            <ac:spMk id="7" creationId="{DFDB0FDC-9C8A-40DA-A6F7-A53AD3AA6B07}"/>
          </ac:spMkLst>
        </pc:spChg>
        <pc:picChg chg="add mod">
          <ac:chgData name="Alexander D Soto" userId="1d982df1-030d-4b8e-8ebd-952ddd1b2008" providerId="ADAL" clId="{B30D5E19-6A91-4E0B-B3E5-678825B405FA}" dt="2020-11-11T04:52:10.542" v="1724" actId="1076"/>
          <ac:picMkLst>
            <pc:docMk/>
            <pc:sldMk cId="2843309129" sldId="349"/>
            <ac:picMk id="2050" creationId="{C2FF4B7E-2C4F-4372-81C5-B5B472C51F95}"/>
          </ac:picMkLst>
        </pc:picChg>
        <pc:picChg chg="add del mod">
          <ac:chgData name="Alexander D Soto" userId="1d982df1-030d-4b8e-8ebd-952ddd1b2008" providerId="ADAL" clId="{B30D5E19-6A91-4E0B-B3E5-678825B405FA}" dt="2020-11-11T04:46:06.738" v="1464" actId="478"/>
          <ac:picMkLst>
            <pc:docMk/>
            <pc:sldMk cId="2843309129" sldId="349"/>
            <ac:picMk id="6146" creationId="{D02BD048-F010-4E2C-80A4-7EBCDBF69481}"/>
          </ac:picMkLst>
        </pc:picChg>
      </pc:sldChg>
      <pc:sldChg chg="addSp delSp modSp add">
        <pc:chgData name="Alexander D Soto" userId="1d982df1-030d-4b8e-8ebd-952ddd1b2008" providerId="ADAL" clId="{B30D5E19-6A91-4E0B-B3E5-678825B405FA}" dt="2020-11-11T05:02:07.076" v="2129" actId="12"/>
        <pc:sldMkLst>
          <pc:docMk/>
          <pc:sldMk cId="3107878022" sldId="350"/>
        </pc:sldMkLst>
        <pc:spChg chg="mod">
          <ac:chgData name="Alexander D Soto" userId="1d982df1-030d-4b8e-8ebd-952ddd1b2008" providerId="ADAL" clId="{B30D5E19-6A91-4E0B-B3E5-678825B405FA}" dt="2020-11-11T04:58:32.770" v="2047" actId="20577"/>
          <ac:spMkLst>
            <pc:docMk/>
            <pc:sldMk cId="3107878022" sldId="350"/>
            <ac:spMk id="4" creationId="{B4F9E500-71A6-4FED-BAE1-B04065C1F3B7}"/>
          </ac:spMkLst>
        </pc:spChg>
        <pc:spChg chg="mod">
          <ac:chgData name="Alexander D Soto" userId="1d982df1-030d-4b8e-8ebd-952ddd1b2008" providerId="ADAL" clId="{B30D5E19-6A91-4E0B-B3E5-678825B405FA}" dt="2020-11-11T05:02:07.076" v="2129" actId="12"/>
          <ac:spMkLst>
            <pc:docMk/>
            <pc:sldMk cId="3107878022" sldId="350"/>
            <ac:spMk id="5" creationId="{AC3BFE9E-D3F5-46ED-9E68-9AA358ACB9FC}"/>
          </ac:spMkLst>
        </pc:spChg>
        <pc:picChg chg="add del mod">
          <ac:chgData name="Alexander D Soto" userId="1d982df1-030d-4b8e-8ebd-952ddd1b2008" providerId="ADAL" clId="{B30D5E19-6A91-4E0B-B3E5-678825B405FA}" dt="2020-11-11T05:01:52.867" v="2124" actId="478"/>
          <ac:picMkLst>
            <pc:docMk/>
            <pc:sldMk cId="3107878022" sldId="350"/>
            <ac:picMk id="7170" creationId="{A0C1C20C-F006-4B88-8A6C-D98F7D96A1BA}"/>
          </ac:picMkLst>
        </pc:picChg>
      </pc:sldChg>
      <pc:sldChg chg="addSp delSp modSp add ord">
        <pc:chgData name="Alexander D Soto" userId="1d982df1-030d-4b8e-8ebd-952ddd1b2008" providerId="ADAL" clId="{B30D5E19-6A91-4E0B-B3E5-678825B405FA}" dt="2020-11-11T05:37:13.939" v="3210" actId="14100"/>
        <pc:sldMkLst>
          <pc:docMk/>
          <pc:sldMk cId="2717862842" sldId="351"/>
        </pc:sldMkLst>
        <pc:spChg chg="mod">
          <ac:chgData name="Alexander D Soto" userId="1d982df1-030d-4b8e-8ebd-952ddd1b2008" providerId="ADAL" clId="{B30D5E19-6A91-4E0B-B3E5-678825B405FA}" dt="2020-11-11T05:02:28.465" v="2131"/>
          <ac:spMkLst>
            <pc:docMk/>
            <pc:sldMk cId="2717862842" sldId="351"/>
            <ac:spMk id="4" creationId="{8C76AB5B-F954-4B40-957F-63B635463E59}"/>
          </ac:spMkLst>
        </pc:spChg>
        <pc:spChg chg="del mod">
          <ac:chgData name="Alexander D Soto" userId="1d982df1-030d-4b8e-8ebd-952ddd1b2008" providerId="ADAL" clId="{B30D5E19-6A91-4E0B-B3E5-678825B405FA}" dt="2020-11-11T05:35:57.546" v="3097" actId="478"/>
          <ac:spMkLst>
            <pc:docMk/>
            <pc:sldMk cId="2717862842" sldId="351"/>
            <ac:spMk id="5" creationId="{0F44CE8D-9592-4D44-B165-3F50CC799079}"/>
          </ac:spMkLst>
        </pc:spChg>
        <pc:graphicFrameChg chg="add mod modGraphic">
          <ac:chgData name="Alexander D Soto" userId="1d982df1-030d-4b8e-8ebd-952ddd1b2008" providerId="ADAL" clId="{B30D5E19-6A91-4E0B-B3E5-678825B405FA}" dt="2020-11-11T05:37:13.939" v="3210" actId="14100"/>
          <ac:graphicFrameMkLst>
            <pc:docMk/>
            <pc:sldMk cId="2717862842" sldId="351"/>
            <ac:graphicFrameMk id="6" creationId="{8451752C-800D-40F8-A6B6-E5B829B45FDC}"/>
          </ac:graphicFrameMkLst>
        </pc:graphicFrameChg>
        <pc:picChg chg="add del mod">
          <ac:chgData name="Alexander D Soto" userId="1d982df1-030d-4b8e-8ebd-952ddd1b2008" providerId="ADAL" clId="{B30D5E19-6A91-4E0B-B3E5-678825B405FA}" dt="2020-11-11T05:02:36.204" v="2133" actId="478"/>
          <ac:picMkLst>
            <pc:docMk/>
            <pc:sldMk cId="2717862842" sldId="351"/>
            <ac:picMk id="8194" creationId="{040269AC-A3DA-4F25-AF9A-6681D6A37904}"/>
          </ac:picMkLst>
        </pc:picChg>
      </pc:sldChg>
      <pc:sldChg chg="addSp delSp modSp add del">
        <pc:chgData name="Alexander D Soto" userId="1d982df1-030d-4b8e-8ebd-952ddd1b2008" providerId="ADAL" clId="{B30D5E19-6A91-4E0B-B3E5-678825B405FA}" dt="2020-11-11T05:14:36.164" v="2812" actId="2696"/>
        <pc:sldMkLst>
          <pc:docMk/>
          <pc:sldMk cId="327190416" sldId="352"/>
        </pc:sldMkLst>
        <pc:spChg chg="mod">
          <ac:chgData name="Alexander D Soto" userId="1d982df1-030d-4b8e-8ebd-952ddd1b2008" providerId="ADAL" clId="{B30D5E19-6A91-4E0B-B3E5-678825B405FA}" dt="2020-11-11T05:14:33.438" v="2811" actId="6549"/>
          <ac:spMkLst>
            <pc:docMk/>
            <pc:sldMk cId="327190416" sldId="352"/>
            <ac:spMk id="5" creationId="{79A89435-CE3E-48F4-BF36-EC1B7E902E0D}"/>
          </ac:spMkLst>
        </pc:spChg>
        <pc:picChg chg="add del mod">
          <ac:chgData name="Alexander D Soto" userId="1d982df1-030d-4b8e-8ebd-952ddd1b2008" providerId="ADAL" clId="{B30D5E19-6A91-4E0B-B3E5-678825B405FA}" dt="2020-11-11T05:03:49.466" v="2142" actId="478"/>
          <ac:picMkLst>
            <pc:docMk/>
            <pc:sldMk cId="327190416" sldId="352"/>
            <ac:picMk id="9218" creationId="{9CFEB3F4-5929-45D6-B219-4FFF193CDD03}"/>
          </ac:picMkLst>
        </pc:picChg>
      </pc:sldChg>
      <pc:sldChg chg="modSp add">
        <pc:chgData name="Alexander D Soto" userId="1d982df1-030d-4b8e-8ebd-952ddd1b2008" providerId="ADAL" clId="{B30D5E19-6A91-4E0B-B3E5-678825B405FA}" dt="2020-11-09T04:25:11.019" v="84" actId="20577"/>
        <pc:sldMkLst>
          <pc:docMk/>
          <pc:sldMk cId="1769841591" sldId="353"/>
        </pc:sldMkLst>
        <pc:spChg chg="mod">
          <ac:chgData name="Alexander D Soto" userId="1d982df1-030d-4b8e-8ebd-952ddd1b2008" providerId="ADAL" clId="{B30D5E19-6A91-4E0B-B3E5-678825B405FA}" dt="2020-11-09T04:25:11.019" v="84" actId="20577"/>
          <ac:spMkLst>
            <pc:docMk/>
            <pc:sldMk cId="1769841591" sldId="353"/>
            <ac:spMk id="4" creationId="{0560489B-C601-4C4B-A30F-6341898A6DC0}"/>
          </ac:spMkLst>
        </pc:spChg>
      </pc:sldChg>
      <pc:sldChg chg="modSp add">
        <pc:chgData name="Alexander D Soto" userId="1d982df1-030d-4b8e-8ebd-952ddd1b2008" providerId="ADAL" clId="{B30D5E19-6A91-4E0B-B3E5-678825B405FA}" dt="2020-11-10T02:23:07.693" v="864" actId="20577"/>
        <pc:sldMkLst>
          <pc:docMk/>
          <pc:sldMk cId="1843382149" sldId="354"/>
        </pc:sldMkLst>
        <pc:spChg chg="mod">
          <ac:chgData name="Alexander D Soto" userId="1d982df1-030d-4b8e-8ebd-952ddd1b2008" providerId="ADAL" clId="{B30D5E19-6A91-4E0B-B3E5-678825B405FA}" dt="2020-11-10T02:23:07.693" v="864" actId="20577"/>
          <ac:spMkLst>
            <pc:docMk/>
            <pc:sldMk cId="1843382149" sldId="354"/>
            <ac:spMk id="4" creationId="{29330D20-7208-48E2-91C1-2E4E943694E9}"/>
          </ac:spMkLst>
        </pc:spChg>
      </pc:sldChg>
      <pc:sldChg chg="add del">
        <pc:chgData name="Alexander D Soto" userId="1d982df1-030d-4b8e-8ebd-952ddd1b2008" providerId="ADAL" clId="{B30D5E19-6A91-4E0B-B3E5-678825B405FA}" dt="2020-11-09T04:27:02.035" v="156" actId="2696"/>
        <pc:sldMkLst>
          <pc:docMk/>
          <pc:sldMk cId="1751968079" sldId="355"/>
        </pc:sldMkLst>
      </pc:sldChg>
      <pc:sldChg chg="add del">
        <pc:chgData name="Alexander D Soto" userId="1d982df1-030d-4b8e-8ebd-952ddd1b2008" providerId="ADAL" clId="{B30D5E19-6A91-4E0B-B3E5-678825B405FA}" dt="2020-11-09T04:27:07.730" v="161" actId="2696"/>
        <pc:sldMkLst>
          <pc:docMk/>
          <pc:sldMk cId="3699698773" sldId="356"/>
        </pc:sldMkLst>
      </pc:sldChg>
      <pc:sldChg chg="add del">
        <pc:chgData name="Alexander D Soto" userId="1d982df1-030d-4b8e-8ebd-952ddd1b2008" providerId="ADAL" clId="{B30D5E19-6A91-4E0B-B3E5-678825B405FA}" dt="2020-11-09T04:27:09.924" v="162" actId="2696"/>
        <pc:sldMkLst>
          <pc:docMk/>
          <pc:sldMk cId="1320718787" sldId="357"/>
        </pc:sldMkLst>
      </pc:sldChg>
      <pc:sldChg chg="add del">
        <pc:chgData name="Alexander D Soto" userId="1d982df1-030d-4b8e-8ebd-952ddd1b2008" providerId="ADAL" clId="{B30D5E19-6A91-4E0B-B3E5-678825B405FA}" dt="2020-11-09T04:27:10.851" v="163" actId="2696"/>
        <pc:sldMkLst>
          <pc:docMk/>
          <pc:sldMk cId="2693436474" sldId="358"/>
        </pc:sldMkLst>
      </pc:sldChg>
      <pc:sldChg chg="add del">
        <pc:chgData name="Alexander D Soto" userId="1d982df1-030d-4b8e-8ebd-952ddd1b2008" providerId="ADAL" clId="{B30D5E19-6A91-4E0B-B3E5-678825B405FA}" dt="2020-11-09T04:27:11.929" v="164" actId="2696"/>
        <pc:sldMkLst>
          <pc:docMk/>
          <pc:sldMk cId="3734218806" sldId="359"/>
        </pc:sldMkLst>
      </pc:sldChg>
      <pc:sldChg chg="modSp add">
        <pc:chgData name="Alexander D Soto" userId="1d982df1-030d-4b8e-8ebd-952ddd1b2008" providerId="ADAL" clId="{B30D5E19-6A91-4E0B-B3E5-678825B405FA}" dt="2020-11-10T02:23:16.988" v="879" actId="20577"/>
        <pc:sldMkLst>
          <pc:docMk/>
          <pc:sldMk cId="1057314428" sldId="360"/>
        </pc:sldMkLst>
        <pc:spChg chg="mod">
          <ac:chgData name="Alexander D Soto" userId="1d982df1-030d-4b8e-8ebd-952ddd1b2008" providerId="ADAL" clId="{B30D5E19-6A91-4E0B-B3E5-678825B405FA}" dt="2020-11-10T02:23:16.988" v="879" actId="20577"/>
          <ac:spMkLst>
            <pc:docMk/>
            <pc:sldMk cId="1057314428" sldId="360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10T02:26:55.543" v="1086" actId="20577"/>
        <pc:sldMkLst>
          <pc:docMk/>
          <pc:sldMk cId="1760418028" sldId="361"/>
        </pc:sldMkLst>
        <pc:spChg chg="mod">
          <ac:chgData name="Alexander D Soto" userId="1d982df1-030d-4b8e-8ebd-952ddd1b2008" providerId="ADAL" clId="{B30D5E19-6A91-4E0B-B3E5-678825B405FA}" dt="2020-11-10T02:23:31.687" v="908" actId="20577"/>
          <ac:spMkLst>
            <pc:docMk/>
            <pc:sldMk cId="1760418028" sldId="361"/>
            <ac:spMk id="4" creationId="{29330D20-7208-48E2-91C1-2E4E943694E9}"/>
          </ac:spMkLst>
        </pc:spChg>
        <pc:spChg chg="mod">
          <ac:chgData name="Alexander D Soto" userId="1d982df1-030d-4b8e-8ebd-952ddd1b2008" providerId="ADAL" clId="{B30D5E19-6A91-4E0B-B3E5-678825B405FA}" dt="2020-11-10T02:26:55.543" v="1086" actId="20577"/>
          <ac:spMkLst>
            <pc:docMk/>
            <pc:sldMk cId="1760418028" sldId="361"/>
            <ac:spMk id="5" creationId="{A501A4B0-6E4B-4376-A98C-1573B1D1FDE7}"/>
          </ac:spMkLst>
        </pc:spChg>
      </pc:sldChg>
      <pc:sldChg chg="modSp add">
        <pc:chgData name="Alexander D Soto" userId="1d982df1-030d-4b8e-8ebd-952ddd1b2008" providerId="ADAL" clId="{B30D5E19-6A91-4E0B-B3E5-678825B405FA}" dt="2020-11-10T02:23:42.828" v="947" actId="20577"/>
        <pc:sldMkLst>
          <pc:docMk/>
          <pc:sldMk cId="4283164079" sldId="362"/>
        </pc:sldMkLst>
        <pc:spChg chg="mod">
          <ac:chgData name="Alexander D Soto" userId="1d982df1-030d-4b8e-8ebd-952ddd1b2008" providerId="ADAL" clId="{B30D5E19-6A91-4E0B-B3E5-678825B405FA}" dt="2020-11-10T02:23:42.828" v="947" actId="20577"/>
          <ac:spMkLst>
            <pc:docMk/>
            <pc:sldMk cId="4283164079" sldId="362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10T02:24:05.372" v="962" actId="20577"/>
        <pc:sldMkLst>
          <pc:docMk/>
          <pc:sldMk cId="3407339212" sldId="363"/>
        </pc:sldMkLst>
        <pc:spChg chg="mod">
          <ac:chgData name="Alexander D Soto" userId="1d982df1-030d-4b8e-8ebd-952ddd1b2008" providerId="ADAL" clId="{B30D5E19-6A91-4E0B-B3E5-678825B405FA}" dt="2020-11-10T02:24:05.372" v="962" actId="20577"/>
          <ac:spMkLst>
            <pc:docMk/>
            <pc:sldMk cId="3407339212" sldId="363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09T04:27:27.850" v="174" actId="20577"/>
        <pc:sldMkLst>
          <pc:docMk/>
          <pc:sldMk cId="4250949015" sldId="364"/>
        </pc:sldMkLst>
        <pc:spChg chg="mod">
          <ac:chgData name="Alexander D Soto" userId="1d982df1-030d-4b8e-8ebd-952ddd1b2008" providerId="ADAL" clId="{B30D5E19-6A91-4E0B-B3E5-678825B405FA}" dt="2020-11-09T04:27:27.850" v="174" actId="20577"/>
          <ac:spMkLst>
            <pc:docMk/>
            <pc:sldMk cId="4250949015" sldId="364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09T04:28:02.410" v="178" actId="20577"/>
        <pc:sldMkLst>
          <pc:docMk/>
          <pc:sldMk cId="1791403063" sldId="365"/>
        </pc:sldMkLst>
        <pc:spChg chg="mod">
          <ac:chgData name="Alexander D Soto" userId="1d982df1-030d-4b8e-8ebd-952ddd1b2008" providerId="ADAL" clId="{B30D5E19-6A91-4E0B-B3E5-678825B405FA}" dt="2020-11-09T04:28:02.410" v="178" actId="20577"/>
          <ac:spMkLst>
            <pc:docMk/>
            <pc:sldMk cId="1791403063" sldId="365"/>
            <ac:spMk id="4" creationId="{AB6C5212-8955-4DD3-94BF-2C4FE5A9C69D}"/>
          </ac:spMkLst>
        </pc:spChg>
      </pc:sldChg>
      <pc:sldChg chg="modSp add ord">
        <pc:chgData name="Alexander D Soto" userId="1d982df1-030d-4b8e-8ebd-952ddd1b2008" providerId="ADAL" clId="{B30D5E19-6A91-4E0B-B3E5-678825B405FA}" dt="2020-11-10T02:02:08.149" v="697"/>
        <pc:sldMkLst>
          <pc:docMk/>
          <pc:sldMk cId="1539727372" sldId="366"/>
        </pc:sldMkLst>
        <pc:spChg chg="mod">
          <ac:chgData name="Alexander D Soto" userId="1d982df1-030d-4b8e-8ebd-952ddd1b2008" providerId="ADAL" clId="{B30D5E19-6A91-4E0B-B3E5-678825B405FA}" dt="2020-11-09T04:28:32.883" v="213" actId="20577"/>
          <ac:spMkLst>
            <pc:docMk/>
            <pc:sldMk cId="1539727372" sldId="366"/>
            <ac:spMk id="4" creationId="{874E7FD1-AE44-4287-877E-A772FEB71EDB}"/>
          </ac:spMkLst>
        </pc:spChg>
      </pc:sldChg>
      <pc:sldChg chg="modSp add">
        <pc:chgData name="Alexander D Soto" userId="1d982df1-030d-4b8e-8ebd-952ddd1b2008" providerId="ADAL" clId="{B30D5E19-6A91-4E0B-B3E5-678825B405FA}" dt="2020-11-09T04:28:51.578" v="243" actId="20577"/>
        <pc:sldMkLst>
          <pc:docMk/>
          <pc:sldMk cId="3651597950" sldId="367"/>
        </pc:sldMkLst>
        <pc:spChg chg="mod">
          <ac:chgData name="Alexander D Soto" userId="1d982df1-030d-4b8e-8ebd-952ddd1b2008" providerId="ADAL" clId="{B30D5E19-6A91-4E0B-B3E5-678825B405FA}" dt="2020-11-09T04:28:51.578" v="243" actId="20577"/>
          <ac:spMkLst>
            <pc:docMk/>
            <pc:sldMk cId="3651597950" sldId="367"/>
            <ac:spMk id="4" creationId="{7F9B5ED8-B9DD-4185-BEB8-E4C76F90F8AE}"/>
          </ac:spMkLst>
        </pc:spChg>
      </pc:sldChg>
      <pc:sldChg chg="modSp add ord">
        <pc:chgData name="Alexander D Soto" userId="1d982df1-030d-4b8e-8ebd-952ddd1b2008" providerId="ADAL" clId="{B30D5E19-6A91-4E0B-B3E5-678825B405FA}" dt="2020-11-09T04:36:41.231" v="319"/>
        <pc:sldMkLst>
          <pc:docMk/>
          <pc:sldMk cId="1874698269" sldId="368"/>
        </pc:sldMkLst>
        <pc:spChg chg="mod">
          <ac:chgData name="Alexander D Soto" userId="1d982df1-030d-4b8e-8ebd-952ddd1b2008" providerId="ADAL" clId="{B30D5E19-6A91-4E0B-B3E5-678825B405FA}" dt="2020-11-09T04:33:01.665" v="262" actId="20577"/>
          <ac:spMkLst>
            <pc:docMk/>
            <pc:sldMk cId="1874698269" sldId="368"/>
            <ac:spMk id="4" creationId="{F846CF1F-02E1-442A-83F9-8E3283CAD63F}"/>
          </ac:spMkLst>
        </pc:spChg>
      </pc:sldChg>
      <pc:sldChg chg="modSp add ord">
        <pc:chgData name="Alexander D Soto" userId="1d982df1-030d-4b8e-8ebd-952ddd1b2008" providerId="ADAL" clId="{B30D5E19-6A91-4E0B-B3E5-678825B405FA}" dt="2020-11-09T04:38:58.748" v="369" actId="5793"/>
        <pc:sldMkLst>
          <pc:docMk/>
          <pc:sldMk cId="2307380360" sldId="369"/>
        </pc:sldMkLst>
        <pc:spChg chg="mod">
          <ac:chgData name="Alexander D Soto" userId="1d982df1-030d-4b8e-8ebd-952ddd1b2008" providerId="ADAL" clId="{B30D5E19-6A91-4E0B-B3E5-678825B405FA}" dt="2020-11-09T04:38:58.748" v="369" actId="5793"/>
          <ac:spMkLst>
            <pc:docMk/>
            <pc:sldMk cId="2307380360" sldId="369"/>
            <ac:spMk id="4" creationId="{C07466DF-7B87-4BD6-8DCC-3AE3A4A9018E}"/>
          </ac:spMkLst>
        </pc:spChg>
      </pc:sldChg>
      <pc:sldChg chg="addSp modSp add">
        <pc:chgData name="Alexander D Soto" userId="1d982df1-030d-4b8e-8ebd-952ddd1b2008" providerId="ADAL" clId="{B30D5E19-6A91-4E0B-B3E5-678825B405FA}" dt="2020-11-09T04:36:31.389" v="318" actId="404"/>
        <pc:sldMkLst>
          <pc:docMk/>
          <pc:sldMk cId="3946552514" sldId="370"/>
        </pc:sldMkLst>
        <pc:spChg chg="mod">
          <ac:chgData name="Alexander D Soto" userId="1d982df1-030d-4b8e-8ebd-952ddd1b2008" providerId="ADAL" clId="{B30D5E19-6A91-4E0B-B3E5-678825B405FA}" dt="2020-11-09T04:35:44.817" v="310" actId="20577"/>
          <ac:spMkLst>
            <pc:docMk/>
            <pc:sldMk cId="3946552514" sldId="370"/>
            <ac:spMk id="4" creationId="{9991CA96-3E85-4E69-9116-840628089B92}"/>
          </ac:spMkLst>
        </pc:spChg>
        <pc:spChg chg="mod">
          <ac:chgData name="Alexander D Soto" userId="1d982df1-030d-4b8e-8ebd-952ddd1b2008" providerId="ADAL" clId="{B30D5E19-6A91-4E0B-B3E5-678825B405FA}" dt="2020-11-09T04:36:13.012" v="314" actId="14100"/>
          <ac:spMkLst>
            <pc:docMk/>
            <pc:sldMk cId="3946552514" sldId="370"/>
            <ac:spMk id="5" creationId="{AFEA75C8-B8E4-4BEE-B824-392FA5FCF7ED}"/>
          </ac:spMkLst>
        </pc:spChg>
        <pc:spChg chg="add mod">
          <ac:chgData name="Alexander D Soto" userId="1d982df1-030d-4b8e-8ebd-952ddd1b2008" providerId="ADAL" clId="{B30D5E19-6A91-4E0B-B3E5-678825B405FA}" dt="2020-11-09T04:36:31.389" v="318" actId="404"/>
          <ac:spMkLst>
            <pc:docMk/>
            <pc:sldMk cId="3946552514" sldId="370"/>
            <ac:spMk id="7" creationId="{909D3287-7B46-4771-AA2D-B9726B829338}"/>
          </ac:spMkLst>
        </pc:spChg>
        <pc:picChg chg="add mod">
          <ac:chgData name="Alexander D Soto" userId="1d982df1-030d-4b8e-8ebd-952ddd1b2008" providerId="ADAL" clId="{B30D5E19-6A91-4E0B-B3E5-678825B405FA}" dt="2020-11-09T04:36:18.192" v="315" actId="1076"/>
          <ac:picMkLst>
            <pc:docMk/>
            <pc:sldMk cId="3946552514" sldId="370"/>
            <ac:picMk id="6" creationId="{7939D6B9-0E9E-4901-BBB4-E838A83B285A}"/>
          </ac:picMkLst>
        </pc:picChg>
      </pc:sldChg>
      <pc:sldChg chg="modSp add del">
        <pc:chgData name="Alexander D Soto" userId="1d982df1-030d-4b8e-8ebd-952ddd1b2008" providerId="ADAL" clId="{B30D5E19-6A91-4E0B-B3E5-678825B405FA}" dt="2020-11-09T04:39:10.794" v="392" actId="20577"/>
        <pc:sldMkLst>
          <pc:docMk/>
          <pc:sldMk cId="1818886356" sldId="371"/>
        </pc:sldMkLst>
        <pc:spChg chg="mod">
          <ac:chgData name="Alexander D Soto" userId="1d982df1-030d-4b8e-8ebd-952ddd1b2008" providerId="ADAL" clId="{B30D5E19-6A91-4E0B-B3E5-678825B405FA}" dt="2020-11-09T04:39:10.794" v="392" actId="20577"/>
          <ac:spMkLst>
            <pc:docMk/>
            <pc:sldMk cId="1818886356" sldId="371"/>
            <ac:spMk id="4" creationId="{70D0B48E-B043-4803-9100-60D51D342F7F}"/>
          </ac:spMkLst>
        </pc:spChg>
      </pc:sldChg>
      <pc:sldChg chg="add">
        <pc:chgData name="Alexander D Soto" userId="1d982df1-030d-4b8e-8ebd-952ddd1b2008" providerId="ADAL" clId="{B30D5E19-6A91-4E0B-B3E5-678825B405FA}" dt="2020-11-09T04:39:13.079" v="393"/>
        <pc:sldMkLst>
          <pc:docMk/>
          <pc:sldMk cId="248273043" sldId="372"/>
        </pc:sldMkLst>
      </pc:sldChg>
      <pc:sldChg chg="add">
        <pc:chgData name="Alexander D Soto" userId="1d982df1-030d-4b8e-8ebd-952ddd1b2008" providerId="ADAL" clId="{B30D5E19-6A91-4E0B-B3E5-678825B405FA}" dt="2020-11-09T04:39:13.433" v="394"/>
        <pc:sldMkLst>
          <pc:docMk/>
          <pc:sldMk cId="2212893920" sldId="373"/>
        </pc:sldMkLst>
      </pc:sldChg>
      <pc:sldChg chg="add">
        <pc:chgData name="Alexander D Soto" userId="1d982df1-030d-4b8e-8ebd-952ddd1b2008" providerId="ADAL" clId="{B30D5E19-6A91-4E0B-B3E5-678825B405FA}" dt="2020-11-09T04:39:13.605" v="395"/>
        <pc:sldMkLst>
          <pc:docMk/>
          <pc:sldMk cId="273025818" sldId="374"/>
        </pc:sldMkLst>
      </pc:sldChg>
      <pc:sldChg chg="add">
        <pc:chgData name="Alexander D Soto" userId="1d982df1-030d-4b8e-8ebd-952ddd1b2008" providerId="ADAL" clId="{B30D5E19-6A91-4E0B-B3E5-678825B405FA}" dt="2020-11-09T04:39:32.141" v="396"/>
        <pc:sldMkLst>
          <pc:docMk/>
          <pc:sldMk cId="1349957595" sldId="375"/>
        </pc:sldMkLst>
      </pc:sldChg>
      <pc:sldChg chg="add">
        <pc:chgData name="Alexander D Soto" userId="1d982df1-030d-4b8e-8ebd-952ddd1b2008" providerId="ADAL" clId="{B30D5E19-6A91-4E0B-B3E5-678825B405FA}" dt="2020-11-09T04:39:33.125" v="397"/>
        <pc:sldMkLst>
          <pc:docMk/>
          <pc:sldMk cId="1969508528" sldId="376"/>
        </pc:sldMkLst>
      </pc:sldChg>
      <pc:sldChg chg="add">
        <pc:chgData name="Alexander D Soto" userId="1d982df1-030d-4b8e-8ebd-952ddd1b2008" providerId="ADAL" clId="{B30D5E19-6A91-4E0B-B3E5-678825B405FA}" dt="2020-11-09T04:39:33.571" v="398"/>
        <pc:sldMkLst>
          <pc:docMk/>
          <pc:sldMk cId="1385078269" sldId="377"/>
        </pc:sldMkLst>
      </pc:sldChg>
      <pc:sldChg chg="modSp add ord">
        <pc:chgData name="Alexander D Soto" userId="1d982df1-030d-4b8e-8ebd-952ddd1b2008" providerId="ADAL" clId="{B30D5E19-6A91-4E0B-B3E5-678825B405FA}" dt="2020-11-10T01:41:59.263" v="601"/>
        <pc:sldMkLst>
          <pc:docMk/>
          <pc:sldMk cId="333869463" sldId="378"/>
        </pc:sldMkLst>
        <pc:spChg chg="mod">
          <ac:chgData name="Alexander D Soto" userId="1d982df1-030d-4b8e-8ebd-952ddd1b2008" providerId="ADAL" clId="{B30D5E19-6A91-4E0B-B3E5-678825B405FA}" dt="2020-11-09T04:40:16.642" v="413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modSp add">
        <pc:chgData name="Alexander D Soto" userId="1d982df1-030d-4b8e-8ebd-952ddd1b2008" providerId="ADAL" clId="{B30D5E19-6A91-4E0B-B3E5-678825B405FA}" dt="2020-11-09T04:40:58.291" v="440" actId="313"/>
        <pc:sldMkLst>
          <pc:docMk/>
          <pc:sldMk cId="3799752013" sldId="379"/>
        </pc:sldMkLst>
        <pc:spChg chg="mod">
          <ac:chgData name="Alexander D Soto" userId="1d982df1-030d-4b8e-8ebd-952ddd1b2008" providerId="ADAL" clId="{B30D5E19-6A91-4E0B-B3E5-678825B405FA}" dt="2020-11-09T04:40:58.291" v="440" actId="313"/>
          <ac:spMkLst>
            <pc:docMk/>
            <pc:sldMk cId="3799752013" sldId="379"/>
            <ac:spMk id="4" creationId="{8137557F-29FC-47B9-BEE2-74687BDC8361}"/>
          </ac:spMkLst>
        </pc:spChg>
      </pc:sldChg>
      <pc:sldChg chg="modSp add">
        <pc:chgData name="Alexander D Soto" userId="1d982df1-030d-4b8e-8ebd-952ddd1b2008" providerId="ADAL" clId="{B30D5E19-6A91-4E0B-B3E5-678825B405FA}" dt="2020-11-09T04:42:00.938" v="481" actId="20577"/>
        <pc:sldMkLst>
          <pc:docMk/>
          <pc:sldMk cId="2291121435" sldId="380"/>
        </pc:sldMkLst>
        <pc:spChg chg="mod">
          <ac:chgData name="Alexander D Soto" userId="1d982df1-030d-4b8e-8ebd-952ddd1b2008" providerId="ADAL" clId="{B30D5E19-6A91-4E0B-B3E5-678825B405FA}" dt="2020-11-09T04:42:00.938" v="481" actId="20577"/>
          <ac:spMkLst>
            <pc:docMk/>
            <pc:sldMk cId="2291121435" sldId="380"/>
            <ac:spMk id="4" creationId="{2EAD3170-533A-4912-953A-74570C966DD8}"/>
          </ac:spMkLst>
        </pc:spChg>
      </pc:sldChg>
      <pc:sldChg chg="add">
        <pc:chgData name="Alexander D Soto" userId="1d982df1-030d-4b8e-8ebd-952ddd1b2008" providerId="ADAL" clId="{B30D5E19-6A91-4E0B-B3E5-678825B405FA}" dt="2020-11-09T04:40:26.456" v="416"/>
        <pc:sldMkLst>
          <pc:docMk/>
          <pc:sldMk cId="1930854696" sldId="381"/>
        </pc:sldMkLst>
      </pc:sldChg>
      <pc:sldChg chg="add">
        <pc:chgData name="Alexander D Soto" userId="1d982df1-030d-4b8e-8ebd-952ddd1b2008" providerId="ADAL" clId="{B30D5E19-6A91-4E0B-B3E5-678825B405FA}" dt="2020-11-09T04:40:27.268" v="417"/>
        <pc:sldMkLst>
          <pc:docMk/>
          <pc:sldMk cId="1609303508" sldId="382"/>
        </pc:sldMkLst>
      </pc:sldChg>
      <pc:sldChg chg="add">
        <pc:chgData name="Alexander D Soto" userId="1d982df1-030d-4b8e-8ebd-952ddd1b2008" providerId="ADAL" clId="{B30D5E19-6A91-4E0B-B3E5-678825B405FA}" dt="2020-11-09T04:40:27.713" v="418"/>
        <pc:sldMkLst>
          <pc:docMk/>
          <pc:sldMk cId="3307536740" sldId="383"/>
        </pc:sldMkLst>
      </pc:sldChg>
      <pc:sldChg chg="add">
        <pc:chgData name="Alexander D Soto" userId="1d982df1-030d-4b8e-8ebd-952ddd1b2008" providerId="ADAL" clId="{B30D5E19-6A91-4E0B-B3E5-678825B405FA}" dt="2020-11-09T04:41:10.552" v="441"/>
        <pc:sldMkLst>
          <pc:docMk/>
          <pc:sldMk cId="1633737639" sldId="384"/>
        </pc:sldMkLst>
      </pc:sldChg>
      <pc:sldChg chg="modSp add">
        <pc:chgData name="Alexander D Soto" userId="1d982df1-030d-4b8e-8ebd-952ddd1b2008" providerId="ADAL" clId="{B30D5E19-6A91-4E0B-B3E5-678825B405FA}" dt="2020-11-09T04:42:10.400" v="496" actId="20577"/>
        <pc:sldMkLst>
          <pc:docMk/>
          <pc:sldMk cId="1472199878" sldId="385"/>
        </pc:sldMkLst>
        <pc:spChg chg="mod">
          <ac:chgData name="Alexander D Soto" userId="1d982df1-030d-4b8e-8ebd-952ddd1b2008" providerId="ADAL" clId="{B30D5E19-6A91-4E0B-B3E5-678825B405FA}" dt="2020-11-09T04:42:10.400" v="496" actId="20577"/>
          <ac:spMkLst>
            <pc:docMk/>
            <pc:sldMk cId="1472199878" sldId="385"/>
            <ac:spMk id="4" creationId="{4AC61BBC-E1F6-4C5E-9C2E-A8D3BBBD8ED3}"/>
          </ac:spMkLst>
        </pc:spChg>
      </pc:sldChg>
      <pc:sldChg chg="add">
        <pc:chgData name="Alexander D Soto" userId="1d982df1-030d-4b8e-8ebd-952ddd1b2008" providerId="ADAL" clId="{B30D5E19-6A91-4E0B-B3E5-678825B405FA}" dt="2020-11-09T04:41:46.448" v="455"/>
        <pc:sldMkLst>
          <pc:docMk/>
          <pc:sldMk cId="3742414052" sldId="386"/>
        </pc:sldMkLst>
      </pc:sldChg>
      <pc:sldChg chg="add">
        <pc:chgData name="Alexander D Soto" userId="1d982df1-030d-4b8e-8ebd-952ddd1b2008" providerId="ADAL" clId="{B30D5E19-6A91-4E0B-B3E5-678825B405FA}" dt="2020-11-09T04:42:26.367" v="497"/>
        <pc:sldMkLst>
          <pc:docMk/>
          <pc:sldMk cId="1583970257" sldId="387"/>
        </pc:sldMkLst>
      </pc:sldChg>
      <pc:sldChg chg="add">
        <pc:chgData name="Alexander D Soto" userId="1d982df1-030d-4b8e-8ebd-952ddd1b2008" providerId="ADAL" clId="{B30D5E19-6A91-4E0B-B3E5-678825B405FA}" dt="2020-11-09T04:42:51.874" v="498"/>
        <pc:sldMkLst>
          <pc:docMk/>
          <pc:sldMk cId="2911859590" sldId="388"/>
        </pc:sldMkLst>
      </pc:sldChg>
      <pc:sldChg chg="add">
        <pc:chgData name="Alexander D Soto" userId="1d982df1-030d-4b8e-8ebd-952ddd1b2008" providerId="ADAL" clId="{B30D5E19-6A91-4E0B-B3E5-678825B405FA}" dt="2020-11-09T04:42:52.545" v="499"/>
        <pc:sldMkLst>
          <pc:docMk/>
          <pc:sldMk cId="542700264" sldId="389"/>
        </pc:sldMkLst>
      </pc:sldChg>
      <pc:sldChg chg="add">
        <pc:chgData name="Alexander D Soto" userId="1d982df1-030d-4b8e-8ebd-952ddd1b2008" providerId="ADAL" clId="{B30D5E19-6A91-4E0B-B3E5-678825B405FA}" dt="2020-11-09T04:42:53.054" v="500"/>
        <pc:sldMkLst>
          <pc:docMk/>
          <pc:sldMk cId="3013551384" sldId="390"/>
        </pc:sldMkLst>
      </pc:sldChg>
      <pc:sldChg chg="add">
        <pc:chgData name="Alexander D Soto" userId="1d982df1-030d-4b8e-8ebd-952ddd1b2008" providerId="ADAL" clId="{B30D5E19-6A91-4E0B-B3E5-678825B405FA}" dt="2020-11-09T04:42:53.511" v="501"/>
        <pc:sldMkLst>
          <pc:docMk/>
          <pc:sldMk cId="2976115911" sldId="391"/>
        </pc:sldMkLst>
      </pc:sldChg>
      <pc:sldChg chg="modSp add">
        <pc:chgData name="Alexander D Soto" userId="1d982df1-030d-4b8e-8ebd-952ddd1b2008" providerId="ADAL" clId="{B30D5E19-6A91-4E0B-B3E5-678825B405FA}" dt="2020-11-09T04:43:06.849" v="526" actId="20577"/>
        <pc:sldMkLst>
          <pc:docMk/>
          <pc:sldMk cId="2634427683" sldId="392"/>
        </pc:sldMkLst>
        <pc:spChg chg="mod">
          <ac:chgData name="Alexander D Soto" userId="1d982df1-030d-4b8e-8ebd-952ddd1b2008" providerId="ADAL" clId="{B30D5E19-6A91-4E0B-B3E5-678825B405FA}" dt="2020-11-09T04:43:06.849" v="526" actId="20577"/>
          <ac:spMkLst>
            <pc:docMk/>
            <pc:sldMk cId="2634427683" sldId="392"/>
            <ac:spMk id="4" creationId="{17CE297B-9E16-43F3-90CB-6F9B69E89745}"/>
          </ac:spMkLst>
        </pc:spChg>
      </pc:sldChg>
      <pc:sldChg chg="add">
        <pc:chgData name="Alexander D Soto" userId="1d982df1-030d-4b8e-8ebd-952ddd1b2008" providerId="ADAL" clId="{B30D5E19-6A91-4E0B-B3E5-678825B405FA}" dt="2020-11-09T04:43:15.149" v="527"/>
        <pc:sldMkLst>
          <pc:docMk/>
          <pc:sldMk cId="2419176206" sldId="393"/>
        </pc:sldMkLst>
      </pc:sldChg>
      <pc:sldChg chg="add">
        <pc:chgData name="Alexander D Soto" userId="1d982df1-030d-4b8e-8ebd-952ddd1b2008" providerId="ADAL" clId="{B30D5E19-6A91-4E0B-B3E5-678825B405FA}" dt="2020-11-09T04:43:15.552" v="528"/>
        <pc:sldMkLst>
          <pc:docMk/>
          <pc:sldMk cId="3101789479" sldId="394"/>
        </pc:sldMkLst>
      </pc:sldChg>
      <pc:sldChg chg="add">
        <pc:chgData name="Alexander D Soto" userId="1d982df1-030d-4b8e-8ebd-952ddd1b2008" providerId="ADAL" clId="{B30D5E19-6A91-4E0B-B3E5-678825B405FA}" dt="2020-11-09T04:43:15.887" v="529"/>
        <pc:sldMkLst>
          <pc:docMk/>
          <pc:sldMk cId="3018482818" sldId="395"/>
        </pc:sldMkLst>
      </pc:sldChg>
      <pc:sldChg chg="add">
        <pc:chgData name="Alexander D Soto" userId="1d982df1-030d-4b8e-8ebd-952ddd1b2008" providerId="ADAL" clId="{B30D5E19-6A91-4E0B-B3E5-678825B405FA}" dt="2020-11-09T04:43:16.220" v="530"/>
        <pc:sldMkLst>
          <pc:docMk/>
          <pc:sldMk cId="3799198812" sldId="396"/>
        </pc:sldMkLst>
      </pc:sldChg>
      <pc:sldChg chg="modSp del">
        <pc:chgData name="Alexander D Soto" userId="1d982df1-030d-4b8e-8ebd-952ddd1b2008" providerId="ADAL" clId="{B30D5E19-6A91-4E0B-B3E5-678825B405FA}" dt="2020-11-11T02:01:28.784" v="1445" actId="2696"/>
        <pc:sldMkLst>
          <pc:docMk/>
          <pc:sldMk cId="4064927800" sldId="397"/>
        </pc:sldMkLst>
        <pc:spChg chg="mod">
          <ac:chgData name="Alexander D Soto" userId="1d982df1-030d-4b8e-8ebd-952ddd1b2008" providerId="ADAL" clId="{B30D5E19-6A91-4E0B-B3E5-678825B405FA}" dt="2020-11-10T02:13:46.268" v="812" actId="20577"/>
          <ac:spMkLst>
            <pc:docMk/>
            <pc:sldMk cId="4064927800" sldId="397"/>
            <ac:spMk id="3" creationId="{D4F95723-3FB8-4C2A-8CE2-607B26CA1B44}"/>
          </ac:spMkLst>
        </pc:spChg>
      </pc:sldChg>
      <pc:sldChg chg="modSp del">
        <pc:chgData name="Alexander D Soto" userId="1d982df1-030d-4b8e-8ebd-952ddd1b2008" providerId="ADAL" clId="{B30D5E19-6A91-4E0B-B3E5-678825B405FA}" dt="2020-11-11T02:01:30.687" v="1446" actId="2696"/>
        <pc:sldMkLst>
          <pc:docMk/>
          <pc:sldMk cId="2217704049" sldId="398"/>
        </pc:sldMkLst>
        <pc:spChg chg="mod">
          <ac:chgData name="Alexander D Soto" userId="1d982df1-030d-4b8e-8ebd-952ddd1b2008" providerId="ADAL" clId="{B30D5E19-6A91-4E0B-B3E5-678825B405FA}" dt="2020-11-10T02:13:50.980" v="817" actId="20577"/>
          <ac:spMkLst>
            <pc:docMk/>
            <pc:sldMk cId="2217704049" sldId="398"/>
            <ac:spMk id="3" creationId="{1BC9C6F0-72BC-4599-88E5-9529F6112CB4}"/>
          </ac:spMkLst>
        </pc:spChg>
      </pc:sldChg>
      <pc:sldChg chg="addSp delSp modSp ord">
        <pc:chgData name="Alexander D Soto" userId="1d982df1-030d-4b8e-8ebd-952ddd1b2008" providerId="ADAL" clId="{B30D5E19-6A91-4E0B-B3E5-678825B405FA}" dt="2020-11-11T06:08:43.588" v="3725" actId="20577"/>
        <pc:sldMkLst>
          <pc:docMk/>
          <pc:sldMk cId="2430088604" sldId="399"/>
        </pc:sldMkLst>
        <pc:spChg chg="mod">
          <ac:chgData name="Alexander D Soto" userId="1d982df1-030d-4b8e-8ebd-952ddd1b2008" providerId="ADAL" clId="{B30D5E19-6A91-4E0B-B3E5-678825B405FA}" dt="2020-11-10T02:09:02.253" v="763" actId="20577"/>
          <ac:spMkLst>
            <pc:docMk/>
            <pc:sldMk cId="2430088604" sldId="399"/>
            <ac:spMk id="3" creationId="{4F6CCC2C-EBBB-479A-A016-BB584C834CBA}"/>
          </ac:spMkLst>
        </pc:spChg>
        <pc:spChg chg="mod">
          <ac:chgData name="Alexander D Soto" userId="1d982df1-030d-4b8e-8ebd-952ddd1b2008" providerId="ADAL" clId="{B30D5E19-6A91-4E0B-B3E5-678825B405FA}" dt="2020-11-11T01:05:17.795" v="1108" actId="20577"/>
          <ac:spMkLst>
            <pc:docMk/>
            <pc:sldMk cId="2430088604" sldId="399"/>
            <ac:spMk id="4" creationId="{A124E1A1-563A-4B39-9C15-1AEF01CAF4B5}"/>
          </ac:spMkLst>
        </pc:spChg>
        <pc:spChg chg="mod">
          <ac:chgData name="Alexander D Soto" userId="1d982df1-030d-4b8e-8ebd-952ddd1b2008" providerId="ADAL" clId="{B30D5E19-6A91-4E0B-B3E5-678825B405FA}" dt="2020-11-11T06:08:43.588" v="3725" actId="20577"/>
          <ac:spMkLst>
            <pc:docMk/>
            <pc:sldMk cId="2430088604" sldId="399"/>
            <ac:spMk id="5" creationId="{C428673A-72C7-4B49-A975-50C356BC10D4}"/>
          </ac:spMkLst>
        </pc:spChg>
        <pc:spChg chg="add mod">
          <ac:chgData name="Alexander D Soto" userId="1d982df1-030d-4b8e-8ebd-952ddd1b2008" providerId="ADAL" clId="{B30D5E19-6A91-4E0B-B3E5-678825B405FA}" dt="2020-11-11T05:58:02.562" v="3291" actId="1076"/>
          <ac:spMkLst>
            <pc:docMk/>
            <pc:sldMk cId="2430088604" sldId="399"/>
            <ac:spMk id="6" creationId="{6E267768-B4FD-48AC-A6FD-BF0B4BA0134E}"/>
          </ac:spMkLst>
        </pc:spChg>
        <pc:picChg chg="add del mod">
          <ac:chgData name="Alexander D Soto" userId="1d982df1-030d-4b8e-8ebd-952ddd1b2008" providerId="ADAL" clId="{B30D5E19-6A91-4E0B-B3E5-678825B405FA}" dt="2020-11-11T01:29:14.627" v="1346" actId="478"/>
          <ac:picMkLst>
            <pc:docMk/>
            <pc:sldMk cId="2430088604" sldId="399"/>
            <ac:picMk id="1026" creationId="{3C112666-7E7B-4229-8F3F-6093E2BD3D1A}"/>
          </ac:picMkLst>
        </pc:picChg>
        <pc:picChg chg="add mod">
          <ac:chgData name="Alexander D Soto" userId="1d982df1-030d-4b8e-8ebd-952ddd1b2008" providerId="ADAL" clId="{B30D5E19-6A91-4E0B-B3E5-678825B405FA}" dt="2020-11-11T05:58:00.178" v="3290" actId="1076"/>
          <ac:picMkLst>
            <pc:docMk/>
            <pc:sldMk cId="2430088604" sldId="399"/>
            <ac:picMk id="1028" creationId="{BA33D045-0F8F-41C9-83C0-BBFB94FE0958}"/>
          </ac:picMkLst>
        </pc:picChg>
      </pc:sldChg>
      <pc:sldChg chg="modSp del">
        <pc:chgData name="Alexander D Soto" userId="1d982df1-030d-4b8e-8ebd-952ddd1b2008" providerId="ADAL" clId="{B30D5E19-6A91-4E0B-B3E5-678825B405FA}" dt="2020-11-11T02:01:45.702" v="1456" actId="2696"/>
        <pc:sldMkLst>
          <pc:docMk/>
          <pc:sldMk cId="877537392" sldId="400"/>
        </pc:sldMkLst>
        <pc:spChg chg="mod">
          <ac:chgData name="Alexander D Soto" userId="1d982df1-030d-4b8e-8ebd-952ddd1b2008" providerId="ADAL" clId="{B30D5E19-6A91-4E0B-B3E5-678825B405FA}" dt="2020-11-10T02:14:07.747" v="832" actId="20577"/>
          <ac:spMkLst>
            <pc:docMk/>
            <pc:sldMk cId="877537392" sldId="400"/>
            <ac:spMk id="3" creationId="{8102D799-089E-4F80-9F48-F820D0DFC56D}"/>
          </ac:spMkLst>
        </pc:spChg>
        <pc:spChg chg="mod">
          <ac:chgData name="Alexander D Soto" userId="1d982df1-030d-4b8e-8ebd-952ddd1b2008" providerId="ADAL" clId="{B30D5E19-6A91-4E0B-B3E5-678825B405FA}" dt="2020-11-11T01:07:29.227" v="1170" actId="20577"/>
          <ac:spMkLst>
            <pc:docMk/>
            <pc:sldMk cId="877537392" sldId="400"/>
            <ac:spMk id="4" creationId="{9EA66DA1-234D-49BC-BE93-CC72A4B8D859}"/>
          </ac:spMkLst>
        </pc:spChg>
      </pc:sldChg>
      <pc:sldChg chg="modSp">
        <pc:chgData name="Alexander D Soto" userId="1d982df1-030d-4b8e-8ebd-952ddd1b2008" providerId="ADAL" clId="{B30D5E19-6A91-4E0B-B3E5-678825B405FA}" dt="2020-11-11T06:12:11.818" v="3994"/>
        <pc:sldMkLst>
          <pc:docMk/>
          <pc:sldMk cId="1753329253" sldId="401"/>
        </pc:sldMkLst>
        <pc:spChg chg="mod">
          <ac:chgData name="Alexander D Soto" userId="1d982df1-030d-4b8e-8ebd-952ddd1b2008" providerId="ADAL" clId="{B30D5E19-6A91-4E0B-B3E5-678825B405FA}" dt="2020-11-11T06:12:11.818" v="3994"/>
          <ac:spMkLst>
            <pc:docMk/>
            <pc:sldMk cId="1753329253" sldId="401"/>
            <ac:spMk id="5" creationId="{50F70689-8926-4E4D-910D-7C5B08C454F4}"/>
          </ac:spMkLst>
        </pc:spChg>
      </pc:sldChg>
      <pc:sldChg chg="modSp add">
        <pc:chgData name="Alexander D Soto" userId="1d982df1-030d-4b8e-8ebd-952ddd1b2008" providerId="ADAL" clId="{B30D5E19-6A91-4E0B-B3E5-678825B405FA}" dt="2020-11-10T02:26:05.203" v="1001" actId="20577"/>
        <pc:sldMkLst>
          <pc:docMk/>
          <pc:sldMk cId="326392269" sldId="402"/>
        </pc:sldMkLst>
        <pc:spChg chg="mod">
          <ac:chgData name="Alexander D Soto" userId="1d982df1-030d-4b8e-8ebd-952ddd1b2008" providerId="ADAL" clId="{B30D5E19-6A91-4E0B-B3E5-678825B405FA}" dt="2020-11-10T01:25:16.110" v="559" actId="20577"/>
          <ac:spMkLst>
            <pc:docMk/>
            <pc:sldMk cId="326392269" sldId="402"/>
            <ac:spMk id="4" creationId="{824FE8B5-D64E-46F4-B087-8BB268806252}"/>
          </ac:spMkLst>
        </pc:spChg>
        <pc:spChg chg="mod">
          <ac:chgData name="Alexander D Soto" userId="1d982df1-030d-4b8e-8ebd-952ddd1b2008" providerId="ADAL" clId="{B30D5E19-6A91-4E0B-B3E5-678825B405FA}" dt="2020-11-10T02:26:05.203" v="1001" actId="20577"/>
          <ac:spMkLst>
            <pc:docMk/>
            <pc:sldMk cId="326392269" sldId="402"/>
            <ac:spMk id="5" creationId="{44566232-B7AF-4136-886B-05C5C46D6215}"/>
          </ac:spMkLst>
        </pc:spChg>
      </pc:sldChg>
      <pc:sldChg chg="del">
        <pc:chgData name="Alexander D Soto" userId="1d982df1-030d-4b8e-8ebd-952ddd1b2008" providerId="ADAL" clId="{B30D5E19-6A91-4E0B-B3E5-678825B405FA}" dt="2020-11-11T05:37:49.795" v="3212" actId="2696"/>
        <pc:sldMkLst>
          <pc:docMk/>
          <pc:sldMk cId="4011466042" sldId="403"/>
        </pc:sldMkLst>
      </pc:sldChg>
      <pc:sldChg chg="modSp add">
        <pc:chgData name="Alexander D Soto" userId="1d982df1-030d-4b8e-8ebd-952ddd1b2008" providerId="ADAL" clId="{B30D5E19-6A91-4E0B-B3E5-678825B405FA}" dt="2020-11-10T01:35:36.824" v="597" actId="20577"/>
        <pc:sldMkLst>
          <pc:docMk/>
          <pc:sldMk cId="2429524766" sldId="404"/>
        </pc:sldMkLst>
        <pc:spChg chg="mod">
          <ac:chgData name="Alexander D Soto" userId="1d982df1-030d-4b8e-8ebd-952ddd1b2008" providerId="ADAL" clId="{B30D5E19-6A91-4E0B-B3E5-678825B405FA}" dt="2020-11-10T01:34:28.646" v="580" actId="6549"/>
          <ac:spMkLst>
            <pc:docMk/>
            <pc:sldMk cId="2429524766" sldId="404"/>
            <ac:spMk id="4" creationId="{AB9392B6-38EB-43B0-A4C1-4E2D276C6AE0}"/>
          </ac:spMkLst>
        </pc:spChg>
        <pc:spChg chg="mod">
          <ac:chgData name="Alexander D Soto" userId="1d982df1-030d-4b8e-8ebd-952ddd1b2008" providerId="ADAL" clId="{B30D5E19-6A91-4E0B-B3E5-678825B405FA}" dt="2020-11-10T01:35:36.824" v="597" actId="20577"/>
          <ac:spMkLst>
            <pc:docMk/>
            <pc:sldMk cId="2429524766" sldId="404"/>
            <ac:spMk id="5" creationId="{65F2D635-2DA8-4E04-80A0-176F5C076DAB}"/>
          </ac:spMkLst>
        </pc:spChg>
      </pc:sldChg>
      <pc:sldChg chg="modSp">
        <pc:chgData name="Alexander D Soto" userId="1d982df1-030d-4b8e-8ebd-952ddd1b2008" providerId="ADAL" clId="{B30D5E19-6A91-4E0B-B3E5-678825B405FA}" dt="2020-11-11T01:11:06.971" v="1341" actId="313"/>
        <pc:sldMkLst>
          <pc:docMk/>
          <pc:sldMk cId="1732509313" sldId="417"/>
        </pc:sldMkLst>
        <pc:spChg chg="mod">
          <ac:chgData name="Alexander D Soto" userId="1d982df1-030d-4b8e-8ebd-952ddd1b2008" providerId="ADAL" clId="{B30D5E19-6A91-4E0B-B3E5-678825B405FA}" dt="2020-11-11T01:11:06.971" v="1341" actId="313"/>
          <ac:spMkLst>
            <pc:docMk/>
            <pc:sldMk cId="1732509313" sldId="417"/>
            <ac:spMk id="5" creationId="{7898C4EC-4AAD-4D43-8A13-74B8A63D48FA}"/>
          </ac:spMkLst>
        </pc:spChg>
      </pc:sldChg>
      <pc:sldChg chg="add del">
        <pc:chgData name="Alexander D Soto" userId="1d982df1-030d-4b8e-8ebd-952ddd1b2008" providerId="ADAL" clId="{B30D5E19-6A91-4E0B-B3E5-678825B405FA}" dt="2020-11-11T01:08:55.266" v="1196" actId="2696"/>
        <pc:sldMkLst>
          <pc:docMk/>
          <pc:sldMk cId="2443469709" sldId="420"/>
        </pc:sldMkLst>
      </pc:sldChg>
      <pc:sldChg chg="modSp add">
        <pc:chgData name="Alexander D Soto" userId="1d982df1-030d-4b8e-8ebd-952ddd1b2008" providerId="ADAL" clId="{B30D5E19-6A91-4E0B-B3E5-678825B405FA}" dt="2020-11-11T01:09:11.404" v="1230" actId="20577"/>
        <pc:sldMkLst>
          <pc:docMk/>
          <pc:sldMk cId="2334656057" sldId="421"/>
        </pc:sldMkLst>
        <pc:spChg chg="mod">
          <ac:chgData name="Alexander D Soto" userId="1d982df1-030d-4b8e-8ebd-952ddd1b2008" providerId="ADAL" clId="{B30D5E19-6A91-4E0B-B3E5-678825B405FA}" dt="2020-11-11T01:09:11.404" v="1230" actId="20577"/>
          <ac:spMkLst>
            <pc:docMk/>
            <pc:sldMk cId="2334656057" sldId="421"/>
            <ac:spMk id="2" creationId="{48A3C14E-C5C7-490A-8768-EC28A4D3C8C2}"/>
          </ac:spMkLst>
        </pc:spChg>
      </pc:sldChg>
      <pc:sldChg chg="add del">
        <pc:chgData name="Alexander D Soto" userId="1d982df1-030d-4b8e-8ebd-952ddd1b2008" providerId="ADAL" clId="{B30D5E19-6A91-4E0B-B3E5-678825B405FA}" dt="2020-11-11T01:09:30.089" v="1233" actId="2696"/>
        <pc:sldMkLst>
          <pc:docMk/>
          <pc:sldMk cId="4156995406" sldId="422"/>
        </pc:sldMkLst>
      </pc:sldChg>
      <pc:sldChg chg="modSp add">
        <pc:chgData name="Alexander D Soto" userId="1d982df1-030d-4b8e-8ebd-952ddd1b2008" providerId="ADAL" clId="{B30D5E19-6A91-4E0B-B3E5-678825B405FA}" dt="2020-11-11T01:09:44.711" v="1271" actId="313"/>
        <pc:sldMkLst>
          <pc:docMk/>
          <pc:sldMk cId="2179154222" sldId="423"/>
        </pc:sldMkLst>
        <pc:spChg chg="mod">
          <ac:chgData name="Alexander D Soto" userId="1d982df1-030d-4b8e-8ebd-952ddd1b2008" providerId="ADAL" clId="{B30D5E19-6A91-4E0B-B3E5-678825B405FA}" dt="2020-11-11T01:09:44.711" v="1271" actId="313"/>
          <ac:spMkLst>
            <pc:docMk/>
            <pc:sldMk cId="2179154222" sldId="423"/>
            <ac:spMk id="2" creationId="{48A3C14E-C5C7-490A-8768-EC28A4D3C8C2}"/>
          </ac:spMkLst>
        </pc:spChg>
      </pc:sldChg>
      <pc:sldChg chg="modSp add">
        <pc:chgData name="Alexander D Soto" userId="1d982df1-030d-4b8e-8ebd-952ddd1b2008" providerId="ADAL" clId="{B30D5E19-6A91-4E0B-B3E5-678825B405FA}" dt="2020-11-11T01:10:21.179" v="1289" actId="20577"/>
        <pc:sldMkLst>
          <pc:docMk/>
          <pc:sldMk cId="711537543" sldId="424"/>
        </pc:sldMkLst>
        <pc:spChg chg="mod">
          <ac:chgData name="Alexander D Soto" userId="1d982df1-030d-4b8e-8ebd-952ddd1b2008" providerId="ADAL" clId="{B30D5E19-6A91-4E0B-B3E5-678825B405FA}" dt="2020-11-11T01:10:21.179" v="1289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addSp delSp modSp add ord">
        <pc:chgData name="Alexander D Soto" userId="1d982df1-030d-4b8e-8ebd-952ddd1b2008" providerId="ADAL" clId="{B30D5E19-6A91-4E0B-B3E5-678825B405FA}" dt="2020-11-11T05:10:57.326" v="2783" actId="313"/>
        <pc:sldMkLst>
          <pc:docMk/>
          <pc:sldMk cId="1706015516" sldId="425"/>
        </pc:sldMkLst>
        <pc:spChg chg="mod">
          <ac:chgData name="Alexander D Soto" userId="1d982df1-030d-4b8e-8ebd-952ddd1b2008" providerId="ADAL" clId="{B30D5E19-6A91-4E0B-B3E5-678825B405FA}" dt="2020-11-11T05:01:26.729" v="2091"/>
          <ac:spMkLst>
            <pc:docMk/>
            <pc:sldMk cId="1706015516" sldId="425"/>
            <ac:spMk id="4" creationId="{C549632F-06C6-477B-9262-203778EE59A1}"/>
          </ac:spMkLst>
        </pc:spChg>
        <pc:spChg chg="mod">
          <ac:chgData name="Alexander D Soto" userId="1d982df1-030d-4b8e-8ebd-952ddd1b2008" providerId="ADAL" clId="{B30D5E19-6A91-4E0B-B3E5-678825B405FA}" dt="2020-11-11T05:06:58.243" v="2396" actId="5793"/>
          <ac:spMkLst>
            <pc:docMk/>
            <pc:sldMk cId="1706015516" sldId="425"/>
            <ac:spMk id="5" creationId="{BAAAF645-33FA-4BB0-B349-93D2E5CEB4C9}"/>
          </ac:spMkLst>
        </pc:spChg>
        <pc:spChg chg="add del">
          <ac:chgData name="Alexander D Soto" userId="1d982df1-030d-4b8e-8ebd-952ddd1b2008" providerId="ADAL" clId="{B30D5E19-6A91-4E0B-B3E5-678825B405FA}" dt="2020-11-11T04:59:27.083" v="2053"/>
          <ac:spMkLst>
            <pc:docMk/>
            <pc:sldMk cId="1706015516" sldId="425"/>
            <ac:spMk id="6" creationId="{C21A4D88-9EAB-488E-8EBC-74249B77559F}"/>
          </ac:spMkLst>
        </pc:spChg>
        <pc:spChg chg="add del mod">
          <ac:chgData name="Alexander D Soto" userId="1d982df1-030d-4b8e-8ebd-952ddd1b2008" providerId="ADAL" clId="{B30D5E19-6A91-4E0B-B3E5-678825B405FA}" dt="2020-11-11T04:59:39.233" v="2058"/>
          <ac:spMkLst>
            <pc:docMk/>
            <pc:sldMk cId="1706015516" sldId="425"/>
            <ac:spMk id="8" creationId="{CE2DE0CA-92A0-47FD-B9A5-D01A760E24E8}"/>
          </ac:spMkLst>
        </pc:spChg>
        <pc:spChg chg="add del">
          <ac:chgData name="Alexander D Soto" userId="1d982df1-030d-4b8e-8ebd-952ddd1b2008" providerId="ADAL" clId="{B30D5E19-6A91-4E0B-B3E5-678825B405FA}" dt="2020-11-11T04:59:43.628" v="2060"/>
          <ac:spMkLst>
            <pc:docMk/>
            <pc:sldMk cId="1706015516" sldId="425"/>
            <ac:spMk id="10" creationId="{732AC9C2-BB5F-44B0-A913-AB3434A15B40}"/>
          </ac:spMkLst>
        </pc:spChg>
        <pc:spChg chg="add">
          <ac:chgData name="Alexander D Soto" userId="1d982df1-030d-4b8e-8ebd-952ddd1b2008" providerId="ADAL" clId="{B30D5E19-6A91-4E0B-B3E5-678825B405FA}" dt="2020-11-11T04:59:49.379" v="2061"/>
          <ac:spMkLst>
            <pc:docMk/>
            <pc:sldMk cId="1706015516" sldId="425"/>
            <ac:spMk id="12" creationId="{BD2E2716-8C22-4B0E-8D6C-2E59BEC5C594}"/>
          </ac:spMkLst>
        </pc:spChg>
        <pc:spChg chg="add mod">
          <ac:chgData name="Alexander D Soto" userId="1d982df1-030d-4b8e-8ebd-952ddd1b2008" providerId="ADAL" clId="{B30D5E19-6A91-4E0B-B3E5-678825B405FA}" dt="2020-11-11T05:10:48.363" v="2779" actId="1076"/>
          <ac:spMkLst>
            <pc:docMk/>
            <pc:sldMk cId="1706015516" sldId="425"/>
            <ac:spMk id="13" creationId="{7928A970-1722-452B-BCEB-CB47B15F8102}"/>
          </ac:spMkLst>
        </pc:spChg>
        <pc:graphicFrameChg chg="add del mod">
          <ac:chgData name="Alexander D Soto" userId="1d982df1-030d-4b8e-8ebd-952ddd1b2008" providerId="ADAL" clId="{B30D5E19-6A91-4E0B-B3E5-678825B405FA}" dt="2020-11-11T04:59:39.233" v="2058"/>
          <ac:graphicFrameMkLst>
            <pc:docMk/>
            <pc:sldMk cId="1706015516" sldId="425"/>
            <ac:graphicFrameMk id="7" creationId="{84380B63-62D1-4774-B3DD-71AB46257E01}"/>
          </ac:graphicFrameMkLst>
        </pc:graphicFrameChg>
        <pc:graphicFrameChg chg="add del">
          <ac:chgData name="Alexander D Soto" userId="1d982df1-030d-4b8e-8ebd-952ddd1b2008" providerId="ADAL" clId="{B30D5E19-6A91-4E0B-B3E5-678825B405FA}" dt="2020-11-11T04:59:43.628" v="2060"/>
          <ac:graphicFrameMkLst>
            <pc:docMk/>
            <pc:sldMk cId="1706015516" sldId="425"/>
            <ac:graphicFrameMk id="9" creationId="{6EB9DC1A-A52D-4707-AC7D-4CE51447005C}"/>
          </ac:graphicFrameMkLst>
        </pc:graphicFrameChg>
        <pc:graphicFrameChg chg="add del mod modGraphic">
          <ac:chgData name="Alexander D Soto" userId="1d982df1-030d-4b8e-8ebd-952ddd1b2008" providerId="ADAL" clId="{B30D5E19-6A91-4E0B-B3E5-678825B405FA}" dt="2020-11-11T05:07:55.846" v="2404" actId="478"/>
          <ac:graphicFrameMkLst>
            <pc:docMk/>
            <pc:sldMk cId="1706015516" sldId="425"/>
            <ac:graphicFrameMk id="11" creationId="{3FF29874-6413-45C3-9BDC-C9313C3FA828}"/>
          </ac:graphicFrameMkLst>
        </pc:graphicFrameChg>
        <pc:graphicFrameChg chg="add mod modGraphic">
          <ac:chgData name="Alexander D Soto" userId="1d982df1-030d-4b8e-8ebd-952ddd1b2008" providerId="ADAL" clId="{B30D5E19-6A91-4E0B-B3E5-678825B405FA}" dt="2020-11-11T05:10:57.326" v="2783" actId="313"/>
          <ac:graphicFrameMkLst>
            <pc:docMk/>
            <pc:sldMk cId="1706015516" sldId="425"/>
            <ac:graphicFrameMk id="14" creationId="{9F319769-47D6-402C-8E9F-A713C0EA6D39}"/>
          </ac:graphicFrameMkLst>
        </pc:graphicFrameChg>
      </pc:sldChg>
      <pc:sldChg chg="modSp add del">
        <pc:chgData name="Alexander D Soto" userId="1d982df1-030d-4b8e-8ebd-952ddd1b2008" providerId="ADAL" clId="{B30D5E19-6A91-4E0B-B3E5-678825B405FA}" dt="2020-11-11T05:37:41.994" v="3211" actId="2696"/>
        <pc:sldMkLst>
          <pc:docMk/>
          <pc:sldMk cId="326311647" sldId="426"/>
        </pc:sldMkLst>
        <pc:spChg chg="mod">
          <ac:chgData name="Alexander D Soto" userId="1d982df1-030d-4b8e-8ebd-952ddd1b2008" providerId="ADAL" clId="{B30D5E19-6A91-4E0B-B3E5-678825B405FA}" dt="2020-11-11T05:14:01.722" v="2810" actId="20577"/>
          <ac:spMkLst>
            <pc:docMk/>
            <pc:sldMk cId="326311647" sldId="426"/>
            <ac:spMk id="4" creationId="{2E64CBB5-4D28-4B4D-A36D-73181574B1CA}"/>
          </ac:spMkLst>
        </pc:spChg>
      </pc:sldChg>
    </pc:docChg>
  </pc:docChgLst>
  <pc:docChgLst>
    <pc:chgData name="Alexander D Soto" userId="S::ads524@nau.edu::1d982df1-030d-4b8e-8ebd-952ddd1b2008" providerId="AD" clId="Web-{5A5DCF86-64C3-41F0-BBD6-ABB8FE3C207A}"/>
    <pc:docChg chg="mod modSld">
      <pc:chgData name="Alexander D Soto" userId="S::ads524@nau.edu::1d982df1-030d-4b8e-8ebd-952ddd1b2008" providerId="AD" clId="Web-{5A5DCF86-64C3-41F0-BBD6-ABB8FE3C207A}" dt="2020-11-10T01:14:59.063" v="13"/>
      <pc:docMkLst>
        <pc:docMk/>
      </pc:docMkLst>
      <pc:sldChg chg="modSp">
        <pc:chgData name="Alexander D Soto" userId="S::ads524@nau.edu::1d982df1-030d-4b8e-8ebd-952ddd1b2008" providerId="AD" clId="Web-{5A5DCF86-64C3-41F0-BBD6-ABB8FE3C207A}" dt="2020-11-10T01:05:06.879" v="7" actId="20577"/>
        <pc:sldMkLst>
          <pc:docMk/>
          <pc:sldMk cId="2144519994" sldId="339"/>
        </pc:sldMkLst>
        <pc:spChg chg="mod">
          <ac:chgData name="Alexander D Soto" userId="S::ads524@nau.edu::1d982df1-030d-4b8e-8ebd-952ddd1b2008" providerId="AD" clId="Web-{5A5DCF86-64C3-41F0-BBD6-ABB8FE3C207A}" dt="2020-11-10T01:05:06.879" v="7" actId="20577"/>
          <ac:spMkLst>
            <pc:docMk/>
            <pc:sldMk cId="2144519994" sldId="339"/>
            <ac:spMk id="4" creationId="{E2A52988-EEA2-40C5-8932-498B1A6BD33E}"/>
          </ac:spMkLst>
        </pc:spChg>
      </pc:sldChg>
      <pc:sldChg chg="delSp modSp">
        <pc:chgData name="Alexander D Soto" userId="S::ads524@nau.edu::1d982df1-030d-4b8e-8ebd-952ddd1b2008" providerId="AD" clId="Web-{5A5DCF86-64C3-41F0-BBD6-ABB8FE3C207A}" dt="2020-11-10T01:11:05.730" v="11"/>
        <pc:sldMkLst>
          <pc:docMk/>
          <pc:sldMk cId="2096950123" sldId="345"/>
        </pc:sldMkLst>
        <pc:picChg chg="del mod">
          <ac:chgData name="Alexander D Soto" userId="S::ads524@nau.edu::1d982df1-030d-4b8e-8ebd-952ddd1b2008" providerId="AD" clId="Web-{5A5DCF86-64C3-41F0-BBD6-ABB8FE3C207A}" dt="2020-11-10T01:11:05.730" v="11"/>
          <ac:picMkLst>
            <pc:docMk/>
            <pc:sldMk cId="2096950123" sldId="345"/>
            <ac:picMk id="2054" creationId="{C7F94F54-25E6-470A-9427-6B25B475D35F}"/>
          </ac:picMkLst>
        </pc:picChg>
      </pc:sldChg>
      <pc:sldChg chg="delSp modSp">
        <pc:chgData name="Alexander D Soto" userId="S::ads524@nau.edu::1d982df1-030d-4b8e-8ebd-952ddd1b2008" providerId="AD" clId="Web-{5A5DCF86-64C3-41F0-BBD6-ABB8FE3C207A}" dt="2020-11-10T01:03:17.185" v="3"/>
        <pc:sldMkLst>
          <pc:docMk/>
          <pc:sldMk cId="501055782" sldId="346"/>
        </pc:sldMkLst>
        <pc:picChg chg="del mod">
          <ac:chgData name="Alexander D Soto" userId="S::ads524@nau.edu::1d982df1-030d-4b8e-8ebd-952ddd1b2008" providerId="AD" clId="Web-{5A5DCF86-64C3-41F0-BBD6-ABB8FE3C207A}" dt="2020-11-10T01:03:17.185" v="3"/>
          <ac:picMkLst>
            <pc:docMk/>
            <pc:sldMk cId="501055782" sldId="346"/>
            <ac:picMk id="3076" creationId="{F77F904F-A44D-4652-926F-39E5D0923735}"/>
          </ac:picMkLst>
        </pc:picChg>
        <pc:picChg chg="del mod">
          <ac:chgData name="Alexander D Soto" userId="S::ads524@nau.edu::1d982df1-030d-4b8e-8ebd-952ddd1b2008" providerId="AD" clId="Web-{5A5DCF86-64C3-41F0-BBD6-ABB8FE3C207A}" dt="2020-11-10T01:03:13.669" v="1"/>
          <ac:picMkLst>
            <pc:docMk/>
            <pc:sldMk cId="501055782" sldId="346"/>
            <ac:picMk id="3078" creationId="{80A2D418-89EA-40F4-B429-78CAAF218D5E}"/>
          </ac:picMkLst>
        </pc:picChg>
      </pc:sldChg>
      <pc:sldChg chg="modSp">
        <pc:chgData name="Alexander D Soto" userId="S::ads524@nau.edu::1d982df1-030d-4b8e-8ebd-952ddd1b2008" providerId="AD" clId="Web-{5A5DCF86-64C3-41F0-BBD6-ABB8FE3C207A}" dt="2020-11-10T01:04:05.438" v="6" actId="14100"/>
        <pc:sldMkLst>
          <pc:docMk/>
          <pc:sldMk cId="3107878022" sldId="350"/>
        </pc:sldMkLst>
        <pc:picChg chg="mod">
          <ac:chgData name="Alexander D Soto" userId="S::ads524@nau.edu::1d982df1-030d-4b8e-8ebd-952ddd1b2008" providerId="AD" clId="Web-{5A5DCF86-64C3-41F0-BBD6-ABB8FE3C207A}" dt="2020-11-10T01:04:05.438" v="6" actId="14100"/>
          <ac:picMkLst>
            <pc:docMk/>
            <pc:sldMk cId="3107878022" sldId="350"/>
            <ac:picMk id="7170" creationId="{A0C1C20C-F006-4B88-8A6C-D98F7D96A1BA}"/>
          </ac:picMkLst>
        </pc:picChg>
      </pc:sldChg>
      <pc:sldChg chg="addCm">
        <pc:chgData name="Alexander D Soto" userId="S::ads524@nau.edu::1d982df1-030d-4b8e-8ebd-952ddd1b2008" providerId="AD" clId="Web-{5A5DCF86-64C3-41F0-BBD6-ABB8FE3C207A}" dt="2020-11-10T01:14:59.063" v="13"/>
        <pc:sldMkLst>
          <pc:docMk/>
          <pc:sldMk cId="327190416" sldId="352"/>
        </pc:sldMkLst>
      </pc:sldChg>
    </pc:docChg>
  </pc:docChgLst>
  <pc:docChgLst>
    <pc:chgData name="Alexander D Soto" userId="S::ads524@nau.edu::1d982df1-030d-4b8e-8ebd-952ddd1b2008" providerId="AD" clId="Web-{BD65F712-C17B-435F-8AF7-3FDA27338A18}"/>
    <pc:docChg chg="delSld modSld">
      <pc:chgData name="Alexander D Soto" userId="S::ads524@nau.edu::1d982df1-030d-4b8e-8ebd-952ddd1b2008" providerId="AD" clId="Web-{BD65F712-C17B-435F-8AF7-3FDA27338A18}" dt="2020-11-12T18:42:24.467" v="137"/>
      <pc:docMkLst>
        <pc:docMk/>
      </pc:docMkLst>
      <pc:sldChg chg="modSp">
        <pc:chgData name="Alexander D Soto" userId="S::ads524@nau.edu::1d982df1-030d-4b8e-8ebd-952ddd1b2008" providerId="AD" clId="Web-{BD65F712-C17B-435F-8AF7-3FDA27338A18}" dt="2020-11-12T18:42:15.889" v="136" actId="20577"/>
        <pc:sldMkLst>
          <pc:docMk/>
          <pc:sldMk cId="2448866715" sldId="268"/>
        </pc:sldMkLst>
        <pc:spChg chg="mod">
          <ac:chgData name="Alexander D Soto" userId="S::ads524@nau.edu::1d982df1-030d-4b8e-8ebd-952ddd1b2008" providerId="AD" clId="Web-{BD65F712-C17B-435F-8AF7-3FDA27338A18}" dt="2020-11-12T18:42:15.889" v="136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40:55.339" v="121" actId="20577"/>
        <pc:sldMkLst>
          <pc:docMk/>
          <pc:sldMk cId="2357469328" sldId="334"/>
        </pc:sldMkLst>
        <pc:spChg chg="mod">
          <ac:chgData name="Alexander D Soto" userId="S::ads524@nau.edu::1d982df1-030d-4b8e-8ebd-952ddd1b2008" providerId="AD" clId="Web-{BD65F712-C17B-435F-8AF7-3FDA27338A18}" dt="2020-11-12T18:40:55.339" v="121" actId="20577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27:48.262" v="38" actId="1076"/>
        <pc:sldMkLst>
          <pc:docMk/>
          <pc:sldMk cId="3621769530" sldId="340"/>
        </pc:sldMkLst>
        <pc:spChg chg="mod">
          <ac:chgData name="Alexander D Soto" userId="S::ads524@nau.edu::1d982df1-030d-4b8e-8ebd-952ddd1b2008" providerId="AD" clId="Web-{BD65F712-C17B-435F-8AF7-3FDA27338A18}" dt="2020-11-12T18:26:53.728" v="28" actId="14100"/>
          <ac:spMkLst>
            <pc:docMk/>
            <pc:sldMk cId="3621769530" sldId="340"/>
            <ac:spMk id="5" creationId="{12E105EA-7FC0-43D8-BBD5-4E21C827ED21}"/>
          </ac:spMkLst>
        </pc:spChg>
        <pc:spChg chg="mod">
          <ac:chgData name="Alexander D Soto" userId="S::ads524@nau.edu::1d982df1-030d-4b8e-8ebd-952ddd1b2008" providerId="AD" clId="Web-{BD65F712-C17B-435F-8AF7-3FDA27338A18}" dt="2020-11-12T18:27:37.746" v="35" actId="1076"/>
          <ac:spMkLst>
            <pc:docMk/>
            <pc:sldMk cId="3621769530" sldId="340"/>
            <ac:spMk id="6" creationId="{F6C68290-794D-47BB-A25B-6043FF8D7C5E}"/>
          </ac:spMkLst>
        </pc:spChg>
        <pc:spChg chg="mod">
          <ac:chgData name="Alexander D Soto" userId="S::ads524@nau.edu::1d982df1-030d-4b8e-8ebd-952ddd1b2008" providerId="AD" clId="Web-{BD65F712-C17B-435F-8AF7-3FDA27338A18}" dt="2020-11-12T18:27:07.760" v="30" actId="1076"/>
          <ac:spMkLst>
            <pc:docMk/>
            <pc:sldMk cId="3621769530" sldId="340"/>
            <ac:spMk id="10" creationId="{B0F91CA6-B3FC-449A-B544-589B1FE02386}"/>
          </ac:spMkLst>
        </pc:spChg>
        <pc:spChg chg="mod">
          <ac:chgData name="Alexander D Soto" userId="S::ads524@nau.edu::1d982df1-030d-4b8e-8ebd-952ddd1b2008" providerId="AD" clId="Web-{BD65F712-C17B-435F-8AF7-3FDA27338A18}" dt="2020-11-12T18:27:46.230" v="37" actId="1076"/>
          <ac:spMkLst>
            <pc:docMk/>
            <pc:sldMk cId="3621769530" sldId="340"/>
            <ac:spMk id="11" creationId="{039EC0B3-19E7-4686-BB53-2AFDDF2DF914}"/>
          </ac:spMkLst>
        </pc:spChg>
        <pc:picChg chg="mod">
          <ac:chgData name="Alexander D Soto" userId="S::ads524@nau.edu::1d982df1-030d-4b8e-8ebd-952ddd1b2008" providerId="AD" clId="Web-{BD65F712-C17B-435F-8AF7-3FDA27338A18}" dt="2020-11-12T18:27:48.262" v="38" actId="1076"/>
          <ac:picMkLst>
            <pc:docMk/>
            <pc:sldMk cId="3621769530" sldId="340"/>
            <ac:picMk id="7" creationId="{1B0F088E-6070-4516-A7AC-97DB5A25B970}"/>
          </ac:picMkLst>
        </pc:picChg>
        <pc:picChg chg="mod">
          <ac:chgData name="Alexander D Soto" userId="S::ads524@nau.edu::1d982df1-030d-4b8e-8ebd-952ddd1b2008" providerId="AD" clId="Web-{BD65F712-C17B-435F-8AF7-3FDA27338A18}" dt="2020-11-12T18:27:00.275" v="29" actId="1076"/>
          <ac:picMkLst>
            <pc:docMk/>
            <pc:sldMk cId="3621769530" sldId="340"/>
            <ac:picMk id="8" creationId="{D87F80A7-9CF3-4220-9B30-B97F89825744}"/>
          </ac:picMkLst>
        </pc:picChg>
        <pc:picChg chg="mod">
          <ac:chgData name="Alexander D Soto" userId="S::ads524@nau.edu::1d982df1-030d-4b8e-8ebd-952ddd1b2008" providerId="AD" clId="Web-{BD65F712-C17B-435F-8AF7-3FDA27338A18}" dt="2020-11-12T18:27:20.354" v="34" actId="1076"/>
          <ac:picMkLst>
            <pc:docMk/>
            <pc:sldMk cId="3621769530" sldId="340"/>
            <ac:picMk id="9" creationId="{8CF39B4D-5ED7-4654-B1F5-92CEE7BE2FD8}"/>
          </ac:picMkLst>
        </pc:picChg>
      </pc:sldChg>
      <pc:sldChg chg="modSp">
        <pc:chgData name="Alexander D Soto" userId="S::ads524@nau.edu::1d982df1-030d-4b8e-8ebd-952ddd1b2008" providerId="AD" clId="Web-{BD65F712-C17B-435F-8AF7-3FDA27338A18}" dt="2020-11-12T18:38:19.114" v="75" actId="20577"/>
        <pc:sldMkLst>
          <pc:docMk/>
          <pc:sldMk cId="1760418028" sldId="361"/>
        </pc:sldMkLst>
        <pc:spChg chg="mod">
          <ac:chgData name="Alexander D Soto" userId="S::ads524@nau.edu::1d982df1-030d-4b8e-8ebd-952ddd1b2008" providerId="AD" clId="Web-{BD65F712-C17B-435F-8AF7-3FDA27338A18}" dt="2020-11-12T18:38:19.114" v="75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36:30.938" v="56" actId="20577"/>
        <pc:sldMkLst>
          <pc:docMk/>
          <pc:sldMk cId="3407339212" sldId="363"/>
        </pc:sldMkLst>
        <pc:spChg chg="mod">
          <ac:chgData name="Alexander D Soto" userId="S::ads524@nau.edu::1d982df1-030d-4b8e-8ebd-952ddd1b2008" providerId="AD" clId="Web-{BD65F712-C17B-435F-8AF7-3FDA27338A18}" dt="2020-11-12T18:36:23.906" v="53" actId="20577"/>
          <ac:spMkLst>
            <pc:docMk/>
            <pc:sldMk cId="3407339212" sldId="363"/>
            <ac:spMk id="5" creationId="{A501A4B0-6E4B-4376-A98C-1573B1D1FDE7}"/>
          </ac:spMkLst>
        </pc:spChg>
        <pc:spChg chg="mod">
          <ac:chgData name="Alexander D Soto" userId="S::ads524@nau.edu::1d982df1-030d-4b8e-8ebd-952ddd1b2008" providerId="AD" clId="Web-{BD65F712-C17B-435F-8AF7-3FDA27338A18}" dt="2020-11-12T18:36:30.938" v="56" actId="20577"/>
          <ac:spMkLst>
            <pc:docMk/>
            <pc:sldMk cId="3407339212" sldId="363"/>
            <ac:spMk id="7" creationId="{5BC3E0F0-3F0E-4CB1-BC07-A2D18BD181AA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40:34.229" v="115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BD65F712-C17B-435F-8AF7-3FDA27338A18}" dt="2020-11-12T18:40:34.229" v="115" actId="20577"/>
          <ac:spMkLst>
            <pc:docMk/>
            <pc:sldMk cId="1732509313" sldId="417"/>
            <ac:spMk id="7" creationId="{7F5FAA3C-AE48-4CB2-A894-0B690CAB1325}"/>
          </ac:spMkLst>
        </pc:spChg>
        <pc:spChg chg="mod">
          <ac:chgData name="Alexander D Soto" userId="S::ads524@nau.edu::1d982df1-030d-4b8e-8ebd-952ddd1b2008" providerId="AD" clId="Web-{BD65F712-C17B-435F-8AF7-3FDA27338A18}" dt="2020-11-12T18:40:14.103" v="111" actId="20577"/>
          <ac:spMkLst>
            <pc:docMk/>
            <pc:sldMk cId="1732509313" sldId="417"/>
            <ac:spMk id="9" creationId="{DB80AC5F-21F6-4E4A-BEB9-F3D07DD81852}"/>
          </ac:spMkLst>
        </pc:spChg>
      </pc:sldChg>
      <pc:sldChg chg="modSp del">
        <pc:chgData name="Alexander D Soto" userId="S::ads524@nau.edu::1d982df1-030d-4b8e-8ebd-952ddd1b2008" providerId="AD" clId="Web-{BD65F712-C17B-435F-8AF7-3FDA27338A18}" dt="2020-11-12T18:42:24.467" v="137"/>
        <pc:sldMkLst>
          <pc:docMk/>
          <pc:sldMk cId="4033908988" sldId="441"/>
        </pc:sldMkLst>
        <pc:spChg chg="mod">
          <ac:chgData name="Alexander D Soto" userId="S::ads524@nau.edu::1d982df1-030d-4b8e-8ebd-952ddd1b2008" providerId="AD" clId="Web-{BD65F712-C17B-435F-8AF7-3FDA27338A18}" dt="2020-11-12T18:41:36.340" v="129" actId="20577"/>
          <ac:spMkLst>
            <pc:docMk/>
            <pc:sldMk cId="4033908988" sldId="441"/>
            <ac:spMk id="5" creationId="{72B41765-FFE6-4CEB-B7F9-8CDA296DA0AC}"/>
          </ac:spMkLst>
        </pc:spChg>
      </pc:sldChg>
    </pc:docChg>
  </pc:docChgLst>
  <pc:docChgLst>
    <pc:chgData name="Andrea Georgina Hernandez Limon" userId="S::agh94@nau.edu::6fcd4d0b-4b7f-4755-a530-9eb3ae6ce82a" providerId="AD" clId="Web-{9879F713-6833-43D9-8E03-2FD0A5E77B84}"/>
    <pc:docChg chg="modSld">
      <pc:chgData name="Andrea Georgina Hernandez Limon" userId="S::agh94@nau.edu::6fcd4d0b-4b7f-4755-a530-9eb3ae6ce82a" providerId="AD" clId="Web-{9879F713-6833-43D9-8E03-2FD0A5E77B84}" dt="2021-02-25T21:55:22.379" v="367"/>
      <pc:docMkLst>
        <pc:docMk/>
      </pc:docMkLst>
      <pc:sldChg chg="modSp modNotes">
        <pc:chgData name="Andrea Georgina Hernandez Limon" userId="S::agh94@nau.edu::6fcd4d0b-4b7f-4755-a530-9eb3ae6ce82a" providerId="AD" clId="Web-{9879F713-6833-43D9-8E03-2FD0A5E77B84}" dt="2021-02-25T21:55:22.379" v="36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9879F713-6833-43D9-8E03-2FD0A5E77B84}" dt="2021-02-25T21:49:12.510" v="80" actId="20577"/>
          <ac:spMkLst>
            <pc:docMk/>
            <pc:sldMk cId="926126015" sldId="459"/>
            <ac:spMk id="4" creationId="{B8C1CE88-5BF1-4A47-8138-5D8EFDFD88B6}"/>
          </ac:spMkLst>
        </pc:spChg>
      </pc:sldChg>
    </pc:docChg>
  </pc:docChgLst>
  <pc:docChgLst>
    <pc:chgData name="Sam A Mangialardi" userId="S::sam927@nau.edu::c95fa8d0-8aa5-43d6-9d31-8ba6f893c9b3" providerId="AD" clId="Web-{3749E9CA-5BF8-4A21-8541-B782F994BB08}"/>
    <pc:docChg chg="modSld">
      <pc:chgData name="Sam A Mangialardi" userId="S::sam927@nau.edu::c95fa8d0-8aa5-43d6-9d31-8ba6f893c9b3" providerId="AD" clId="Web-{3749E9CA-5BF8-4A21-8541-B782F994BB08}" dt="2021-02-26T17:28:39.083" v="0"/>
      <pc:docMkLst>
        <pc:docMk/>
      </pc:docMkLst>
      <pc:sldChg chg="delSp">
        <pc:chgData name="Sam A Mangialardi" userId="S::sam927@nau.edu::c95fa8d0-8aa5-43d6-9d31-8ba6f893c9b3" providerId="AD" clId="Web-{3749E9CA-5BF8-4A21-8541-B782F994BB08}" dt="2021-02-26T17:28:39.083" v="0"/>
        <pc:sldMkLst>
          <pc:docMk/>
          <pc:sldMk cId="2786242437" sldId="444"/>
        </pc:sldMkLst>
        <pc:graphicFrameChg chg="del">
          <ac:chgData name="Sam A Mangialardi" userId="S::sam927@nau.edu::c95fa8d0-8aa5-43d6-9d31-8ba6f893c9b3" providerId="AD" clId="Web-{3749E9CA-5BF8-4A21-8541-B782F994BB08}" dt="2021-02-26T17:28:39.083" v="0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Andrea Georgina Hernandez Limon" userId="6fcd4d0b-4b7f-4755-a530-9eb3ae6ce82a" providerId="ADAL" clId="{611B8DF2-A1B2-4306-B406-5F9E0C9A4AB2}"/>
    <pc:docChg chg="undo custSel addSld delSld modSld sldOrd">
      <pc:chgData name="Andrea Georgina Hernandez Limon" userId="6fcd4d0b-4b7f-4755-a530-9eb3ae6ce82a" providerId="ADAL" clId="{611B8DF2-A1B2-4306-B406-5F9E0C9A4AB2}" dt="2020-11-20T14:59:01.561" v="2379" actId="14100"/>
      <pc:docMkLst>
        <pc:docMk/>
      </pc:docMkLst>
      <pc:sldChg chg="addSp delSp modSp mod">
        <pc:chgData name="Andrea Georgina Hernandez Limon" userId="6fcd4d0b-4b7f-4755-a530-9eb3ae6ce82a" providerId="ADAL" clId="{611B8DF2-A1B2-4306-B406-5F9E0C9A4AB2}" dt="2020-11-11T20:35:46.879" v="460" actId="20577"/>
        <pc:sldMkLst>
          <pc:docMk/>
          <pc:sldMk cId="3870069274" sldId="326"/>
        </pc:sldMkLst>
        <pc:spChg chg="del mod">
          <ac:chgData name="Andrea Georgina Hernandez Limon" userId="6fcd4d0b-4b7f-4755-a530-9eb3ae6ce82a" providerId="ADAL" clId="{611B8DF2-A1B2-4306-B406-5F9E0C9A4AB2}" dt="2020-11-11T20:35:07.518" v="440" actId="478"/>
          <ac:spMkLst>
            <pc:docMk/>
            <pc:sldMk cId="3870069274" sldId="326"/>
            <ac:spMk id="5" creationId="{E0B9A164-51EE-4119-9EE8-F79FEFD67359}"/>
          </ac:spMkLst>
        </pc:spChg>
        <pc:spChg chg="del mod">
          <ac:chgData name="Andrea Georgina Hernandez Limon" userId="6fcd4d0b-4b7f-4755-a530-9eb3ae6ce82a" providerId="ADAL" clId="{611B8DF2-A1B2-4306-B406-5F9E0C9A4AB2}" dt="2020-11-11T20:35:23.162" v="443" actId="478"/>
          <ac:spMkLst>
            <pc:docMk/>
            <pc:sldMk cId="3870069274" sldId="326"/>
            <ac:spMk id="7" creationId="{FED38082-5E78-431D-85FD-27A08BA123CC}"/>
          </ac:spMkLst>
        </pc:spChg>
        <pc:spChg chg="add mod">
          <ac:chgData name="Andrea Georgina Hernandez Limon" userId="6fcd4d0b-4b7f-4755-a530-9eb3ae6ce82a" providerId="ADAL" clId="{611B8DF2-A1B2-4306-B406-5F9E0C9A4AB2}" dt="2020-11-11T20:22:10.477" v="164" actId="571"/>
          <ac:spMkLst>
            <pc:docMk/>
            <pc:sldMk cId="3870069274" sldId="326"/>
            <ac:spMk id="11" creationId="{ED5A5EFC-81D1-4832-B2AC-809C06348D66}"/>
          </ac:spMkLst>
        </pc:spChg>
        <pc:spChg chg="add mod">
          <ac:chgData name="Andrea Georgina Hernandez Limon" userId="6fcd4d0b-4b7f-4755-a530-9eb3ae6ce82a" providerId="ADAL" clId="{611B8DF2-A1B2-4306-B406-5F9E0C9A4AB2}" dt="2020-11-11T20:35:46.879" v="460" actId="20577"/>
          <ac:spMkLst>
            <pc:docMk/>
            <pc:sldMk cId="3870069274" sldId="326"/>
            <ac:spMk id="15" creationId="{CBA32052-0CA7-4B5E-95FA-E66716335410}"/>
          </ac:spMkLst>
        </pc:spChg>
        <pc:grpChg chg="del mod">
          <ac:chgData name="Andrea Georgina Hernandez Limon" userId="6fcd4d0b-4b7f-4755-a530-9eb3ae6ce82a" providerId="ADAL" clId="{611B8DF2-A1B2-4306-B406-5F9E0C9A4AB2}" dt="2020-11-11T20:35:24.375" v="444" actId="478"/>
          <ac:grpSpMkLst>
            <pc:docMk/>
            <pc:sldMk cId="3870069274" sldId="326"/>
            <ac:grpSpMk id="8" creationId="{8E2CDAA8-C76F-4936-9D80-17733CBFEBFC}"/>
          </ac:grpSpMkLst>
        </pc:grpChg>
        <pc:grpChg chg="add mod">
          <ac:chgData name="Andrea Georgina Hernandez Limon" userId="6fcd4d0b-4b7f-4755-a530-9eb3ae6ce82a" providerId="ADAL" clId="{611B8DF2-A1B2-4306-B406-5F9E0C9A4AB2}" dt="2020-11-11T20:22:10.477" v="164" actId="571"/>
          <ac:grpSpMkLst>
            <pc:docMk/>
            <pc:sldMk cId="3870069274" sldId="326"/>
            <ac:grpSpMk id="12" creationId="{ACFC6319-94B1-449F-A024-8D953D6B4418}"/>
          </ac:grpSpMkLst>
        </pc:grpChg>
        <pc:picChg chg="mod">
          <ac:chgData name="Andrea Georgina Hernandez Limon" userId="6fcd4d0b-4b7f-4755-a530-9eb3ae6ce82a" providerId="ADAL" clId="{611B8DF2-A1B2-4306-B406-5F9E0C9A4AB2}" dt="2020-11-11T20:22:10.477" v="164" actId="571"/>
          <ac:picMkLst>
            <pc:docMk/>
            <pc:sldMk cId="3870069274" sldId="326"/>
            <ac:picMk id="13" creationId="{D6B88C7F-B162-47F2-8424-EBA68FF417F7}"/>
          </ac:picMkLst>
        </pc:picChg>
        <pc:picChg chg="mod">
          <ac:chgData name="Andrea Georgina Hernandez Limon" userId="6fcd4d0b-4b7f-4755-a530-9eb3ae6ce82a" providerId="ADAL" clId="{611B8DF2-A1B2-4306-B406-5F9E0C9A4AB2}" dt="2020-11-11T20:22:10.477" v="164" actId="571"/>
          <ac:picMkLst>
            <pc:docMk/>
            <pc:sldMk cId="3870069274" sldId="326"/>
            <ac:picMk id="14" creationId="{963F6A0E-DF66-4A30-8F1A-82CADB160190}"/>
          </ac:picMkLst>
        </pc:picChg>
      </pc:sldChg>
      <pc:sldChg chg="modSp mod modNotesTx">
        <pc:chgData name="Andrea Georgina Hernandez Limon" userId="6fcd4d0b-4b7f-4755-a530-9eb3ae6ce82a" providerId="ADAL" clId="{611B8DF2-A1B2-4306-B406-5F9E0C9A4AB2}" dt="2020-11-20T14:59:01.561" v="2379" actId="14100"/>
        <pc:sldMkLst>
          <pc:docMk/>
          <pc:sldMk cId="3583802865" sldId="331"/>
        </pc:sldMkLst>
        <pc:spChg chg="mod">
          <ac:chgData name="Andrea Georgina Hernandez Limon" userId="6fcd4d0b-4b7f-4755-a530-9eb3ae6ce82a" providerId="ADAL" clId="{611B8DF2-A1B2-4306-B406-5F9E0C9A4AB2}" dt="2020-11-11T20:40:08.604" v="517" actId="1035"/>
          <ac:spMkLst>
            <pc:docMk/>
            <pc:sldMk cId="3583802865" sldId="331"/>
            <ac:spMk id="11" creationId="{0DAF9336-57F5-4C1D-BCCC-F675A6F512E0}"/>
          </ac:spMkLst>
        </pc:spChg>
        <pc:graphicFrameChg chg="mod modGraphic">
          <ac:chgData name="Andrea Georgina Hernandez Limon" userId="6fcd4d0b-4b7f-4755-a530-9eb3ae6ce82a" providerId="ADAL" clId="{611B8DF2-A1B2-4306-B406-5F9E0C9A4AB2}" dt="2020-11-11T20:40:51.648" v="526"/>
          <ac:graphicFrameMkLst>
            <pc:docMk/>
            <pc:sldMk cId="3583802865" sldId="331"/>
            <ac:graphicFrameMk id="6" creationId="{0F565C14-AFA7-48CD-A0DC-9EFAAA44CA63}"/>
          </ac:graphicFrameMkLst>
        </pc:graphicFrameChg>
        <pc:picChg chg="mod">
          <ac:chgData name="Andrea Georgina Hernandez Limon" userId="6fcd4d0b-4b7f-4755-a530-9eb3ae6ce82a" providerId="ADAL" clId="{611B8DF2-A1B2-4306-B406-5F9E0C9A4AB2}" dt="2020-11-20T14:59:01.561" v="2379" actId="14100"/>
          <ac:picMkLst>
            <pc:docMk/>
            <pc:sldMk cId="3583802865" sldId="331"/>
            <ac:picMk id="7" creationId="{D5E7F1B7-AF31-47EA-9309-76802D491200}"/>
          </ac:picMkLst>
        </pc:picChg>
      </pc:sldChg>
      <pc:sldChg chg="modSp mod">
        <pc:chgData name="Andrea Georgina Hernandez Limon" userId="6fcd4d0b-4b7f-4755-a530-9eb3ae6ce82a" providerId="ADAL" clId="{611B8DF2-A1B2-4306-B406-5F9E0C9A4AB2}" dt="2020-11-11T21:13:07.170" v="1057" actId="6549"/>
        <pc:sldMkLst>
          <pc:docMk/>
          <pc:sldMk cId="3621769530" sldId="340"/>
        </pc:sldMkLst>
        <pc:spChg chg="mod">
          <ac:chgData name="Andrea Georgina Hernandez Limon" userId="6fcd4d0b-4b7f-4755-a530-9eb3ae6ce82a" providerId="ADAL" clId="{611B8DF2-A1B2-4306-B406-5F9E0C9A4AB2}" dt="2020-11-11T21:13:07.170" v="1057" actId="6549"/>
          <ac:spMkLst>
            <pc:docMk/>
            <pc:sldMk cId="3621769530" sldId="340"/>
            <ac:spMk id="5" creationId="{12E105EA-7FC0-43D8-BBD5-4E21C827ED21}"/>
          </ac:spMkLst>
        </pc:spChg>
      </pc:sldChg>
      <pc:sldChg chg="delSp modSp mod">
        <pc:chgData name="Andrea Georgina Hernandez Limon" userId="6fcd4d0b-4b7f-4755-a530-9eb3ae6ce82a" providerId="ADAL" clId="{611B8DF2-A1B2-4306-B406-5F9E0C9A4AB2}" dt="2020-11-11T21:19:09.387" v="1088" actId="14100"/>
        <pc:sldMkLst>
          <pc:docMk/>
          <pc:sldMk cId="2016656869" sldId="342"/>
        </pc:sldMkLst>
        <pc:spChg chg="mod">
          <ac:chgData name="Andrea Georgina Hernandez Limon" userId="6fcd4d0b-4b7f-4755-a530-9eb3ae6ce82a" providerId="ADAL" clId="{611B8DF2-A1B2-4306-B406-5F9E0C9A4AB2}" dt="2020-11-11T21:19:01.094" v="1086" actId="14100"/>
          <ac:spMkLst>
            <pc:docMk/>
            <pc:sldMk cId="2016656869" sldId="342"/>
            <ac:spMk id="10" creationId="{7854B545-B3A6-4A12-8E53-3A6DED873613}"/>
          </ac:spMkLst>
        </pc:spChg>
        <pc:spChg chg="del mod">
          <ac:chgData name="Andrea Georgina Hernandez Limon" userId="6fcd4d0b-4b7f-4755-a530-9eb3ae6ce82a" providerId="ADAL" clId="{611B8DF2-A1B2-4306-B406-5F9E0C9A4AB2}" dt="2020-11-11T21:17:24.340" v="1076"/>
          <ac:spMkLst>
            <pc:docMk/>
            <pc:sldMk cId="2016656869" sldId="342"/>
            <ac:spMk id="11" creationId="{517D2D14-90B9-4C90-8F98-D2F64425733A}"/>
          </ac:spMkLst>
        </pc:spChg>
        <pc:spChg chg="del mod">
          <ac:chgData name="Andrea Georgina Hernandez Limon" userId="6fcd4d0b-4b7f-4755-a530-9eb3ae6ce82a" providerId="ADAL" clId="{611B8DF2-A1B2-4306-B406-5F9E0C9A4AB2}" dt="2020-11-11T21:09:36.959" v="953"/>
          <ac:spMkLst>
            <pc:docMk/>
            <pc:sldMk cId="2016656869" sldId="342"/>
            <ac:spMk id="12" creationId="{C7B44B87-EEE7-44CF-A80E-ABE01B4343EA}"/>
          </ac:spMkLst>
        </pc:spChg>
        <pc:picChg chg="mod">
          <ac:chgData name="Andrea Georgina Hernandez Limon" userId="6fcd4d0b-4b7f-4755-a530-9eb3ae6ce82a" providerId="ADAL" clId="{611B8DF2-A1B2-4306-B406-5F9E0C9A4AB2}" dt="2020-11-11T21:19:05.613" v="1087" actId="14100"/>
          <ac:picMkLst>
            <pc:docMk/>
            <pc:sldMk cId="2016656869" sldId="342"/>
            <ac:picMk id="6" creationId="{1552A405-C93B-455D-A140-51E16F153DC8}"/>
          </ac:picMkLst>
        </pc:picChg>
        <pc:picChg chg="mod">
          <ac:chgData name="Andrea Georgina Hernandez Limon" userId="6fcd4d0b-4b7f-4755-a530-9eb3ae6ce82a" providerId="ADAL" clId="{611B8DF2-A1B2-4306-B406-5F9E0C9A4AB2}" dt="2020-11-11T21:19:09.387" v="1088" actId="14100"/>
          <ac:picMkLst>
            <pc:docMk/>
            <pc:sldMk cId="2016656869" sldId="342"/>
            <ac:picMk id="8" creationId="{EFA5723F-D5D9-4E40-A162-BAA25BA0454D}"/>
          </ac:picMkLst>
        </pc:picChg>
        <pc:picChg chg="del">
          <ac:chgData name="Andrea Georgina Hernandez Limon" userId="6fcd4d0b-4b7f-4755-a530-9eb3ae6ce82a" providerId="ADAL" clId="{611B8DF2-A1B2-4306-B406-5F9E0C9A4AB2}" dt="2020-11-11T21:10:44.168" v="1008" actId="21"/>
          <ac:picMkLst>
            <pc:docMk/>
            <pc:sldMk cId="2016656869" sldId="342"/>
            <ac:picMk id="9" creationId="{1D193829-56B5-4917-911C-29D33921F423}"/>
          </ac:picMkLst>
        </pc:picChg>
      </pc:sldChg>
      <pc:sldChg chg="modSp mod">
        <pc:chgData name="Andrea Georgina Hernandez Limon" userId="6fcd4d0b-4b7f-4755-a530-9eb3ae6ce82a" providerId="ADAL" clId="{611B8DF2-A1B2-4306-B406-5F9E0C9A4AB2}" dt="2020-11-11T20:42:13.011" v="527" actId="20577"/>
        <pc:sldMkLst>
          <pc:docMk/>
          <pc:sldMk cId="477699286" sldId="347"/>
        </pc:sldMkLst>
        <pc:spChg chg="mod">
          <ac:chgData name="Andrea Georgina Hernandez Limon" userId="6fcd4d0b-4b7f-4755-a530-9eb3ae6ce82a" providerId="ADAL" clId="{611B8DF2-A1B2-4306-B406-5F9E0C9A4AB2}" dt="2020-11-11T20:42:13.011" v="527" actId="20577"/>
          <ac:spMkLst>
            <pc:docMk/>
            <pc:sldMk cId="477699286" sldId="347"/>
            <ac:spMk id="4" creationId="{5405BF6A-C367-4E38-BE9C-8069795E40F2}"/>
          </ac:spMkLst>
        </pc:spChg>
      </pc:sldChg>
      <pc:sldChg chg="addSp modSp mod">
        <pc:chgData name="Andrea Georgina Hernandez Limon" userId="6fcd4d0b-4b7f-4755-a530-9eb3ae6ce82a" providerId="ADAL" clId="{611B8DF2-A1B2-4306-B406-5F9E0C9A4AB2}" dt="2020-11-11T20:48:07.331" v="748" actId="1076"/>
        <pc:sldMkLst>
          <pc:docMk/>
          <pc:sldMk cId="2717862842" sldId="351"/>
        </pc:sldMkLst>
        <pc:spChg chg="add mod">
          <ac:chgData name="Andrea Georgina Hernandez Limon" userId="6fcd4d0b-4b7f-4755-a530-9eb3ae6ce82a" providerId="ADAL" clId="{611B8DF2-A1B2-4306-B406-5F9E0C9A4AB2}" dt="2020-11-11T20:48:07.331" v="748" actId="1076"/>
          <ac:spMkLst>
            <pc:docMk/>
            <pc:sldMk cId="2717862842" sldId="351"/>
            <ac:spMk id="5" creationId="{B60340B6-CF4B-48D6-9D75-11EB956E15D4}"/>
          </ac:spMkLst>
        </pc:spChg>
        <pc:spChg chg="add mod">
          <ac:chgData name="Andrea Georgina Hernandez Limon" userId="6fcd4d0b-4b7f-4755-a530-9eb3ae6ce82a" providerId="ADAL" clId="{611B8DF2-A1B2-4306-B406-5F9E0C9A4AB2}" dt="2020-11-11T20:47:30.995" v="745" actId="20577"/>
          <ac:spMkLst>
            <pc:docMk/>
            <pc:sldMk cId="2717862842" sldId="351"/>
            <ac:spMk id="8" creationId="{79AEAA6D-0052-4223-9140-A763ABDDE30F}"/>
          </ac:spMkLst>
        </pc:spChg>
        <pc:graphicFrameChg chg="mod">
          <ac:chgData name="Andrea Georgina Hernandez Limon" userId="6fcd4d0b-4b7f-4755-a530-9eb3ae6ce82a" providerId="ADAL" clId="{611B8DF2-A1B2-4306-B406-5F9E0C9A4AB2}" dt="2020-11-11T20:47:55.590" v="747" actId="1076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del">
        <pc:chgData name="Andrea Georgina Hernandez Limon" userId="6fcd4d0b-4b7f-4755-a530-9eb3ae6ce82a" providerId="ADAL" clId="{611B8DF2-A1B2-4306-B406-5F9E0C9A4AB2}" dt="2020-11-11T19:53:40.901" v="0" actId="2696"/>
        <pc:sldMkLst>
          <pc:docMk/>
          <pc:sldMk cId="1769841591" sldId="353"/>
        </pc:sldMkLst>
      </pc:sldChg>
      <pc:sldChg chg="addSp delSp modSp mod">
        <pc:chgData name="Andrea Georgina Hernandez Limon" userId="6fcd4d0b-4b7f-4755-a530-9eb3ae6ce82a" providerId="ADAL" clId="{611B8DF2-A1B2-4306-B406-5F9E0C9A4AB2}" dt="2020-11-11T23:54:42.206" v="2191" actId="1076"/>
        <pc:sldMkLst>
          <pc:docMk/>
          <pc:sldMk cId="2307380360" sldId="369"/>
        </pc:sldMkLst>
        <pc:spChg chg="mod">
          <ac:chgData name="Andrea Georgina Hernandez Limon" userId="6fcd4d0b-4b7f-4755-a530-9eb3ae6ce82a" providerId="ADAL" clId="{611B8DF2-A1B2-4306-B406-5F9E0C9A4AB2}" dt="2020-11-11T23:47:36.151" v="2159" actId="1076"/>
          <ac:spMkLst>
            <pc:docMk/>
            <pc:sldMk cId="2307380360" sldId="369"/>
            <ac:spMk id="2" creationId="{E2FBC958-19D4-4761-9B7B-F01079A1C38A}"/>
          </ac:spMkLst>
        </pc:spChg>
        <pc:spChg chg="mod">
          <ac:chgData name="Andrea Georgina Hernandez Limon" userId="6fcd4d0b-4b7f-4755-a530-9eb3ae6ce82a" providerId="ADAL" clId="{611B8DF2-A1B2-4306-B406-5F9E0C9A4AB2}" dt="2020-11-11T23:51:06.032" v="2176" actId="1076"/>
          <ac:spMkLst>
            <pc:docMk/>
            <pc:sldMk cId="2307380360" sldId="369"/>
            <ac:spMk id="4" creationId="{C07466DF-7B87-4BD6-8DCC-3AE3A4A9018E}"/>
          </ac:spMkLst>
        </pc:spChg>
        <pc:spChg chg="mod">
          <ac:chgData name="Andrea Georgina Hernandez Limon" userId="6fcd4d0b-4b7f-4755-a530-9eb3ae6ce82a" providerId="ADAL" clId="{611B8DF2-A1B2-4306-B406-5F9E0C9A4AB2}" dt="2020-11-11T23:49:56.012" v="2174" actId="1076"/>
          <ac:spMkLst>
            <pc:docMk/>
            <pc:sldMk cId="2307380360" sldId="369"/>
            <ac:spMk id="5" creationId="{69173FAD-A937-4200-940B-CA23CEE8AF84}"/>
          </ac:spMkLst>
        </pc:spChg>
        <pc:spChg chg="add mod">
          <ac:chgData name="Andrea Georgina Hernandez Limon" userId="6fcd4d0b-4b7f-4755-a530-9eb3ae6ce82a" providerId="ADAL" clId="{611B8DF2-A1B2-4306-B406-5F9E0C9A4AB2}" dt="2020-11-11T23:54:42.206" v="2191" actId="1076"/>
          <ac:spMkLst>
            <pc:docMk/>
            <pc:sldMk cId="2307380360" sldId="369"/>
            <ac:spMk id="6" creationId="{B99D129E-D6E8-4763-BC51-BB23896769E2}"/>
          </ac:spMkLst>
        </pc:spChg>
        <pc:spChg chg="add del mod">
          <ac:chgData name="Andrea Georgina Hernandez Limon" userId="6fcd4d0b-4b7f-4755-a530-9eb3ae6ce82a" providerId="ADAL" clId="{611B8DF2-A1B2-4306-B406-5F9E0C9A4AB2}" dt="2020-11-11T22:53:51.495" v="1794" actId="21"/>
          <ac:spMkLst>
            <pc:docMk/>
            <pc:sldMk cId="2307380360" sldId="369"/>
            <ac:spMk id="8" creationId="{121F00A0-DB90-45F9-968A-7E8EF2D17F5C}"/>
          </ac:spMkLst>
        </pc:spChg>
        <pc:spChg chg="add mod">
          <ac:chgData name="Andrea Georgina Hernandez Limon" userId="6fcd4d0b-4b7f-4755-a530-9eb3ae6ce82a" providerId="ADAL" clId="{611B8DF2-A1B2-4306-B406-5F9E0C9A4AB2}" dt="2020-11-11T23:52:08.761" v="2182" actId="1076"/>
          <ac:spMkLst>
            <pc:docMk/>
            <pc:sldMk cId="2307380360" sldId="369"/>
            <ac:spMk id="9" creationId="{CA9CB8BD-A9B6-4BE4-813F-69FF834E47E4}"/>
          </ac:spMkLst>
        </pc:spChg>
        <pc:spChg chg="add mod">
          <ac:chgData name="Andrea Georgina Hernandez Limon" userId="6fcd4d0b-4b7f-4755-a530-9eb3ae6ce82a" providerId="ADAL" clId="{611B8DF2-A1B2-4306-B406-5F9E0C9A4AB2}" dt="2020-11-11T23:52:30.119" v="2185" actId="1076"/>
          <ac:spMkLst>
            <pc:docMk/>
            <pc:sldMk cId="2307380360" sldId="369"/>
            <ac:spMk id="10" creationId="{769EA833-25AA-4E7C-933D-5BBB857B3EA7}"/>
          </ac:spMkLst>
        </pc:spChg>
        <pc:grpChg chg="add mod">
          <ac:chgData name="Andrea Georgina Hernandez Limon" userId="6fcd4d0b-4b7f-4755-a530-9eb3ae6ce82a" providerId="ADAL" clId="{611B8DF2-A1B2-4306-B406-5F9E0C9A4AB2}" dt="2020-11-11T23:47:26.294" v="2157" actId="164"/>
          <ac:grpSpMkLst>
            <pc:docMk/>
            <pc:sldMk cId="2307380360" sldId="369"/>
            <ac:grpSpMk id="11" creationId="{69B9E865-B89F-452C-9A52-F4218E625AAA}"/>
          </ac:grpSpMkLst>
        </pc:grpChg>
        <pc:picChg chg="add mod">
          <ac:chgData name="Andrea Georgina Hernandez Limon" userId="6fcd4d0b-4b7f-4755-a530-9eb3ae6ce82a" providerId="ADAL" clId="{611B8DF2-A1B2-4306-B406-5F9E0C9A4AB2}" dt="2020-11-11T23:54:42.206" v="2191" actId="1076"/>
          <ac:picMkLst>
            <pc:docMk/>
            <pc:sldMk cId="2307380360" sldId="369"/>
            <ac:picMk id="1026" creationId="{0729261D-0F1F-4A65-ADD0-D7F9162024BE}"/>
          </ac:picMkLst>
        </pc:picChg>
        <pc:picChg chg="add mod">
          <ac:chgData name="Andrea Georgina Hernandez Limon" userId="6fcd4d0b-4b7f-4755-a530-9eb3ae6ce82a" providerId="ADAL" clId="{611B8DF2-A1B2-4306-B406-5F9E0C9A4AB2}" dt="2020-11-11T23:54:42.206" v="2191" actId="1076"/>
          <ac:picMkLst>
            <pc:docMk/>
            <pc:sldMk cId="2307380360" sldId="369"/>
            <ac:picMk id="1028" creationId="{81029EE4-7E73-4665-934F-646884566E70}"/>
          </ac:picMkLst>
        </pc:picChg>
        <pc:picChg chg="add del mod">
          <ac:chgData name="Andrea Georgina Hernandez Limon" userId="6fcd4d0b-4b7f-4755-a530-9eb3ae6ce82a" providerId="ADAL" clId="{611B8DF2-A1B2-4306-B406-5F9E0C9A4AB2}" dt="2020-11-11T22:31:55.951" v="1743"/>
          <ac:picMkLst>
            <pc:docMk/>
            <pc:sldMk cId="2307380360" sldId="369"/>
            <ac:picMk id="1030" creationId="{C6579C34-A29F-42B1-8A66-89609798331D}"/>
          </ac:picMkLst>
        </pc:picChg>
        <pc:picChg chg="add del mod">
          <ac:chgData name="Andrea Georgina Hernandez Limon" userId="6fcd4d0b-4b7f-4755-a530-9eb3ae6ce82a" providerId="ADAL" clId="{611B8DF2-A1B2-4306-B406-5F9E0C9A4AB2}" dt="2020-11-11T22:32:08.334" v="1749"/>
          <ac:picMkLst>
            <pc:docMk/>
            <pc:sldMk cId="2307380360" sldId="369"/>
            <ac:picMk id="1032" creationId="{E4C40264-D8D1-450C-A0E0-CE015F86A164}"/>
          </ac:picMkLst>
        </pc:picChg>
        <pc:picChg chg="add del mod">
          <ac:chgData name="Andrea Georgina Hernandez Limon" userId="6fcd4d0b-4b7f-4755-a530-9eb3ae6ce82a" providerId="ADAL" clId="{611B8DF2-A1B2-4306-B406-5F9E0C9A4AB2}" dt="2020-11-11T22:53:51.495" v="1794" actId="21"/>
          <ac:picMkLst>
            <pc:docMk/>
            <pc:sldMk cId="2307380360" sldId="369"/>
            <ac:picMk id="1034" creationId="{EE31BE75-48AB-411E-853A-1881CA589EA6}"/>
          </ac:picMkLst>
        </pc:picChg>
        <pc:picChg chg="add del mod">
          <ac:chgData name="Andrea Georgina Hernandez Limon" userId="6fcd4d0b-4b7f-4755-a530-9eb3ae6ce82a" providerId="ADAL" clId="{611B8DF2-A1B2-4306-B406-5F9E0C9A4AB2}" dt="2020-11-11T22:53:51.495" v="1794" actId="21"/>
          <ac:picMkLst>
            <pc:docMk/>
            <pc:sldMk cId="2307380360" sldId="369"/>
            <ac:picMk id="1036" creationId="{BACB4F06-5D00-4F1A-96EB-7C6AE150C8C3}"/>
          </ac:picMkLst>
        </pc:picChg>
        <pc:picChg chg="add mod">
          <ac:chgData name="Andrea Georgina Hernandez Limon" userId="6fcd4d0b-4b7f-4755-a530-9eb3ae6ce82a" providerId="ADAL" clId="{611B8DF2-A1B2-4306-B406-5F9E0C9A4AB2}" dt="2020-11-11T23:52:35.951" v="2186" actId="1076"/>
          <ac:picMkLst>
            <pc:docMk/>
            <pc:sldMk cId="2307380360" sldId="369"/>
            <ac:picMk id="1038" creationId="{ABB6EC98-22AB-43D2-A410-65FF22CFB456}"/>
          </ac:picMkLst>
        </pc:picChg>
        <pc:picChg chg="add mod">
          <ac:chgData name="Andrea Georgina Hernandez Limon" userId="6fcd4d0b-4b7f-4755-a530-9eb3ae6ce82a" providerId="ADAL" clId="{611B8DF2-A1B2-4306-B406-5F9E0C9A4AB2}" dt="2020-11-11T23:52:08.761" v="2182" actId="1076"/>
          <ac:picMkLst>
            <pc:docMk/>
            <pc:sldMk cId="2307380360" sldId="369"/>
            <ac:picMk id="1040" creationId="{D4DDEA04-17BB-45E7-BCD1-019B945A76BE}"/>
          </ac:picMkLst>
        </pc:picChg>
      </pc:sldChg>
      <pc:sldChg chg="modSp mod ord modNotesTx">
        <pc:chgData name="Andrea Georgina Hernandez Limon" userId="6fcd4d0b-4b7f-4755-a530-9eb3ae6ce82a" providerId="ADAL" clId="{611B8DF2-A1B2-4306-B406-5F9E0C9A4AB2}" dt="2020-11-11T20:35:34.076" v="447"/>
        <pc:sldMkLst>
          <pc:docMk/>
          <pc:sldMk cId="3946552514" sldId="370"/>
        </pc:sldMkLst>
        <pc:spChg chg="mod">
          <ac:chgData name="Andrea Georgina Hernandez Limon" userId="6fcd4d0b-4b7f-4755-a530-9eb3ae6ce82a" providerId="ADAL" clId="{611B8DF2-A1B2-4306-B406-5F9E0C9A4AB2}" dt="2020-11-11T20:30:53.713" v="376" actId="20577"/>
          <ac:spMkLst>
            <pc:docMk/>
            <pc:sldMk cId="3946552514" sldId="370"/>
            <ac:spMk id="5" creationId="{AFEA75C8-B8E4-4BEE-B824-392FA5FCF7ED}"/>
          </ac:spMkLst>
        </pc:spChg>
      </pc:sldChg>
      <pc:sldChg chg="addSp delSp modSp mod">
        <pc:chgData name="Andrea Georgina Hernandez Limon" userId="6fcd4d0b-4b7f-4755-a530-9eb3ae6ce82a" providerId="ADAL" clId="{611B8DF2-A1B2-4306-B406-5F9E0C9A4AB2}" dt="2020-11-11T23:26:35.212" v="2033" actId="1076"/>
        <pc:sldMkLst>
          <pc:docMk/>
          <pc:sldMk cId="1818886356" sldId="371"/>
        </pc:sldMkLst>
        <pc:spChg chg="mod">
          <ac:chgData name="Andrea Georgina Hernandez Limon" userId="6fcd4d0b-4b7f-4755-a530-9eb3ae6ce82a" providerId="ADAL" clId="{611B8DF2-A1B2-4306-B406-5F9E0C9A4AB2}" dt="2020-11-11T23:26:35.212" v="2033" actId="1076"/>
          <ac:spMkLst>
            <pc:docMk/>
            <pc:sldMk cId="1818886356" sldId="371"/>
            <ac:spMk id="5" creationId="{9021E11E-9FAF-4CA0-9D11-1CFC72C0B1AC}"/>
          </ac:spMkLst>
        </pc:spChg>
        <pc:spChg chg="add del">
          <ac:chgData name="Andrea Georgina Hernandez Limon" userId="6fcd4d0b-4b7f-4755-a530-9eb3ae6ce82a" providerId="ADAL" clId="{611B8DF2-A1B2-4306-B406-5F9E0C9A4AB2}" dt="2020-11-11T22:53:56.151" v="1796" actId="22"/>
          <ac:spMkLst>
            <pc:docMk/>
            <pc:sldMk cId="1818886356" sldId="371"/>
            <ac:spMk id="11" creationId="{4AAE5656-31B0-4BE9-A751-8E617B18F906}"/>
          </ac:spMkLst>
        </pc:spChg>
        <pc:spChg chg="add mod">
          <ac:chgData name="Andrea Georgina Hernandez Limon" userId="6fcd4d0b-4b7f-4755-a530-9eb3ae6ce82a" providerId="ADAL" clId="{611B8DF2-A1B2-4306-B406-5F9E0C9A4AB2}" dt="2020-11-11T23:26:10.375" v="2030" actId="1076"/>
          <ac:spMkLst>
            <pc:docMk/>
            <pc:sldMk cId="1818886356" sldId="371"/>
            <ac:spMk id="17" creationId="{2F0B1BB5-1B42-44D3-8DE8-33153E0D974A}"/>
          </ac:spMkLst>
        </pc:spChg>
        <pc:spChg chg="add mod">
          <ac:chgData name="Andrea Georgina Hernandez Limon" userId="6fcd4d0b-4b7f-4755-a530-9eb3ae6ce82a" providerId="ADAL" clId="{611B8DF2-A1B2-4306-B406-5F9E0C9A4AB2}" dt="2020-11-11T23:26:10.375" v="2030" actId="1076"/>
          <ac:spMkLst>
            <pc:docMk/>
            <pc:sldMk cId="1818886356" sldId="371"/>
            <ac:spMk id="18" creationId="{CE7F459B-D454-4428-94C1-460742B566D7}"/>
          </ac:spMkLst>
        </pc:spChg>
        <pc:spChg chg="add mod">
          <ac:chgData name="Andrea Georgina Hernandez Limon" userId="6fcd4d0b-4b7f-4755-a530-9eb3ae6ce82a" providerId="ADAL" clId="{611B8DF2-A1B2-4306-B406-5F9E0C9A4AB2}" dt="2020-11-11T23:26:10.375" v="2030" actId="1076"/>
          <ac:spMkLst>
            <pc:docMk/>
            <pc:sldMk cId="1818886356" sldId="371"/>
            <ac:spMk id="22" creationId="{C1B9D538-AE88-40AC-84F5-00DAD8E92D1B}"/>
          </ac:spMkLst>
        </pc:spChg>
        <pc:grpChg chg="add mod">
          <ac:chgData name="Andrea Georgina Hernandez Limon" userId="6fcd4d0b-4b7f-4755-a530-9eb3ae6ce82a" providerId="ADAL" clId="{611B8DF2-A1B2-4306-B406-5F9E0C9A4AB2}" dt="2020-11-11T23:26:10.375" v="2030" actId="1076"/>
          <ac:grpSpMkLst>
            <pc:docMk/>
            <pc:sldMk cId="1818886356" sldId="371"/>
            <ac:grpSpMk id="19" creationId="{89D97EDD-E7A0-47AC-95BB-119384298358}"/>
          </ac:grpSpMkLst>
        </pc:grpChg>
        <pc:grpChg chg="add mod">
          <ac:chgData name="Andrea Georgina Hernandez Limon" userId="6fcd4d0b-4b7f-4755-a530-9eb3ae6ce82a" providerId="ADAL" clId="{611B8DF2-A1B2-4306-B406-5F9E0C9A4AB2}" dt="2020-11-11T23:26:10.375" v="2030" actId="1076"/>
          <ac:grpSpMkLst>
            <pc:docMk/>
            <pc:sldMk cId="1818886356" sldId="371"/>
            <ac:grpSpMk id="21" creationId="{B3EFA2DD-3A94-4793-92A9-A866143FC8D1}"/>
          </ac:grpSpMkLst>
        </pc:grpChg>
        <pc:picChg chg="add del">
          <ac:chgData name="Andrea Georgina Hernandez Limon" userId="6fcd4d0b-4b7f-4755-a530-9eb3ae6ce82a" providerId="ADAL" clId="{611B8DF2-A1B2-4306-B406-5F9E0C9A4AB2}" dt="2020-11-11T22:53:56.151" v="1796" actId="22"/>
          <ac:picMkLst>
            <pc:docMk/>
            <pc:sldMk cId="1818886356" sldId="371"/>
            <ac:picMk id="7" creationId="{C95E3B90-3CF4-4A1B-9C01-902A93950EEE}"/>
          </ac:picMkLst>
        </pc:picChg>
        <pc:picChg chg="add del">
          <ac:chgData name="Andrea Georgina Hernandez Limon" userId="6fcd4d0b-4b7f-4755-a530-9eb3ae6ce82a" providerId="ADAL" clId="{611B8DF2-A1B2-4306-B406-5F9E0C9A4AB2}" dt="2020-11-11T22:53:56.151" v="1796" actId="22"/>
          <ac:picMkLst>
            <pc:docMk/>
            <pc:sldMk cId="1818886356" sldId="371"/>
            <ac:picMk id="9" creationId="{A961A722-36B6-4EA4-B64F-0903813D007C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13" creationId="{BCB6ACBA-ABE3-47A2-9632-050183856E0C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15" creationId="{A9D81123-0FBA-46E9-B769-E76080FD9E12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2050" creationId="{E44D44E3-4DEC-431D-9A7C-53C762D4419C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2052" creationId="{BB8AD338-4688-4E71-8649-DFAC65D80F29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2054" creationId="{5B54BD01-F155-4914-95C2-4FBF3B49F181}"/>
          </ac:picMkLst>
        </pc:picChg>
        <pc:picChg chg="add del">
          <ac:chgData name="Andrea Georgina Hernandez Limon" userId="6fcd4d0b-4b7f-4755-a530-9eb3ae6ce82a" providerId="ADAL" clId="{611B8DF2-A1B2-4306-B406-5F9E0C9A4AB2}" dt="2020-11-11T23:24:12.441" v="2021"/>
          <ac:picMkLst>
            <pc:docMk/>
            <pc:sldMk cId="1818886356" sldId="371"/>
            <ac:picMk id="2056" creationId="{DD58ECAD-6FE4-4D1F-8729-929F745823DD}"/>
          </ac:picMkLst>
        </pc:picChg>
      </pc:sldChg>
      <pc:sldChg chg="addSp delSp modSp mod">
        <pc:chgData name="Andrea Georgina Hernandez Limon" userId="6fcd4d0b-4b7f-4755-a530-9eb3ae6ce82a" providerId="ADAL" clId="{611B8DF2-A1B2-4306-B406-5F9E0C9A4AB2}" dt="2020-11-20T14:57:20.286" v="2375" actId="14100"/>
        <pc:sldMkLst>
          <pc:docMk/>
          <pc:sldMk cId="248273043" sldId="372"/>
        </pc:sldMkLst>
        <pc:spChg chg="mod">
          <ac:chgData name="Andrea Georgina Hernandez Limon" userId="6fcd4d0b-4b7f-4755-a530-9eb3ae6ce82a" providerId="ADAL" clId="{611B8DF2-A1B2-4306-B406-5F9E0C9A4AB2}" dt="2020-11-11T23:57:20.255" v="2295" actId="20577"/>
          <ac:spMkLst>
            <pc:docMk/>
            <pc:sldMk cId="248273043" sldId="372"/>
            <ac:spMk id="5" creationId="{1D1BE4DF-624A-4590-8669-9038E4BFB671}"/>
          </ac:spMkLst>
        </pc:spChg>
        <pc:spChg chg="add del">
          <ac:chgData name="Andrea Georgina Hernandez Limon" userId="6fcd4d0b-4b7f-4755-a530-9eb3ae6ce82a" providerId="ADAL" clId="{611B8DF2-A1B2-4306-B406-5F9E0C9A4AB2}" dt="2020-11-12T00:05:32.841" v="2297" actId="22"/>
          <ac:spMkLst>
            <pc:docMk/>
            <pc:sldMk cId="248273043" sldId="372"/>
            <ac:spMk id="7" creationId="{BB95AAB2-7719-4C11-9791-F5911F38AB04}"/>
          </ac:spMkLst>
        </pc:spChg>
        <pc:spChg chg="add mod">
          <ac:chgData name="Andrea Georgina Hernandez Limon" userId="6fcd4d0b-4b7f-4755-a530-9eb3ae6ce82a" providerId="ADAL" clId="{611B8DF2-A1B2-4306-B406-5F9E0C9A4AB2}" dt="2020-11-12T00:06:37.961" v="2362" actId="20577"/>
          <ac:spMkLst>
            <pc:docMk/>
            <pc:sldMk cId="248273043" sldId="372"/>
            <ac:spMk id="8" creationId="{9468FA63-DEAC-4F3F-B5CE-8CED30F3688D}"/>
          </ac:spMkLst>
        </pc:spChg>
        <pc:picChg chg="mod">
          <ac:chgData name="Andrea Georgina Hernandez Limon" userId="6fcd4d0b-4b7f-4755-a530-9eb3ae6ce82a" providerId="ADAL" clId="{611B8DF2-A1B2-4306-B406-5F9E0C9A4AB2}" dt="2020-11-20T14:57:20.286" v="2375" actId="14100"/>
          <ac:picMkLst>
            <pc:docMk/>
            <pc:sldMk cId="248273043" sldId="372"/>
            <ac:picMk id="7" creationId="{703FCA62-7626-4159-AE0F-CB0911307D34}"/>
          </ac:picMkLst>
        </pc:picChg>
        <pc:picChg chg="add mod">
          <ac:chgData name="Andrea Georgina Hernandez Limon" userId="6fcd4d0b-4b7f-4755-a530-9eb3ae6ce82a" providerId="ADAL" clId="{611B8DF2-A1B2-4306-B406-5F9E0C9A4AB2}" dt="2020-11-12T00:05:59.247" v="2302" actId="1076"/>
          <ac:picMkLst>
            <pc:docMk/>
            <pc:sldMk cId="248273043" sldId="372"/>
            <ac:picMk id="3074" creationId="{FE455A24-BC43-48EF-9E01-E2053770A8DB}"/>
          </ac:picMkLst>
        </pc:picChg>
        <pc:picChg chg="add mod">
          <ac:chgData name="Andrea Georgina Hernandez Limon" userId="6fcd4d0b-4b7f-4755-a530-9eb3ae6ce82a" providerId="ADAL" clId="{611B8DF2-A1B2-4306-B406-5F9E0C9A4AB2}" dt="2020-11-12T00:09:01.095" v="2365" actId="1076"/>
          <ac:picMkLst>
            <pc:docMk/>
            <pc:sldMk cId="248273043" sldId="372"/>
            <ac:picMk id="3076" creationId="{9027EE47-F9A1-4E67-8DF9-2AD9E1A8C4EF}"/>
          </ac:picMkLst>
        </pc:picChg>
        <pc:picChg chg="add mod">
          <ac:chgData name="Andrea Georgina Hernandez Limon" userId="6fcd4d0b-4b7f-4755-a530-9eb3ae6ce82a" providerId="ADAL" clId="{611B8DF2-A1B2-4306-B406-5F9E0C9A4AB2}" dt="2020-11-12T00:10:07.336" v="2369" actId="14100"/>
          <ac:picMkLst>
            <pc:docMk/>
            <pc:sldMk cId="248273043" sldId="372"/>
            <ac:picMk id="3078" creationId="{143ED03D-4A50-4A5E-919B-1E965F35F342}"/>
          </ac:picMkLst>
        </pc:picChg>
      </pc:sldChg>
      <pc:sldChg chg="del">
        <pc:chgData name="Andrea Georgina Hernandez Limon" userId="6fcd4d0b-4b7f-4755-a530-9eb3ae6ce82a" providerId="ADAL" clId="{611B8DF2-A1B2-4306-B406-5F9E0C9A4AB2}" dt="2020-11-11T19:54:00.669" v="1" actId="2696"/>
        <pc:sldMkLst>
          <pc:docMk/>
          <pc:sldMk cId="1385078269" sldId="377"/>
        </pc:sldMkLst>
      </pc:sldChg>
      <pc:sldChg chg="modSp mod">
        <pc:chgData name="Andrea Georgina Hernandez Limon" userId="6fcd4d0b-4b7f-4755-a530-9eb3ae6ce82a" providerId="ADAL" clId="{611B8DF2-A1B2-4306-B406-5F9E0C9A4AB2}" dt="2020-11-11T21:01:35.475" v="841" actId="20577"/>
        <pc:sldMkLst>
          <pc:docMk/>
          <pc:sldMk cId="1753329253" sldId="401"/>
        </pc:sldMkLst>
        <pc:spChg chg="mod">
          <ac:chgData name="Andrea Georgina Hernandez Limon" userId="6fcd4d0b-4b7f-4755-a530-9eb3ae6ce82a" providerId="ADAL" clId="{611B8DF2-A1B2-4306-B406-5F9E0C9A4AB2}" dt="2020-11-11T21:01:35.475" v="84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 mod">
        <pc:chgData name="Andrea Georgina Hernandez Limon" userId="6fcd4d0b-4b7f-4755-a530-9eb3ae6ce82a" providerId="ADAL" clId="{611B8DF2-A1B2-4306-B406-5F9E0C9A4AB2}" dt="2020-11-11T21:36:47.206" v="1329" actId="20577"/>
        <pc:sldMkLst>
          <pc:docMk/>
          <pc:sldMk cId="326392269" sldId="402"/>
        </pc:sldMkLst>
        <pc:spChg chg="mod">
          <ac:chgData name="Andrea Georgina Hernandez Limon" userId="6fcd4d0b-4b7f-4755-a530-9eb3ae6ce82a" providerId="ADAL" clId="{611B8DF2-A1B2-4306-B406-5F9E0C9A4AB2}" dt="2020-11-11T21:36:47.206" v="1329" actId="20577"/>
          <ac:spMkLst>
            <pc:docMk/>
            <pc:sldMk cId="326392269" sldId="402"/>
            <ac:spMk id="5" creationId="{44566232-B7AF-4136-886B-05C5C46D6215}"/>
          </ac:spMkLst>
        </pc:spChg>
      </pc:sldChg>
      <pc:sldChg chg="del">
        <pc:chgData name="Andrea Georgina Hernandez Limon" userId="6fcd4d0b-4b7f-4755-a530-9eb3ae6ce82a" providerId="ADAL" clId="{611B8DF2-A1B2-4306-B406-5F9E0C9A4AB2}" dt="2020-11-11T19:54:06.300" v="2" actId="2696"/>
        <pc:sldMkLst>
          <pc:docMk/>
          <pc:sldMk cId="1147591654" sldId="405"/>
        </pc:sldMkLst>
      </pc:sldChg>
      <pc:sldChg chg="del">
        <pc:chgData name="Andrea Georgina Hernandez Limon" userId="6fcd4d0b-4b7f-4755-a530-9eb3ae6ce82a" providerId="ADAL" clId="{611B8DF2-A1B2-4306-B406-5F9E0C9A4AB2}" dt="2020-11-11T19:56:04.733" v="3" actId="2696"/>
        <pc:sldMkLst>
          <pc:docMk/>
          <pc:sldMk cId="1702353083" sldId="406"/>
        </pc:sldMkLst>
      </pc:sldChg>
      <pc:sldChg chg="modSp mod">
        <pc:chgData name="Andrea Georgina Hernandez Limon" userId="6fcd4d0b-4b7f-4755-a530-9eb3ae6ce82a" providerId="ADAL" clId="{611B8DF2-A1B2-4306-B406-5F9E0C9A4AB2}" dt="2020-11-11T21:21:48.944" v="1148" actId="20577"/>
        <pc:sldMkLst>
          <pc:docMk/>
          <pc:sldMk cId="62196690" sldId="407"/>
        </pc:sldMkLst>
        <pc:spChg chg="mod">
          <ac:chgData name="Andrea Georgina Hernandez Limon" userId="6fcd4d0b-4b7f-4755-a530-9eb3ae6ce82a" providerId="ADAL" clId="{611B8DF2-A1B2-4306-B406-5F9E0C9A4AB2}" dt="2020-11-11T21:21:48.944" v="1148" actId="20577"/>
          <ac:spMkLst>
            <pc:docMk/>
            <pc:sldMk cId="62196690" sldId="407"/>
            <ac:spMk id="4" creationId="{CAF096FA-E500-47DB-9438-ECF766D444A0}"/>
          </ac:spMkLst>
        </pc:spChg>
        <pc:picChg chg="mod">
          <ac:chgData name="Andrea Georgina Hernandez Limon" userId="6fcd4d0b-4b7f-4755-a530-9eb3ae6ce82a" providerId="ADAL" clId="{611B8DF2-A1B2-4306-B406-5F9E0C9A4AB2}" dt="2020-11-11T21:16:02.325" v="1070" actId="14100"/>
          <ac:picMkLst>
            <pc:docMk/>
            <pc:sldMk cId="62196690" sldId="407"/>
            <ac:picMk id="7" creationId="{8129CCBC-306E-47A9-B97F-C512D35AA68D}"/>
          </ac:picMkLst>
        </pc:picChg>
        <pc:picChg chg="mod">
          <ac:chgData name="Andrea Georgina Hernandez Limon" userId="6fcd4d0b-4b7f-4755-a530-9eb3ae6ce82a" providerId="ADAL" clId="{611B8DF2-A1B2-4306-B406-5F9E0C9A4AB2}" dt="2020-11-11T21:15:44.969" v="1067" actId="14100"/>
          <ac:picMkLst>
            <pc:docMk/>
            <pc:sldMk cId="62196690" sldId="407"/>
            <ac:picMk id="9" creationId="{65FC4353-5D0E-42B7-82E7-211153F61F91}"/>
          </ac:picMkLst>
        </pc:picChg>
        <pc:picChg chg="mod">
          <ac:chgData name="Andrea Georgina Hernandez Limon" userId="6fcd4d0b-4b7f-4755-a530-9eb3ae6ce82a" providerId="ADAL" clId="{611B8DF2-A1B2-4306-B406-5F9E0C9A4AB2}" dt="2020-11-11T21:15:24.152" v="1063" actId="14100"/>
          <ac:picMkLst>
            <pc:docMk/>
            <pc:sldMk cId="62196690" sldId="407"/>
            <ac:picMk id="11" creationId="{20F4D824-9F45-4F70-A2A7-77C90B352D2E}"/>
          </ac:picMkLst>
        </pc:picChg>
        <pc:picChg chg="mod">
          <ac:chgData name="Andrea Georgina Hernandez Limon" userId="6fcd4d0b-4b7f-4755-a530-9eb3ae6ce82a" providerId="ADAL" clId="{611B8DF2-A1B2-4306-B406-5F9E0C9A4AB2}" dt="2020-11-11T21:15:35.946" v="1065" actId="14100"/>
          <ac:picMkLst>
            <pc:docMk/>
            <pc:sldMk cId="62196690" sldId="407"/>
            <ac:picMk id="13" creationId="{EF931F7B-EF13-4E47-A86C-7B844B0BD50C}"/>
          </ac:picMkLst>
        </pc:picChg>
      </pc:sldChg>
      <pc:sldChg chg="modSp mod">
        <pc:chgData name="Andrea Georgina Hernandez Limon" userId="6fcd4d0b-4b7f-4755-a530-9eb3ae6ce82a" providerId="ADAL" clId="{611B8DF2-A1B2-4306-B406-5F9E0C9A4AB2}" dt="2020-11-11T21:21:59.107" v="1164" actId="20577"/>
        <pc:sldMkLst>
          <pc:docMk/>
          <pc:sldMk cId="526970792" sldId="408"/>
        </pc:sldMkLst>
        <pc:spChg chg="mod">
          <ac:chgData name="Andrea Georgina Hernandez Limon" userId="6fcd4d0b-4b7f-4755-a530-9eb3ae6ce82a" providerId="ADAL" clId="{611B8DF2-A1B2-4306-B406-5F9E0C9A4AB2}" dt="2020-11-11T21:21:59.107" v="1164" actId="20577"/>
          <ac:spMkLst>
            <pc:docMk/>
            <pc:sldMk cId="526970792" sldId="408"/>
            <ac:spMk id="4" creationId="{B678C88D-F1ED-478D-B6F4-5BC4BB117A79}"/>
          </ac:spMkLst>
        </pc:spChg>
      </pc:sldChg>
      <pc:sldChg chg="addSp delSp modSp mod">
        <pc:chgData name="Andrea Georgina Hernandez Limon" userId="6fcd4d0b-4b7f-4755-a530-9eb3ae6ce82a" providerId="ADAL" clId="{611B8DF2-A1B2-4306-B406-5F9E0C9A4AB2}" dt="2020-11-11T20:36:14.681" v="466" actId="1076"/>
        <pc:sldMkLst>
          <pc:docMk/>
          <pc:sldMk cId="3109645629" sldId="415"/>
        </pc:sldMkLst>
        <pc:spChg chg="add del mod">
          <ac:chgData name="Andrea Georgina Hernandez Limon" userId="6fcd4d0b-4b7f-4755-a530-9eb3ae6ce82a" providerId="ADAL" clId="{611B8DF2-A1B2-4306-B406-5F9E0C9A4AB2}" dt="2020-11-11T20:36:09.637" v="465" actId="14100"/>
          <ac:spMkLst>
            <pc:docMk/>
            <pc:sldMk cId="3109645629" sldId="415"/>
            <ac:spMk id="5" creationId="{20E2A80A-E794-4692-9B5B-2B786208A163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8" creationId="{AD3E3F5B-F173-48E3-A0AC-7E0BE42A5090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2" creationId="{A7879448-108B-460D-AE67-B9C3C35884F4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3" creationId="{4BEFF565-F887-454E-B88F-C21CB64FBBE9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4" creationId="{6139CFF6-E1D0-4B6C-86AE-8795F603E9AD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5" creationId="{681FEE85-363D-4D2A-9FF9-7C84EDE9E9BE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9" creationId="{2ED7AC58-57A3-420A-B7CD-9AE61A7013D9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20" creationId="{A241B087-3356-4566-BE80-D9C9F9F2C225}"/>
          </ac:spMkLst>
        </pc:spChg>
        <pc:spChg chg="add del">
          <ac:chgData name="Andrea Georgina Hernandez Limon" userId="6fcd4d0b-4b7f-4755-a530-9eb3ae6ce82a" providerId="ADAL" clId="{611B8DF2-A1B2-4306-B406-5F9E0C9A4AB2}" dt="2020-11-11T20:34:54.721" v="438" actId="22"/>
          <ac:spMkLst>
            <pc:docMk/>
            <pc:sldMk cId="3109645629" sldId="415"/>
            <ac:spMk id="25" creationId="{52722F59-0993-402A-8C73-C4F1320CC38C}"/>
          </ac:spMkLst>
        </pc:spChg>
        <pc:spChg chg="add mod">
          <ac:chgData name="Andrea Georgina Hernandez Limon" userId="6fcd4d0b-4b7f-4755-a530-9eb3ae6ce82a" providerId="ADAL" clId="{611B8DF2-A1B2-4306-B406-5F9E0C9A4AB2}" dt="2020-11-11T20:36:03.623" v="463" actId="1076"/>
          <ac:spMkLst>
            <pc:docMk/>
            <pc:sldMk cId="3109645629" sldId="415"/>
            <ac:spMk id="27" creationId="{2D334CA7-E965-404E-A3C3-AE5D36CE97CC}"/>
          </ac:spMkLst>
        </pc:spChg>
        <pc:grpChg chg="add del mod">
          <ac:chgData name="Andrea Georgina Hernandez Limon" userId="6fcd4d0b-4b7f-4755-a530-9eb3ae6ce82a" providerId="ADAL" clId="{611B8DF2-A1B2-4306-B406-5F9E0C9A4AB2}" dt="2020-11-11T20:34:12.339" v="430" actId="478"/>
          <ac:grpSpMkLst>
            <pc:docMk/>
            <pc:sldMk cId="3109645629" sldId="415"/>
            <ac:grpSpMk id="7" creationId="{925C659A-6718-4C1B-8B2B-373C43351B18}"/>
          </ac:grpSpMkLst>
        </pc:grpChg>
        <pc:grpChg chg="add mod">
          <ac:chgData name="Andrea Georgina Hernandez Limon" userId="6fcd4d0b-4b7f-4755-a530-9eb3ae6ce82a" providerId="ADAL" clId="{611B8DF2-A1B2-4306-B406-5F9E0C9A4AB2}" dt="2020-11-11T20:36:14.681" v="466" actId="1076"/>
          <ac:grpSpMkLst>
            <pc:docMk/>
            <pc:sldMk cId="3109645629" sldId="415"/>
            <ac:grpSpMk id="21" creationId="{09292B98-5885-425C-B74B-CE199EC1E1A1}"/>
          </ac:grpSpMkLst>
        </pc:grpChg>
        <pc:picChg chg="add del">
          <ac:chgData name="Andrea Georgina Hernandez Limon" userId="6fcd4d0b-4b7f-4755-a530-9eb3ae6ce82a" providerId="ADAL" clId="{611B8DF2-A1B2-4306-B406-5F9E0C9A4AB2}" dt="2020-11-11T20:33:04.631" v="424" actId="478"/>
          <ac:picMkLst>
            <pc:docMk/>
            <pc:sldMk cId="3109645629" sldId="415"/>
            <ac:picMk id="6" creationId="{817F8446-FB9E-4D96-9BB7-1D4D18AFC653}"/>
          </ac:picMkLst>
        </pc:picChg>
        <pc:picChg chg="mod">
          <ac:chgData name="Andrea Georgina Hernandez Limon" userId="6fcd4d0b-4b7f-4755-a530-9eb3ae6ce82a" providerId="ADAL" clId="{611B8DF2-A1B2-4306-B406-5F9E0C9A4AB2}" dt="2020-11-11T20:34:24.036" v="431"/>
          <ac:picMkLst>
            <pc:docMk/>
            <pc:sldMk cId="3109645629" sldId="415"/>
            <ac:picMk id="22" creationId="{DA25B8CB-1E95-4810-B53B-4F706F176675}"/>
          </ac:picMkLst>
        </pc:picChg>
        <pc:picChg chg="mod">
          <ac:chgData name="Andrea Georgina Hernandez Limon" userId="6fcd4d0b-4b7f-4755-a530-9eb3ae6ce82a" providerId="ADAL" clId="{611B8DF2-A1B2-4306-B406-5F9E0C9A4AB2}" dt="2020-11-11T20:34:24.036" v="431"/>
          <ac:picMkLst>
            <pc:docMk/>
            <pc:sldMk cId="3109645629" sldId="415"/>
            <ac:picMk id="23" creationId="{BC243C9D-8C0F-47CD-A183-1BE6C80497CE}"/>
          </ac:picMkLst>
        </pc:pic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9" creationId="{7D4483B6-7130-4DE4-BB76-278132881F40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0" creationId="{6254AF07-686A-4B32-A010-06CCA1D71D3D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1" creationId="{A525810B-F74C-4DC1-A393-AD8C1E922203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6" creationId="{B6C449C7-A8DD-436C-BDDC-3019EB975CF8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7" creationId="{6ED58E8B-7296-4E6C-99A6-5A52ED8560C0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8" creationId="{CEED1503-B6EF-47DF-94DA-E13D80626B4E}"/>
          </ac:cxnSpMkLst>
        </pc:cxnChg>
      </pc:sldChg>
      <pc:sldChg chg="new del">
        <pc:chgData name="Andrea Georgina Hernandez Limon" userId="6fcd4d0b-4b7f-4755-a530-9eb3ae6ce82a" providerId="ADAL" clId="{611B8DF2-A1B2-4306-B406-5F9E0C9A4AB2}" dt="2020-11-11T20:58:03.457" v="751" actId="2696"/>
        <pc:sldMkLst>
          <pc:docMk/>
          <pc:sldMk cId="1137465496" sldId="426"/>
        </pc:sldMkLst>
      </pc:sldChg>
      <pc:sldChg chg="addSp modSp new mod">
        <pc:chgData name="Andrea Georgina Hernandez Limon" userId="6fcd4d0b-4b7f-4755-a530-9eb3ae6ce82a" providerId="ADAL" clId="{611B8DF2-A1B2-4306-B406-5F9E0C9A4AB2}" dt="2020-11-11T21:20:20.478" v="1093" actId="14100"/>
        <pc:sldMkLst>
          <pc:docMk/>
          <pc:sldMk cId="2381372399" sldId="429"/>
        </pc:sldMkLst>
        <pc:spChg chg="mod">
          <ac:chgData name="Andrea Georgina Hernandez Limon" userId="6fcd4d0b-4b7f-4755-a530-9eb3ae6ce82a" providerId="ADAL" clId="{611B8DF2-A1B2-4306-B406-5F9E0C9A4AB2}" dt="2020-11-11T21:09:25.951" v="950"/>
          <ac:spMkLst>
            <pc:docMk/>
            <pc:sldMk cId="2381372399" sldId="429"/>
            <ac:spMk id="4" creationId="{FC5C4163-CA55-43B2-9E1B-1AB236877C8C}"/>
          </ac:spMkLst>
        </pc:spChg>
        <pc:spChg chg="mod">
          <ac:chgData name="Andrea Georgina Hernandez Limon" userId="6fcd4d0b-4b7f-4755-a530-9eb3ae6ce82a" providerId="ADAL" clId="{611B8DF2-A1B2-4306-B406-5F9E0C9A4AB2}" dt="2020-11-11T21:19:58.442" v="1091" actId="948"/>
          <ac:spMkLst>
            <pc:docMk/>
            <pc:sldMk cId="2381372399" sldId="429"/>
            <ac:spMk id="5" creationId="{00F8F324-A3B6-44BA-BA65-D5F211F70597}"/>
          </ac:spMkLst>
        </pc:spChg>
        <pc:picChg chg="add mod">
          <ac:chgData name="Andrea Georgina Hernandez Limon" userId="6fcd4d0b-4b7f-4755-a530-9eb3ae6ce82a" providerId="ADAL" clId="{611B8DF2-A1B2-4306-B406-5F9E0C9A4AB2}" dt="2020-11-11T21:20:20.478" v="1093" actId="14100"/>
          <ac:picMkLst>
            <pc:docMk/>
            <pc:sldMk cId="2381372399" sldId="429"/>
            <ac:picMk id="7" creationId="{DB016C96-CFB8-496E-9490-DD2EEFB735D2}"/>
          </ac:picMkLst>
        </pc:picChg>
      </pc:sldChg>
      <pc:sldChg chg="modSp add del mod">
        <pc:chgData name="Andrea Georgina Hernandez Limon" userId="6fcd4d0b-4b7f-4755-a530-9eb3ae6ce82a" providerId="ADAL" clId="{611B8DF2-A1B2-4306-B406-5F9E0C9A4AB2}" dt="2020-11-11T22:14:02.410" v="1631" actId="2696"/>
        <pc:sldMkLst>
          <pc:docMk/>
          <pc:sldMk cId="1888349153" sldId="430"/>
        </pc:sldMkLst>
        <pc:spChg chg="mod">
          <ac:chgData name="Andrea Georgina Hernandez Limon" userId="6fcd4d0b-4b7f-4755-a530-9eb3ae6ce82a" providerId="ADAL" clId="{611B8DF2-A1B2-4306-B406-5F9E0C9A4AB2}" dt="2020-11-11T22:13:41.942" v="1630" actId="20577"/>
          <ac:spMkLst>
            <pc:docMk/>
            <pc:sldMk cId="1888349153" sldId="430"/>
            <ac:spMk id="5" creationId="{44566232-B7AF-4136-886B-05C5C46D6215}"/>
          </ac:spMkLst>
        </pc:spChg>
      </pc:sldChg>
    </pc:docChg>
  </pc:docChgLst>
  <pc:docChgLst>
    <pc:chgData name="Michael A WilsonSanchez" userId="S::maw542@nau.edu::fc6058b4-ddd9-4e33-9e0b-4a56c9121860" providerId="AD" clId="Web-{73D5F0BC-3361-4D50-8997-95E0A7ED351D}"/>
    <pc:docChg chg="modSld">
      <pc:chgData name="Michael A WilsonSanchez" userId="S::maw542@nau.edu::fc6058b4-ddd9-4e33-9e0b-4a56c9121860" providerId="AD" clId="Web-{73D5F0BC-3361-4D50-8997-95E0A7ED351D}" dt="2021-02-25T21:28:00.072" v="24" actId="1076"/>
      <pc:docMkLst>
        <pc:docMk/>
      </pc:docMkLst>
      <pc:sldChg chg="addSp modSp">
        <pc:chgData name="Michael A WilsonSanchez" userId="S::maw542@nau.edu::fc6058b4-ddd9-4e33-9e0b-4a56c9121860" providerId="AD" clId="Web-{73D5F0BC-3361-4D50-8997-95E0A7ED351D}" dt="2021-02-25T21:28:00.072" v="24" actId="1076"/>
        <pc:sldMkLst>
          <pc:docMk/>
          <pc:sldMk cId="926126015" sldId="459"/>
        </pc:sldMkLst>
        <pc:spChg chg="add mod">
          <ac:chgData name="Michael A WilsonSanchez" userId="S::maw542@nau.edu::fc6058b4-ddd9-4e33-9e0b-4a56c9121860" providerId="AD" clId="Web-{73D5F0BC-3361-4D50-8997-95E0A7ED351D}" dt="2021-02-25T21:28:00.072" v="24" actId="1076"/>
          <ac:spMkLst>
            <pc:docMk/>
            <pc:sldMk cId="926126015" sldId="459"/>
            <ac:spMk id="8" creationId="{D04C9F82-8389-4400-854A-2204D9E32B79}"/>
          </ac:spMkLst>
        </pc:spChg>
        <pc:picChg chg="add mod">
          <ac:chgData name="Michael A WilsonSanchez" userId="S::maw542@nau.edu::fc6058b4-ddd9-4e33-9e0b-4a56c9121860" providerId="AD" clId="Web-{73D5F0BC-3361-4D50-8997-95E0A7ED351D}" dt="2021-02-25T21:27:18.461" v="3" actId="1076"/>
          <ac:picMkLst>
            <pc:docMk/>
            <pc:sldMk cId="926126015" sldId="459"/>
            <ac:picMk id="5" creationId="{D8477F43-AE39-4B16-AF3B-620C2FEB221C}"/>
          </ac:picMkLst>
        </pc:picChg>
      </pc:sldChg>
    </pc:docChg>
  </pc:docChgLst>
  <pc:docChgLst>
    <pc:chgData name="Andrea Georgina Hernandez Limon" userId="S::agh94@nau.edu::6fcd4d0b-4b7f-4755-a530-9eb3ae6ce82a" providerId="AD" clId="Web-{95630DDB-F66E-4972-A496-EE79817AF39D}"/>
    <pc:docChg chg="modSld">
      <pc:chgData name="Andrea Georgina Hernandez Limon" userId="S::agh94@nau.edu::6fcd4d0b-4b7f-4755-a530-9eb3ae6ce82a" providerId="AD" clId="Web-{95630DDB-F66E-4972-A496-EE79817AF39D}" dt="2021-02-26T10:14:31.174" v="863" actId="20577"/>
      <pc:docMkLst>
        <pc:docMk/>
      </pc:docMkLst>
      <pc:sldChg chg="modSp">
        <pc:chgData name="Andrea Georgina Hernandez Limon" userId="S::agh94@nau.edu::6fcd4d0b-4b7f-4755-a530-9eb3ae6ce82a" providerId="AD" clId="Web-{95630DDB-F66E-4972-A496-EE79817AF39D}" dt="2021-02-26T09:59:08.357" v="598" actId="20577"/>
        <pc:sldMkLst>
          <pc:docMk/>
          <pc:sldMk cId="2357469328" sldId="334"/>
        </pc:sldMkLst>
        <pc:spChg chg="mod">
          <ac:chgData name="Andrea Georgina Hernandez Limon" userId="S::agh94@nau.edu::6fcd4d0b-4b7f-4755-a530-9eb3ae6ce82a" providerId="AD" clId="Web-{95630DDB-F66E-4972-A496-EE79817AF39D}" dt="2021-02-26T09:59:08.357" v="598" actId="20577"/>
          <ac:spMkLst>
            <pc:docMk/>
            <pc:sldMk cId="2357469328" sldId="334"/>
            <ac:spMk id="3" creationId="{CF60972D-1FD5-4241-A098-9D413512B2A8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6:50.371" v="248" actId="14100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9:15.935" v="600" actId="20577"/>
        <pc:sldMkLst>
          <pc:docMk/>
          <pc:sldMk cId="2144519994" sldId="339"/>
        </pc:sldMkLst>
        <pc:spChg chg="mod">
          <ac:chgData name="Andrea Georgina Hernandez Limon" userId="S::agh94@nau.edu::6fcd4d0b-4b7f-4755-a530-9eb3ae6ce82a" providerId="AD" clId="Web-{95630DDB-F66E-4972-A496-EE79817AF39D}" dt="2021-02-26T09:59:15.935" v="600" actId="20577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7:18.762" v="254" actId="1076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6:55.996" v="250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1:50.127" v="387" actId="20577"/>
        <pc:sldMkLst>
          <pc:docMk/>
          <pc:sldMk cId="2717862842" sldId="351"/>
        </pc:sldMkLst>
        <pc:spChg chg="mod">
          <ac:chgData name="Andrea Georgina Hernandez Limon" userId="S::agh94@nau.edu::6fcd4d0b-4b7f-4755-a530-9eb3ae6ce82a" providerId="AD" clId="Web-{95630DDB-F66E-4972-A496-EE79817AF39D}" dt="2021-02-26T09:51:50.127" v="387" actId="20577"/>
          <ac:spMkLst>
            <pc:docMk/>
            <pc:sldMk cId="2717862842" sldId="351"/>
            <ac:spMk id="5" creationId="{B60340B6-CF4B-48D6-9D75-11EB956E15D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1:30.283" v="333" actId="14100"/>
          <ac:spMkLst>
            <pc:docMk/>
            <pc:sldMk cId="2717862842" sldId="351"/>
            <ac:spMk id="8" creationId="{79AEAA6D-0052-4223-9140-A763ABDDE30F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09:51:43.815" v="385" actId="1076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10:02:10.564" v="621" actId="20577"/>
        <pc:sldMkLst>
          <pc:docMk/>
          <pc:sldMk cId="1760418028" sldId="361"/>
        </pc:sldMkLst>
        <pc:spChg chg="mod">
          <ac:chgData name="Andrea Georgina Hernandez Limon" userId="S::agh94@nau.edu::6fcd4d0b-4b7f-4755-a530-9eb3ae6ce82a" providerId="AD" clId="Web-{95630DDB-F66E-4972-A496-EE79817AF39D}" dt="2021-02-26T09:57:26.792" v="570" actId="20577"/>
          <ac:spMkLst>
            <pc:docMk/>
            <pc:sldMk cId="1760418028" sldId="361"/>
            <ac:spMk id="3" creationId="{5F8D2662-15B2-4FD3-9492-82003C9B24D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8:32.920" v="265" actId="20577"/>
          <ac:spMkLst>
            <pc:docMk/>
            <pc:sldMk cId="1760418028" sldId="361"/>
            <ac:spMk id="5" creationId="{A501A4B0-6E4B-4376-A98C-1573B1D1FDE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08.658" v="619" actId="20577"/>
          <ac:spMkLst>
            <pc:docMk/>
            <pc:sldMk cId="1760418028" sldId="361"/>
            <ac:spMk id="7" creationId="{9D4C92BD-EF3E-4978-9FB6-CA56B9023E8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10.564" v="621" actId="20577"/>
          <ac:spMkLst>
            <pc:docMk/>
            <pc:sldMk cId="1760418028" sldId="361"/>
            <ac:spMk id="12" creationId="{79C6FCEA-FE4A-4FD8-8FC0-ABACDCDA0182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48:49.780" v="271" actId="1076"/>
          <ac:picMkLst>
            <pc:docMk/>
            <pc:sldMk cId="1760418028" sldId="361"/>
            <ac:picMk id="2" creationId="{63B6B379-5517-453F-AFC0-090F76A69262}"/>
          </ac:picMkLst>
        </pc:picChg>
        <pc:picChg chg="mod">
          <ac:chgData name="Andrea Georgina Hernandez Limon" userId="S::agh94@nau.edu::6fcd4d0b-4b7f-4755-a530-9eb3ae6ce82a" providerId="AD" clId="Web-{95630DDB-F66E-4972-A496-EE79817AF39D}" dt="2021-02-26T09:48:57.639" v="274" actId="14100"/>
          <ac:picMkLst>
            <pc:docMk/>
            <pc:sldMk cId="1760418028" sldId="361"/>
            <ac:picMk id="6" creationId="{36CC3864-5A9A-4F82-BDE8-8A618F61C6E4}"/>
          </ac:picMkLst>
        </pc:picChg>
        <pc:picChg chg="mod">
          <ac:chgData name="Andrea Georgina Hernandez Limon" userId="S::agh94@nau.edu::6fcd4d0b-4b7f-4755-a530-9eb3ae6ce82a" providerId="AD" clId="Web-{95630DDB-F66E-4972-A496-EE79817AF39D}" dt="2021-02-26T09:49:02.342" v="275" actId="14100"/>
          <ac:picMkLst>
            <pc:docMk/>
            <pc:sldMk cId="1760418028" sldId="361"/>
            <ac:picMk id="9" creationId="{E9AC1E4B-A124-4968-A952-773217C7775A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2:52.018" v="652" actId="20577"/>
        <pc:sldMkLst>
          <pc:docMk/>
          <pc:sldMk cId="4283164079" sldId="362"/>
        </pc:sldMkLst>
        <pc:spChg chg="mod">
          <ac:chgData name="Andrea Georgina Hernandez Limon" userId="S::agh94@nau.edu::6fcd4d0b-4b7f-4755-a530-9eb3ae6ce82a" providerId="AD" clId="Web-{95630DDB-F66E-4972-A496-EE79817AF39D}" dt="2021-02-26T09:57:31.964" v="571" actId="20577"/>
          <ac:spMkLst>
            <pc:docMk/>
            <pc:sldMk cId="4283164079" sldId="362"/>
            <ac:spMk id="3" creationId="{5F8D2662-15B2-4FD3-9492-82003C9B24D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52.018" v="652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46.065" v="650" actId="20577"/>
          <ac:spMkLst>
            <pc:docMk/>
            <pc:sldMk cId="4283164079" sldId="362"/>
            <ac:spMk id="11" creationId="{56D22071-6D1B-40DD-95C1-C4748CE242F8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10:02:16.189" v="643"/>
          <ac:graphicFrameMkLst>
            <pc:docMk/>
            <pc:sldMk cId="4283164079" sldId="362"/>
            <ac:graphicFrameMk id="5" creationId="{5FB75160-67B2-463F-BF9E-C2B8FFBA0659}"/>
          </ac:graphicFrameMkLst>
        </pc:graphicFrameChg>
        <pc:graphicFrameChg chg="modGraphic">
          <ac:chgData name="Andrea Georgina Hernandez Limon" userId="S::agh94@nau.edu::6fcd4d0b-4b7f-4755-a530-9eb3ae6ce82a" providerId="AD" clId="Web-{95630DDB-F66E-4972-A496-EE79817AF39D}" dt="2021-02-26T09:48:17.201" v="260"/>
          <ac:graphicFrameMkLst>
            <pc:docMk/>
            <pc:sldMk cId="4283164079" sldId="362"/>
            <ac:graphicFrameMk id="7" creationId="{0AC35467-5663-4C8D-A561-79CB2B0809B3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09:51:18.892" v="330" actId="20577"/>
        <pc:sldMkLst>
          <pc:docMk/>
          <pc:sldMk cId="333869463" sldId="378"/>
        </pc:sldMkLst>
        <pc:spChg chg="mod">
          <ac:chgData name="Andrea Georgina Hernandez Limon" userId="S::agh94@nau.edu::6fcd4d0b-4b7f-4755-a530-9eb3ae6ce82a" providerId="AD" clId="Web-{95630DDB-F66E-4972-A496-EE79817AF39D}" dt="2021-02-26T09:51:13.064" v="328" actId="14100"/>
          <ac:spMkLst>
            <pc:docMk/>
            <pc:sldMk cId="333869463" sldId="378"/>
            <ac:spMk id="8" creationId="{AC55324F-7357-4915-8EA4-F657E1514E6E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1:18.892" v="330" actId="20577"/>
          <ac:spMkLst>
            <pc:docMk/>
            <pc:sldMk cId="333869463" sldId="378"/>
            <ac:spMk id="14" creationId="{0D971BAA-92EF-412C-9CA3-18C6928D69CB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9:22.576" v="602" actId="20577"/>
        <pc:sldMkLst>
          <pc:docMk/>
          <pc:sldMk cId="2429524766" sldId="404"/>
        </pc:sldMkLst>
        <pc:spChg chg="mod">
          <ac:chgData name="Andrea Georgina Hernandez Limon" userId="S::agh94@nau.edu::6fcd4d0b-4b7f-4755-a530-9eb3ae6ce82a" providerId="AD" clId="Web-{95630DDB-F66E-4972-A496-EE79817AF39D}" dt="2021-02-26T09:59:22.576" v="602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2:38.300" v="513" actId="1076"/>
        <pc:sldMkLst>
          <pc:docMk/>
          <pc:sldMk cId="1706015516" sldId="425"/>
        </pc:sldMkLst>
        <pc:spChg chg="mod">
          <ac:chgData name="Andrea Georgina Hernandez Limon" userId="S::agh94@nau.edu::6fcd4d0b-4b7f-4755-a530-9eb3ae6ce82a" providerId="AD" clId="Web-{95630DDB-F66E-4972-A496-EE79817AF39D}" dt="2021-02-26T09:51:52.190" v="388" actId="20577"/>
          <ac:spMkLst>
            <pc:docMk/>
            <pc:sldMk cId="1706015516" sldId="425"/>
            <ac:spMk id="5" creationId="{BAAAF645-33FA-4BB0-B349-93D2E5CEB4C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2:38.300" v="513" actId="1076"/>
          <ac:spMkLst>
            <pc:docMk/>
            <pc:sldMk cId="1706015516" sldId="425"/>
            <ac:spMk id="13" creationId="{7928A970-1722-452B-BCEB-CB47B15F8102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09:52:27.566" v="512" actId="1076"/>
          <ac:graphicFrameMkLst>
            <pc:docMk/>
            <pc:sldMk cId="1706015516" sldId="425"/>
            <ac:graphicFrameMk id="14" creationId="{9F319769-47D6-402C-8E9F-A713C0EA6D39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09:59:27.920" v="603" actId="20577"/>
        <pc:sldMkLst>
          <pc:docMk/>
          <pc:sldMk cId="3078532535" sldId="430"/>
        </pc:sldMkLst>
        <pc:spChg chg="mod">
          <ac:chgData name="Andrea Georgina Hernandez Limon" userId="S::agh94@nau.edu::6fcd4d0b-4b7f-4755-a530-9eb3ae6ce82a" providerId="AD" clId="Web-{95630DDB-F66E-4972-A496-EE79817AF39D}" dt="2021-02-26T09:59:27.920" v="603" actId="20577"/>
          <ac:spMkLst>
            <pc:docMk/>
            <pc:sldMk cId="3078532535" sldId="430"/>
            <ac:spMk id="3" creationId="{5A283E1B-9065-4F6E-91AC-00F4927D5F1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3:55.365" v="517" actId="20577"/>
        <pc:sldMkLst>
          <pc:docMk/>
          <pc:sldMk cId="2786242437" sldId="444"/>
        </pc:sldMkLst>
        <pc:spChg chg="mod">
          <ac:chgData name="Andrea Georgina Hernandez Limon" userId="S::agh94@nau.edu::6fcd4d0b-4b7f-4755-a530-9eb3ae6ce82a" providerId="AD" clId="Web-{95630DDB-F66E-4972-A496-EE79817AF39D}" dt="2021-02-26T09:53:55.365" v="517" actId="20577"/>
          <ac:spMkLst>
            <pc:docMk/>
            <pc:sldMk cId="2786242437" sldId="444"/>
            <ac:spMk id="3" creationId="{E551071F-31BF-4CB1-966B-4A6A18F1296C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09:50:52.751" v="325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10:08:32.588" v="739" actId="20577"/>
        <pc:sldMkLst>
          <pc:docMk/>
          <pc:sldMk cId="4210952546" sldId="446"/>
        </pc:sldMkLst>
        <pc:spChg chg="mod">
          <ac:chgData name="Andrea Georgina Hernandez Limon" userId="S::agh94@nau.edu::6fcd4d0b-4b7f-4755-a530-9eb3ae6ce82a" providerId="AD" clId="Web-{95630DDB-F66E-4972-A496-EE79817AF39D}" dt="2021-02-26T09:55:09.523" v="546" actId="20577"/>
          <ac:spMkLst>
            <pc:docMk/>
            <pc:sldMk cId="4210952546" sldId="446"/>
            <ac:spMk id="2" creationId="{84E3286A-5DF8-4423-9F7C-CF9AAB79094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32.588" v="739" actId="20577"/>
          <ac:spMkLst>
            <pc:docMk/>
            <pc:sldMk cId="4210952546" sldId="446"/>
            <ac:spMk id="4" creationId="{7701D61A-0B90-489A-8636-10FD2D22B2E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27.140" v="285" actId="20577"/>
          <ac:spMkLst>
            <pc:docMk/>
            <pc:sldMk cId="4210952546" sldId="446"/>
            <ac:spMk id="5" creationId="{1E68F217-A201-4A57-8900-17CE784AF72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32.437" v="287" actId="20577"/>
          <ac:spMkLst>
            <pc:docMk/>
            <pc:sldMk cId="4210952546" sldId="446"/>
            <ac:spMk id="7" creationId="{C3525C2C-810C-4509-AC1D-CAD884DEF381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7:55.275" v="733" actId="20577"/>
        <pc:sldMkLst>
          <pc:docMk/>
          <pc:sldMk cId="1934661711" sldId="447"/>
        </pc:sldMkLst>
        <pc:spChg chg="mod">
          <ac:chgData name="Andrea Georgina Hernandez Limon" userId="S::agh94@nau.edu::6fcd4d0b-4b7f-4755-a530-9eb3ae6ce82a" providerId="AD" clId="Web-{95630DDB-F66E-4972-A496-EE79817AF39D}" dt="2021-02-26T09:58:20.903" v="580" actId="20577"/>
          <ac:spMkLst>
            <pc:docMk/>
            <pc:sldMk cId="1934661711" sldId="447"/>
            <ac:spMk id="2" creationId="{49C905BD-91FD-43E9-AA8B-609A3E7B7A8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7:55.275" v="733" actId="20577"/>
          <ac:spMkLst>
            <pc:docMk/>
            <pc:sldMk cId="1934661711" sldId="447"/>
            <ac:spMk id="4" creationId="{1BC8300F-6E22-4716-9476-4987CDD326A0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8:34.731" v="584" actId="20577"/>
        <pc:sldMkLst>
          <pc:docMk/>
          <pc:sldMk cId="903888108" sldId="448"/>
        </pc:sldMkLst>
        <pc:spChg chg="mod">
          <ac:chgData name="Andrea Georgina Hernandez Limon" userId="S::agh94@nau.edu::6fcd4d0b-4b7f-4755-a530-9eb3ae6ce82a" providerId="AD" clId="Web-{95630DDB-F66E-4972-A496-EE79817AF39D}" dt="2021-02-26T09:58:34.731" v="584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8:28.497" v="583" actId="20577"/>
          <ac:spMkLst>
            <pc:docMk/>
            <pc:sldMk cId="903888108" sldId="448"/>
            <ac:spMk id="4" creationId="{7BC9EC5E-91F4-4D18-B568-1CB13037AC3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6:14.636" v="241" actId="1076"/>
          <ac:spMkLst>
            <pc:docMk/>
            <pc:sldMk cId="903888108" sldId="448"/>
            <ac:spMk id="7" creationId="{A41EAF07-F13A-48A4-B879-2BACEB162641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46:09.823" v="240" actId="1076"/>
          <ac:picMkLst>
            <pc:docMk/>
            <pc:sldMk cId="903888108" sldId="448"/>
            <ac:picMk id="5" creationId="{738421E8-E836-4368-B2BA-3A2A01854CF1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8:22.041" v="736" actId="20577"/>
        <pc:sldMkLst>
          <pc:docMk/>
          <pc:sldMk cId="2843473523" sldId="449"/>
        </pc:sldMkLst>
        <pc:spChg chg="mod">
          <ac:chgData name="Andrea Georgina Hernandez Limon" userId="S::agh94@nau.edu::6fcd4d0b-4b7f-4755-a530-9eb3ae6ce82a" providerId="AD" clId="Web-{95630DDB-F66E-4972-A496-EE79817AF39D}" dt="2021-02-26T09:57:18.479" v="569" actId="20577"/>
          <ac:spMkLst>
            <pc:docMk/>
            <pc:sldMk cId="2843473523" sldId="449"/>
            <ac:spMk id="2" creationId="{95BEB4C3-4B93-4778-AC19-93AE93E44CD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22.041" v="736" actId="20577"/>
          <ac:spMkLst>
            <pc:docMk/>
            <pc:sldMk cId="2843473523" sldId="449"/>
            <ac:spMk id="4" creationId="{D321FF43-9024-410B-92CF-69230296B2C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7:12.821" v="725" actId="20577"/>
        <pc:sldMkLst>
          <pc:docMk/>
          <pc:sldMk cId="1337865544" sldId="450"/>
        </pc:sldMkLst>
        <pc:spChg chg="mod">
          <ac:chgData name="Andrea Georgina Hernandez Limon" userId="S::agh94@nau.edu::6fcd4d0b-4b7f-4755-a530-9eb3ae6ce82a" providerId="AD" clId="Web-{95630DDB-F66E-4972-A496-EE79817AF39D}" dt="2021-02-26T09:58:39.637" v="586" actId="20577"/>
          <ac:spMkLst>
            <pc:docMk/>
            <pc:sldMk cId="1337865544" sldId="450"/>
            <ac:spMk id="2" creationId="{A4B3EC33-C554-42B6-A259-68139993CA1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7:12.821" v="725" actId="20577"/>
          <ac:spMkLst>
            <pc:docMk/>
            <pc:sldMk cId="1337865544" sldId="450"/>
            <ac:spMk id="4" creationId="{05E9BB93-D35C-4DCF-8B18-66BB54480E78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9:03.060" v="597" actId="1076"/>
        <pc:sldMkLst>
          <pc:docMk/>
          <pc:sldMk cId="719512023" sldId="451"/>
        </pc:sldMkLst>
        <pc:spChg chg="mod">
          <ac:chgData name="Andrea Georgina Hernandez Limon" userId="S::agh94@nau.edu::6fcd4d0b-4b7f-4755-a530-9eb3ae6ce82a" providerId="AD" clId="Web-{95630DDB-F66E-4972-A496-EE79817AF39D}" dt="2021-02-26T09:46:40.636" v="245" actId="20577"/>
          <ac:spMkLst>
            <pc:docMk/>
            <pc:sldMk cId="719512023" sldId="451"/>
            <ac:spMk id="4" creationId="{0877C950-5D63-4A30-9954-F5FB3D6225BC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59:03.060" v="597" actId="1076"/>
          <ac:picMkLst>
            <pc:docMk/>
            <pc:sldMk cId="719512023" sldId="451"/>
            <ac:picMk id="5" creationId="{5EE202C7-EA5A-474D-9558-B862BB5FA4D5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4:05.988" v="696" actId="20577"/>
        <pc:sldMkLst>
          <pc:docMk/>
          <pc:sldMk cId="3253336583" sldId="452"/>
        </pc:sldMkLst>
        <pc:spChg chg="mod">
          <ac:chgData name="Andrea Georgina Hernandez Limon" userId="S::agh94@nau.edu::6fcd4d0b-4b7f-4755-a530-9eb3ae6ce82a" providerId="AD" clId="Web-{95630DDB-F66E-4972-A496-EE79817AF39D}" dt="2021-02-26T09:57:58.324" v="577" actId="20577"/>
          <ac:spMkLst>
            <pc:docMk/>
            <pc:sldMk cId="3253336583" sldId="452"/>
            <ac:spMk id="2" creationId="{6CCC5979-6472-4ED8-A643-C2970222A6A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4:05.988" v="696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4:03.754" v="695" actId="20577"/>
          <ac:spMkLst>
            <pc:docMk/>
            <pc:sldMk cId="3253336583" sldId="452"/>
            <ac:spMk id="11" creationId="{F66A48CA-3CD1-42D9-B3DC-9FDFE8181072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8:00.384" v="734" actId="20577"/>
        <pc:sldMkLst>
          <pc:docMk/>
          <pc:sldMk cId="1129089803" sldId="454"/>
        </pc:sldMkLst>
        <pc:spChg chg="mod">
          <ac:chgData name="Andrea Georgina Hernandez Limon" userId="S::agh94@nau.edu::6fcd4d0b-4b7f-4755-a530-9eb3ae6ce82a" providerId="AD" clId="Web-{95630DDB-F66E-4972-A496-EE79817AF39D}" dt="2021-02-26T09:58:08.855" v="578" actId="20577"/>
          <ac:spMkLst>
            <pc:docMk/>
            <pc:sldMk cId="1129089803" sldId="454"/>
            <ac:spMk id="2" creationId="{50C0C5C9-F26C-405B-8A9F-09C1D6253F8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00.384" v="734" actId="20577"/>
          <ac:spMkLst>
            <pc:docMk/>
            <pc:sldMk cId="1129089803" sldId="454"/>
            <ac:spMk id="4" creationId="{F04828A6-B430-4F02-A871-1BC7CACBC09B}"/>
          </ac:spMkLst>
        </pc:spChg>
      </pc:sldChg>
      <pc:sldChg chg="addSp delSp modSp modNotes">
        <pc:chgData name="Andrea Georgina Hernandez Limon" userId="S::agh94@nau.edu::6fcd4d0b-4b7f-4755-a530-9eb3ae6ce82a" providerId="AD" clId="Web-{95630DDB-F66E-4972-A496-EE79817AF39D}" dt="2021-02-26T10:07:41.587" v="731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95630DDB-F66E-4972-A496-EE79817AF39D}" dt="2021-02-26T09:58:46.669" v="593" actId="20577"/>
          <ac:spMkLst>
            <pc:docMk/>
            <pc:sldMk cId="3757069264" sldId="455"/>
            <ac:spMk id="2" creationId="{832D1226-5D9A-4C17-A213-A51DEE8D59D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7:41.587" v="731" actId="20577"/>
          <ac:spMkLst>
            <pc:docMk/>
            <pc:sldMk cId="3757069264" sldId="455"/>
            <ac:spMk id="4" creationId="{A3EBE17A-7EFA-417A-8943-1623FD4CE28E}"/>
          </ac:spMkLst>
        </pc:spChg>
        <pc:spChg chg="add mod">
          <ac:chgData name="Andrea Georgina Hernandez Limon" userId="S::agh94@nau.edu::6fcd4d0b-4b7f-4755-a530-9eb3ae6ce82a" providerId="AD" clId="Web-{95630DDB-F66E-4972-A496-EE79817AF39D}" dt="2021-02-26T10:06:53.211" v="722" actId="20577"/>
          <ac:spMkLst>
            <pc:docMk/>
            <pc:sldMk cId="3757069264" sldId="455"/>
            <ac:spMk id="6" creationId="{0224016C-5FFD-46E4-B8B2-02A41D704242}"/>
          </ac:spMkLst>
        </pc:spChg>
        <pc:spChg chg="add del mod">
          <ac:chgData name="Andrea Georgina Hernandez Limon" userId="S::agh94@nau.edu::6fcd4d0b-4b7f-4755-a530-9eb3ae6ce82a" providerId="AD" clId="Web-{95630DDB-F66E-4972-A496-EE79817AF39D}" dt="2021-02-26T10:06:16.679" v="712"/>
          <ac:spMkLst>
            <pc:docMk/>
            <pc:sldMk cId="3757069264" sldId="455"/>
            <ac:spMk id="7" creationId="{868E777E-F72D-4BC8-BFC8-079D43AD3B45}"/>
          </ac:spMkLst>
        </pc:spChg>
        <pc:picChg chg="add mod">
          <ac:chgData name="Andrea Georgina Hernandez Limon" userId="S::agh94@nau.edu::6fcd4d0b-4b7f-4755-a530-9eb3ae6ce82a" providerId="AD" clId="Web-{95630DDB-F66E-4972-A496-EE79817AF39D}" dt="2021-02-26T10:06:33.976" v="714" actId="1076"/>
          <ac:picMkLst>
            <pc:docMk/>
            <pc:sldMk cId="3757069264" sldId="455"/>
            <ac:picMk id="5" creationId="{DA9B18D2-5E6D-4304-900D-9A344A288C94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1:51.423" v="618" actId="20577"/>
        <pc:sldMkLst>
          <pc:docMk/>
          <pc:sldMk cId="1243769927" sldId="456"/>
        </pc:sldMkLst>
        <pc:spChg chg="mod">
          <ac:chgData name="Andrea Georgina Hernandez Limon" userId="S::agh94@nau.edu::6fcd4d0b-4b7f-4755-a530-9eb3ae6ce82a" providerId="AD" clId="Web-{95630DDB-F66E-4972-A496-EE79817AF39D}" dt="2021-02-26T09:54:50.523" v="539" actId="20577"/>
          <ac:spMkLst>
            <pc:docMk/>
            <pc:sldMk cId="1243769927" sldId="456"/>
            <ac:spMk id="2" creationId="{28062E91-91BA-418A-8D64-B0874C4F370A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50.063" v="616" actId="20577"/>
          <ac:spMkLst>
            <pc:docMk/>
            <pc:sldMk cId="1243769927" sldId="456"/>
            <ac:spMk id="10" creationId="{8078CD69-8638-4ED1-801A-32EEE3AA3530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51.423" v="618" actId="20577"/>
          <ac:spMkLst>
            <pc:docMk/>
            <pc:sldMk cId="1243769927" sldId="456"/>
            <ac:spMk id="11" creationId="{BA8E4B3A-8AFC-4694-8A8E-79D54D9DE41E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13:55.127" v="854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95630DDB-F66E-4972-A496-EE79817AF39D}" dt="2021-02-26T09:54:01.677" v="519" actId="20577"/>
          <ac:spMkLst>
            <pc:docMk/>
            <pc:sldMk cId="816915786" sldId="458"/>
            <ac:spMk id="2" creationId="{66D49F66-CB47-449C-9A32-32617CA0776D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13:55.127" v="854" actId="20577"/>
          <ac:spMkLst>
            <pc:docMk/>
            <pc:sldMk cId="816915786" sldId="458"/>
            <ac:spMk id="4" creationId="{BDE44F66-293A-49F2-8C4C-EFB67A34028B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9:01.354" v="750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95630DDB-F66E-4972-A496-EE79817AF39D}" dt="2021-02-26T09:54:16.396" v="530" actId="20577"/>
          <ac:spMkLst>
            <pc:docMk/>
            <pc:sldMk cId="926126015" sldId="459"/>
            <ac:spMk id="2" creationId="{4737ABFD-99DE-4D57-B1DE-75E436575393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9:01.354" v="750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0:40.921" v="604" actId="20577"/>
          <ac:spMkLst>
            <pc:docMk/>
            <pc:sldMk cId="926126015" sldId="459"/>
            <ac:spMk id="6" creationId="{14EAE164-2CA7-48C6-9993-0151B7317821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0:44.171" v="605" actId="20577"/>
          <ac:spMkLst>
            <pc:docMk/>
            <pc:sldMk cId="926126015" sldId="459"/>
            <ac:spMk id="7" creationId="{90FF4D7D-1841-43EF-BC84-4E4D6CAD9AE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0:45.859" v="606" actId="20577"/>
          <ac:spMkLst>
            <pc:docMk/>
            <pc:sldMk cId="926126015" sldId="459"/>
            <ac:spMk id="8" creationId="{D04C9F82-8389-4400-854A-2204D9E32B79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8:41.041" v="741" actId="20577"/>
        <pc:sldMkLst>
          <pc:docMk/>
          <pc:sldMk cId="873623977" sldId="460"/>
        </pc:sldMkLst>
        <pc:spChg chg="mod">
          <ac:chgData name="Andrea Georgina Hernandez Limon" userId="S::agh94@nau.edu::6fcd4d0b-4b7f-4755-a530-9eb3ae6ce82a" providerId="AD" clId="Web-{95630DDB-F66E-4972-A496-EE79817AF39D}" dt="2021-02-26T09:54:33.788" v="533" actId="20577"/>
          <ac:spMkLst>
            <pc:docMk/>
            <pc:sldMk cId="873623977" sldId="460"/>
            <ac:spMk id="2" creationId="{94DC026A-AC07-49DC-BDC9-DF882EF40438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41.041" v="741" actId="20577"/>
          <ac:spMkLst>
            <pc:docMk/>
            <pc:sldMk cId="873623977" sldId="460"/>
            <ac:spMk id="4" creationId="{F8DBFD57-F217-4943-877A-326FF9AE7BFA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37.985" v="612" actId="20577"/>
          <ac:spMkLst>
            <pc:docMk/>
            <pc:sldMk cId="873623977" sldId="460"/>
            <ac:spMk id="8" creationId="{B71F8E22-48A5-469F-BE03-373190BB20EA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43.673" v="614" actId="20577"/>
          <ac:spMkLst>
            <pc:docMk/>
            <pc:sldMk cId="873623977" sldId="460"/>
            <ac:spMk id="13" creationId="{61225446-6721-4615-81BE-C79D7431281A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14:31.174" v="863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95630DDB-F66E-4972-A496-EE79817AF39D}" dt="2021-02-26T09:54:20.568" v="531" actId="20577"/>
          <ac:spMkLst>
            <pc:docMk/>
            <pc:sldMk cId="1525690756" sldId="461"/>
            <ac:spMk id="2" creationId="{C1E424B2-2FBC-44CA-9DAA-DF735A46BAE6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14:31.174" v="863" actId="20577"/>
          <ac:spMkLst>
            <pc:docMk/>
            <pc:sldMk cId="1525690756" sldId="461"/>
            <ac:spMk id="7" creationId="{FDDB8822-A3BB-42A5-9160-65F8526D4A28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14:27.112" v="861" actId="20577"/>
          <ac:spMkLst>
            <pc:docMk/>
            <pc:sldMk cId="1525690756" sldId="461"/>
            <ac:spMk id="8" creationId="{8BB02CD4-4721-40A5-AA7E-72BED8560BF3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4:55.523" v="540" actId="20577"/>
        <pc:sldMkLst>
          <pc:docMk/>
          <pc:sldMk cId="971895614" sldId="462"/>
        </pc:sldMkLst>
        <pc:spChg chg="mod">
          <ac:chgData name="Andrea Georgina Hernandez Limon" userId="S::agh94@nau.edu::6fcd4d0b-4b7f-4755-a530-9eb3ae6ce82a" providerId="AD" clId="Web-{95630DDB-F66E-4972-A496-EE79817AF39D}" dt="2021-02-26T09:54:55.523" v="540" actId="20577"/>
          <ac:spMkLst>
            <pc:docMk/>
            <pc:sldMk cId="971895614" sldId="462"/>
            <ac:spMk id="2" creationId="{3FD77EC8-0E14-4B86-AECC-ECE99C0F9E65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43.718" v="293" actId="20577"/>
          <ac:spMkLst>
            <pc:docMk/>
            <pc:sldMk cId="971895614" sldId="462"/>
            <ac:spMk id="7" creationId="{D65E2935-D2A5-49CA-AC8B-864282312DF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47.562" v="295" actId="20577"/>
          <ac:spMkLst>
            <pc:docMk/>
            <pc:sldMk cId="971895614" sldId="462"/>
            <ac:spMk id="10" creationId="{31208409-47AA-4839-B874-D1E4FA6F9517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5:00.836" v="542" actId="20577"/>
        <pc:sldMkLst>
          <pc:docMk/>
          <pc:sldMk cId="3321321218" sldId="463"/>
        </pc:sldMkLst>
        <pc:spChg chg="mod">
          <ac:chgData name="Andrea Georgina Hernandez Limon" userId="S::agh94@nau.edu::6fcd4d0b-4b7f-4755-a530-9eb3ae6ce82a" providerId="AD" clId="Web-{95630DDB-F66E-4972-A496-EE79817AF39D}" dt="2021-02-26T09:55:00.836" v="542" actId="20577"/>
          <ac:spMkLst>
            <pc:docMk/>
            <pc:sldMk cId="3321321218" sldId="463"/>
            <ac:spMk id="2" creationId="{AC315C15-4DA9-4E89-8270-EB62553A5943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36.999" v="289" actId="20577"/>
          <ac:spMkLst>
            <pc:docMk/>
            <pc:sldMk cId="3321321218" sldId="463"/>
            <ac:spMk id="9" creationId="{23E8CF67-5A6E-4FC5-BE57-508109EE14B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39.984" v="291" actId="20577"/>
          <ac:spMkLst>
            <pc:docMk/>
            <pc:sldMk cId="3321321218" sldId="463"/>
            <ac:spMk id="10" creationId="{7A08D4B1-B1BF-4A29-AB83-EDE046719F4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5:13.602" v="547" actId="20577"/>
        <pc:sldMkLst>
          <pc:docMk/>
          <pc:sldMk cId="2204203914" sldId="464"/>
        </pc:sldMkLst>
        <pc:spChg chg="mod">
          <ac:chgData name="Andrea Georgina Hernandez Limon" userId="S::agh94@nau.edu::6fcd4d0b-4b7f-4755-a530-9eb3ae6ce82a" providerId="AD" clId="Web-{95630DDB-F66E-4972-A496-EE79817AF39D}" dt="2021-02-26T09:55:13.602" v="547" actId="20577"/>
          <ac:spMkLst>
            <pc:docMk/>
            <pc:sldMk cId="2204203914" sldId="464"/>
            <ac:spMk id="2" creationId="{84E3286A-5DF8-4423-9F7C-CF9AAB79094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17.733" v="281" actId="20577"/>
          <ac:spMkLst>
            <pc:docMk/>
            <pc:sldMk cId="2204203914" sldId="464"/>
            <ac:spMk id="15" creationId="{77A26B46-1476-4DEA-9C02-998FBBED901B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21.577" v="283" actId="20577"/>
          <ac:spMkLst>
            <pc:docMk/>
            <pc:sldMk cId="2204203914" sldId="464"/>
            <ac:spMk id="16" creationId="{E0FA3AD4-BEE0-4E86-A8C0-3DA79EE03255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8:28.307" v="738" actId="20577"/>
        <pc:sldMkLst>
          <pc:docMk/>
          <pc:sldMk cId="2467923830" sldId="465"/>
        </pc:sldMkLst>
        <pc:spChg chg="mod">
          <ac:chgData name="Andrea Georgina Hernandez Limon" userId="S::agh94@nau.edu::6fcd4d0b-4b7f-4755-a530-9eb3ae6ce82a" providerId="AD" clId="Web-{95630DDB-F66E-4972-A496-EE79817AF39D}" dt="2021-02-26T09:55:18.820" v="548" actId="20577"/>
          <ac:spMkLst>
            <pc:docMk/>
            <pc:sldMk cId="2467923830" sldId="465"/>
            <ac:spMk id="2" creationId="{95BEB4C3-4B93-4778-AC19-93AE93E44CD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28.307" v="738" actId="20577"/>
          <ac:spMkLst>
            <pc:docMk/>
            <pc:sldMk cId="2467923830" sldId="465"/>
            <ac:spMk id="4" creationId="{D321FF43-9024-410B-92CF-69230296B2CD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56:51.588" v="566" actId="1076"/>
          <ac:picMkLst>
            <pc:docMk/>
            <pc:sldMk cId="2467923830" sldId="465"/>
            <ac:picMk id="5" creationId="{8F573C1E-5C2C-43EB-95D8-2A4E4680F01A}"/>
          </ac:picMkLst>
        </pc:picChg>
        <pc:picChg chg="mod">
          <ac:chgData name="Andrea Georgina Hernandez Limon" userId="S::agh94@nau.edu::6fcd4d0b-4b7f-4755-a530-9eb3ae6ce82a" providerId="AD" clId="Web-{95630DDB-F66E-4972-A496-EE79817AF39D}" dt="2021-02-26T09:56:36.963" v="563" actId="1076"/>
          <ac:picMkLst>
            <pc:docMk/>
            <pc:sldMk cId="2467923830" sldId="465"/>
            <ac:picMk id="6" creationId="{14ACE060-654B-4358-9C5C-427398E495FC}"/>
          </ac:picMkLst>
        </pc:picChg>
        <pc:picChg chg="mod modCrop">
          <ac:chgData name="Andrea Georgina Hernandez Limon" userId="S::agh94@nau.edu::6fcd4d0b-4b7f-4755-a530-9eb3ae6ce82a" providerId="AD" clId="Web-{95630DDB-F66E-4972-A496-EE79817AF39D}" dt="2021-02-26T09:56:59.510" v="567" actId="1076"/>
          <ac:picMkLst>
            <pc:docMk/>
            <pc:sldMk cId="2467923830" sldId="465"/>
            <ac:picMk id="7" creationId="{B1D3D264-324A-4937-8B51-24F3E0DD24D7}"/>
          </ac:picMkLst>
        </pc:picChg>
        <pc:picChg chg="mod modCrop">
          <ac:chgData name="Andrea Georgina Hernandez Limon" userId="S::agh94@nau.edu::6fcd4d0b-4b7f-4755-a530-9eb3ae6ce82a" providerId="AD" clId="Web-{95630DDB-F66E-4972-A496-EE79817AF39D}" dt="2021-02-26T09:57:08.229" v="568" actId="1076"/>
          <ac:picMkLst>
            <pc:docMk/>
            <pc:sldMk cId="2467923830" sldId="465"/>
            <ac:picMk id="8" creationId="{EF8088D1-553E-4060-981C-BFC0D1C31406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09:57:44.464" v="573" actId="20577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95630DDB-F66E-4972-A496-EE79817AF39D}" dt="2021-02-26T09:57:44.464" v="573" actId="20577"/>
          <ac:spMkLst>
            <pc:docMk/>
            <pc:sldMk cId="1448605058" sldId="466"/>
            <ac:spMk id="2" creationId="{2714E599-144C-43E3-BDAC-07832183249B}"/>
          </ac:spMkLst>
        </pc:spChg>
      </pc:sldChg>
      <pc:sldChg chg="addSp modSp">
        <pc:chgData name="Andrea Georgina Hernandez Limon" userId="S::agh94@nau.edu::6fcd4d0b-4b7f-4755-a530-9eb3ae6ce82a" providerId="AD" clId="Web-{95630DDB-F66E-4972-A496-EE79817AF39D}" dt="2021-02-26T10:03:50.269" v="692" actId="20577"/>
        <pc:sldMkLst>
          <pc:docMk/>
          <pc:sldMk cId="4166410647" sldId="467"/>
        </pc:sldMkLst>
        <pc:spChg chg="mod">
          <ac:chgData name="Andrea Georgina Hernandez Limon" userId="S::agh94@nau.edu::6fcd4d0b-4b7f-4755-a530-9eb3ae6ce82a" providerId="AD" clId="Web-{95630DDB-F66E-4972-A496-EE79817AF39D}" dt="2021-02-26T09:57:49.464" v="576" actId="20577"/>
          <ac:spMkLst>
            <pc:docMk/>
            <pc:sldMk cId="4166410647" sldId="467"/>
            <ac:spMk id="2" creationId="{CF5C5376-B7DF-49A0-9249-A8DC671F40DD}"/>
          </ac:spMkLst>
        </pc:spChg>
        <pc:spChg chg="add mod">
          <ac:chgData name="Andrea Georgina Hernandez Limon" userId="S::agh94@nau.edu::6fcd4d0b-4b7f-4755-a530-9eb3ae6ce82a" providerId="AD" clId="Web-{95630DDB-F66E-4972-A496-EE79817AF39D}" dt="2021-02-26T10:03:50.269" v="692" actId="20577"/>
          <ac:spMkLst>
            <pc:docMk/>
            <pc:sldMk cId="4166410647" sldId="467"/>
            <ac:spMk id="5" creationId="{5604C2C9-605A-4871-BDBB-88A360B71A51}"/>
          </ac:spMkLst>
        </pc:spChg>
      </pc:sldChg>
    </pc:docChg>
  </pc:docChgLst>
  <pc:docChgLst>
    <pc:chgData name="Michael A WilsonSanchez" userId="S::maw542@nau.edu::fc6058b4-ddd9-4e33-9e0b-4a56c9121860" providerId="AD" clId="Web-{3DD9108F-7B9C-4C4B-96A8-F38EDDE1F8D5}"/>
    <pc:docChg chg="modSld">
      <pc:chgData name="Michael A WilsonSanchez" userId="S::maw542@nau.edu::fc6058b4-ddd9-4e33-9e0b-4a56c9121860" providerId="AD" clId="Web-{3DD9108F-7B9C-4C4B-96A8-F38EDDE1F8D5}" dt="2021-02-25T21:48:02.173" v="191"/>
      <pc:docMkLst>
        <pc:docMk/>
      </pc:docMkLst>
      <pc:sldChg chg="modSp">
        <pc:chgData name="Michael A WilsonSanchez" userId="S::maw542@nau.edu::fc6058b4-ddd9-4e33-9e0b-4a56c9121860" providerId="AD" clId="Web-{3DD9108F-7B9C-4C4B-96A8-F38EDDE1F8D5}" dt="2021-02-25T21:48:02.173" v="191"/>
        <pc:sldMkLst>
          <pc:docMk/>
          <pc:sldMk cId="2357469328" sldId="334"/>
        </pc:sldMkLst>
        <pc:graphicFrameChg chg="mod modGraphic">
          <ac:chgData name="Michael A WilsonSanchez" userId="S::maw542@nau.edu::fc6058b4-ddd9-4e33-9e0b-4a56c9121860" providerId="AD" clId="Web-{3DD9108F-7B9C-4C4B-96A8-F38EDDE1F8D5}" dt="2021-02-25T21:48:02.173" v="191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Michael A WilsonSanchez" userId="S::maw542@nau.edu::fc6058b4-ddd9-4e33-9e0b-4a56c9121860" providerId="AD" clId="Web-{3DD9108F-7B9C-4C4B-96A8-F38EDDE1F8D5}" dt="2021-02-25T21:46:24.764" v="129" actId="20577"/>
        <pc:sldMkLst>
          <pc:docMk/>
          <pc:sldMk cId="1337865544" sldId="450"/>
        </pc:sldMkLst>
        <pc:spChg chg="mod">
          <ac:chgData name="Michael A WilsonSanchez" userId="S::maw542@nau.edu::fc6058b4-ddd9-4e33-9e0b-4a56c9121860" providerId="AD" clId="Web-{3DD9108F-7B9C-4C4B-96A8-F38EDDE1F8D5}" dt="2021-02-25T21:46:24.764" v="129" actId="20577"/>
          <ac:spMkLst>
            <pc:docMk/>
            <pc:sldMk cId="1337865544" sldId="450"/>
            <ac:spMk id="4" creationId="{05E9BB93-D35C-4DCF-8B18-66BB54480E78}"/>
          </ac:spMkLst>
        </pc:spChg>
      </pc:sldChg>
    </pc:docChg>
  </pc:docChgLst>
  <pc:docChgLst>
    <pc:chgData name="Michael A WilsonSanchez" userId="S::maw542@nau.edu::fc6058b4-ddd9-4e33-9e0b-4a56c9121860" providerId="AD" clId="Web-{56413C48-1CDA-4D08-9661-E7926655A880}"/>
    <pc:docChg chg="modSld">
      <pc:chgData name="Michael A WilsonSanchez" userId="S::maw542@nau.edu::fc6058b4-ddd9-4e33-9e0b-4a56c9121860" providerId="AD" clId="Web-{56413C48-1CDA-4D08-9661-E7926655A880}" dt="2021-02-26T18:27:37.410" v="11" actId="20577"/>
      <pc:docMkLst>
        <pc:docMk/>
      </pc:docMkLst>
      <pc:sldChg chg="modSp">
        <pc:chgData name="Michael A WilsonSanchez" userId="S::maw542@nau.edu::fc6058b4-ddd9-4e33-9e0b-4a56c9121860" providerId="AD" clId="Web-{56413C48-1CDA-4D08-9661-E7926655A880}" dt="2021-02-26T18:27:37.410" v="11" actId="20577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56413C48-1CDA-4D08-9661-E7926655A880}" dt="2021-02-26T18:27:37.410" v="11" actId="20577"/>
          <ac:spMkLst>
            <pc:docMk/>
            <pc:sldMk cId="4210952546" sldId="446"/>
            <ac:spMk id="5" creationId="{1E68F217-A201-4A57-8900-17CE784AF729}"/>
          </ac:spMkLst>
        </pc:spChg>
      </pc:sldChg>
      <pc:sldChg chg="modSp">
        <pc:chgData name="Michael A WilsonSanchez" userId="S::maw542@nau.edu::fc6058b4-ddd9-4e33-9e0b-4a56c9121860" providerId="AD" clId="Web-{56413C48-1CDA-4D08-9661-E7926655A880}" dt="2021-02-26T18:27:12.471" v="2" actId="20577"/>
        <pc:sldMkLst>
          <pc:docMk/>
          <pc:sldMk cId="971895614" sldId="462"/>
        </pc:sldMkLst>
        <pc:spChg chg="mod">
          <ac:chgData name="Michael A WilsonSanchez" userId="S::maw542@nau.edu::fc6058b4-ddd9-4e33-9e0b-4a56c9121860" providerId="AD" clId="Web-{56413C48-1CDA-4D08-9661-E7926655A880}" dt="2021-02-26T18:27:07.845" v="1" actId="20577"/>
          <ac:spMkLst>
            <pc:docMk/>
            <pc:sldMk cId="971895614" sldId="462"/>
            <ac:spMk id="7" creationId="{D65E2935-D2A5-49CA-AC8B-864282312DFC}"/>
          </ac:spMkLst>
        </pc:spChg>
        <pc:spChg chg="mod">
          <ac:chgData name="Michael A WilsonSanchez" userId="S::maw542@nau.edu::fc6058b4-ddd9-4e33-9e0b-4a56c9121860" providerId="AD" clId="Web-{56413C48-1CDA-4D08-9661-E7926655A880}" dt="2021-02-26T18:27:12.471" v="2" actId="20577"/>
          <ac:spMkLst>
            <pc:docMk/>
            <pc:sldMk cId="971895614" sldId="462"/>
            <ac:spMk id="10" creationId="{31208409-47AA-4839-B874-D1E4FA6F9517}"/>
          </ac:spMkLst>
        </pc:spChg>
      </pc:sldChg>
      <pc:sldChg chg="modSp">
        <pc:chgData name="Michael A WilsonSanchez" userId="S::maw542@nau.edu::fc6058b4-ddd9-4e33-9e0b-4a56c9121860" providerId="AD" clId="Web-{56413C48-1CDA-4D08-9661-E7926655A880}" dt="2021-02-26T18:27:30.331" v="10" actId="20577"/>
        <pc:sldMkLst>
          <pc:docMk/>
          <pc:sldMk cId="3321321218" sldId="463"/>
        </pc:sldMkLst>
        <pc:spChg chg="mod">
          <ac:chgData name="Michael A WilsonSanchez" userId="S::maw542@nau.edu::fc6058b4-ddd9-4e33-9e0b-4a56c9121860" providerId="AD" clId="Web-{56413C48-1CDA-4D08-9661-E7926655A880}" dt="2021-02-26T18:27:26.253" v="6" actId="20577"/>
          <ac:spMkLst>
            <pc:docMk/>
            <pc:sldMk cId="3321321218" sldId="463"/>
            <ac:spMk id="9" creationId="{23E8CF67-5A6E-4FC5-BE57-508109EE14BC}"/>
          </ac:spMkLst>
        </pc:spChg>
        <pc:spChg chg="mod">
          <ac:chgData name="Michael A WilsonSanchez" userId="S::maw542@nau.edu::fc6058b4-ddd9-4e33-9e0b-4a56c9121860" providerId="AD" clId="Web-{56413C48-1CDA-4D08-9661-E7926655A880}" dt="2021-02-26T18:27:30.331" v="10" actId="20577"/>
          <ac:spMkLst>
            <pc:docMk/>
            <pc:sldMk cId="3321321218" sldId="463"/>
            <ac:spMk id="10" creationId="{7A08D4B1-B1BF-4A29-AB83-EDE046719F4D}"/>
          </ac:spMkLst>
        </pc:spChg>
      </pc:sldChg>
    </pc:docChg>
  </pc:docChgLst>
  <pc:docChgLst>
    <pc:chgData name="Andrea Georgina Hernandez Limon" userId="S::agh94@nau.edu::6fcd4d0b-4b7f-4755-a530-9eb3ae6ce82a" providerId="AD" clId="Web-{36C00085-1245-47A9-A35B-904910EF859C}"/>
    <pc:docChg chg="modSld">
      <pc:chgData name="Andrea Georgina Hernandez Limon" userId="S::agh94@nau.edu::6fcd4d0b-4b7f-4755-a530-9eb3ae6ce82a" providerId="AD" clId="Web-{36C00085-1245-47A9-A35B-904910EF859C}" dt="2021-02-25T22:30:01.217" v="86" actId="20577"/>
      <pc:docMkLst>
        <pc:docMk/>
      </pc:docMkLst>
      <pc:sldChg chg="modSp">
        <pc:chgData name="Andrea Georgina Hernandez Limon" userId="S::agh94@nau.edu::6fcd4d0b-4b7f-4755-a530-9eb3ae6ce82a" providerId="AD" clId="Web-{36C00085-1245-47A9-A35B-904910EF859C}" dt="2021-02-25T22:26:29.908" v="69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36C00085-1245-47A9-A35B-904910EF859C}" dt="2021-02-25T22:26:29.908" v="69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addSp modSp">
        <pc:chgData name="Andrea Georgina Hernandez Limon" userId="S::agh94@nau.edu::6fcd4d0b-4b7f-4755-a530-9eb3ae6ce82a" providerId="AD" clId="Web-{36C00085-1245-47A9-A35B-904910EF859C}" dt="2021-02-25T22:30:01.217" v="86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36C00085-1245-47A9-A35B-904910EF859C}" dt="2021-02-25T22:30:01.217" v="86" actId="20577"/>
          <ac:spMkLst>
            <pc:docMk/>
            <pc:sldMk cId="1525690756" sldId="461"/>
            <ac:spMk id="4" creationId="{BF2D2404-7710-4589-97F1-BCB2C8116FBE}"/>
          </ac:spMkLst>
        </pc:spChg>
        <pc:picChg chg="add mod">
          <ac:chgData name="Andrea Georgina Hernandez Limon" userId="S::agh94@nau.edu::6fcd4d0b-4b7f-4755-a530-9eb3ae6ce82a" providerId="AD" clId="Web-{36C00085-1245-47A9-A35B-904910EF859C}" dt="2021-02-25T22:28:25.633" v="77" actId="1076"/>
          <ac:picMkLst>
            <pc:docMk/>
            <pc:sldMk cId="1525690756" sldId="461"/>
            <ac:picMk id="5" creationId="{D336F49F-5494-426C-A54A-2F1801924E21}"/>
          </ac:picMkLst>
        </pc:picChg>
        <pc:picChg chg="add mod">
          <ac:chgData name="Andrea Georgina Hernandez Limon" userId="S::agh94@nau.edu::6fcd4d0b-4b7f-4755-a530-9eb3ae6ce82a" providerId="AD" clId="Web-{36C00085-1245-47A9-A35B-904910EF859C}" dt="2021-02-25T22:28:30.884" v="79" actId="1076"/>
          <ac:picMkLst>
            <pc:docMk/>
            <pc:sldMk cId="1525690756" sldId="461"/>
            <ac:picMk id="6" creationId="{F6A16F7B-02DF-4540-BDF1-328FA7B8BEB3}"/>
          </ac:picMkLst>
        </pc:picChg>
      </pc:sldChg>
    </pc:docChg>
  </pc:docChgLst>
  <pc:docChgLst>
    <pc:chgData name="Sam A Mangialardi" userId="S::sam927@nau.edu::c95fa8d0-8aa5-43d6-9d31-8ba6f893c9b3" providerId="AD" clId="Web-{90D3E698-25C2-4C04-BB84-26C1C6352E85}"/>
    <pc:docChg chg="modSld">
      <pc:chgData name="Sam A Mangialardi" userId="S::sam927@nau.edu::c95fa8d0-8aa5-43d6-9d31-8ba6f893c9b3" providerId="AD" clId="Web-{90D3E698-25C2-4C04-BB84-26C1C6352E85}" dt="2021-02-25T04:50:39.085" v="5" actId="20577"/>
      <pc:docMkLst>
        <pc:docMk/>
      </pc:docMkLst>
      <pc:sldChg chg="modSp">
        <pc:chgData name="Sam A Mangialardi" userId="S::sam927@nau.edu::c95fa8d0-8aa5-43d6-9d31-8ba6f893c9b3" providerId="AD" clId="Web-{90D3E698-25C2-4C04-BB84-26C1C6352E85}" dt="2021-02-25T04:50:39.085" v="5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90D3E698-25C2-4C04-BB84-26C1C6352E85}" dt="2021-02-25T04:50:39.085" v="5" actId="20577"/>
          <ac:spMkLst>
            <pc:docMk/>
            <pc:sldMk cId="719512023" sldId="451"/>
            <ac:spMk id="2" creationId="{E0DF04B5-D8D4-4746-8D4D-1E9E885C57F0}"/>
          </ac:spMkLst>
        </pc:spChg>
      </pc:sldChg>
      <pc:sldChg chg="modSp">
        <pc:chgData name="Sam A Mangialardi" userId="S::sam927@nau.edu::c95fa8d0-8aa5-43d6-9d31-8ba6f893c9b3" providerId="AD" clId="Web-{90D3E698-25C2-4C04-BB84-26C1C6352E85}" dt="2021-02-25T04:50:08.662" v="3" actId="1076"/>
        <pc:sldMkLst>
          <pc:docMk/>
          <pc:sldMk cId="1243769927" sldId="456"/>
        </pc:sldMkLst>
        <pc:spChg chg="mod">
          <ac:chgData name="Sam A Mangialardi" userId="S::sam927@nau.edu::c95fa8d0-8aa5-43d6-9d31-8ba6f893c9b3" providerId="AD" clId="Web-{90D3E698-25C2-4C04-BB84-26C1C6352E85}" dt="2021-02-25T04:49:58.645" v="2" actId="20577"/>
          <ac:spMkLst>
            <pc:docMk/>
            <pc:sldMk cId="1243769927" sldId="456"/>
            <ac:spMk id="2" creationId="{28062E91-91BA-418A-8D64-B0874C4F370A}"/>
          </ac:spMkLst>
        </pc:spChg>
        <pc:picChg chg="mod">
          <ac:chgData name="Sam A Mangialardi" userId="S::sam927@nau.edu::c95fa8d0-8aa5-43d6-9d31-8ba6f893c9b3" providerId="AD" clId="Web-{90D3E698-25C2-4C04-BB84-26C1C6352E85}" dt="2021-02-25T04:50:08.662" v="3" actId="1076"/>
          <ac:picMkLst>
            <pc:docMk/>
            <pc:sldMk cId="1243769927" sldId="456"/>
            <ac:picMk id="9" creationId="{030E3878-FF22-4497-84D4-49FE5C7C62AB}"/>
          </ac:picMkLst>
        </pc:picChg>
      </pc:sldChg>
    </pc:docChg>
  </pc:docChgLst>
  <pc:docChgLst>
    <pc:chgData name="Timothy D Anderson" userId="f33d95cc-121d-4b65-b3f3-b1c0eec26770" providerId="ADAL" clId="{F3EB7E75-E6B9-447B-98EF-147D4599B7F2}"/>
    <pc:docChg chg="undo custSel addSld delSld modSld">
      <pc:chgData name="Timothy D Anderson" userId="f33d95cc-121d-4b65-b3f3-b1c0eec26770" providerId="ADAL" clId="{F3EB7E75-E6B9-447B-98EF-147D4599B7F2}" dt="2021-02-25T18:57:07.767" v="1654" actId="20577"/>
      <pc:docMkLst>
        <pc:docMk/>
      </pc:docMkLst>
      <pc:sldChg chg="modSp mod">
        <pc:chgData name="Timothy D Anderson" userId="f33d95cc-121d-4b65-b3f3-b1c0eec26770" providerId="ADAL" clId="{F3EB7E75-E6B9-447B-98EF-147D4599B7F2}" dt="2021-02-25T18:53:14.608" v="1620" actId="1076"/>
        <pc:sldMkLst>
          <pc:docMk/>
          <pc:sldMk cId="2357469328" sldId="334"/>
        </pc:sldMkLst>
        <pc:spChg chg="mod">
          <ac:chgData name="Timothy D Anderson" userId="f33d95cc-121d-4b65-b3f3-b1c0eec26770" providerId="ADAL" clId="{F3EB7E75-E6B9-447B-98EF-147D4599B7F2}" dt="2021-02-23T19:06:59.207" v="1485" actId="20577"/>
          <ac:spMkLst>
            <pc:docMk/>
            <pc:sldMk cId="2357469328" sldId="334"/>
            <ac:spMk id="3" creationId="{CF60972D-1FD5-4241-A098-9D413512B2A8}"/>
          </ac:spMkLst>
        </pc:spChg>
        <pc:spChg chg="mod">
          <ac:chgData name="Timothy D Anderson" userId="f33d95cc-121d-4b65-b3f3-b1c0eec26770" providerId="ADAL" clId="{F3EB7E75-E6B9-447B-98EF-147D4599B7F2}" dt="2021-02-25T18:53:14.608" v="1620" actId="1076"/>
          <ac:spMkLst>
            <pc:docMk/>
            <pc:sldMk cId="2357469328" sldId="334"/>
            <ac:spMk id="9" creationId="{9CF0902A-A7D5-4D45-8658-9C193318D2C9}"/>
          </ac:spMkLst>
        </pc:spChg>
        <pc:graphicFrameChg chg="mod modGraphic">
          <ac:chgData name="Timothy D Anderson" userId="f33d95cc-121d-4b65-b3f3-b1c0eec26770" providerId="ADAL" clId="{F3EB7E75-E6B9-447B-98EF-147D4599B7F2}" dt="2021-02-25T18:53:09.368" v="1619" actId="1076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 mod">
        <pc:chgData name="Timothy D Anderson" userId="f33d95cc-121d-4b65-b3f3-b1c0eec26770" providerId="ADAL" clId="{F3EB7E75-E6B9-447B-98EF-147D4599B7F2}" dt="2021-02-25T18:54:07.859" v="1631" actId="20577"/>
        <pc:sldMkLst>
          <pc:docMk/>
          <pc:sldMk cId="2144519994" sldId="339"/>
        </pc:sldMkLst>
        <pc:spChg chg="mod">
          <ac:chgData name="Timothy D Anderson" userId="f33d95cc-121d-4b65-b3f3-b1c0eec26770" providerId="ADAL" clId="{F3EB7E75-E6B9-447B-98EF-147D4599B7F2}" dt="2021-02-23T19:06:53.158" v="1481" actId="20577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Timothy D Anderson" userId="f33d95cc-121d-4b65-b3f3-b1c0eec26770" providerId="ADAL" clId="{F3EB7E75-E6B9-447B-98EF-147D4599B7F2}" dt="2021-02-23T18:40:49.447" v="639" actId="20577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Timothy D Anderson" userId="f33d95cc-121d-4b65-b3f3-b1c0eec26770" providerId="ADAL" clId="{F3EB7E75-E6B9-447B-98EF-147D4599B7F2}" dt="2021-02-23T18:39:04.580" v="517" actId="1076"/>
          <ac:spMkLst>
            <pc:docMk/>
            <pc:sldMk cId="2144519994" sldId="339"/>
            <ac:spMk id="7" creationId="{E68F132C-910F-419F-B7C4-75AF545D5133}"/>
          </ac:spMkLst>
        </pc:spChg>
        <pc:graphicFrameChg chg="mod modGraphic">
          <ac:chgData name="Timothy D Anderson" userId="f33d95cc-121d-4b65-b3f3-b1c0eec26770" providerId="ADAL" clId="{F3EB7E75-E6B9-447B-98EF-147D4599B7F2}" dt="2021-02-25T18:54:07.859" v="1631" actId="20577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addSp delSp modSp add mod">
        <pc:chgData name="Timothy D Anderson" userId="f33d95cc-121d-4b65-b3f3-b1c0eec26770" providerId="ADAL" clId="{F3EB7E75-E6B9-447B-98EF-147D4599B7F2}" dt="2021-02-25T00:04:40.317" v="1552" actId="478"/>
        <pc:sldMkLst>
          <pc:docMk/>
          <pc:sldMk cId="1057314428" sldId="360"/>
        </pc:sldMkLst>
        <pc:spChg chg="del">
          <ac:chgData name="Timothy D Anderson" userId="f33d95cc-121d-4b65-b3f3-b1c0eec26770" providerId="ADAL" clId="{F3EB7E75-E6B9-447B-98EF-147D4599B7F2}" dt="2021-02-25T00:04:40.317" v="1552" actId="478"/>
          <ac:spMkLst>
            <pc:docMk/>
            <pc:sldMk cId="1057314428" sldId="360"/>
            <ac:spMk id="2" creationId="{98983A7B-B533-4782-93D1-7F7D2AD7FA66}"/>
          </ac:spMkLst>
        </pc:spChg>
        <pc:spChg chg="mod">
          <ac:chgData name="Timothy D Anderson" userId="f33d95cc-121d-4b65-b3f3-b1c0eec26770" providerId="ADAL" clId="{F3EB7E75-E6B9-447B-98EF-147D4599B7F2}" dt="2021-02-25T00:04:28.396" v="1551" actId="1076"/>
          <ac:spMkLst>
            <pc:docMk/>
            <pc:sldMk cId="1057314428" sldId="360"/>
            <ac:spMk id="3" creationId="{5F8D2662-15B2-4FD3-9492-82003C9B24DF}"/>
          </ac:spMkLst>
        </pc:spChg>
        <pc:spChg chg="del mod">
          <ac:chgData name="Timothy D Anderson" userId="f33d95cc-121d-4b65-b3f3-b1c0eec26770" providerId="ADAL" clId="{F3EB7E75-E6B9-447B-98EF-147D4599B7F2}" dt="2021-02-25T00:03:59.444" v="1544" actId="478"/>
          <ac:spMkLst>
            <pc:docMk/>
            <pc:sldMk cId="1057314428" sldId="360"/>
            <ac:spMk id="5" creationId="{A501A4B0-6E4B-4376-A98C-1573B1D1FDE7}"/>
          </ac:spMkLst>
        </pc:spChg>
        <pc:spChg chg="mod">
          <ac:chgData name="Timothy D Anderson" userId="f33d95cc-121d-4b65-b3f3-b1c0eec26770" providerId="ADAL" clId="{F3EB7E75-E6B9-447B-98EF-147D4599B7F2}" dt="2021-02-23T19:04:25.491" v="1471" actId="1076"/>
          <ac:spMkLst>
            <pc:docMk/>
            <pc:sldMk cId="1057314428" sldId="360"/>
            <ac:spMk id="6" creationId="{1E0D4A18-25E7-4089-A088-140D1D353A93}"/>
          </ac:spMkLst>
        </pc:spChg>
        <pc:spChg chg="add del mod">
          <ac:chgData name="Timothy D Anderson" userId="f33d95cc-121d-4b65-b3f3-b1c0eec26770" providerId="ADAL" clId="{F3EB7E75-E6B9-447B-98EF-147D4599B7F2}" dt="2021-02-23T19:04:34.544" v="1474" actId="478"/>
          <ac:spMkLst>
            <pc:docMk/>
            <pc:sldMk cId="1057314428" sldId="360"/>
            <ac:spMk id="10" creationId="{0C577936-2482-47B8-B4B6-B164ABA82E51}"/>
          </ac:spMkLst>
        </pc:spChg>
        <pc:spChg chg="add del mod">
          <ac:chgData name="Timothy D Anderson" userId="f33d95cc-121d-4b65-b3f3-b1c0eec26770" providerId="ADAL" clId="{F3EB7E75-E6B9-447B-98EF-147D4599B7F2}" dt="2021-02-25T00:04:07.276" v="1546" actId="478"/>
          <ac:spMkLst>
            <pc:docMk/>
            <pc:sldMk cId="1057314428" sldId="360"/>
            <ac:spMk id="11" creationId="{7F4A695F-3F37-47F2-B9CE-165F174A0136}"/>
          </ac:spMkLst>
        </pc:spChg>
        <pc:spChg chg="add mod">
          <ac:chgData name="Timothy D Anderson" userId="f33d95cc-121d-4b65-b3f3-b1c0eec26770" providerId="ADAL" clId="{F3EB7E75-E6B9-447B-98EF-147D4599B7F2}" dt="2021-02-25T00:04:01.647" v="1545"/>
          <ac:spMkLst>
            <pc:docMk/>
            <pc:sldMk cId="1057314428" sldId="360"/>
            <ac:spMk id="12" creationId="{5FE16460-6BFA-4025-8D3B-34F5136024EB}"/>
          </ac:spMkLst>
        </pc:spChg>
        <pc:graphicFrameChg chg="del mod modGraphic">
          <ac:chgData name="Timothy D Anderson" userId="f33d95cc-121d-4b65-b3f3-b1c0eec26770" providerId="ADAL" clId="{F3EB7E75-E6B9-447B-98EF-147D4599B7F2}" dt="2021-02-25T00:03:44.341" v="1542" actId="478"/>
          <ac:graphicFrameMkLst>
            <pc:docMk/>
            <pc:sldMk cId="1057314428" sldId="360"/>
            <ac:graphicFrameMk id="7" creationId="{A081E134-130C-4D9E-B1C5-38FB0EA27898}"/>
          </ac:graphicFrameMkLst>
        </pc:graphicFrameChg>
        <pc:graphicFrameChg chg="del mod modGraphic">
          <ac:chgData name="Timothy D Anderson" userId="f33d95cc-121d-4b65-b3f3-b1c0eec26770" providerId="ADAL" clId="{F3EB7E75-E6B9-447B-98EF-147D4599B7F2}" dt="2021-02-25T00:04:19.119" v="1547" actId="478"/>
          <ac:graphicFrameMkLst>
            <pc:docMk/>
            <pc:sldMk cId="1057314428" sldId="360"/>
            <ac:graphicFrameMk id="8" creationId="{97102948-BF89-49E4-A2DE-C9F731A7414F}"/>
          </ac:graphicFrameMkLst>
        </pc:graphicFrameChg>
        <pc:graphicFrameChg chg="add del mod modGraphic">
          <ac:chgData name="Timothy D Anderson" userId="f33d95cc-121d-4b65-b3f3-b1c0eec26770" providerId="ADAL" clId="{F3EB7E75-E6B9-447B-98EF-147D4599B7F2}" dt="2021-02-23T18:59:03.385" v="1115" actId="478"/>
          <ac:graphicFrameMkLst>
            <pc:docMk/>
            <pc:sldMk cId="1057314428" sldId="360"/>
            <ac:graphicFrameMk id="9" creationId="{13A7CCE6-A9C4-4046-8789-A5CA420BA344}"/>
          </ac:graphicFrameMkLst>
        </pc:graphicFrameChg>
        <pc:graphicFrameChg chg="add mod">
          <ac:chgData name="Timothy D Anderson" userId="f33d95cc-121d-4b65-b3f3-b1c0eec26770" providerId="ADAL" clId="{F3EB7E75-E6B9-447B-98EF-147D4599B7F2}" dt="2021-02-25T00:03:49.922" v="1543"/>
          <ac:graphicFrameMkLst>
            <pc:docMk/>
            <pc:sldMk cId="1057314428" sldId="360"/>
            <ac:graphicFrameMk id="9" creationId="{5622BAFC-BC6C-411A-A0F6-567FF78E2C64}"/>
          </ac:graphicFrameMkLst>
        </pc:graphicFrameChg>
        <pc:graphicFrameChg chg="add mod">
          <ac:chgData name="Timothy D Anderson" userId="f33d95cc-121d-4b65-b3f3-b1c0eec26770" providerId="ADAL" clId="{F3EB7E75-E6B9-447B-98EF-147D4599B7F2}" dt="2021-02-25T00:04:20.304" v="1548"/>
          <ac:graphicFrameMkLst>
            <pc:docMk/>
            <pc:sldMk cId="1057314428" sldId="360"/>
            <ac:graphicFrameMk id="13" creationId="{0A18EC76-DCB4-4CFE-9F4F-094C9430146D}"/>
          </ac:graphicFrameMkLst>
        </pc:graphicFrameChg>
      </pc:sldChg>
      <pc:sldChg chg="modSp mod">
        <pc:chgData name="Timothy D Anderson" userId="f33d95cc-121d-4b65-b3f3-b1c0eec26770" providerId="ADAL" clId="{F3EB7E75-E6B9-447B-98EF-147D4599B7F2}" dt="2021-02-25T18:56:58.170" v="1648" actId="20577"/>
        <pc:sldMkLst>
          <pc:docMk/>
          <pc:sldMk cId="333869463" sldId="378"/>
        </pc:sldMkLst>
        <pc:spChg chg="mod">
          <ac:chgData name="Timothy D Anderson" userId="f33d95cc-121d-4b65-b3f3-b1c0eec26770" providerId="ADAL" clId="{F3EB7E75-E6B9-447B-98EF-147D4599B7F2}" dt="2021-02-25T18:56:58.170" v="1648" actId="20577"/>
          <ac:spMkLst>
            <pc:docMk/>
            <pc:sldMk cId="333869463" sldId="378"/>
            <ac:spMk id="8" creationId="{AC55324F-7357-4915-8EA4-F657E1514E6E}"/>
          </ac:spMkLst>
        </pc:spChg>
      </pc:sldChg>
      <pc:sldChg chg="modSp mod">
        <pc:chgData name="Timothy D Anderson" userId="f33d95cc-121d-4b65-b3f3-b1c0eec26770" providerId="ADAL" clId="{F3EB7E75-E6B9-447B-98EF-147D4599B7F2}" dt="2021-02-25T18:56:13.520" v="1645" actId="20577"/>
        <pc:sldMkLst>
          <pc:docMk/>
          <pc:sldMk cId="1753329253" sldId="401"/>
        </pc:sldMkLst>
        <pc:spChg chg="mod">
          <ac:chgData name="Timothy D Anderson" userId="f33d95cc-121d-4b65-b3f3-b1c0eec26770" providerId="ADAL" clId="{F3EB7E75-E6B9-447B-98EF-147D4599B7F2}" dt="2021-02-25T18:56:13.520" v="1645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 mod">
        <pc:chgData name="Timothy D Anderson" userId="f33d95cc-121d-4b65-b3f3-b1c0eec26770" providerId="ADAL" clId="{F3EB7E75-E6B9-447B-98EF-147D4599B7F2}" dt="2021-02-25T18:47:10.222" v="1567" actId="20577"/>
        <pc:sldMkLst>
          <pc:docMk/>
          <pc:sldMk cId="326392269" sldId="402"/>
        </pc:sldMkLst>
        <pc:spChg chg="mod">
          <ac:chgData name="Timothy D Anderson" userId="f33d95cc-121d-4b65-b3f3-b1c0eec26770" providerId="ADAL" clId="{F3EB7E75-E6B9-447B-98EF-147D4599B7F2}" dt="2021-02-23T18:44:58.043" v="841" actId="20577"/>
          <ac:spMkLst>
            <pc:docMk/>
            <pc:sldMk cId="326392269" sldId="402"/>
            <ac:spMk id="5" creationId="{44566232-B7AF-4136-886B-05C5C46D6215}"/>
          </ac:spMkLst>
        </pc:spChg>
        <pc:graphicFrameChg chg="modGraphic">
          <ac:chgData name="Timothy D Anderson" userId="f33d95cc-121d-4b65-b3f3-b1c0eec26770" providerId="ADAL" clId="{F3EB7E75-E6B9-447B-98EF-147D4599B7F2}" dt="2021-02-25T18:47:10.222" v="1567" actId="20577"/>
          <ac:graphicFrameMkLst>
            <pc:docMk/>
            <pc:sldMk cId="326392269" sldId="402"/>
            <ac:graphicFrameMk id="6" creationId="{1D386DBA-704C-4547-9C6D-8FB598970B79}"/>
          </ac:graphicFrameMkLst>
        </pc:graphicFrameChg>
      </pc:sldChg>
      <pc:sldChg chg="modSp mod">
        <pc:chgData name="Timothy D Anderson" userId="f33d95cc-121d-4b65-b3f3-b1c0eec26770" providerId="ADAL" clId="{F3EB7E75-E6B9-447B-98EF-147D4599B7F2}" dt="2021-02-25T18:57:03.917" v="1651" actId="20577"/>
        <pc:sldMkLst>
          <pc:docMk/>
          <pc:sldMk cId="3147886103" sldId="419"/>
        </pc:sldMkLst>
        <pc:spChg chg="mod">
          <ac:chgData name="Timothy D Anderson" userId="f33d95cc-121d-4b65-b3f3-b1c0eec26770" providerId="ADAL" clId="{F3EB7E75-E6B9-447B-98EF-147D4599B7F2}" dt="2021-02-25T18:57:03.917" v="1651" actId="20577"/>
          <ac:spMkLst>
            <pc:docMk/>
            <pc:sldMk cId="3147886103" sldId="419"/>
            <ac:spMk id="5" creationId="{4D461C82-43C6-4145-957F-1A6A592C9FCE}"/>
          </ac:spMkLst>
        </pc:spChg>
      </pc:sldChg>
      <pc:sldChg chg="modSp mod">
        <pc:chgData name="Timothy D Anderson" userId="f33d95cc-121d-4b65-b3f3-b1c0eec26770" providerId="ADAL" clId="{F3EB7E75-E6B9-447B-98EF-147D4599B7F2}" dt="2021-02-25T18:57:07.767" v="1654" actId="20577"/>
        <pc:sldMkLst>
          <pc:docMk/>
          <pc:sldMk cId="2086497716" sldId="431"/>
        </pc:sldMkLst>
        <pc:spChg chg="mod">
          <ac:chgData name="Timothy D Anderson" userId="f33d95cc-121d-4b65-b3f3-b1c0eec26770" providerId="ADAL" clId="{F3EB7E75-E6B9-447B-98EF-147D4599B7F2}" dt="2021-02-25T18:57:07.767" v="1654" actId="20577"/>
          <ac:spMkLst>
            <pc:docMk/>
            <pc:sldMk cId="2086497716" sldId="431"/>
            <ac:spMk id="5" creationId="{E5D001B6-CBD6-4FC9-893C-FC133DF90813}"/>
          </ac:spMkLst>
        </pc:spChg>
      </pc:sldChg>
      <pc:sldChg chg="del">
        <pc:chgData name="Timothy D Anderson" userId="f33d95cc-121d-4b65-b3f3-b1c0eec26770" providerId="ADAL" clId="{F3EB7E75-E6B9-447B-98EF-147D4599B7F2}" dt="2021-02-24T23:50:08.817" v="1541" actId="47"/>
        <pc:sldMkLst>
          <pc:docMk/>
          <pc:sldMk cId="2045578435" sldId="463"/>
        </pc:sldMkLst>
      </pc:sldChg>
    </pc:docChg>
  </pc:docChgLst>
  <pc:docChgLst>
    <pc:chgData name="Jake Howells West" userId="S::jhw83@nau.edu::dfd8c275-9a97-4991-a7e2-a4c8295121da" providerId="AD" clId="Web-{F48FF08A-4639-4044-AA75-0BCDF22DAAA2}"/>
    <pc:docChg chg="addSld delSld modSld sldOrd">
      <pc:chgData name="Jake Howells West" userId="S::jhw83@nau.edu::dfd8c275-9a97-4991-a7e2-a4c8295121da" providerId="AD" clId="Web-{F48FF08A-4639-4044-AA75-0BCDF22DAAA2}" dt="2021-02-24T23:28:08.888" v="49"/>
      <pc:docMkLst>
        <pc:docMk/>
      </pc:docMkLst>
      <pc:sldChg chg="del">
        <pc:chgData name="Jake Howells West" userId="S::jhw83@nau.edu::dfd8c275-9a97-4991-a7e2-a4c8295121da" providerId="AD" clId="Web-{F48FF08A-4639-4044-AA75-0BCDF22DAAA2}" dt="2021-02-24T23:24:34.654" v="46"/>
        <pc:sldMkLst>
          <pc:docMk/>
          <pc:sldMk cId="645251281" sldId="327"/>
        </pc:sldMkLst>
      </pc:sldChg>
      <pc:sldChg chg="ord">
        <pc:chgData name="Jake Howells West" userId="S::jhw83@nau.edu::dfd8c275-9a97-4991-a7e2-a4c8295121da" providerId="AD" clId="Web-{F48FF08A-4639-4044-AA75-0BCDF22DAAA2}" dt="2021-02-24T23:23:49.511" v="41"/>
        <pc:sldMkLst>
          <pc:docMk/>
          <pc:sldMk cId="1298036709" sldId="343"/>
        </pc:sldMkLst>
      </pc:sldChg>
      <pc:sldChg chg="ord">
        <pc:chgData name="Jake Howells West" userId="S::jhw83@nau.edu::dfd8c275-9a97-4991-a7e2-a4c8295121da" providerId="AD" clId="Web-{F48FF08A-4639-4044-AA75-0BCDF22DAAA2}" dt="2021-02-24T23:23:53.323" v="42"/>
        <pc:sldMkLst>
          <pc:docMk/>
          <pc:sldMk cId="1909275138" sldId="411"/>
        </pc:sldMkLst>
      </pc:sldChg>
      <pc:sldChg chg="ord">
        <pc:chgData name="Jake Howells West" userId="S::jhw83@nau.edu::dfd8c275-9a97-4991-a7e2-a4c8295121da" providerId="AD" clId="Web-{F48FF08A-4639-4044-AA75-0BCDF22DAAA2}" dt="2021-02-24T23:23:57.105" v="43"/>
        <pc:sldMkLst>
          <pc:docMk/>
          <pc:sldMk cId="2233196162" sldId="412"/>
        </pc:sldMkLst>
      </pc:sldChg>
      <pc:sldChg chg="ord">
        <pc:chgData name="Jake Howells West" userId="S::jhw83@nau.edu::dfd8c275-9a97-4991-a7e2-a4c8295121da" providerId="AD" clId="Web-{F48FF08A-4639-4044-AA75-0BCDF22DAAA2}" dt="2021-02-24T23:26:43.632" v="48"/>
        <pc:sldMkLst>
          <pc:docMk/>
          <pc:sldMk cId="3147886103" sldId="419"/>
        </pc:sldMkLst>
      </pc:sldChg>
      <pc:sldChg chg="ord">
        <pc:chgData name="Jake Howells West" userId="S::jhw83@nau.edu::dfd8c275-9a97-4991-a7e2-a4c8295121da" providerId="AD" clId="Web-{F48FF08A-4639-4044-AA75-0BCDF22DAAA2}" dt="2021-02-24T23:26:36.584" v="47"/>
        <pc:sldMkLst>
          <pc:docMk/>
          <pc:sldMk cId="2086497716" sldId="431"/>
        </pc:sldMkLst>
      </pc:sldChg>
      <pc:sldChg chg="del">
        <pc:chgData name="Jake Howells West" userId="S::jhw83@nau.edu::dfd8c275-9a97-4991-a7e2-a4c8295121da" providerId="AD" clId="Web-{F48FF08A-4639-4044-AA75-0BCDF22DAAA2}" dt="2021-02-24T23:17:40.283" v="0"/>
        <pc:sldMkLst>
          <pc:docMk/>
          <pc:sldMk cId="4254999599" sldId="443"/>
        </pc:sldMkLst>
      </pc:sldChg>
      <pc:sldChg chg="ord">
        <pc:chgData name="Jake Howells West" userId="S::jhw83@nau.edu::dfd8c275-9a97-4991-a7e2-a4c8295121da" providerId="AD" clId="Web-{F48FF08A-4639-4044-AA75-0BCDF22DAAA2}" dt="2021-02-24T23:28:08.888" v="49"/>
        <pc:sldMkLst>
          <pc:docMk/>
          <pc:sldMk cId="1243769927" sldId="456"/>
        </pc:sldMkLst>
      </pc:sldChg>
      <pc:sldChg chg="modSp new">
        <pc:chgData name="Jake Howells West" userId="S::jhw83@nau.edu::dfd8c275-9a97-4991-a7e2-a4c8295121da" providerId="AD" clId="Web-{F48FF08A-4639-4044-AA75-0BCDF22DAAA2}" dt="2021-02-24T23:22:24.896" v="13" actId="20577"/>
        <pc:sldMkLst>
          <pc:docMk/>
          <pc:sldMk cId="873623977" sldId="460"/>
        </pc:sldMkLst>
        <pc:spChg chg="mod">
          <ac:chgData name="Jake Howells West" userId="S::jhw83@nau.edu::dfd8c275-9a97-4991-a7e2-a4c8295121da" providerId="AD" clId="Web-{F48FF08A-4639-4044-AA75-0BCDF22DAAA2}" dt="2021-02-24T23:22:24.896" v="13" actId="20577"/>
          <ac:spMkLst>
            <pc:docMk/>
            <pc:sldMk cId="873623977" sldId="460"/>
            <ac:spMk id="3" creationId="{1EA2D7A5-EB2C-43BB-90AC-1B533614A231}"/>
          </ac:spMkLst>
        </pc:spChg>
      </pc:sldChg>
      <pc:sldChg chg="modSp new">
        <pc:chgData name="Jake Howells West" userId="S::jhw83@nau.edu::dfd8c275-9a97-4991-a7e2-a4c8295121da" providerId="AD" clId="Web-{F48FF08A-4639-4044-AA75-0BCDF22DAAA2}" dt="2021-02-24T23:22:41.381" v="32" actId="20577"/>
        <pc:sldMkLst>
          <pc:docMk/>
          <pc:sldMk cId="1525690756" sldId="461"/>
        </pc:sldMkLst>
        <pc:spChg chg="mod">
          <ac:chgData name="Jake Howells West" userId="S::jhw83@nau.edu::dfd8c275-9a97-4991-a7e2-a4c8295121da" providerId="AD" clId="Web-{F48FF08A-4639-4044-AA75-0BCDF22DAAA2}" dt="2021-02-24T23:22:41.381" v="32" actId="20577"/>
          <ac:spMkLst>
            <pc:docMk/>
            <pc:sldMk cId="1525690756" sldId="461"/>
            <ac:spMk id="3" creationId="{9CB821FB-3F51-4BAD-9D8F-0B71965EEA3D}"/>
          </ac:spMkLst>
        </pc:spChg>
      </pc:sldChg>
      <pc:sldChg chg="modSp new">
        <pc:chgData name="Jake Howells West" userId="S::jhw83@nau.edu::dfd8c275-9a97-4991-a7e2-a4c8295121da" providerId="AD" clId="Web-{F48FF08A-4639-4044-AA75-0BCDF22DAAA2}" dt="2021-02-24T23:23:39.963" v="40" actId="20577"/>
        <pc:sldMkLst>
          <pc:docMk/>
          <pc:sldMk cId="971895614" sldId="462"/>
        </pc:sldMkLst>
        <pc:spChg chg="mod">
          <ac:chgData name="Jake Howells West" userId="S::jhw83@nau.edu::dfd8c275-9a97-4991-a7e2-a4c8295121da" providerId="AD" clId="Web-{F48FF08A-4639-4044-AA75-0BCDF22DAAA2}" dt="2021-02-24T23:23:39.963" v="40" actId="20577"/>
          <ac:spMkLst>
            <pc:docMk/>
            <pc:sldMk cId="971895614" sldId="462"/>
            <ac:spMk id="3" creationId="{D9CCFCD7-DE41-4A1A-A806-AAB7CF58515A}"/>
          </ac:spMkLst>
        </pc:spChg>
      </pc:sldChg>
    </pc:docChg>
  </pc:docChgLst>
  <pc:docChgLst>
    <pc:chgData name="Andrea Georgina Hernandez Limon" userId="S::agh94@nau.edu::6fcd4d0b-4b7f-4755-a530-9eb3ae6ce82a" providerId="AD" clId="Web-{AC260DA3-CD3E-490C-B818-F62B4BD93261}"/>
    <pc:docChg chg="addSld modSld">
      <pc:chgData name="Andrea Georgina Hernandez Limon" userId="S::agh94@nau.edu::6fcd4d0b-4b7f-4755-a530-9eb3ae6ce82a" providerId="AD" clId="Web-{AC260DA3-CD3E-490C-B818-F62B4BD93261}" dt="2020-11-12T15:45:46.100" v="596"/>
      <pc:docMkLst>
        <pc:docMk/>
      </pc:docMkLst>
      <pc:sldChg chg="addSp modSp modNotes">
        <pc:chgData name="Andrea Georgina Hernandez Limon" userId="S::agh94@nau.edu::6fcd4d0b-4b7f-4755-a530-9eb3ae6ce82a" providerId="AD" clId="Web-{AC260DA3-CD3E-490C-B818-F62B4BD93261}" dt="2020-11-12T15:45:46.100" v="596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AC260DA3-CD3E-490C-B818-F62B4BD93261}" dt="2020-11-12T15:21:26.438" v="119" actId="20577"/>
          <ac:spMkLst>
            <pc:docMk/>
            <pc:sldMk cId="3407339212" sldId="363"/>
            <ac:spMk id="5" creationId="{A501A4B0-6E4B-4376-A98C-1573B1D1FDE7}"/>
          </ac:spMkLst>
        </pc:spChg>
        <pc:spChg chg="mod">
          <ac:chgData name="Andrea Georgina Hernandez Limon" userId="S::agh94@nau.edu::6fcd4d0b-4b7f-4755-a530-9eb3ae6ce82a" providerId="AD" clId="Web-{AC260DA3-CD3E-490C-B818-F62B4BD93261}" dt="2020-11-12T15:22:30.362" v="124" actId="20577"/>
          <ac:spMkLst>
            <pc:docMk/>
            <pc:sldMk cId="3407339212" sldId="363"/>
            <ac:spMk id="7" creationId="{5BC3E0F0-3F0E-4CB1-BC07-A2D18BD181AA}"/>
          </ac:spMkLst>
        </pc:spChg>
        <pc:graphicFrameChg chg="add mod modGraphic">
          <ac:chgData name="Andrea Georgina Hernandez Limon" userId="S::agh94@nau.edu::6fcd4d0b-4b7f-4755-a530-9eb3ae6ce82a" providerId="AD" clId="Web-{AC260DA3-CD3E-490C-B818-F62B4BD93261}" dt="2020-11-12T15:34:49.896" v="398"/>
          <ac:graphicFrameMkLst>
            <pc:docMk/>
            <pc:sldMk cId="3407339212" sldId="363"/>
            <ac:graphicFrameMk id="8" creationId="{3BE76280-864A-4E05-86A8-6CC01007C346}"/>
          </ac:graphicFrameMkLst>
        </pc:graphicFrameChg>
        <pc:picChg chg="add mod">
          <ac:chgData name="Andrea Georgina Hernandez Limon" userId="S::agh94@nau.edu::6fcd4d0b-4b7f-4755-a530-9eb3ae6ce82a" providerId="AD" clId="Web-{AC260DA3-CD3E-490C-B818-F62B4BD93261}" dt="2020-11-12T15:16:57.744" v="75" actId="1076"/>
          <ac:picMkLst>
            <pc:docMk/>
            <pc:sldMk cId="3407339212" sldId="363"/>
            <ac:picMk id="9" creationId="{3A48DC9E-470C-4E27-A9E6-3DF8F0142934}"/>
          </ac:picMkLst>
        </pc:picChg>
        <pc:cxnChg chg="add mod">
          <ac:chgData name="Andrea Georgina Hernandez Limon" userId="S::agh94@nau.edu::6fcd4d0b-4b7f-4755-a530-9eb3ae6ce82a" providerId="AD" clId="Web-{AC260DA3-CD3E-490C-B818-F62B4BD93261}" dt="2020-11-12T15:17:55.652" v="86" actId="1076"/>
          <ac:cxnSpMkLst>
            <pc:docMk/>
            <pc:sldMk cId="3407339212" sldId="363"/>
            <ac:cxnSpMk id="10" creationId="{CA8CB62D-4AE0-4C6B-9BAD-B127C8DE1510}"/>
          </ac:cxnSpMkLst>
        </pc:cxnChg>
      </pc:sldChg>
      <pc:sldChg chg="addSp modSp new">
        <pc:chgData name="Andrea Georgina Hernandez Limon" userId="S::agh94@nau.edu::6fcd4d0b-4b7f-4755-a530-9eb3ae6ce82a" providerId="AD" clId="Web-{AC260DA3-CD3E-490C-B818-F62B4BD93261}" dt="2020-11-12T15:32:50.159" v="361" actId="20577"/>
        <pc:sldMkLst>
          <pc:docMk/>
          <pc:sldMk cId="2974041229" sldId="440"/>
        </pc:sldMkLst>
        <pc:spChg chg="mod">
          <ac:chgData name="Andrea Georgina Hernandez Limon" userId="S::agh94@nau.edu::6fcd4d0b-4b7f-4755-a530-9eb3ae6ce82a" providerId="AD" clId="Web-{AC260DA3-CD3E-490C-B818-F62B4BD93261}" dt="2020-11-12T15:32:50.159" v="361" actId="20577"/>
          <ac:spMkLst>
            <pc:docMk/>
            <pc:sldMk cId="2974041229" sldId="440"/>
            <ac:spMk id="3" creationId="{AC960CE8-5C75-4987-8E39-4DC6771FFBD8}"/>
          </ac:spMkLst>
        </pc:spChg>
        <pc:spChg chg="mod">
          <ac:chgData name="Andrea Georgina Hernandez Limon" userId="S::agh94@nau.edu::6fcd4d0b-4b7f-4755-a530-9eb3ae6ce82a" providerId="AD" clId="Web-{AC260DA3-CD3E-490C-B818-F62B4BD93261}" dt="2020-11-12T15:32:50.096" v="360" actId="20577"/>
          <ac:spMkLst>
            <pc:docMk/>
            <pc:sldMk cId="2974041229" sldId="440"/>
            <ac:spMk id="4" creationId="{CC6CC37D-19DA-4C18-8263-E3E72A832BC4}"/>
          </ac:spMkLst>
        </pc:spChg>
        <pc:spChg chg="mod">
          <ac:chgData name="Andrea Georgina Hernandez Limon" userId="S::agh94@nau.edu::6fcd4d0b-4b7f-4755-a530-9eb3ae6ce82a" providerId="AD" clId="Web-{AC260DA3-CD3E-490C-B818-F62B4BD93261}" dt="2020-11-12T15:32:28.908" v="341" actId="20577"/>
          <ac:spMkLst>
            <pc:docMk/>
            <pc:sldMk cId="2974041229" sldId="440"/>
            <ac:spMk id="5" creationId="{2291E521-2F98-43EE-92D3-CD6033DD103E}"/>
          </ac:spMkLst>
        </pc:spChg>
        <pc:spChg chg="add mod">
          <ac:chgData name="Andrea Georgina Hernandez Limon" userId="S::agh94@nau.edu::6fcd4d0b-4b7f-4755-a530-9eb3ae6ce82a" providerId="AD" clId="Web-{AC260DA3-CD3E-490C-B818-F62B4BD93261}" dt="2020-11-12T15:32:05.048" v="325" actId="1076"/>
          <ac:spMkLst>
            <pc:docMk/>
            <pc:sldMk cId="2974041229" sldId="440"/>
            <ac:spMk id="9" creationId="{25799A5F-B5C2-4894-A28D-854C9C5895DA}"/>
          </ac:spMkLst>
        </pc:spChg>
        <pc:graphicFrameChg chg="add mod modGraphic">
          <ac:chgData name="Andrea Georgina Hernandez Limon" userId="S::agh94@nau.edu::6fcd4d0b-4b7f-4755-a530-9eb3ae6ce82a" providerId="AD" clId="Web-{AC260DA3-CD3E-490C-B818-F62B4BD93261}" dt="2020-11-12T15:32:05.033" v="324" actId="1076"/>
          <ac:graphicFrameMkLst>
            <pc:docMk/>
            <pc:sldMk cId="2974041229" sldId="440"/>
            <ac:graphicFrameMk id="7" creationId="{66B91B6C-C55E-4C68-AC83-F95B1EE74179}"/>
          </ac:graphicFrameMkLst>
        </pc:graphicFrameChg>
      </pc:sldChg>
    </pc:docChg>
  </pc:docChgLst>
  <pc:docChgLst>
    <pc:chgData name="Jake Howells West" userId="S::jhw83@nau.edu::dfd8c275-9a97-4991-a7e2-a4c8295121da" providerId="AD" clId="Web-{6E83F70C-EBF4-4203-B95B-D8A9151AF12C}"/>
    <pc:docChg chg="addSld delSld modSld">
      <pc:chgData name="Jake Howells West" userId="S::jhw83@nau.edu::dfd8c275-9a97-4991-a7e2-a4c8295121da" providerId="AD" clId="Web-{6E83F70C-EBF4-4203-B95B-D8A9151AF12C}" dt="2020-11-12T00:10:43.303" v="651"/>
      <pc:docMkLst>
        <pc:docMk/>
      </pc:docMkLst>
      <pc:sldChg chg="delSp modSp">
        <pc:chgData name="Jake Howells West" userId="S::jhw83@nau.edu::dfd8c275-9a97-4991-a7e2-a4c8295121da" providerId="AD" clId="Web-{6E83F70C-EBF4-4203-B95B-D8A9151AF12C}" dt="2020-11-12T00:10:43.303" v="651"/>
        <pc:sldMkLst>
          <pc:docMk/>
          <pc:sldMk cId="2357469328" sldId="334"/>
        </pc:sldMkLst>
        <pc:spChg chg="mod">
          <ac:chgData name="Jake Howells West" userId="S::jhw83@nau.edu::dfd8c275-9a97-4991-a7e2-a4c8295121da" providerId="AD" clId="Web-{6E83F70C-EBF4-4203-B95B-D8A9151AF12C}" dt="2020-11-11T23:51:23.174" v="493" actId="1076"/>
          <ac:spMkLst>
            <pc:docMk/>
            <pc:sldMk cId="2357469328" sldId="334"/>
            <ac:spMk id="9" creationId="{9CF0902A-A7D5-4D45-8658-9C193318D2C9}"/>
          </ac:spMkLst>
        </pc:spChg>
        <pc:graphicFrameChg chg="del">
          <ac:chgData name="Jake Howells West" userId="S::jhw83@nau.edu::dfd8c275-9a97-4991-a7e2-a4c8295121da" providerId="AD" clId="Web-{6E83F70C-EBF4-4203-B95B-D8A9151AF12C}" dt="2020-11-11T23:00:02.809" v="386"/>
          <ac:graphicFrameMkLst>
            <pc:docMk/>
            <pc:sldMk cId="2357469328" sldId="334"/>
            <ac:graphicFrameMk id="5" creationId="{7E71A862-D7A8-4F4E-B1BD-9193C5188BFD}"/>
          </ac:graphicFrameMkLst>
        </pc:graphicFrameChg>
        <pc:graphicFrameChg chg="mod modGraphic">
          <ac:chgData name="Jake Howells West" userId="S::jhw83@nau.edu::dfd8c275-9a97-4991-a7e2-a4c8295121da" providerId="AD" clId="Web-{6E83F70C-EBF4-4203-B95B-D8A9151AF12C}" dt="2020-11-12T00:10:43.303" v="651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Jake Howells West" userId="S::jhw83@nau.edu::dfd8c275-9a97-4991-a7e2-a4c8295121da" providerId="AD" clId="Web-{6E83F70C-EBF4-4203-B95B-D8A9151AF12C}" dt="2020-11-11T23:57:30.897" v="615"/>
        <pc:sldMkLst>
          <pc:docMk/>
          <pc:sldMk cId="2144519994" sldId="339"/>
        </pc:sldMkLst>
        <pc:graphicFrameChg chg="mod modGraphic">
          <ac:chgData name="Jake Howells West" userId="S::jhw83@nau.edu::dfd8c275-9a97-4991-a7e2-a4c8295121da" providerId="AD" clId="Web-{6E83F70C-EBF4-4203-B95B-D8A9151AF12C}" dt="2020-11-11T23:57:30.897" v="615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">
        <pc:chgData name="Jake Howells West" userId="S::jhw83@nau.edu::dfd8c275-9a97-4991-a7e2-a4c8295121da" providerId="AD" clId="Web-{6E83F70C-EBF4-4203-B95B-D8A9151AF12C}" dt="2020-11-11T23:23:07.794" v="401" actId="1076"/>
        <pc:sldMkLst>
          <pc:docMk/>
          <pc:sldMk cId="1057314428" sldId="360"/>
        </pc:sldMkLst>
        <pc:graphicFrameChg chg="mod">
          <ac:chgData name="Jake Howells West" userId="S::jhw83@nau.edu::dfd8c275-9a97-4991-a7e2-a4c8295121da" providerId="AD" clId="Web-{6E83F70C-EBF4-4203-B95B-D8A9151AF12C}" dt="2020-11-11T23:23:07.794" v="401" actId="1076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">
        <pc:chgData name="Jake Howells West" userId="S::jhw83@nau.edu::dfd8c275-9a97-4991-a7e2-a4c8295121da" providerId="AD" clId="Web-{6E83F70C-EBF4-4203-B95B-D8A9151AF12C}" dt="2020-11-11T22:59:31.434" v="384"/>
        <pc:sldMkLst>
          <pc:docMk/>
          <pc:sldMk cId="1760418028" sldId="361"/>
        </pc:sldMkLst>
        <pc:graphicFrameChg chg="add">
          <ac:chgData name="Jake Howells West" userId="S::jhw83@nau.edu::dfd8c275-9a97-4991-a7e2-a4c8295121da" providerId="AD" clId="Web-{6E83F70C-EBF4-4203-B95B-D8A9151AF12C}" dt="2020-11-11T22:59:31.434" v="384"/>
          <ac:graphicFrameMkLst>
            <pc:docMk/>
            <pc:sldMk cId="1760418028" sldId="361"/>
            <ac:graphicFrameMk id="6" creationId="{814796C2-5113-4341-8CE8-69FA17CD7064}"/>
          </ac:graphicFrameMkLst>
        </pc:graphicFrameChg>
      </pc:sldChg>
      <pc:sldChg chg="del">
        <pc:chgData name="Jake Howells West" userId="S::jhw83@nau.edu::dfd8c275-9a97-4991-a7e2-a4c8295121da" providerId="AD" clId="Web-{6E83F70C-EBF4-4203-B95B-D8A9151AF12C}" dt="2020-11-11T23:22:06.638" v="399"/>
        <pc:sldMkLst>
          <pc:docMk/>
          <pc:sldMk cId="3651597950" sldId="367"/>
        </pc:sldMkLst>
      </pc:sldChg>
      <pc:sldChg chg="modSp">
        <pc:chgData name="Jake Howells West" userId="S::jhw83@nau.edu::dfd8c275-9a97-4991-a7e2-a4c8295121da" providerId="AD" clId="Web-{6E83F70C-EBF4-4203-B95B-D8A9151AF12C}" dt="2020-11-11T23:55:26.455" v="587" actId="20577"/>
        <pc:sldMkLst>
          <pc:docMk/>
          <pc:sldMk cId="3642597445" sldId="416"/>
        </pc:sldMkLst>
        <pc:spChg chg="mod">
          <ac:chgData name="Jake Howells West" userId="S::jhw83@nau.edu::dfd8c275-9a97-4991-a7e2-a4c8295121da" providerId="AD" clId="Web-{6E83F70C-EBF4-4203-B95B-D8A9151AF12C}" dt="2020-11-11T23:55:26.455" v="587" actId="20577"/>
          <ac:spMkLst>
            <pc:docMk/>
            <pc:sldMk cId="3642597445" sldId="416"/>
            <ac:spMk id="5" creationId="{27DB5ED0-42AF-47A5-A4EB-60CC0944E4D3}"/>
          </ac:spMkLst>
        </pc:spChg>
      </pc:sldChg>
      <pc:sldChg chg="del">
        <pc:chgData name="Jake Howells West" userId="S::jhw83@nau.edu::dfd8c275-9a97-4991-a7e2-a4c8295121da" providerId="AD" clId="Web-{6E83F70C-EBF4-4203-B95B-D8A9151AF12C}" dt="2020-11-11T22:59:46.512" v="385"/>
        <pc:sldMkLst>
          <pc:docMk/>
          <pc:sldMk cId="1957420748" sldId="428"/>
        </pc:sldMkLst>
      </pc:sldChg>
      <pc:sldChg chg="modSp new">
        <pc:chgData name="Jake Howells West" userId="S::jhw83@nau.edu::dfd8c275-9a97-4991-a7e2-a4c8295121da" providerId="AD" clId="Web-{6E83F70C-EBF4-4203-B95B-D8A9151AF12C}" dt="2020-11-11T23:30:13.997" v="417" actId="20577"/>
        <pc:sldMkLst>
          <pc:docMk/>
          <pc:sldMk cId="2086497716" sldId="431"/>
        </pc:sldMkLst>
        <pc:spChg chg="mod">
          <ac:chgData name="Jake Howells West" userId="S::jhw83@nau.edu::dfd8c275-9a97-4991-a7e2-a4c8295121da" providerId="AD" clId="Web-{6E83F70C-EBF4-4203-B95B-D8A9151AF12C}" dt="2020-11-11T23:30:13.997" v="417" actId="20577"/>
          <ac:spMkLst>
            <pc:docMk/>
            <pc:sldMk cId="2086497716" sldId="431"/>
            <ac:spMk id="4" creationId="{C04E74A0-209D-428C-880A-F7E1C8A8E1D7}"/>
          </ac:spMkLst>
        </pc:spChg>
      </pc:sldChg>
    </pc:docChg>
  </pc:docChgLst>
  <pc:docChgLst>
    <pc:chgData name="Andrea Georgina Hernandez Limon" userId="S::agh94@nau.edu::6fcd4d0b-4b7f-4755-a530-9eb3ae6ce82a" providerId="AD" clId="Web-{EAEA12D1-F2C3-48BE-9548-4CD778B4444A}"/>
    <pc:docChg chg="modSld">
      <pc:chgData name="Andrea Georgina Hernandez Limon" userId="S::agh94@nau.edu::6fcd4d0b-4b7f-4755-a530-9eb3ae6ce82a" providerId="AD" clId="Web-{EAEA12D1-F2C3-48BE-9548-4CD778B4444A}" dt="2021-02-25T00:04:45.259" v="3" actId="20577"/>
      <pc:docMkLst>
        <pc:docMk/>
      </pc:docMkLst>
      <pc:sldChg chg="modSp">
        <pc:chgData name="Andrea Georgina Hernandez Limon" userId="S::agh94@nau.edu::6fcd4d0b-4b7f-4755-a530-9eb3ae6ce82a" providerId="AD" clId="Web-{EAEA12D1-F2C3-48BE-9548-4CD778B4444A}" dt="2021-02-25T00:04:45.259" v="3" actId="20577"/>
        <pc:sldMkLst>
          <pc:docMk/>
          <pc:sldMk cId="1298036709" sldId="343"/>
        </pc:sldMkLst>
        <pc:spChg chg="mod">
          <ac:chgData name="Andrea Georgina Hernandez Limon" userId="S::agh94@nau.edu::6fcd4d0b-4b7f-4755-a530-9eb3ae6ce82a" providerId="AD" clId="Web-{EAEA12D1-F2C3-48BE-9548-4CD778B4444A}" dt="2021-02-25T00:04:45.259" v="3" actId="20577"/>
          <ac:spMkLst>
            <pc:docMk/>
            <pc:sldMk cId="1298036709" sldId="343"/>
            <ac:spMk id="3" creationId="{5C567F5D-E531-4F51-98EA-57DF4F89BAAE}"/>
          </ac:spMkLst>
        </pc:spChg>
      </pc:sldChg>
      <pc:sldChg chg="modSp">
        <pc:chgData name="Andrea Georgina Hernandez Limon" userId="S::agh94@nau.edu::6fcd4d0b-4b7f-4755-a530-9eb3ae6ce82a" providerId="AD" clId="Web-{EAEA12D1-F2C3-48BE-9548-4CD778B4444A}" dt="2021-02-25T00:04:42.369" v="1" actId="20577"/>
        <pc:sldMkLst>
          <pc:docMk/>
          <pc:sldMk cId="3200062278" sldId="410"/>
        </pc:sldMkLst>
        <pc:spChg chg="mod">
          <ac:chgData name="Andrea Georgina Hernandez Limon" userId="S::agh94@nau.edu::6fcd4d0b-4b7f-4755-a530-9eb3ae6ce82a" providerId="AD" clId="Web-{EAEA12D1-F2C3-48BE-9548-4CD778B4444A}" dt="2021-02-25T00:04:42.369" v="1" actId="20577"/>
          <ac:spMkLst>
            <pc:docMk/>
            <pc:sldMk cId="3200062278" sldId="410"/>
            <ac:spMk id="3" creationId="{4F430D99-A8C7-4001-8E78-5D7A097739E4}"/>
          </ac:spMkLst>
        </pc:spChg>
      </pc:sldChg>
      <pc:sldChg chg="modSp">
        <pc:chgData name="Andrea Georgina Hernandez Limon" userId="S::agh94@nau.edu::6fcd4d0b-4b7f-4755-a530-9eb3ae6ce82a" providerId="AD" clId="Web-{EAEA12D1-F2C3-48BE-9548-4CD778B4444A}" dt="2021-02-24T23:59:02.647" v="0"/>
        <pc:sldMkLst>
          <pc:docMk/>
          <pc:sldMk cId="2786242437" sldId="444"/>
        </pc:sldMkLst>
        <pc:graphicFrameChg chg="modGraphic">
          <ac:chgData name="Andrea Georgina Hernandez Limon" userId="S::agh94@nau.edu::6fcd4d0b-4b7f-4755-a530-9eb3ae6ce82a" providerId="AD" clId="Web-{EAEA12D1-F2C3-48BE-9548-4CD778B4444A}" dt="2021-02-24T23:59:02.647" v="0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Michael A WilsonSanchez" userId="fc6058b4-ddd9-4e33-9e0b-4a56c9121860" providerId="ADAL" clId="{2B93BAD1-B6EE-4927-8136-BF9F31844CD5}"/>
    <pc:docChg chg="custSel addSld modSld sldOrd">
      <pc:chgData name="Michael A WilsonSanchez" userId="fc6058b4-ddd9-4e33-9e0b-4a56c9121860" providerId="ADAL" clId="{2B93BAD1-B6EE-4927-8136-BF9F31844CD5}" dt="2020-11-12T17:10:57.017" v="1613" actId="20577"/>
      <pc:docMkLst>
        <pc:docMk/>
      </pc:docMkLst>
      <pc:sldChg chg="modSp">
        <pc:chgData name="Michael A WilsonSanchez" userId="fc6058b4-ddd9-4e33-9e0b-4a56c9121860" providerId="ADAL" clId="{2B93BAD1-B6EE-4927-8136-BF9F31844CD5}" dt="2020-11-12T16:56:55.729" v="1505" actId="20577"/>
        <pc:sldMkLst>
          <pc:docMk/>
          <pc:sldMk cId="2357469328" sldId="334"/>
        </pc:sldMkLst>
        <pc:spChg chg="mod">
          <ac:chgData name="Michael A WilsonSanchez" userId="fc6058b4-ddd9-4e33-9e0b-4a56c9121860" providerId="ADAL" clId="{2B93BAD1-B6EE-4927-8136-BF9F31844CD5}" dt="2020-11-12T16:56:55.729" v="1505" actId="20577"/>
          <ac:spMkLst>
            <pc:docMk/>
            <pc:sldMk cId="2357469328" sldId="334"/>
            <ac:spMk id="9" creationId="{9CF0902A-A7D5-4D45-8658-9C193318D2C9}"/>
          </ac:spMkLst>
        </pc:spChg>
        <pc:graphicFrameChg chg="mod modGraphic">
          <ac:chgData name="Michael A WilsonSanchez" userId="fc6058b4-ddd9-4e33-9e0b-4a56c9121860" providerId="ADAL" clId="{2B93BAD1-B6EE-4927-8136-BF9F31844CD5}" dt="2020-11-12T16:18:17.506" v="1150" actId="20577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Michael A WilsonSanchez" userId="fc6058b4-ddd9-4e33-9e0b-4a56c9121860" providerId="ADAL" clId="{2B93BAD1-B6EE-4927-8136-BF9F31844CD5}" dt="2020-11-12T16:57:01.604" v="1508" actId="20577"/>
        <pc:sldMkLst>
          <pc:docMk/>
          <pc:sldMk cId="2144519994" sldId="339"/>
        </pc:sldMkLst>
        <pc:spChg chg="mod">
          <ac:chgData name="Michael A WilsonSanchez" userId="fc6058b4-ddd9-4e33-9e0b-4a56c9121860" providerId="ADAL" clId="{2B93BAD1-B6EE-4927-8136-BF9F31844CD5}" dt="2020-11-12T16:57:01.604" v="1508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Michael A WilsonSanchez" userId="fc6058b4-ddd9-4e33-9e0b-4a56c9121860" providerId="ADAL" clId="{2B93BAD1-B6EE-4927-8136-BF9F31844CD5}" dt="2020-11-11T20:56:32.514" v="716" actId="115"/>
        <pc:sldMkLst>
          <pc:docMk/>
          <pc:sldMk cId="501055782" sldId="346"/>
        </pc:sldMkLst>
        <pc:spChg chg="mod">
          <ac:chgData name="Michael A WilsonSanchez" userId="fc6058b4-ddd9-4e33-9e0b-4a56c9121860" providerId="ADAL" clId="{2B93BAD1-B6EE-4927-8136-BF9F31844CD5}" dt="2020-11-11T20:52:34.803" v="686" actId="5793"/>
          <ac:spMkLst>
            <pc:docMk/>
            <pc:sldMk cId="501055782" sldId="346"/>
            <ac:spMk id="3" creationId="{F84CBB51-4566-48B5-AE55-FB0973A13505}"/>
          </ac:spMkLst>
        </pc:spChg>
        <pc:spChg chg="mod">
          <ac:chgData name="Michael A WilsonSanchez" userId="fc6058b4-ddd9-4e33-9e0b-4a56c9121860" providerId="ADAL" clId="{2B93BAD1-B6EE-4927-8136-BF9F31844CD5}" dt="2020-11-11T20:54:41.417" v="712" actId="20577"/>
          <ac:spMkLst>
            <pc:docMk/>
            <pc:sldMk cId="501055782" sldId="346"/>
            <ac:spMk id="4" creationId="{A4625C94-43B3-4C4B-99EF-135669A0C6D3}"/>
          </ac:spMkLst>
        </pc:spChg>
        <pc:spChg chg="mod">
          <ac:chgData name="Michael A WilsonSanchez" userId="fc6058b4-ddd9-4e33-9e0b-4a56c9121860" providerId="ADAL" clId="{2B93BAD1-B6EE-4927-8136-BF9F31844CD5}" dt="2020-11-11T20:56:32.514" v="716" actId="115"/>
          <ac:spMkLst>
            <pc:docMk/>
            <pc:sldMk cId="501055782" sldId="346"/>
            <ac:spMk id="5" creationId="{1DAD82AB-F2E0-4968-ADEB-04543917E37C}"/>
          </ac:spMkLst>
        </pc:spChg>
      </pc:sldChg>
      <pc:sldChg chg="modSp">
        <pc:chgData name="Michael A WilsonSanchez" userId="fc6058b4-ddd9-4e33-9e0b-4a56c9121860" providerId="ADAL" clId="{2B93BAD1-B6EE-4927-8136-BF9F31844CD5}" dt="2020-11-11T20:56:52.554" v="720" actId="115"/>
        <pc:sldMkLst>
          <pc:docMk/>
          <pc:sldMk cId="477699286" sldId="347"/>
        </pc:sldMkLst>
        <pc:spChg chg="mod">
          <ac:chgData name="Michael A WilsonSanchez" userId="fc6058b4-ddd9-4e33-9e0b-4a56c9121860" providerId="ADAL" clId="{2B93BAD1-B6EE-4927-8136-BF9F31844CD5}" dt="2020-11-11T20:56:52.554" v="720" actId="115"/>
          <ac:spMkLst>
            <pc:docMk/>
            <pc:sldMk cId="477699286" sldId="347"/>
            <ac:spMk id="5" creationId="{720F66A8-6C12-4CDA-9169-857E824928EC}"/>
          </ac:spMkLst>
        </pc:spChg>
      </pc:sldChg>
      <pc:sldChg chg="modSp">
        <pc:chgData name="Michael A WilsonSanchez" userId="fc6058b4-ddd9-4e33-9e0b-4a56c9121860" providerId="ADAL" clId="{2B93BAD1-B6EE-4927-8136-BF9F31844CD5}" dt="2020-11-11T21:04:12.799" v="765" actId="20577"/>
        <pc:sldMkLst>
          <pc:docMk/>
          <pc:sldMk cId="2843309129" sldId="349"/>
        </pc:sldMkLst>
        <pc:spChg chg="mod">
          <ac:chgData name="Michael A WilsonSanchez" userId="fc6058b4-ddd9-4e33-9e0b-4a56c9121860" providerId="ADAL" clId="{2B93BAD1-B6EE-4927-8136-BF9F31844CD5}" dt="2020-11-11T21:04:12.799" v="765" actId="20577"/>
          <ac:spMkLst>
            <pc:docMk/>
            <pc:sldMk cId="2843309129" sldId="349"/>
            <ac:spMk id="5" creationId="{7CBD1A6D-D8EE-4ADF-8094-EB7E0B9A927A}"/>
          </ac:spMkLst>
        </pc:spChg>
      </pc:sldChg>
      <pc:sldChg chg="modSp">
        <pc:chgData name="Michael A WilsonSanchez" userId="fc6058b4-ddd9-4e33-9e0b-4a56c9121860" providerId="ADAL" clId="{2B93BAD1-B6EE-4927-8136-BF9F31844CD5}" dt="2020-11-11T20:57:18.442" v="724" actId="115"/>
        <pc:sldMkLst>
          <pc:docMk/>
          <pc:sldMk cId="3107878022" sldId="350"/>
        </pc:sldMkLst>
        <pc:spChg chg="mod">
          <ac:chgData name="Michael A WilsonSanchez" userId="fc6058b4-ddd9-4e33-9e0b-4a56c9121860" providerId="ADAL" clId="{2B93BAD1-B6EE-4927-8136-BF9F31844CD5}" dt="2020-11-11T20:52:42.588" v="694" actId="20577"/>
          <ac:spMkLst>
            <pc:docMk/>
            <pc:sldMk cId="3107878022" sldId="350"/>
            <ac:spMk id="3" creationId="{447FECFB-3D60-41AA-AFDB-3B07AD945CE1}"/>
          </ac:spMkLst>
        </pc:spChg>
        <pc:spChg chg="mod">
          <ac:chgData name="Michael A WilsonSanchez" userId="fc6058b4-ddd9-4e33-9e0b-4a56c9121860" providerId="ADAL" clId="{2B93BAD1-B6EE-4927-8136-BF9F31844CD5}" dt="2020-11-11T20:57:18.442" v="724" actId="115"/>
          <ac:spMkLst>
            <pc:docMk/>
            <pc:sldMk cId="3107878022" sldId="350"/>
            <ac:spMk id="5" creationId="{AC3BFE9E-D3F5-46ED-9E68-9AA358ACB9FC}"/>
          </ac:spMkLst>
        </pc:spChg>
      </pc:sldChg>
      <pc:sldChg chg="modSp">
        <pc:chgData name="Michael A WilsonSanchez" userId="fc6058b4-ddd9-4e33-9e0b-4a56c9121860" providerId="ADAL" clId="{2B93BAD1-B6EE-4927-8136-BF9F31844CD5}" dt="2020-11-11T20:52:51.786" v="703" actId="5793"/>
        <pc:sldMkLst>
          <pc:docMk/>
          <pc:sldMk cId="2717862842" sldId="351"/>
        </pc:sldMkLst>
        <pc:spChg chg="mod">
          <ac:chgData name="Michael A WilsonSanchez" userId="fc6058b4-ddd9-4e33-9e0b-4a56c9121860" providerId="ADAL" clId="{2B93BAD1-B6EE-4927-8136-BF9F31844CD5}" dt="2020-11-11T20:52:51.786" v="703" actId="5793"/>
          <ac:spMkLst>
            <pc:docMk/>
            <pc:sldMk cId="2717862842" sldId="351"/>
            <ac:spMk id="3" creationId="{44CE64DF-6FC5-4DD7-A1D8-C59EBC3A9711}"/>
          </ac:spMkLst>
        </pc:spChg>
      </pc:sldChg>
      <pc:sldChg chg="modSp">
        <pc:chgData name="Michael A WilsonSanchez" userId="fc6058b4-ddd9-4e33-9e0b-4a56c9121860" providerId="ADAL" clId="{2B93BAD1-B6EE-4927-8136-BF9F31844CD5}" dt="2020-11-12T11:49:09.682" v="1138" actId="20577"/>
        <pc:sldMkLst>
          <pc:docMk/>
          <pc:sldMk cId="1057314428" sldId="360"/>
        </pc:sldMkLst>
        <pc:graphicFrameChg chg="mod modGraphic">
          <ac:chgData name="Michael A WilsonSanchez" userId="fc6058b4-ddd9-4e33-9e0b-4a56c9121860" providerId="ADAL" clId="{2B93BAD1-B6EE-4927-8136-BF9F31844CD5}" dt="2020-11-12T11:49:09.682" v="1138" actId="20577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 delSp modSp">
        <pc:chgData name="Michael A WilsonSanchez" userId="fc6058b4-ddd9-4e33-9e0b-4a56c9121860" providerId="ADAL" clId="{2B93BAD1-B6EE-4927-8136-BF9F31844CD5}" dt="2020-11-12T11:35:11.808" v="1082" actId="20577"/>
        <pc:sldMkLst>
          <pc:docMk/>
          <pc:sldMk cId="4283164079" sldId="362"/>
        </pc:sldMkLst>
        <pc:spChg chg="mod">
          <ac:chgData name="Michael A WilsonSanchez" userId="fc6058b4-ddd9-4e33-9e0b-4a56c9121860" providerId="ADAL" clId="{2B93BAD1-B6EE-4927-8136-BF9F31844CD5}" dt="2020-11-12T11:35:11.808" v="1082" actId="20577"/>
          <ac:spMkLst>
            <pc:docMk/>
            <pc:sldMk cId="4283164079" sldId="362"/>
            <ac:spMk id="4" creationId="{29330D20-7208-48E2-91C1-2E4E943694E9}"/>
          </ac:spMkLst>
        </pc:spChg>
        <pc:spChg chg="del mod">
          <ac:chgData name="Michael A WilsonSanchez" userId="fc6058b4-ddd9-4e33-9e0b-4a56c9121860" providerId="ADAL" clId="{2B93BAD1-B6EE-4927-8136-BF9F31844CD5}" dt="2020-11-12T11:03:21.123" v="825"/>
          <ac:spMkLst>
            <pc:docMk/>
            <pc:sldMk cId="4283164079" sldId="362"/>
            <ac:spMk id="5" creationId="{A501A4B0-6E4B-4376-A98C-1573B1D1FDE7}"/>
          </ac:spMkLst>
        </pc:spChg>
        <pc:spChg chg="add del mod">
          <ac:chgData name="Michael A WilsonSanchez" userId="fc6058b4-ddd9-4e33-9e0b-4a56c9121860" providerId="ADAL" clId="{2B93BAD1-B6EE-4927-8136-BF9F31844CD5}" dt="2020-11-12T11:25:44.124" v="930" actId="478"/>
          <ac:spMkLst>
            <pc:docMk/>
            <pc:sldMk cId="4283164079" sldId="362"/>
            <ac:spMk id="6" creationId="{7E869275-70A0-4EF3-A18F-C0283A8BCCA0}"/>
          </ac:spMkLst>
        </pc:spChg>
        <pc:spChg chg="add mod">
          <ac:chgData name="Michael A WilsonSanchez" userId="fc6058b4-ddd9-4e33-9e0b-4a56c9121860" providerId="ADAL" clId="{2B93BAD1-B6EE-4927-8136-BF9F31844CD5}" dt="2020-11-12T11:33:55.068" v="1045" actId="1076"/>
          <ac:spMkLst>
            <pc:docMk/>
            <pc:sldMk cId="4283164079" sldId="362"/>
            <ac:spMk id="10" creationId="{101E0EDF-2459-46F2-9E3E-2B545DE1F587}"/>
          </ac:spMkLst>
        </pc:spChg>
        <pc:spChg chg="add mod">
          <ac:chgData name="Michael A WilsonSanchez" userId="fc6058b4-ddd9-4e33-9e0b-4a56c9121860" providerId="ADAL" clId="{2B93BAD1-B6EE-4927-8136-BF9F31844CD5}" dt="2020-11-12T11:33:58.363" v="1048" actId="20577"/>
          <ac:spMkLst>
            <pc:docMk/>
            <pc:sldMk cId="4283164079" sldId="362"/>
            <ac:spMk id="11" creationId="{56D22071-6D1B-40DD-95C1-C4748CE242F8}"/>
          </ac:spMkLst>
        </pc:spChg>
        <pc:graphicFrameChg chg="add del mod modGraphic">
          <ac:chgData name="Michael A WilsonSanchez" userId="fc6058b4-ddd9-4e33-9e0b-4a56c9121860" providerId="ADAL" clId="{2B93BAD1-B6EE-4927-8136-BF9F31844CD5}" dt="2020-11-12T11:04:15.728" v="849" actId="478"/>
          <ac:graphicFrameMkLst>
            <pc:docMk/>
            <pc:sldMk cId="4283164079" sldId="362"/>
            <ac:graphicFrameMk id="7" creationId="{8EB796E6-9CF7-4EF4-A3E8-1246FC05B98E}"/>
          </ac:graphicFrameMkLst>
        </pc:graphicFrameChg>
        <pc:graphicFrameChg chg="add mod modGraphic">
          <ac:chgData name="Michael A WilsonSanchez" userId="fc6058b4-ddd9-4e33-9e0b-4a56c9121860" providerId="ADAL" clId="{2B93BAD1-B6EE-4927-8136-BF9F31844CD5}" dt="2020-11-12T11:29:07.127" v="944" actId="1076"/>
          <ac:graphicFrameMkLst>
            <pc:docMk/>
            <pc:sldMk cId="4283164079" sldId="362"/>
            <ac:graphicFrameMk id="8" creationId="{4BE37A22-440C-4256-B3AF-764334C7B228}"/>
          </ac:graphicFrameMkLst>
        </pc:graphicFrameChg>
        <pc:graphicFrameChg chg="add mod modGraphic">
          <ac:chgData name="Michael A WilsonSanchez" userId="fc6058b4-ddd9-4e33-9e0b-4a56c9121860" providerId="ADAL" clId="{2B93BAD1-B6EE-4927-8136-BF9F31844CD5}" dt="2020-11-12T11:29:25.729" v="946" actId="14734"/>
          <ac:graphicFrameMkLst>
            <pc:docMk/>
            <pc:sldMk cId="4283164079" sldId="362"/>
            <ac:graphicFrameMk id="9" creationId="{08CDA45A-C33B-4829-8CD9-6BB97ED98881}"/>
          </ac:graphicFrameMkLst>
        </pc:graphicFrameChg>
      </pc:sldChg>
      <pc:sldChg chg="addSp delSp modSp">
        <pc:chgData name="Michael A WilsonSanchez" userId="fc6058b4-ddd9-4e33-9e0b-4a56c9121860" providerId="ADAL" clId="{2B93BAD1-B6EE-4927-8136-BF9F31844CD5}" dt="2020-11-11T20:51:52.975" v="660" actId="20577"/>
        <pc:sldMkLst>
          <pc:docMk/>
          <pc:sldMk cId="1791403063" sldId="365"/>
        </pc:sldMkLst>
        <pc:spChg chg="del mod">
          <ac:chgData name="Michael A WilsonSanchez" userId="fc6058b4-ddd9-4e33-9e0b-4a56c9121860" providerId="ADAL" clId="{2B93BAD1-B6EE-4927-8136-BF9F31844CD5}" dt="2020-11-11T20:36:14.897" v="343" actId="478"/>
          <ac:spMkLst>
            <pc:docMk/>
            <pc:sldMk cId="1791403063" sldId="365"/>
            <ac:spMk id="5" creationId="{EEA578A7-88C7-49FC-B057-E9E541FA351C}"/>
          </ac:spMkLst>
        </pc:spChg>
        <pc:spChg chg="add mod">
          <ac:chgData name="Michael A WilsonSanchez" userId="fc6058b4-ddd9-4e33-9e0b-4a56c9121860" providerId="ADAL" clId="{2B93BAD1-B6EE-4927-8136-BF9F31844CD5}" dt="2020-11-11T20:51:52.975" v="660" actId="20577"/>
          <ac:spMkLst>
            <pc:docMk/>
            <pc:sldMk cId="1791403063" sldId="365"/>
            <ac:spMk id="9" creationId="{0916DFC9-09BD-4BDE-A6A5-43673CBCDBD8}"/>
          </ac:spMkLst>
        </pc:spChg>
        <pc:graphicFrameChg chg="add del mod modGraphic">
          <ac:chgData name="Michael A WilsonSanchez" userId="fc6058b4-ddd9-4e33-9e0b-4a56c9121860" providerId="ADAL" clId="{2B93BAD1-B6EE-4927-8136-BF9F31844CD5}" dt="2020-11-11T20:23:04.025" v="327" actId="478"/>
          <ac:graphicFrameMkLst>
            <pc:docMk/>
            <pc:sldMk cId="1791403063" sldId="365"/>
            <ac:graphicFrameMk id="6" creationId="{9B6DF6A5-6D6C-415A-888F-948AEF7347BE}"/>
          </ac:graphicFrameMkLst>
        </pc:graphicFrameChg>
        <pc:picChg chg="add del mod">
          <ac:chgData name="Michael A WilsonSanchez" userId="fc6058b4-ddd9-4e33-9e0b-4a56c9121860" providerId="ADAL" clId="{2B93BAD1-B6EE-4927-8136-BF9F31844CD5}" dt="2020-11-11T20:51:28.313" v="648" actId="478"/>
          <ac:picMkLst>
            <pc:docMk/>
            <pc:sldMk cId="1791403063" sldId="365"/>
            <ac:picMk id="8" creationId="{61BBE62E-B458-4714-824A-E9EAAF5A0096}"/>
          </ac:picMkLst>
        </pc:picChg>
        <pc:picChg chg="add mod">
          <ac:chgData name="Michael A WilsonSanchez" userId="fc6058b4-ddd9-4e33-9e0b-4a56c9121860" providerId="ADAL" clId="{2B93BAD1-B6EE-4927-8136-BF9F31844CD5}" dt="2020-11-11T20:51:44.399" v="654" actId="1076"/>
          <ac:picMkLst>
            <pc:docMk/>
            <pc:sldMk cId="1791403063" sldId="365"/>
            <ac:picMk id="11" creationId="{EE915D35-DF09-4DE1-8174-504E94962F37}"/>
          </ac:picMkLst>
        </pc:picChg>
        <pc:picChg chg="add del mod">
          <ac:chgData name="Michael A WilsonSanchez" userId="fc6058b4-ddd9-4e33-9e0b-4a56c9121860" providerId="ADAL" clId="{2B93BAD1-B6EE-4927-8136-BF9F31844CD5}" dt="2020-11-11T20:22:12.763" v="318" actId="478"/>
          <ac:picMkLst>
            <pc:docMk/>
            <pc:sldMk cId="1791403063" sldId="365"/>
            <ac:picMk id="1026" creationId="{C3F7C7DA-490A-496A-82B5-5CD86CDFAE37}"/>
          </ac:picMkLst>
        </pc:picChg>
      </pc:sldChg>
      <pc:sldChg chg="modSp">
        <pc:chgData name="Michael A WilsonSanchez" userId="fc6058b4-ddd9-4e33-9e0b-4a56c9121860" providerId="ADAL" clId="{2B93BAD1-B6EE-4927-8136-BF9F31844CD5}" dt="2020-11-11T21:03:20.161" v="740" actId="20577"/>
        <pc:sldMkLst>
          <pc:docMk/>
          <pc:sldMk cId="2430088604" sldId="399"/>
        </pc:sldMkLst>
        <pc:spChg chg="mod">
          <ac:chgData name="Michael A WilsonSanchez" userId="fc6058b4-ddd9-4e33-9e0b-4a56c9121860" providerId="ADAL" clId="{2B93BAD1-B6EE-4927-8136-BF9F31844CD5}" dt="2020-11-11T21:03:20.161" v="740" actId="20577"/>
          <ac:spMkLst>
            <pc:docMk/>
            <pc:sldMk cId="2430088604" sldId="399"/>
            <ac:spMk id="5" creationId="{C428673A-72C7-4B49-A975-50C356BC10D4}"/>
          </ac:spMkLst>
        </pc:spChg>
      </pc:sldChg>
      <pc:sldChg chg="modSp">
        <pc:chgData name="Michael A WilsonSanchez" userId="fc6058b4-ddd9-4e33-9e0b-4a56c9121860" providerId="ADAL" clId="{2B93BAD1-B6EE-4927-8136-BF9F31844CD5}" dt="2020-11-12T16:57:10.331" v="1511" actId="20577"/>
        <pc:sldMkLst>
          <pc:docMk/>
          <pc:sldMk cId="326392269" sldId="402"/>
        </pc:sldMkLst>
        <pc:spChg chg="mod">
          <ac:chgData name="Michael A WilsonSanchez" userId="fc6058b4-ddd9-4e33-9e0b-4a56c9121860" providerId="ADAL" clId="{2B93BAD1-B6EE-4927-8136-BF9F31844CD5}" dt="2020-11-12T16:57:10.331" v="1511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addSp modSp">
        <pc:chgData name="Michael A WilsonSanchez" userId="fc6058b4-ddd9-4e33-9e0b-4a56c9121860" providerId="ADAL" clId="{2B93BAD1-B6EE-4927-8136-BF9F31844CD5}" dt="2020-11-12T10:55:42.424" v="808" actId="1076"/>
        <pc:sldMkLst>
          <pc:docMk/>
          <pc:sldMk cId="3642597445" sldId="416"/>
        </pc:sldMkLst>
        <pc:spChg chg="mod">
          <ac:chgData name="Michael A WilsonSanchez" userId="fc6058b4-ddd9-4e33-9e0b-4a56c9121860" providerId="ADAL" clId="{2B93BAD1-B6EE-4927-8136-BF9F31844CD5}" dt="2020-11-12T10:52:36.391" v="768" actId="14100"/>
          <ac:spMkLst>
            <pc:docMk/>
            <pc:sldMk cId="3642597445" sldId="416"/>
            <ac:spMk id="5" creationId="{27DB5ED0-42AF-47A5-A4EB-60CC0944E4D3}"/>
          </ac:spMkLst>
        </pc:spChg>
        <pc:spChg chg="add mod">
          <ac:chgData name="Michael A WilsonSanchez" userId="fc6058b4-ddd9-4e33-9e0b-4a56c9121860" providerId="ADAL" clId="{2B93BAD1-B6EE-4927-8136-BF9F31844CD5}" dt="2020-11-12T10:55:42.424" v="808" actId="1076"/>
          <ac:spMkLst>
            <pc:docMk/>
            <pc:sldMk cId="3642597445" sldId="416"/>
            <ac:spMk id="7" creationId="{EDA9C2BE-7FF9-4989-86C9-4BD10590FE61}"/>
          </ac:spMkLst>
        </pc:spChg>
        <pc:picChg chg="add mod">
          <ac:chgData name="Michael A WilsonSanchez" userId="fc6058b4-ddd9-4e33-9e0b-4a56c9121860" providerId="ADAL" clId="{2B93BAD1-B6EE-4927-8136-BF9F31844CD5}" dt="2020-11-12T10:55:32.752" v="807" actId="1076"/>
          <ac:picMkLst>
            <pc:docMk/>
            <pc:sldMk cId="3642597445" sldId="416"/>
            <ac:picMk id="1026" creationId="{6C427EDF-873A-4A37-8030-D27AAE90B194}"/>
          </ac:picMkLst>
        </pc:picChg>
      </pc:sldChg>
      <pc:sldChg chg="modSp">
        <pc:chgData name="Michael A WilsonSanchez" userId="fc6058b4-ddd9-4e33-9e0b-4a56c9121860" providerId="ADAL" clId="{2B93BAD1-B6EE-4927-8136-BF9F31844CD5}" dt="2020-11-12T10:55:52.530" v="812" actId="20577"/>
        <pc:sldMkLst>
          <pc:docMk/>
          <pc:sldMk cId="1732509313" sldId="417"/>
        </pc:sldMkLst>
        <pc:spChg chg="mod">
          <ac:chgData name="Michael A WilsonSanchez" userId="fc6058b4-ddd9-4e33-9e0b-4a56c9121860" providerId="ADAL" clId="{2B93BAD1-B6EE-4927-8136-BF9F31844CD5}" dt="2020-11-12T10:55:52.530" v="812" actId="20577"/>
          <ac:spMkLst>
            <pc:docMk/>
            <pc:sldMk cId="1732509313" sldId="417"/>
            <ac:spMk id="7" creationId="{7F5FAA3C-AE48-4CB2-A894-0B690CAB1325}"/>
          </ac:spMkLst>
        </pc:spChg>
      </pc:sldChg>
      <pc:sldChg chg="modSp">
        <pc:chgData name="Michael A WilsonSanchez" userId="fc6058b4-ddd9-4e33-9e0b-4a56c9121860" providerId="ADAL" clId="{2B93BAD1-B6EE-4927-8136-BF9F31844CD5}" dt="2020-11-11T20:52:25.890" v="677" actId="20577"/>
        <pc:sldMkLst>
          <pc:docMk/>
          <pc:sldMk cId="1706015516" sldId="425"/>
        </pc:sldMkLst>
        <pc:spChg chg="mod">
          <ac:chgData name="Michael A WilsonSanchez" userId="fc6058b4-ddd9-4e33-9e0b-4a56c9121860" providerId="ADAL" clId="{2B93BAD1-B6EE-4927-8136-BF9F31844CD5}" dt="2020-11-11T20:52:25.890" v="677" actId="20577"/>
          <ac:spMkLst>
            <pc:docMk/>
            <pc:sldMk cId="1706015516" sldId="425"/>
            <ac:spMk id="3" creationId="{2BAE15B6-190E-4B15-82BF-AAD596A91432}"/>
          </ac:spMkLst>
        </pc:spChg>
      </pc:sldChg>
      <pc:sldChg chg="addSp delSp modSp add">
        <pc:chgData name="Michael A WilsonSanchez" userId="fc6058b4-ddd9-4e33-9e0b-4a56c9121860" providerId="ADAL" clId="{2B93BAD1-B6EE-4927-8136-BF9F31844CD5}" dt="2020-11-11T20:52:06.821" v="669" actId="5793"/>
        <pc:sldMkLst>
          <pc:docMk/>
          <pc:sldMk cId="1356060512" sldId="427"/>
        </pc:sldMkLst>
        <pc:spChg chg="mod">
          <ac:chgData name="Michael A WilsonSanchez" userId="fc6058b4-ddd9-4e33-9e0b-4a56c9121860" providerId="ADAL" clId="{2B93BAD1-B6EE-4927-8136-BF9F31844CD5}" dt="2020-11-11T20:52:06.821" v="669" actId="5793"/>
          <ac:spMkLst>
            <pc:docMk/>
            <pc:sldMk cId="1356060512" sldId="427"/>
            <ac:spMk id="3" creationId="{11B84073-EFD8-406C-959B-3A48553F8BD1}"/>
          </ac:spMkLst>
        </pc:spChg>
        <pc:spChg chg="mod">
          <ac:chgData name="Michael A WilsonSanchez" userId="fc6058b4-ddd9-4e33-9e0b-4a56c9121860" providerId="ADAL" clId="{2B93BAD1-B6EE-4927-8136-BF9F31844CD5}" dt="2020-11-11T20:35:46.790" v="342" actId="20577"/>
          <ac:spMkLst>
            <pc:docMk/>
            <pc:sldMk cId="1356060512" sldId="427"/>
            <ac:spMk id="4" creationId="{843B1B69-1372-439D-8C28-DAAAF3B9F9D0}"/>
          </ac:spMkLst>
        </pc:spChg>
        <pc:spChg chg="mod">
          <ac:chgData name="Michael A WilsonSanchez" userId="fc6058b4-ddd9-4e33-9e0b-4a56c9121860" providerId="ADAL" clId="{2B93BAD1-B6EE-4927-8136-BF9F31844CD5}" dt="2020-11-11T20:49:24.830" v="647" actId="1076"/>
          <ac:spMkLst>
            <pc:docMk/>
            <pc:sldMk cId="1356060512" sldId="427"/>
            <ac:spMk id="5" creationId="{C3B7A2D3-BECE-4049-9259-40CEAD28C9B9}"/>
          </ac:spMkLst>
        </pc:spChg>
        <pc:spChg chg="add mod">
          <ac:chgData name="Michael A WilsonSanchez" userId="fc6058b4-ddd9-4e33-9e0b-4a56c9121860" providerId="ADAL" clId="{2B93BAD1-B6EE-4927-8136-BF9F31844CD5}" dt="2020-11-11T20:49:16.256" v="646" actId="1076"/>
          <ac:spMkLst>
            <pc:docMk/>
            <pc:sldMk cId="1356060512" sldId="427"/>
            <ac:spMk id="8" creationId="{51D1AC0A-6052-40B1-8B0E-97F9BD40CDFF}"/>
          </ac:spMkLst>
        </pc:spChg>
        <pc:picChg chg="add del mod">
          <ac:chgData name="Michael A WilsonSanchez" userId="fc6058b4-ddd9-4e33-9e0b-4a56c9121860" providerId="ADAL" clId="{2B93BAD1-B6EE-4927-8136-BF9F31844CD5}" dt="2020-11-11T20:43:06.021" v="468" actId="478"/>
          <ac:picMkLst>
            <pc:docMk/>
            <pc:sldMk cId="1356060512" sldId="427"/>
            <ac:picMk id="7" creationId="{CB2FDC62-11A7-492F-A435-8105D255311E}"/>
          </ac:picMkLst>
        </pc:picChg>
        <pc:picChg chg="add mod">
          <ac:chgData name="Michael A WilsonSanchez" userId="fc6058b4-ddd9-4e33-9e0b-4a56c9121860" providerId="ADAL" clId="{2B93BAD1-B6EE-4927-8136-BF9F31844CD5}" dt="2020-11-11T20:49:03.005" v="645" actId="1076"/>
          <ac:picMkLst>
            <pc:docMk/>
            <pc:sldMk cId="1356060512" sldId="427"/>
            <ac:picMk id="10" creationId="{9AE73914-A2FA-4B49-925D-A65504C35B32}"/>
          </ac:picMkLst>
        </pc:picChg>
      </pc:sldChg>
      <pc:sldChg chg="addSp delSp modSp ord">
        <pc:chgData name="Michael A WilsonSanchez" userId="fc6058b4-ddd9-4e33-9e0b-4a56c9121860" providerId="ADAL" clId="{2B93BAD1-B6EE-4927-8136-BF9F31844CD5}" dt="2020-11-12T17:10:57.017" v="1613" actId="20577"/>
        <pc:sldMkLst>
          <pc:docMk/>
          <pc:sldMk cId="369468269" sldId="433"/>
        </pc:sldMkLst>
        <pc:spChg chg="mod">
          <ac:chgData name="Michael A WilsonSanchez" userId="fc6058b4-ddd9-4e33-9e0b-4a56c9121860" providerId="ADAL" clId="{2B93BAD1-B6EE-4927-8136-BF9F31844CD5}" dt="2020-11-12T11:39:35.740" v="1100" actId="20577"/>
          <ac:spMkLst>
            <pc:docMk/>
            <pc:sldMk cId="369468269" sldId="433"/>
            <ac:spMk id="4" creationId="{42FC4FFC-7E01-4B5B-B53F-8BF026AFA582}"/>
          </ac:spMkLst>
        </pc:spChg>
        <pc:spChg chg="del mod">
          <ac:chgData name="Michael A WilsonSanchez" userId="fc6058b4-ddd9-4e33-9e0b-4a56c9121860" providerId="ADAL" clId="{2B93BAD1-B6EE-4927-8136-BF9F31844CD5}" dt="2020-11-12T16:46:18.017" v="1326" actId="478"/>
          <ac:spMkLst>
            <pc:docMk/>
            <pc:sldMk cId="369468269" sldId="433"/>
            <ac:spMk id="5" creationId="{B963C6F0-A6A3-43C9-9C3A-E4C4360F9B35}"/>
          </ac:spMkLst>
        </pc:spChg>
        <pc:spChg chg="add mod">
          <ac:chgData name="Michael A WilsonSanchez" userId="fc6058b4-ddd9-4e33-9e0b-4a56c9121860" providerId="ADAL" clId="{2B93BAD1-B6EE-4927-8136-BF9F31844CD5}" dt="2020-11-12T16:52:28.340" v="1489" actId="1076"/>
          <ac:spMkLst>
            <pc:docMk/>
            <pc:sldMk cId="369468269" sldId="433"/>
            <ac:spMk id="14" creationId="{96DA093A-60E2-4D61-B875-1B9ADAB523B5}"/>
          </ac:spMkLst>
        </pc:spChg>
        <pc:spChg chg="add del mod">
          <ac:chgData name="Michael A WilsonSanchez" userId="fc6058b4-ddd9-4e33-9e0b-4a56c9121860" providerId="ADAL" clId="{2B93BAD1-B6EE-4927-8136-BF9F31844CD5}" dt="2020-11-12T16:46:24.630" v="1327" actId="478"/>
          <ac:spMkLst>
            <pc:docMk/>
            <pc:sldMk cId="369468269" sldId="433"/>
            <ac:spMk id="16" creationId="{26C7CE44-319C-4DA1-A259-5CC635E8F144}"/>
          </ac:spMkLst>
        </pc:spChg>
        <pc:spChg chg="add mod">
          <ac:chgData name="Michael A WilsonSanchez" userId="fc6058b4-ddd9-4e33-9e0b-4a56c9121860" providerId="ADAL" clId="{2B93BAD1-B6EE-4927-8136-BF9F31844CD5}" dt="2020-11-12T17:10:57.017" v="1613" actId="20577"/>
          <ac:spMkLst>
            <pc:docMk/>
            <pc:sldMk cId="369468269" sldId="433"/>
            <ac:spMk id="17" creationId="{3A92B2B5-3112-4602-A2D5-99690BADA072}"/>
          </ac:spMkLst>
        </pc:spChg>
        <pc:graphicFrameChg chg="add mod modGraphic">
          <ac:chgData name="Michael A WilsonSanchez" userId="fc6058b4-ddd9-4e33-9e0b-4a56c9121860" providerId="ADAL" clId="{2B93BAD1-B6EE-4927-8136-BF9F31844CD5}" dt="2020-11-12T11:39:22.785" v="1092" actId="1076"/>
          <ac:graphicFrameMkLst>
            <pc:docMk/>
            <pc:sldMk cId="369468269" sldId="433"/>
            <ac:graphicFrameMk id="6" creationId="{09907B5B-E9D7-4B32-A3F1-3A4BD1267080}"/>
          </ac:graphicFrameMkLst>
        </pc:graphicFrameChg>
        <pc:graphicFrameChg chg="add mod">
          <ac:chgData name="Michael A WilsonSanchez" userId="fc6058b4-ddd9-4e33-9e0b-4a56c9121860" providerId="ADAL" clId="{2B93BAD1-B6EE-4927-8136-BF9F31844CD5}" dt="2020-11-12T11:39:13.969" v="1091" actId="1076"/>
          <ac:graphicFrameMkLst>
            <pc:docMk/>
            <pc:sldMk cId="369468269" sldId="433"/>
            <ac:graphicFrameMk id="7" creationId="{48C090FE-A7EF-4399-9EA8-2D807D77B889}"/>
          </ac:graphicFrameMkLst>
        </pc:graphicFrameChg>
        <pc:picChg chg="add mod">
          <ac:chgData name="Michael A WilsonSanchez" userId="fc6058b4-ddd9-4e33-9e0b-4a56c9121860" providerId="ADAL" clId="{2B93BAD1-B6EE-4927-8136-BF9F31844CD5}" dt="2020-11-12T16:52:32.062" v="1490" actId="14100"/>
          <ac:picMkLst>
            <pc:docMk/>
            <pc:sldMk cId="369468269" sldId="433"/>
            <ac:picMk id="9" creationId="{A7B48626-D565-4C96-8CF0-2558D121AF5F}"/>
          </ac:picMkLst>
        </pc:picChg>
        <pc:picChg chg="add mod">
          <ac:chgData name="Michael A WilsonSanchez" userId="fc6058b4-ddd9-4e33-9e0b-4a56c9121860" providerId="ADAL" clId="{2B93BAD1-B6EE-4927-8136-BF9F31844CD5}" dt="2020-11-12T16:52:43.718" v="1493" actId="1076"/>
          <ac:picMkLst>
            <pc:docMk/>
            <pc:sldMk cId="369468269" sldId="433"/>
            <ac:picMk id="11" creationId="{B22E603A-2EAF-4DF2-BE62-89241EFEC3EB}"/>
          </ac:picMkLst>
        </pc:picChg>
        <pc:picChg chg="add mod">
          <ac:chgData name="Michael A WilsonSanchez" userId="fc6058b4-ddd9-4e33-9e0b-4a56c9121860" providerId="ADAL" clId="{2B93BAD1-B6EE-4927-8136-BF9F31844CD5}" dt="2020-11-12T16:52:51.738" v="1495" actId="1076"/>
          <ac:picMkLst>
            <pc:docMk/>
            <pc:sldMk cId="369468269" sldId="433"/>
            <ac:picMk id="13" creationId="{B3653831-C012-4886-BE2D-6AF4B1E438B3}"/>
          </ac:picMkLst>
        </pc:picChg>
      </pc:sldChg>
      <pc:sldChg chg="modSp">
        <pc:chgData name="Michael A WilsonSanchez" userId="fc6058b4-ddd9-4e33-9e0b-4a56c9121860" providerId="ADAL" clId="{2B93BAD1-B6EE-4927-8136-BF9F31844CD5}" dt="2020-11-12T16:56:46.505" v="1502" actId="20577"/>
        <pc:sldMkLst>
          <pc:docMk/>
          <pc:sldMk cId="2974041229" sldId="440"/>
        </pc:sldMkLst>
        <pc:spChg chg="mod">
          <ac:chgData name="Michael A WilsonSanchez" userId="fc6058b4-ddd9-4e33-9e0b-4a56c9121860" providerId="ADAL" clId="{2B93BAD1-B6EE-4927-8136-BF9F31844CD5}" dt="2020-11-12T16:56:46.505" v="1502" actId="20577"/>
          <ac:spMkLst>
            <pc:docMk/>
            <pc:sldMk cId="2974041229" sldId="440"/>
            <ac:spMk id="9" creationId="{25799A5F-B5C2-4894-A28D-854C9C5895DA}"/>
          </ac:spMkLst>
        </pc:spChg>
      </pc:sldChg>
      <pc:sldChg chg="modSp add">
        <pc:chgData name="Michael A WilsonSanchez" userId="fc6058b4-ddd9-4e33-9e0b-4a56c9121860" providerId="ADAL" clId="{2B93BAD1-B6EE-4927-8136-BF9F31844CD5}" dt="2020-11-12T17:00:23.589" v="1554" actId="20577"/>
        <pc:sldMkLst>
          <pc:docMk/>
          <pc:sldMk cId="4033908988" sldId="441"/>
        </pc:sldMkLst>
        <pc:spChg chg="mod">
          <ac:chgData name="Michael A WilsonSanchez" userId="fc6058b4-ddd9-4e33-9e0b-4a56c9121860" providerId="ADAL" clId="{2B93BAD1-B6EE-4927-8136-BF9F31844CD5}" dt="2020-11-12T16:59:15.226" v="1528" actId="20577"/>
          <ac:spMkLst>
            <pc:docMk/>
            <pc:sldMk cId="4033908988" sldId="441"/>
            <ac:spMk id="4" creationId="{81CA67D2-9A3E-4E91-A24A-B54A1D70F725}"/>
          </ac:spMkLst>
        </pc:spChg>
        <pc:spChg chg="mod">
          <ac:chgData name="Michael A WilsonSanchez" userId="fc6058b4-ddd9-4e33-9e0b-4a56c9121860" providerId="ADAL" clId="{2B93BAD1-B6EE-4927-8136-BF9F31844CD5}" dt="2020-11-12T17:00:23.589" v="1554" actId="20577"/>
          <ac:spMkLst>
            <pc:docMk/>
            <pc:sldMk cId="4033908988" sldId="441"/>
            <ac:spMk id="5" creationId="{72B41765-FFE6-4CEB-B7F9-8CDA296DA0AC}"/>
          </ac:spMkLst>
        </pc:spChg>
      </pc:sldChg>
    </pc:docChg>
  </pc:docChgLst>
  <pc:docChgLst>
    <pc:chgData name="Alexander D Soto" userId="S::ads524@nau.edu::1d982df1-030d-4b8e-8ebd-952ddd1b2008" providerId="AD" clId="Web-{50511676-EE2E-47BD-886D-EBFA77771983}"/>
    <pc:docChg chg="modSld">
      <pc:chgData name="Alexander D Soto" userId="S::ads524@nau.edu::1d982df1-030d-4b8e-8ebd-952ddd1b2008" providerId="AD" clId="Web-{50511676-EE2E-47BD-886D-EBFA77771983}" dt="2020-11-12T03:27:53.512" v="104" actId="1076"/>
      <pc:docMkLst>
        <pc:docMk/>
      </pc:docMkLst>
      <pc:sldChg chg="modSp">
        <pc:chgData name="Alexander D Soto" userId="S::ads524@nau.edu::1d982df1-030d-4b8e-8ebd-952ddd1b2008" providerId="AD" clId="Web-{50511676-EE2E-47BD-886D-EBFA77771983}" dt="2020-11-12T03:19:48.311" v="82" actId="14100"/>
        <pc:sldMkLst>
          <pc:docMk/>
          <pc:sldMk cId="425332664" sldId="329"/>
        </pc:sldMkLst>
        <pc:spChg chg="mod">
          <ac:chgData name="Alexander D Soto" userId="S::ads524@nau.edu::1d982df1-030d-4b8e-8ebd-952ddd1b2008" providerId="AD" clId="Web-{50511676-EE2E-47BD-886D-EBFA77771983}" dt="2020-11-12T03:19:29.061" v="70" actId="20577"/>
          <ac:spMkLst>
            <pc:docMk/>
            <pc:sldMk cId="425332664" sldId="329"/>
            <ac:spMk id="12" creationId="{9B82E1EC-1CBB-45F3-9210-018D15EDD59E}"/>
          </ac:spMkLst>
        </pc:spChg>
        <pc:spChg chg="mod">
          <ac:chgData name="Alexander D Soto" userId="S::ads524@nau.edu::1d982df1-030d-4b8e-8ebd-952ddd1b2008" providerId="AD" clId="Web-{50511676-EE2E-47BD-886D-EBFA77771983}" dt="2020-11-12T03:19:48.311" v="82" actId="14100"/>
          <ac:spMkLst>
            <pc:docMk/>
            <pc:sldMk cId="425332664" sldId="329"/>
            <ac:spMk id="13" creationId="{6E985F90-FC44-4F9C-BAA6-5C035A6D7F53}"/>
          </ac:spMkLst>
        </pc:spChg>
        <pc:spChg chg="mod">
          <ac:chgData name="Alexander D Soto" userId="S::ads524@nau.edu::1d982df1-030d-4b8e-8ebd-952ddd1b2008" providerId="AD" clId="Web-{50511676-EE2E-47BD-886D-EBFA77771983}" dt="2020-11-12T03:19:42.842" v="80" actId="20577"/>
          <ac:spMkLst>
            <pc:docMk/>
            <pc:sldMk cId="425332664" sldId="329"/>
            <ac:spMk id="14" creationId="{C0707D37-BF0D-4C0D-93AE-4DEB431084AC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22:05.846" v="83" actId="20577"/>
        <pc:sldMkLst>
          <pc:docMk/>
          <pc:sldMk cId="3583802865" sldId="331"/>
        </pc:sldMkLst>
        <pc:spChg chg="mod">
          <ac:chgData name="Alexander D Soto" userId="S::ads524@nau.edu::1d982df1-030d-4b8e-8ebd-952ddd1b2008" providerId="AD" clId="Web-{50511676-EE2E-47BD-886D-EBFA77771983}" dt="2020-11-12T03:22:05.846" v="83" actId="20577"/>
          <ac:spMkLst>
            <pc:docMk/>
            <pc:sldMk cId="3583802865" sldId="331"/>
            <ac:spMk id="9" creationId="{F480EB2D-1E36-4308-AEDC-984ED06EDDF0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22:15.940" v="86" actId="20577"/>
        <pc:sldMkLst>
          <pc:docMk/>
          <pc:sldMk cId="1091793416" sldId="332"/>
        </pc:sldMkLst>
        <pc:spChg chg="mod">
          <ac:chgData name="Alexander D Soto" userId="S::ads524@nau.edu::1d982df1-030d-4b8e-8ebd-952ddd1b2008" providerId="AD" clId="Web-{50511676-EE2E-47BD-886D-EBFA77771983}" dt="2020-11-12T03:22:15.940" v="86" actId="20577"/>
          <ac:spMkLst>
            <pc:docMk/>
            <pc:sldMk cId="1091793416" sldId="332"/>
            <ac:spMk id="8" creationId="{E4947786-1D1C-45A1-928C-9E9B6C083C20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24:21.975" v="95" actId="20577"/>
        <pc:sldMkLst>
          <pc:docMk/>
          <pc:sldMk cId="2144519994" sldId="339"/>
        </pc:sldMkLst>
        <pc:spChg chg="mod">
          <ac:chgData name="Alexander D Soto" userId="S::ads524@nau.edu::1d982df1-030d-4b8e-8ebd-952ddd1b2008" providerId="AD" clId="Web-{50511676-EE2E-47BD-886D-EBFA77771983}" dt="2020-11-12T03:24:21.975" v="95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15:47.789" v="20" actId="20577"/>
        <pc:sldMkLst>
          <pc:docMk/>
          <pc:sldMk cId="2307380360" sldId="369"/>
        </pc:sldMkLst>
        <pc:spChg chg="mod">
          <ac:chgData name="Alexander D Soto" userId="S::ads524@nau.edu::1d982df1-030d-4b8e-8ebd-952ddd1b2008" providerId="AD" clId="Web-{50511676-EE2E-47BD-886D-EBFA77771983}" dt="2020-11-12T03:15:47.789" v="20" actId="20577"/>
          <ac:spMkLst>
            <pc:docMk/>
            <pc:sldMk cId="2307380360" sldId="369"/>
            <ac:spMk id="6" creationId="{B99D129E-D6E8-4763-BC51-BB23896769E2}"/>
          </ac:spMkLst>
        </pc:spChg>
        <pc:spChg chg="mod">
          <ac:chgData name="Alexander D Soto" userId="S::ads524@nau.edu::1d982df1-030d-4b8e-8ebd-952ddd1b2008" providerId="AD" clId="Web-{50511676-EE2E-47BD-886D-EBFA77771983}" dt="2020-11-12T03:15:37.039" v="13" actId="20577"/>
          <ac:spMkLst>
            <pc:docMk/>
            <pc:sldMk cId="2307380360" sldId="369"/>
            <ac:spMk id="9" creationId="{CA9CB8BD-A9B6-4BE4-813F-69FF834E47E4}"/>
          </ac:spMkLst>
        </pc:spChg>
        <pc:spChg chg="mod">
          <ac:chgData name="Alexander D Soto" userId="S::ads524@nau.edu::1d982df1-030d-4b8e-8ebd-952ddd1b2008" providerId="AD" clId="Web-{50511676-EE2E-47BD-886D-EBFA77771983}" dt="2020-11-12T03:15:39.586" v="16" actId="20577"/>
          <ac:spMkLst>
            <pc:docMk/>
            <pc:sldMk cId="2307380360" sldId="369"/>
            <ac:spMk id="10" creationId="{769EA833-25AA-4E7C-933D-5BBB857B3EA7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16:14.290" v="32" actId="20577"/>
        <pc:sldMkLst>
          <pc:docMk/>
          <pc:sldMk cId="1818886356" sldId="371"/>
        </pc:sldMkLst>
        <pc:spChg chg="mod">
          <ac:chgData name="Alexander D Soto" userId="S::ads524@nau.edu::1d982df1-030d-4b8e-8ebd-952ddd1b2008" providerId="AD" clId="Web-{50511676-EE2E-47BD-886D-EBFA77771983}" dt="2020-11-12T03:15:58.961" v="23" actId="20577"/>
          <ac:spMkLst>
            <pc:docMk/>
            <pc:sldMk cId="1818886356" sldId="371"/>
            <ac:spMk id="17" creationId="{2F0B1BB5-1B42-44D3-8DE8-33153E0D974A}"/>
          </ac:spMkLst>
        </pc:spChg>
        <pc:spChg chg="mod">
          <ac:chgData name="Alexander D Soto" userId="S::ads524@nau.edu::1d982df1-030d-4b8e-8ebd-952ddd1b2008" providerId="AD" clId="Web-{50511676-EE2E-47BD-886D-EBFA77771983}" dt="2020-11-12T03:16:01.867" v="26" actId="20577"/>
          <ac:spMkLst>
            <pc:docMk/>
            <pc:sldMk cId="1818886356" sldId="371"/>
            <ac:spMk id="18" creationId="{CE7F459B-D454-4428-94C1-460742B566D7}"/>
          </ac:spMkLst>
        </pc:spChg>
        <pc:spChg chg="mod">
          <ac:chgData name="Alexander D Soto" userId="S::ads524@nau.edu::1d982df1-030d-4b8e-8ebd-952ddd1b2008" providerId="AD" clId="Web-{50511676-EE2E-47BD-886D-EBFA77771983}" dt="2020-11-12T03:16:14.290" v="32" actId="20577"/>
          <ac:spMkLst>
            <pc:docMk/>
            <pc:sldMk cId="1818886356" sldId="371"/>
            <ac:spMk id="22" creationId="{C1B9D538-AE88-40AC-84F5-00DAD8E92D1B}"/>
          </ac:spMkLst>
        </pc:spChg>
      </pc:sldChg>
      <pc:sldChg chg="addSp modSp">
        <pc:chgData name="Alexander D Soto" userId="S::ads524@nau.edu::1d982df1-030d-4b8e-8ebd-952ddd1b2008" providerId="AD" clId="Web-{50511676-EE2E-47BD-886D-EBFA77771983}" dt="2020-11-12T03:18:19.231" v="67" actId="20577"/>
        <pc:sldMkLst>
          <pc:docMk/>
          <pc:sldMk cId="248273043" sldId="372"/>
        </pc:sldMkLst>
        <pc:spChg chg="mod">
          <ac:chgData name="Alexander D Soto" userId="S::ads524@nau.edu::1d982df1-030d-4b8e-8ebd-952ddd1b2008" providerId="AD" clId="Web-{50511676-EE2E-47BD-886D-EBFA77771983}" dt="2020-11-12T03:17:24.870" v="53" actId="1076"/>
          <ac:spMkLst>
            <pc:docMk/>
            <pc:sldMk cId="248273043" sldId="372"/>
            <ac:spMk id="8" creationId="{9468FA63-DEAC-4F3F-B5CE-8CED30F3688D}"/>
          </ac:spMkLst>
        </pc:spChg>
        <pc:spChg chg="add mod">
          <ac:chgData name="Alexander D Soto" userId="S::ads524@nau.edu::1d982df1-030d-4b8e-8ebd-952ddd1b2008" providerId="AD" clId="Web-{50511676-EE2E-47BD-886D-EBFA77771983}" dt="2020-11-12T03:18:08.183" v="58" actId="20577"/>
          <ac:spMkLst>
            <pc:docMk/>
            <pc:sldMk cId="248273043" sldId="372"/>
            <ac:spMk id="10" creationId="{1C72F0A1-F008-41F2-828F-7C437F607F17}"/>
          </ac:spMkLst>
        </pc:spChg>
        <pc:spChg chg="add mod">
          <ac:chgData name="Alexander D Soto" userId="S::ads524@nau.edu::1d982df1-030d-4b8e-8ebd-952ddd1b2008" providerId="AD" clId="Web-{50511676-EE2E-47BD-886D-EBFA77771983}" dt="2020-11-12T03:18:19.231" v="67" actId="20577"/>
          <ac:spMkLst>
            <pc:docMk/>
            <pc:sldMk cId="248273043" sldId="372"/>
            <ac:spMk id="11" creationId="{C0319C62-CE25-4289-8A8D-D1BD75348636}"/>
          </ac:spMkLst>
        </pc:spChg>
        <pc:picChg chg="mod">
          <ac:chgData name="Alexander D Soto" userId="S::ads524@nau.edu::1d982df1-030d-4b8e-8ebd-952ddd1b2008" providerId="AD" clId="Web-{50511676-EE2E-47BD-886D-EBFA77771983}" dt="2020-11-12T03:17:18.307" v="52" actId="1076"/>
          <ac:picMkLst>
            <pc:docMk/>
            <pc:sldMk cId="248273043" sldId="372"/>
            <ac:picMk id="3074" creationId="{FE455A24-BC43-48EF-9E01-E2053770A8DB}"/>
          </ac:picMkLst>
        </pc:picChg>
        <pc:picChg chg="mod">
          <ac:chgData name="Alexander D Soto" userId="S::ads524@nau.edu::1d982df1-030d-4b8e-8ebd-952ddd1b2008" providerId="AD" clId="Web-{50511676-EE2E-47BD-886D-EBFA77771983}" dt="2020-11-12T03:17:30.323" v="54" actId="1076"/>
          <ac:picMkLst>
            <pc:docMk/>
            <pc:sldMk cId="248273043" sldId="372"/>
            <ac:picMk id="3076" creationId="{9027EE47-F9A1-4E67-8DF9-2AD9E1A8C4EF}"/>
          </ac:picMkLst>
        </pc:picChg>
        <pc:picChg chg="mod">
          <ac:chgData name="Alexander D Soto" userId="S::ads524@nau.edu::1d982df1-030d-4b8e-8ebd-952ddd1b2008" providerId="AD" clId="Web-{50511676-EE2E-47BD-886D-EBFA77771983}" dt="2020-11-12T03:16:38.040" v="39" actId="1076"/>
          <ac:picMkLst>
            <pc:docMk/>
            <pc:sldMk cId="248273043" sldId="372"/>
            <ac:picMk id="3078" creationId="{143ED03D-4A50-4A5E-919B-1E965F35F342}"/>
          </ac:picMkLst>
        </pc:picChg>
      </pc:sldChg>
      <pc:sldChg chg="modSp">
        <pc:chgData name="Alexander D Soto" userId="S::ads524@nau.edu::1d982df1-030d-4b8e-8ebd-952ddd1b2008" providerId="AD" clId="Web-{50511676-EE2E-47BD-886D-EBFA77771983}" dt="2020-11-12T03:09:17.412" v="8" actId="20577"/>
        <pc:sldMkLst>
          <pc:docMk/>
          <pc:sldMk cId="2430088604" sldId="399"/>
        </pc:sldMkLst>
        <pc:spChg chg="mod">
          <ac:chgData name="Alexander D Soto" userId="S::ads524@nau.edu::1d982df1-030d-4b8e-8ebd-952ddd1b2008" providerId="AD" clId="Web-{50511676-EE2E-47BD-886D-EBFA77771983}" dt="2020-11-12T03:08:29.410" v="5" actId="1076"/>
          <ac:spMkLst>
            <pc:docMk/>
            <pc:sldMk cId="2430088604" sldId="399"/>
            <ac:spMk id="5" creationId="{C428673A-72C7-4B49-A975-50C356BC10D4}"/>
          </ac:spMkLst>
        </pc:spChg>
        <pc:spChg chg="mod">
          <ac:chgData name="Alexander D Soto" userId="S::ads524@nau.edu::1d982df1-030d-4b8e-8ebd-952ddd1b2008" providerId="AD" clId="Web-{50511676-EE2E-47BD-886D-EBFA77771983}" dt="2020-11-12T03:09:17.412" v="8" actId="20577"/>
          <ac:spMkLst>
            <pc:docMk/>
            <pc:sldMk cId="2430088604" sldId="399"/>
            <ac:spMk id="6" creationId="{6E267768-B4FD-48AC-A6FD-BF0B4BA0134E}"/>
          </ac:spMkLst>
        </pc:spChg>
        <pc:picChg chg="mod">
          <ac:chgData name="Alexander D Soto" userId="S::ads524@nau.edu::1d982df1-030d-4b8e-8ebd-952ddd1b2008" providerId="AD" clId="Web-{50511676-EE2E-47BD-886D-EBFA77771983}" dt="2020-11-12T03:08:39.708" v="7" actId="1076"/>
          <ac:picMkLst>
            <pc:docMk/>
            <pc:sldMk cId="2430088604" sldId="399"/>
            <ac:picMk id="1028" creationId="{BA33D045-0F8F-41C9-83C0-BBFB94FE0958}"/>
          </ac:picMkLst>
        </pc:picChg>
      </pc:sldChg>
      <pc:sldChg chg="modSp">
        <pc:chgData name="Alexander D Soto" userId="S::ads524@nau.edu::1d982df1-030d-4b8e-8ebd-952ddd1b2008" providerId="AD" clId="Web-{50511676-EE2E-47BD-886D-EBFA77771983}" dt="2020-11-12T03:24:32.819" v="98" actId="20577"/>
        <pc:sldMkLst>
          <pc:docMk/>
          <pc:sldMk cId="326392269" sldId="402"/>
        </pc:sldMkLst>
        <pc:spChg chg="mod">
          <ac:chgData name="Alexander D Soto" userId="S::ads524@nau.edu::1d982df1-030d-4b8e-8ebd-952ddd1b2008" providerId="AD" clId="Web-{50511676-EE2E-47BD-886D-EBFA77771983}" dt="2020-11-12T03:24:32.819" v="98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addSp modSp">
        <pc:chgData name="Alexander D Soto" userId="S::ads524@nau.edu::1d982df1-030d-4b8e-8ebd-952ddd1b2008" providerId="AD" clId="Web-{50511676-EE2E-47BD-886D-EBFA77771983}" dt="2020-11-12T03:27:53.512" v="104" actId="1076"/>
        <pc:sldMkLst>
          <pc:docMk/>
          <pc:sldMk cId="1732509313" sldId="417"/>
        </pc:sldMkLst>
        <pc:picChg chg="add mod">
          <ac:chgData name="Alexander D Soto" userId="S::ads524@nau.edu::1d982df1-030d-4b8e-8ebd-952ddd1b2008" providerId="AD" clId="Web-{50511676-EE2E-47BD-886D-EBFA77771983}" dt="2020-11-12T03:27:53.512" v="104" actId="1076"/>
          <ac:picMkLst>
            <pc:docMk/>
            <pc:sldMk cId="1732509313" sldId="417"/>
            <ac:picMk id="6" creationId="{376381C0-CAE8-459F-8C6E-1809067B1A82}"/>
          </ac:picMkLst>
        </pc:picChg>
      </pc:sldChg>
    </pc:docChg>
  </pc:docChgLst>
  <pc:docChgLst>
    <pc:chgData name="Alexander D Soto" userId="S::ads524@nau.edu::1d982df1-030d-4b8e-8ebd-952ddd1b2008" providerId="AD" clId="Web-{FBBB6471-66CF-41B0-A643-84FFE17BBF90}"/>
    <pc:docChg chg="modSld">
      <pc:chgData name="Alexander D Soto" userId="S::ads524@nau.edu::1d982df1-030d-4b8e-8ebd-952ddd1b2008" providerId="AD" clId="Web-{FBBB6471-66CF-41B0-A643-84FFE17BBF90}" dt="2020-11-11T21:59:31.428" v="41" actId="20577"/>
      <pc:docMkLst>
        <pc:docMk/>
      </pc:docMkLst>
      <pc:sldChg chg="modSp">
        <pc:chgData name="Alexander D Soto" userId="S::ads524@nau.edu::1d982df1-030d-4b8e-8ebd-952ddd1b2008" providerId="AD" clId="Web-{FBBB6471-66CF-41B0-A643-84FFE17BBF90}" dt="2020-11-11T21:59:31.428" v="41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FBBB6471-66CF-41B0-A643-84FFE17BBF90}" dt="2020-11-11T21:59:31.428" v="41" actId="20577"/>
          <ac:spMkLst>
            <pc:docMk/>
            <pc:sldMk cId="1732509313" sldId="417"/>
            <ac:spMk id="5" creationId="{7898C4EC-4AAD-4D43-8A13-74B8A63D48FA}"/>
          </ac:spMkLst>
        </pc:spChg>
      </pc:sldChg>
    </pc:docChg>
  </pc:docChgLst>
  <pc:docChgLst>
    <pc:chgData name="Jake Howells West" userId="dfd8c275-9a97-4991-a7e2-a4c8295121da" providerId="ADAL" clId="{5714E74C-6062-4EB1-9DC6-1E79AB0B889A}"/>
    <pc:docChg chg="undo custSel addSld delSld modSld sldOrd">
      <pc:chgData name="Jake Howells West" userId="dfd8c275-9a97-4991-a7e2-a4c8295121da" providerId="ADAL" clId="{5714E74C-6062-4EB1-9DC6-1E79AB0B889A}" dt="2020-11-15T00:03:39.901" v="3399" actId="478"/>
      <pc:docMkLst>
        <pc:docMk/>
      </pc:docMkLst>
      <pc:sldChg chg="addSp modSp mod">
        <pc:chgData name="Jake Howells West" userId="dfd8c275-9a97-4991-a7e2-a4c8295121da" providerId="ADAL" clId="{5714E74C-6062-4EB1-9DC6-1E79AB0B889A}" dt="2020-11-12T03:15:18.827" v="1643" actId="20577"/>
        <pc:sldMkLst>
          <pc:docMk/>
          <pc:sldMk cId="3870069274" sldId="326"/>
        </pc:sldMkLst>
        <pc:spChg chg="mod">
          <ac:chgData name="Jake Howells West" userId="dfd8c275-9a97-4991-a7e2-a4c8295121da" providerId="ADAL" clId="{5714E74C-6062-4EB1-9DC6-1E79AB0B889A}" dt="2020-11-10T02:13:41.181" v="446" actId="20577"/>
          <ac:spMkLst>
            <pc:docMk/>
            <pc:sldMk cId="3870069274" sldId="326"/>
            <ac:spMk id="3" creationId="{45ACF9F3-3954-4F9D-8194-45234D69D757}"/>
          </ac:spMkLst>
        </pc:spChg>
        <pc:spChg chg="add mod">
          <ac:chgData name="Jake Howells West" userId="dfd8c275-9a97-4991-a7e2-a4c8295121da" providerId="ADAL" clId="{5714E74C-6062-4EB1-9DC6-1E79AB0B889A}" dt="2020-11-12T03:15:18.827" v="1643" actId="20577"/>
          <ac:spMkLst>
            <pc:docMk/>
            <pc:sldMk cId="3870069274" sldId="326"/>
            <ac:spMk id="5" creationId="{3D89D03A-DCAF-4E83-9C86-6833DC86140C}"/>
          </ac:spMkLst>
        </pc:spChg>
      </pc:sldChg>
      <pc:sldChg chg="modSp mod">
        <pc:chgData name="Jake Howells West" userId="dfd8c275-9a97-4991-a7e2-a4c8295121da" providerId="ADAL" clId="{5714E74C-6062-4EB1-9DC6-1E79AB0B889A}" dt="2020-11-12T04:18:37.321" v="2149" actId="20577"/>
        <pc:sldMkLst>
          <pc:docMk/>
          <pc:sldMk cId="645251281" sldId="327"/>
        </pc:sldMkLst>
        <pc:spChg chg="mod">
          <ac:chgData name="Jake Howells West" userId="dfd8c275-9a97-4991-a7e2-a4c8295121da" providerId="ADAL" clId="{5714E74C-6062-4EB1-9DC6-1E79AB0B889A}" dt="2020-11-12T04:18:37.321" v="2149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 mod">
        <pc:chgData name="Jake Howells West" userId="dfd8c275-9a97-4991-a7e2-a4c8295121da" providerId="ADAL" clId="{5714E74C-6062-4EB1-9DC6-1E79AB0B889A}" dt="2020-11-12T03:17:59.133" v="1649" actId="20577"/>
        <pc:sldMkLst>
          <pc:docMk/>
          <pc:sldMk cId="2365604098" sldId="328"/>
        </pc:sldMkLst>
        <pc:spChg chg="mod">
          <ac:chgData name="Jake Howells West" userId="dfd8c275-9a97-4991-a7e2-a4c8295121da" providerId="ADAL" clId="{5714E74C-6062-4EB1-9DC6-1E79AB0B889A}" dt="2020-11-12T03:17:59.133" v="1649" actId="20577"/>
          <ac:spMkLst>
            <pc:docMk/>
            <pc:sldMk cId="2365604098" sldId="328"/>
            <ac:spMk id="5" creationId="{689ECB7C-9D19-4A5C-99B8-41F6F69A78CD}"/>
          </ac:spMkLst>
        </pc:spChg>
      </pc:sldChg>
      <pc:sldChg chg="modSp mod">
        <pc:chgData name="Jake Howells West" userId="dfd8c275-9a97-4991-a7e2-a4c8295121da" providerId="ADAL" clId="{5714E74C-6062-4EB1-9DC6-1E79AB0B889A}" dt="2020-11-12T03:21:54.877" v="1752" actId="20577"/>
        <pc:sldMkLst>
          <pc:docMk/>
          <pc:sldMk cId="3583802865" sldId="331"/>
        </pc:sldMkLst>
        <pc:spChg chg="mod">
          <ac:chgData name="Jake Howells West" userId="dfd8c275-9a97-4991-a7e2-a4c8295121da" providerId="ADAL" clId="{5714E74C-6062-4EB1-9DC6-1E79AB0B889A}" dt="2020-11-10T02:09:43.056" v="377" actId="20577"/>
          <ac:spMkLst>
            <pc:docMk/>
            <pc:sldMk cId="3583802865" sldId="331"/>
            <ac:spMk id="3" creationId="{ADF1DC8E-4729-4514-8DEB-6CFE1A8F2011}"/>
          </ac:spMkLst>
        </pc:spChg>
        <pc:spChg chg="mod">
          <ac:chgData name="Jake Howells West" userId="dfd8c275-9a97-4991-a7e2-a4c8295121da" providerId="ADAL" clId="{5714E74C-6062-4EB1-9DC6-1E79AB0B889A}" dt="2020-11-12T03:21:42.762" v="1746" actId="20577"/>
          <ac:spMkLst>
            <pc:docMk/>
            <pc:sldMk cId="3583802865" sldId="331"/>
            <ac:spMk id="9" creationId="{F480EB2D-1E36-4308-AEDC-984ED06EDDF0}"/>
          </ac:spMkLst>
        </pc:spChg>
        <pc:spChg chg="mod">
          <ac:chgData name="Jake Howells West" userId="dfd8c275-9a97-4991-a7e2-a4c8295121da" providerId="ADAL" clId="{5714E74C-6062-4EB1-9DC6-1E79AB0B889A}" dt="2020-11-11T02:54:56.544" v="1471" actId="1076"/>
          <ac:spMkLst>
            <pc:docMk/>
            <pc:sldMk cId="3583802865" sldId="331"/>
            <ac:spMk id="11" creationId="{0DAF9336-57F5-4C1D-BCCC-F675A6F512E0}"/>
          </ac:spMkLst>
        </pc:spChg>
        <pc:spChg chg="mod">
          <ac:chgData name="Jake Howells West" userId="dfd8c275-9a97-4991-a7e2-a4c8295121da" providerId="ADAL" clId="{5714E74C-6062-4EB1-9DC6-1E79AB0B889A}" dt="2020-11-12T03:21:54.877" v="1752" actId="20577"/>
          <ac:spMkLst>
            <pc:docMk/>
            <pc:sldMk cId="3583802865" sldId="331"/>
            <ac:spMk id="12" creationId="{A55592C4-655F-470B-A335-A834CC8FE82B}"/>
          </ac:spMkLst>
        </pc:spChg>
        <pc:spChg chg="mod">
          <ac:chgData name="Jake Howells West" userId="dfd8c275-9a97-4991-a7e2-a4c8295121da" providerId="ADAL" clId="{5714E74C-6062-4EB1-9DC6-1E79AB0B889A}" dt="2020-11-12T03:21:52.418" v="1750" actId="20577"/>
          <ac:spMkLst>
            <pc:docMk/>
            <pc:sldMk cId="3583802865" sldId="331"/>
            <ac:spMk id="13" creationId="{8EB0E7BE-A945-4D91-A970-1855B3F4E9AE}"/>
          </ac:spMkLst>
        </pc:spChg>
        <pc:graphicFrameChg chg="mod modGraphic">
          <ac:chgData name="Jake Howells West" userId="dfd8c275-9a97-4991-a7e2-a4c8295121da" providerId="ADAL" clId="{5714E74C-6062-4EB1-9DC6-1E79AB0B889A}" dt="2020-11-10T01:55:28.398" v="279" actId="20577"/>
          <ac:graphicFrameMkLst>
            <pc:docMk/>
            <pc:sldMk cId="3583802865" sldId="331"/>
            <ac:graphicFrameMk id="6" creationId="{0F565C14-AFA7-48CD-A0DC-9EFAAA44CA63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3:21:45.992" v="1748" actId="20577"/>
        <pc:sldMkLst>
          <pc:docMk/>
          <pc:sldMk cId="1091793416" sldId="332"/>
        </pc:sldMkLst>
        <pc:spChg chg="mod">
          <ac:chgData name="Jake Howells West" userId="dfd8c275-9a97-4991-a7e2-a4c8295121da" providerId="ADAL" clId="{5714E74C-6062-4EB1-9DC6-1E79AB0B889A}" dt="2020-11-10T02:09:48.099" v="382" actId="20577"/>
          <ac:spMkLst>
            <pc:docMk/>
            <pc:sldMk cId="1091793416" sldId="332"/>
            <ac:spMk id="3" creationId="{689A6854-2501-4807-B029-95F56657BC8F}"/>
          </ac:spMkLst>
        </pc:spChg>
        <pc:spChg chg="mod">
          <ac:chgData name="Jake Howells West" userId="dfd8c275-9a97-4991-a7e2-a4c8295121da" providerId="ADAL" clId="{5714E74C-6062-4EB1-9DC6-1E79AB0B889A}" dt="2020-11-12T03:21:45.992" v="1748" actId="20577"/>
          <ac:spMkLst>
            <pc:docMk/>
            <pc:sldMk cId="1091793416" sldId="332"/>
            <ac:spMk id="8" creationId="{E4947786-1D1C-45A1-928C-9E9B6C083C20}"/>
          </ac:spMkLst>
        </pc:spChg>
        <pc:graphicFrameChg chg="modGraphic">
          <ac:chgData name="Jake Howells West" userId="dfd8c275-9a97-4991-a7e2-a4c8295121da" providerId="ADAL" clId="{5714E74C-6062-4EB1-9DC6-1E79AB0B889A}" dt="2020-11-10T02:00:12.446" v="287" actId="20577"/>
          <ac:graphicFrameMkLst>
            <pc:docMk/>
            <pc:sldMk cId="1091793416" sldId="332"/>
            <ac:graphicFrameMk id="6" creationId="{CB469CDF-D89F-4F88-ACD5-9C57D5504F85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4:35:43.893" v="2566" actId="20577"/>
        <pc:sldMkLst>
          <pc:docMk/>
          <pc:sldMk cId="2357469328" sldId="334"/>
        </pc:sldMkLst>
        <pc:spChg chg="mod">
          <ac:chgData name="Jake Howells West" userId="dfd8c275-9a97-4991-a7e2-a4c8295121da" providerId="ADAL" clId="{5714E74C-6062-4EB1-9DC6-1E79AB0B889A}" dt="2020-11-12T03:27:04.139" v="1936" actId="20577"/>
          <ac:spMkLst>
            <pc:docMk/>
            <pc:sldMk cId="2357469328" sldId="334"/>
            <ac:spMk id="9" creationId="{9CF0902A-A7D5-4D45-8658-9C193318D2C9}"/>
          </ac:spMkLst>
        </pc:spChg>
        <pc:graphicFrameChg chg="modGraphic">
          <ac:chgData name="Jake Howells West" userId="dfd8c275-9a97-4991-a7e2-a4c8295121da" providerId="ADAL" clId="{5714E74C-6062-4EB1-9DC6-1E79AB0B889A}" dt="2020-11-12T04:35:43.893" v="2566" actId="20577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3:09:06.201" v="1565" actId="20577"/>
        <pc:sldMkLst>
          <pc:docMk/>
          <pc:sldMk cId="2880555369" sldId="338"/>
        </pc:sldMkLst>
        <pc:spChg chg="mod">
          <ac:chgData name="Jake Howells West" userId="dfd8c275-9a97-4991-a7e2-a4c8295121da" providerId="ADAL" clId="{5714E74C-6062-4EB1-9DC6-1E79AB0B889A}" dt="2020-11-10T02:11:50.409" v="413" actId="20577"/>
          <ac:spMkLst>
            <pc:docMk/>
            <pc:sldMk cId="2880555369" sldId="338"/>
            <ac:spMk id="3" creationId="{186B2D91-F880-4BCA-9298-2ECAE2DF2579}"/>
          </ac:spMkLst>
        </pc:spChg>
        <pc:spChg chg="mod">
          <ac:chgData name="Jake Howells West" userId="dfd8c275-9a97-4991-a7e2-a4c8295121da" providerId="ADAL" clId="{5714E74C-6062-4EB1-9DC6-1E79AB0B889A}" dt="2020-11-12T03:09:06.201" v="1565" actId="20577"/>
          <ac:spMkLst>
            <pc:docMk/>
            <pc:sldMk cId="2880555369" sldId="338"/>
            <ac:spMk id="8" creationId="{6D915F4D-5A7C-4F44-9F85-06CACC7C8B82}"/>
          </ac:spMkLst>
        </pc:spChg>
        <pc:spChg chg="mod">
          <ac:chgData name="Jake Howells West" userId="dfd8c275-9a97-4991-a7e2-a4c8295121da" providerId="ADAL" clId="{5714E74C-6062-4EB1-9DC6-1E79AB0B889A}" dt="2020-11-12T03:09:03.931" v="1563" actId="20577"/>
          <ac:spMkLst>
            <pc:docMk/>
            <pc:sldMk cId="2880555369" sldId="338"/>
            <ac:spMk id="9" creationId="{9E1F46D5-B2FD-4081-BFA5-2A5AFD5EF01A}"/>
          </ac:spMkLst>
        </pc:spChg>
      </pc:sldChg>
      <pc:sldChg chg="modSp mod">
        <pc:chgData name="Jake Howells West" userId="dfd8c275-9a97-4991-a7e2-a4c8295121da" providerId="ADAL" clId="{5714E74C-6062-4EB1-9DC6-1E79AB0B889A}" dt="2020-11-12T04:27:36.035" v="2444" actId="20577"/>
        <pc:sldMkLst>
          <pc:docMk/>
          <pc:sldMk cId="2144519994" sldId="339"/>
        </pc:sldMkLst>
        <pc:spChg chg="mod">
          <ac:chgData name="Jake Howells West" userId="dfd8c275-9a97-4991-a7e2-a4c8295121da" providerId="ADAL" clId="{5714E74C-6062-4EB1-9DC6-1E79AB0B889A}" dt="2020-11-12T03:27:00.100" v="1933" actId="20577"/>
          <ac:spMkLst>
            <pc:docMk/>
            <pc:sldMk cId="2144519994" sldId="339"/>
            <ac:spMk id="7" creationId="{E68F132C-910F-419F-B7C4-75AF545D5133}"/>
          </ac:spMkLst>
        </pc:spChg>
        <pc:graphicFrameChg chg="modGraphic">
          <ac:chgData name="Jake Howells West" userId="dfd8c275-9a97-4991-a7e2-a4c8295121da" providerId="ADAL" clId="{5714E74C-6062-4EB1-9DC6-1E79AB0B889A}" dt="2020-11-12T04:27:36.035" v="2444" actId="20577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4:32:21.178" v="2512" actId="20577"/>
        <pc:sldMkLst>
          <pc:docMk/>
          <pc:sldMk cId="3621769530" sldId="340"/>
        </pc:sldMkLst>
        <pc:spChg chg="mod">
          <ac:chgData name="Jake Howells West" userId="dfd8c275-9a97-4991-a7e2-a4c8295121da" providerId="ADAL" clId="{5714E74C-6062-4EB1-9DC6-1E79AB0B889A}" dt="2020-11-12T04:32:21.178" v="2512" actId="20577"/>
          <ac:spMkLst>
            <pc:docMk/>
            <pc:sldMk cId="3621769530" sldId="340"/>
            <ac:spMk id="3" creationId="{F8405C2F-668C-4D11-9A51-D51DBC91FB80}"/>
          </ac:spMkLst>
        </pc:spChg>
        <pc:spChg chg="mod">
          <ac:chgData name="Jake Howells West" userId="dfd8c275-9a97-4991-a7e2-a4c8295121da" providerId="ADAL" clId="{5714E74C-6062-4EB1-9DC6-1E79AB0B889A}" dt="2020-11-12T03:18:38.614" v="1652" actId="20577"/>
          <ac:spMkLst>
            <pc:docMk/>
            <pc:sldMk cId="3621769530" sldId="340"/>
            <ac:spMk id="6" creationId="{F6C68290-794D-47BB-A25B-6043FF8D7C5E}"/>
          </ac:spMkLst>
        </pc:spChg>
        <pc:spChg chg="mod">
          <ac:chgData name="Jake Howells West" userId="dfd8c275-9a97-4991-a7e2-a4c8295121da" providerId="ADAL" clId="{5714E74C-6062-4EB1-9DC6-1E79AB0B889A}" dt="2020-11-12T03:18:46.245" v="1659" actId="14100"/>
          <ac:spMkLst>
            <pc:docMk/>
            <pc:sldMk cId="3621769530" sldId="340"/>
            <ac:spMk id="10" creationId="{B0F91CA6-B3FC-449A-B544-589B1FE02386}"/>
          </ac:spMkLst>
        </pc:spChg>
        <pc:spChg chg="mod">
          <ac:chgData name="Jake Howells West" userId="dfd8c275-9a97-4991-a7e2-a4c8295121da" providerId="ADAL" clId="{5714E74C-6062-4EB1-9DC6-1E79AB0B889A}" dt="2020-11-12T03:18:43.739" v="1658" actId="20577"/>
          <ac:spMkLst>
            <pc:docMk/>
            <pc:sldMk cId="3621769530" sldId="340"/>
            <ac:spMk id="11" creationId="{039EC0B3-19E7-4686-BB53-2AFDDF2DF914}"/>
          </ac:spMkLst>
        </pc:spChg>
      </pc:sldChg>
      <pc:sldChg chg="modSp mod">
        <pc:chgData name="Jake Howells West" userId="dfd8c275-9a97-4991-a7e2-a4c8295121da" providerId="ADAL" clId="{5714E74C-6062-4EB1-9DC6-1E79AB0B889A}" dt="2020-11-12T03:20:04.393" v="1697" actId="20577"/>
        <pc:sldMkLst>
          <pc:docMk/>
          <pc:sldMk cId="627518890" sldId="341"/>
        </pc:sldMkLst>
        <pc:spChg chg="mod">
          <ac:chgData name="Jake Howells West" userId="dfd8c275-9a97-4991-a7e2-a4c8295121da" providerId="ADAL" clId="{5714E74C-6062-4EB1-9DC6-1E79AB0B889A}" dt="2020-11-12T03:20:00.183" v="1693" actId="20577"/>
          <ac:spMkLst>
            <pc:docMk/>
            <pc:sldMk cId="627518890" sldId="341"/>
            <ac:spMk id="9" creationId="{D03DF464-F3C8-4B63-9B12-223EB33BF5F4}"/>
          </ac:spMkLst>
        </pc:spChg>
        <pc:spChg chg="mod">
          <ac:chgData name="Jake Howells West" userId="dfd8c275-9a97-4991-a7e2-a4c8295121da" providerId="ADAL" clId="{5714E74C-6062-4EB1-9DC6-1E79AB0B889A}" dt="2020-11-12T03:20:04.393" v="1697" actId="20577"/>
          <ac:spMkLst>
            <pc:docMk/>
            <pc:sldMk cId="627518890" sldId="341"/>
            <ac:spMk id="12" creationId="{A7C08836-2696-4E84-BA98-75962116F87B}"/>
          </ac:spMkLst>
        </pc:spChg>
      </pc:sldChg>
      <pc:sldChg chg="modSp mod">
        <pc:chgData name="Jake Howells West" userId="dfd8c275-9a97-4991-a7e2-a4c8295121da" providerId="ADAL" clId="{5714E74C-6062-4EB1-9DC6-1E79AB0B889A}" dt="2020-11-10T02:08:38.056" v="341" actId="20577"/>
        <pc:sldMkLst>
          <pc:docMk/>
          <pc:sldMk cId="2016656869" sldId="342"/>
        </pc:sldMkLst>
        <pc:spChg chg="mod">
          <ac:chgData name="Jake Howells West" userId="dfd8c275-9a97-4991-a7e2-a4c8295121da" providerId="ADAL" clId="{5714E74C-6062-4EB1-9DC6-1E79AB0B889A}" dt="2020-11-10T02:08:38.056" v="341" actId="20577"/>
          <ac:spMkLst>
            <pc:docMk/>
            <pc:sldMk cId="2016656869" sldId="342"/>
            <ac:spMk id="3" creationId="{86499452-04EE-4840-BC1B-D21E1ABECB96}"/>
          </ac:spMkLst>
        </pc:spChg>
      </pc:sldChg>
      <pc:sldChg chg="addSp modSp mod ord">
        <pc:chgData name="Jake Howells West" userId="dfd8c275-9a97-4991-a7e2-a4c8295121da" providerId="ADAL" clId="{5714E74C-6062-4EB1-9DC6-1E79AB0B889A}" dt="2020-11-12T03:31:51.919" v="2126" actId="1076"/>
        <pc:sldMkLst>
          <pc:docMk/>
          <pc:sldMk cId="1298036709" sldId="343"/>
        </pc:sldMkLst>
        <pc:spChg chg="mod">
          <ac:chgData name="Jake Howells West" userId="dfd8c275-9a97-4991-a7e2-a4c8295121da" providerId="ADAL" clId="{5714E74C-6062-4EB1-9DC6-1E79AB0B889A}" dt="2020-11-12T02:59:30.521" v="1557" actId="20577"/>
          <ac:spMkLst>
            <pc:docMk/>
            <pc:sldMk cId="1298036709" sldId="343"/>
            <ac:spMk id="3" creationId="{5C567F5D-E531-4F51-98EA-57DF4F89BAAE}"/>
          </ac:spMkLst>
        </pc:spChg>
        <pc:spChg chg="add mod">
          <ac:chgData name="Jake Howells West" userId="dfd8c275-9a97-4991-a7e2-a4c8295121da" providerId="ADAL" clId="{5714E74C-6062-4EB1-9DC6-1E79AB0B889A}" dt="2020-11-12T03:31:29.522" v="2093" actId="20577"/>
          <ac:spMkLst>
            <pc:docMk/>
            <pc:sldMk cId="1298036709" sldId="343"/>
            <ac:spMk id="5" creationId="{EFCEBED4-4038-44C8-8639-25C4CEDE26C2}"/>
          </ac:spMkLst>
        </pc:spChg>
        <pc:spChg chg="add mod">
          <ac:chgData name="Jake Howells West" userId="dfd8c275-9a97-4991-a7e2-a4c8295121da" providerId="ADAL" clId="{5714E74C-6062-4EB1-9DC6-1E79AB0B889A}" dt="2020-11-12T03:31:51.919" v="2126" actId="1076"/>
          <ac:spMkLst>
            <pc:docMk/>
            <pc:sldMk cId="1298036709" sldId="343"/>
            <ac:spMk id="6" creationId="{C23A88C7-2707-4F69-81D9-9F165665E171}"/>
          </ac:spMkLst>
        </pc:spChg>
      </pc:sldChg>
      <pc:sldChg chg="modSp mod">
        <pc:chgData name="Jake Howells West" userId="dfd8c275-9a97-4991-a7e2-a4c8295121da" providerId="ADAL" clId="{5714E74C-6062-4EB1-9DC6-1E79AB0B889A}" dt="2020-11-12T03:13:34.234" v="1605" actId="20577"/>
        <pc:sldMkLst>
          <pc:docMk/>
          <pc:sldMk cId="501055782" sldId="346"/>
        </pc:sldMkLst>
        <pc:spChg chg="mod">
          <ac:chgData name="Jake Howells West" userId="dfd8c275-9a97-4991-a7e2-a4c8295121da" providerId="ADAL" clId="{5714E74C-6062-4EB1-9DC6-1E79AB0B889A}" dt="2020-11-12T03:13:34.234" v="1605" actId="20577"/>
          <ac:spMkLst>
            <pc:docMk/>
            <pc:sldMk cId="501055782" sldId="346"/>
            <ac:spMk id="4" creationId="{A4625C94-43B3-4C4B-99EF-135669A0C6D3}"/>
          </ac:spMkLst>
        </pc:spChg>
        <pc:picChg chg="mod">
          <ac:chgData name="Jake Howells West" userId="dfd8c275-9a97-4991-a7e2-a4c8295121da" providerId="ADAL" clId="{5714E74C-6062-4EB1-9DC6-1E79AB0B889A}" dt="2020-11-10T02:14:46.425" v="466" actId="1076"/>
          <ac:picMkLst>
            <pc:docMk/>
            <pc:sldMk cId="501055782" sldId="346"/>
            <ac:picMk id="3074" creationId="{2080A367-F506-4D8F-9C99-FC07F81B6021}"/>
          </ac:picMkLst>
        </pc:picChg>
      </pc:sldChg>
      <pc:sldChg chg="modSp">
        <pc:chgData name="Jake Howells West" userId="dfd8c275-9a97-4991-a7e2-a4c8295121da" providerId="ADAL" clId="{5714E74C-6062-4EB1-9DC6-1E79AB0B889A}" dt="2020-11-10T01:22:28.078" v="134" actId="1076"/>
        <pc:sldMkLst>
          <pc:docMk/>
          <pc:sldMk cId="477699286" sldId="347"/>
        </pc:sldMkLst>
        <pc:picChg chg="mod">
          <ac:chgData name="Jake Howells West" userId="dfd8c275-9a97-4991-a7e2-a4c8295121da" providerId="ADAL" clId="{5714E74C-6062-4EB1-9DC6-1E79AB0B889A}" dt="2020-11-10T01:22:28.078" v="134" actId="1076"/>
          <ac:picMkLst>
            <pc:docMk/>
            <pc:sldMk cId="477699286" sldId="347"/>
            <ac:picMk id="4100" creationId="{074587BE-4C6F-47D2-8072-A68F27554F9A}"/>
          </ac:picMkLst>
        </pc:picChg>
      </pc:sldChg>
      <pc:sldChg chg="modSp">
        <pc:chgData name="Jake Howells West" userId="dfd8c275-9a97-4991-a7e2-a4c8295121da" providerId="ADAL" clId="{5714E74C-6062-4EB1-9DC6-1E79AB0B889A}" dt="2020-11-10T01:18:29.685" v="65" actId="1076"/>
        <pc:sldMkLst>
          <pc:docMk/>
          <pc:sldMk cId="3381969566" sldId="348"/>
        </pc:sldMkLst>
        <pc:picChg chg="mod">
          <ac:chgData name="Jake Howells West" userId="dfd8c275-9a97-4991-a7e2-a4c8295121da" providerId="ADAL" clId="{5714E74C-6062-4EB1-9DC6-1E79AB0B889A}" dt="2020-11-10T01:18:29.685" v="65" actId="1076"/>
          <ac:picMkLst>
            <pc:docMk/>
            <pc:sldMk cId="3381969566" sldId="348"/>
            <ac:picMk id="5122" creationId="{7A7C96D9-A683-4F5A-8F3C-FD37277D3EB6}"/>
          </ac:picMkLst>
        </pc:picChg>
      </pc:sldChg>
      <pc:sldChg chg="modSp mod">
        <pc:chgData name="Jake Howells West" userId="dfd8c275-9a97-4991-a7e2-a4c8295121da" providerId="ADAL" clId="{5714E74C-6062-4EB1-9DC6-1E79AB0B889A}" dt="2020-11-12T04:17:45.532" v="2140" actId="20577"/>
        <pc:sldMkLst>
          <pc:docMk/>
          <pc:sldMk cId="2843309129" sldId="349"/>
        </pc:sldMkLst>
        <pc:spChg chg="mod">
          <ac:chgData name="Jake Howells West" userId="dfd8c275-9a97-4991-a7e2-a4c8295121da" providerId="ADAL" clId="{5714E74C-6062-4EB1-9DC6-1E79AB0B889A}" dt="2020-11-12T04:17:45.532" v="2140" actId="20577"/>
          <ac:spMkLst>
            <pc:docMk/>
            <pc:sldMk cId="2843309129" sldId="349"/>
            <ac:spMk id="5" creationId="{7CBD1A6D-D8EE-4ADF-8094-EB7E0B9A927A}"/>
          </ac:spMkLst>
        </pc:spChg>
        <pc:spChg chg="mod">
          <ac:chgData name="Jake Howells West" userId="dfd8c275-9a97-4991-a7e2-a4c8295121da" providerId="ADAL" clId="{5714E74C-6062-4EB1-9DC6-1E79AB0B889A}" dt="2020-11-12T03:12:44.198" v="1588" actId="20577"/>
          <ac:spMkLst>
            <pc:docMk/>
            <pc:sldMk cId="2843309129" sldId="349"/>
            <ac:spMk id="7" creationId="{DFDB0FDC-9C8A-40DA-A6F7-A53AD3AA6B07}"/>
          </ac:spMkLst>
        </pc:spChg>
        <pc:picChg chg="mod">
          <ac:chgData name="Jake Howells West" userId="dfd8c275-9a97-4991-a7e2-a4c8295121da" providerId="ADAL" clId="{5714E74C-6062-4EB1-9DC6-1E79AB0B889A}" dt="2020-11-10T02:12:17.111" v="414" actId="1076"/>
          <ac:picMkLst>
            <pc:docMk/>
            <pc:sldMk cId="2843309129" sldId="349"/>
            <ac:picMk id="6146" creationId="{D02BD048-F010-4E2C-80A4-7EBCDBF69481}"/>
          </ac:picMkLst>
        </pc:picChg>
      </pc:sldChg>
      <pc:sldChg chg="modSp mod">
        <pc:chgData name="Jake Howells West" userId="dfd8c275-9a97-4991-a7e2-a4c8295121da" providerId="ADAL" clId="{5714E74C-6062-4EB1-9DC6-1E79AB0B889A}" dt="2020-11-10T02:12:46.165" v="421" actId="20577"/>
        <pc:sldMkLst>
          <pc:docMk/>
          <pc:sldMk cId="1769841591" sldId="353"/>
        </pc:sldMkLst>
        <pc:spChg chg="mod">
          <ac:chgData name="Jake Howells West" userId="dfd8c275-9a97-4991-a7e2-a4c8295121da" providerId="ADAL" clId="{5714E74C-6062-4EB1-9DC6-1E79AB0B889A}" dt="2020-11-10T02:12:46.165" v="421" actId="20577"/>
          <ac:spMkLst>
            <pc:docMk/>
            <pc:sldMk cId="1769841591" sldId="353"/>
            <ac:spMk id="3" creationId="{5E5F283B-D60C-445E-8CDB-FD8B6B6B52DE}"/>
          </ac:spMkLst>
        </pc:spChg>
      </pc:sldChg>
      <pc:sldChg chg="addSp modSp mod">
        <pc:chgData name="Jake Howells West" userId="dfd8c275-9a97-4991-a7e2-a4c8295121da" providerId="ADAL" clId="{5714E74C-6062-4EB1-9DC6-1E79AB0B889A}" dt="2020-11-12T04:25:09.054" v="2410" actId="14100"/>
        <pc:sldMkLst>
          <pc:docMk/>
          <pc:sldMk cId="1843382149" sldId="354"/>
        </pc:sldMkLst>
        <pc:spChg chg="add mod">
          <ac:chgData name="Jake Howells West" userId="dfd8c275-9a97-4991-a7e2-a4c8295121da" providerId="ADAL" clId="{5714E74C-6062-4EB1-9DC6-1E79AB0B889A}" dt="2020-11-12T04:25:09.054" v="2410" actId="14100"/>
          <ac:spMkLst>
            <pc:docMk/>
            <pc:sldMk cId="1843382149" sldId="354"/>
            <ac:spMk id="9" creationId="{3C621924-721E-4874-B3D2-24D5E27B1D6F}"/>
          </ac:spMkLst>
        </pc:spChg>
      </pc:sldChg>
      <pc:sldChg chg="addSp modSp mod">
        <pc:chgData name="Jake Howells West" userId="dfd8c275-9a97-4991-a7e2-a4c8295121da" providerId="ADAL" clId="{5714E74C-6062-4EB1-9DC6-1E79AB0B889A}" dt="2020-11-12T04:36:17.224" v="2587" actId="20577"/>
        <pc:sldMkLst>
          <pc:docMk/>
          <pc:sldMk cId="1057314428" sldId="360"/>
        </pc:sldMkLst>
        <pc:spChg chg="add mod">
          <ac:chgData name="Jake Howells West" userId="dfd8c275-9a97-4991-a7e2-a4c8295121da" providerId="ADAL" clId="{5714E74C-6062-4EB1-9DC6-1E79AB0B889A}" dt="2020-11-12T03:28:49.346" v="1998" actId="20577"/>
          <ac:spMkLst>
            <pc:docMk/>
            <pc:sldMk cId="1057314428" sldId="360"/>
            <ac:spMk id="6" creationId="{1E0D4A18-25E7-4089-A088-140D1D353A93}"/>
          </ac:spMkLst>
        </pc:spChg>
        <pc:graphicFrameChg chg="modGraphic">
          <ac:chgData name="Jake Howells West" userId="dfd8c275-9a97-4991-a7e2-a4c8295121da" providerId="ADAL" clId="{5714E74C-6062-4EB1-9DC6-1E79AB0B889A}" dt="2020-11-12T04:36:17.224" v="2587" actId="20577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 delSp modSp mod">
        <pc:chgData name="Jake Howells West" userId="dfd8c275-9a97-4991-a7e2-a4c8295121da" providerId="ADAL" clId="{5714E74C-6062-4EB1-9DC6-1E79AB0B889A}" dt="2020-11-12T05:19:33.315" v="3281" actId="1076"/>
        <pc:sldMkLst>
          <pc:docMk/>
          <pc:sldMk cId="1760418028" sldId="361"/>
        </pc:sldMkLst>
        <pc:spChg chg="mod">
          <ac:chgData name="Jake Howells West" userId="dfd8c275-9a97-4991-a7e2-a4c8295121da" providerId="ADAL" clId="{5714E74C-6062-4EB1-9DC6-1E79AB0B889A}" dt="2020-11-12T00:46:44.775" v="1553" actId="20577"/>
          <ac:spMkLst>
            <pc:docMk/>
            <pc:sldMk cId="1760418028" sldId="361"/>
            <ac:spMk id="5" creationId="{A501A4B0-6E4B-4376-A98C-1573B1D1FDE7}"/>
          </ac:spMkLst>
        </pc:spChg>
        <pc:spChg chg="add mod">
          <ac:chgData name="Jake Howells West" userId="dfd8c275-9a97-4991-a7e2-a4c8295121da" providerId="ADAL" clId="{5714E74C-6062-4EB1-9DC6-1E79AB0B889A}" dt="2020-11-12T05:19:15.834" v="3278" actId="1076"/>
          <ac:spMkLst>
            <pc:docMk/>
            <pc:sldMk cId="1760418028" sldId="361"/>
            <ac:spMk id="7" creationId="{9D4C92BD-EF3E-4978-9FB6-CA56B9023E8F}"/>
          </ac:spMkLst>
        </pc:spChg>
        <pc:spChg chg="add mod">
          <ac:chgData name="Jake Howells West" userId="dfd8c275-9a97-4991-a7e2-a4c8295121da" providerId="ADAL" clId="{5714E74C-6062-4EB1-9DC6-1E79AB0B889A}" dt="2020-11-12T05:19:33.315" v="3281" actId="1076"/>
          <ac:spMkLst>
            <pc:docMk/>
            <pc:sldMk cId="1760418028" sldId="361"/>
            <ac:spMk id="12" creationId="{79C6FCEA-FE4A-4FD8-8FC0-ABACDCDA0182}"/>
          </ac:spMkLst>
        </pc:spChg>
        <pc:spChg chg="add del mod">
          <ac:chgData name="Jake Howells West" userId="dfd8c275-9a97-4991-a7e2-a4c8295121da" providerId="ADAL" clId="{5714E74C-6062-4EB1-9DC6-1E79AB0B889A}" dt="2020-11-12T05:17:21.776" v="3224" actId="478"/>
          <ac:spMkLst>
            <pc:docMk/>
            <pc:sldMk cId="1760418028" sldId="361"/>
            <ac:spMk id="19" creationId="{AB60A3CA-9139-40CE-B1B3-83FC00573C23}"/>
          </ac:spMkLst>
        </pc:spChg>
        <pc:graphicFrameChg chg="del">
          <ac:chgData name="Jake Howells West" userId="dfd8c275-9a97-4991-a7e2-a4c8295121da" providerId="ADAL" clId="{5714E74C-6062-4EB1-9DC6-1E79AB0B889A}" dt="2020-11-12T05:16:32.682" v="3208" actId="478"/>
          <ac:graphicFrameMkLst>
            <pc:docMk/>
            <pc:sldMk cId="1760418028" sldId="361"/>
            <ac:graphicFrameMk id="6" creationId="{814796C2-5113-4341-8CE8-69FA17CD7064}"/>
          </ac:graphicFrameMkLst>
        </pc:graphicFrameChg>
        <pc:graphicFrameChg chg="mod modGraphic">
          <ac:chgData name="Jake Howells West" userId="dfd8c275-9a97-4991-a7e2-a4c8295121da" providerId="ADAL" clId="{5714E74C-6062-4EB1-9DC6-1E79AB0B889A}" dt="2020-11-12T05:19:19.780" v="3279" actId="1076"/>
          <ac:graphicFrameMkLst>
            <pc:docMk/>
            <pc:sldMk cId="1760418028" sldId="361"/>
            <ac:graphicFrameMk id="16" creationId="{7D777141-9D4D-4628-9E38-773849CE375E}"/>
          </ac:graphicFrameMkLst>
        </pc:graphicFrameChg>
        <pc:picChg chg="mod">
          <ac:chgData name="Jake Howells West" userId="dfd8c275-9a97-4991-a7e2-a4c8295121da" providerId="ADAL" clId="{5714E74C-6062-4EB1-9DC6-1E79AB0B889A}" dt="2020-11-12T05:19:30.885" v="3280" actId="1076"/>
          <ac:picMkLst>
            <pc:docMk/>
            <pc:sldMk cId="1760418028" sldId="361"/>
            <ac:picMk id="8" creationId="{BAF5016F-6DFA-4460-BED8-406A1B9B9C37}"/>
          </ac:picMkLst>
        </pc:picChg>
        <pc:picChg chg="del">
          <ac:chgData name="Jake Howells West" userId="dfd8c275-9a97-4991-a7e2-a4c8295121da" providerId="ADAL" clId="{5714E74C-6062-4EB1-9DC6-1E79AB0B889A}" dt="2020-11-12T05:16:00.960" v="3201" actId="478"/>
          <ac:picMkLst>
            <pc:docMk/>
            <pc:sldMk cId="1760418028" sldId="361"/>
            <ac:picMk id="9" creationId="{60C186BA-21F4-4027-8D97-2A6B9D692443}"/>
          </ac:picMkLst>
        </pc:picChg>
        <pc:picChg chg="del">
          <ac:chgData name="Jake Howells West" userId="dfd8c275-9a97-4991-a7e2-a4c8295121da" providerId="ADAL" clId="{5714E74C-6062-4EB1-9DC6-1E79AB0B889A}" dt="2020-11-12T05:16:01.846" v="3202" actId="478"/>
          <ac:picMkLst>
            <pc:docMk/>
            <pc:sldMk cId="1760418028" sldId="361"/>
            <ac:picMk id="10" creationId="{EC473A81-CD2F-4935-B816-1C84FF1983A9}"/>
          </ac:picMkLst>
        </pc:picChg>
        <pc:picChg chg="del">
          <ac:chgData name="Jake Howells West" userId="dfd8c275-9a97-4991-a7e2-a4c8295121da" providerId="ADAL" clId="{5714E74C-6062-4EB1-9DC6-1E79AB0B889A}" dt="2020-11-12T05:16:02.345" v="3203" actId="478"/>
          <ac:picMkLst>
            <pc:docMk/>
            <pc:sldMk cId="1760418028" sldId="361"/>
            <ac:picMk id="11" creationId="{BF3CF150-B42C-49FD-AD7C-A00C877F094E}"/>
          </ac:picMkLst>
        </pc:picChg>
        <pc:picChg chg="del">
          <ac:chgData name="Jake Howells West" userId="dfd8c275-9a97-4991-a7e2-a4c8295121da" providerId="ADAL" clId="{5714E74C-6062-4EB1-9DC6-1E79AB0B889A}" dt="2020-11-12T05:16:03.674" v="3205" actId="478"/>
          <ac:picMkLst>
            <pc:docMk/>
            <pc:sldMk cId="1760418028" sldId="361"/>
            <ac:picMk id="13" creationId="{6A23E387-C61C-4A05-B95B-39BB5A3078BC}"/>
          </ac:picMkLst>
        </pc:picChg>
        <pc:picChg chg="del">
          <ac:chgData name="Jake Howells West" userId="dfd8c275-9a97-4991-a7e2-a4c8295121da" providerId="ADAL" clId="{5714E74C-6062-4EB1-9DC6-1E79AB0B889A}" dt="2020-11-12T05:16:02.942" v="3204" actId="478"/>
          <ac:picMkLst>
            <pc:docMk/>
            <pc:sldMk cId="1760418028" sldId="361"/>
            <ac:picMk id="14" creationId="{4E54CDF3-0384-4B14-BA3F-FCAD7F812C6E}"/>
          </ac:picMkLst>
        </pc:picChg>
        <pc:picChg chg="add mod">
          <ac:chgData name="Jake Howells West" userId="dfd8c275-9a97-4991-a7e2-a4c8295121da" providerId="ADAL" clId="{5714E74C-6062-4EB1-9DC6-1E79AB0B889A}" dt="2020-11-12T05:16:55.005" v="3217" actId="1076"/>
          <ac:picMkLst>
            <pc:docMk/>
            <pc:sldMk cId="1760418028" sldId="361"/>
            <ac:picMk id="21" creationId="{7CD072CD-D8C7-4C72-898E-37177825A0B2}"/>
          </ac:picMkLst>
        </pc:picChg>
        <pc:picChg chg="add mod">
          <ac:chgData name="Jake Howells West" userId="dfd8c275-9a97-4991-a7e2-a4c8295121da" providerId="ADAL" clId="{5714E74C-6062-4EB1-9DC6-1E79AB0B889A}" dt="2020-11-12T05:19:13.167" v="3277" actId="1076"/>
          <ac:picMkLst>
            <pc:docMk/>
            <pc:sldMk cId="1760418028" sldId="361"/>
            <ac:picMk id="23" creationId="{B8602EC5-0C11-4438-869B-8FECE1BDA2BB}"/>
          </ac:picMkLst>
        </pc:picChg>
      </pc:sldChg>
      <pc:sldChg chg="modSp mod">
        <pc:chgData name="Jake Howells West" userId="dfd8c275-9a97-4991-a7e2-a4c8295121da" providerId="ADAL" clId="{5714E74C-6062-4EB1-9DC6-1E79AB0B889A}" dt="2020-11-12T18:40:25.854" v="3396" actId="113"/>
        <pc:sldMkLst>
          <pc:docMk/>
          <pc:sldMk cId="3407339212" sldId="363"/>
        </pc:sldMkLst>
        <pc:graphicFrameChg chg="modGraphic">
          <ac:chgData name="Jake Howells West" userId="dfd8c275-9a97-4991-a7e2-a4c8295121da" providerId="ADAL" clId="{5714E74C-6062-4EB1-9DC6-1E79AB0B889A}" dt="2020-11-12T18:40:25.854" v="3396" actId="113"/>
          <ac:graphicFrameMkLst>
            <pc:docMk/>
            <pc:sldMk cId="3407339212" sldId="363"/>
            <ac:graphicFrameMk id="9" creationId="{D5978D38-2133-410D-9C55-DC6CAD521052}"/>
          </ac:graphicFrameMkLst>
        </pc:graphicFrameChg>
      </pc:sldChg>
      <pc:sldChg chg="addSp delSp modSp mod">
        <pc:chgData name="Jake Howells West" userId="dfd8c275-9a97-4991-a7e2-a4c8295121da" providerId="ADAL" clId="{5714E74C-6062-4EB1-9DC6-1E79AB0B889A}" dt="2020-11-12T03:14:02.259" v="1607" actId="478"/>
        <pc:sldMkLst>
          <pc:docMk/>
          <pc:sldMk cId="1791403063" sldId="365"/>
        </pc:sldMkLst>
        <pc:spChg chg="mod">
          <ac:chgData name="Jake Howells West" userId="dfd8c275-9a97-4991-a7e2-a4c8295121da" providerId="ADAL" clId="{5714E74C-6062-4EB1-9DC6-1E79AB0B889A}" dt="2020-11-10T02:11:12.707" v="408" actId="20577"/>
          <ac:spMkLst>
            <pc:docMk/>
            <pc:sldMk cId="1791403063" sldId="365"/>
            <ac:spMk id="3" creationId="{84B2EFCE-FFF8-4FA2-95B0-706088066BF4}"/>
          </ac:spMkLst>
        </pc:spChg>
        <pc:spChg chg="add del">
          <ac:chgData name="Jake Howells West" userId="dfd8c275-9a97-4991-a7e2-a4c8295121da" providerId="ADAL" clId="{5714E74C-6062-4EB1-9DC6-1E79AB0B889A}" dt="2020-11-12T03:14:02.259" v="1607" actId="478"/>
          <ac:spMkLst>
            <pc:docMk/>
            <pc:sldMk cId="1791403063" sldId="365"/>
            <ac:spMk id="5" creationId="{428C4A32-4506-491D-A102-2F9874C2C337}"/>
          </ac:spMkLst>
        </pc:spChg>
      </pc:sldChg>
      <pc:sldChg chg="ord">
        <pc:chgData name="Jake Howells West" userId="dfd8c275-9a97-4991-a7e2-a4c8295121da" providerId="ADAL" clId="{5714E74C-6062-4EB1-9DC6-1E79AB0B889A}" dt="2020-11-10T02:02:15.690" v="292"/>
        <pc:sldMkLst>
          <pc:docMk/>
          <pc:sldMk cId="1539727372" sldId="366"/>
        </pc:sldMkLst>
      </pc:sldChg>
      <pc:sldChg chg="del">
        <pc:chgData name="Jake Howells West" userId="dfd8c275-9a97-4991-a7e2-a4c8295121da" providerId="ADAL" clId="{5714E74C-6062-4EB1-9DC6-1E79AB0B889A}" dt="2020-11-10T01:34:21.991" v="172" actId="2696"/>
        <pc:sldMkLst>
          <pc:docMk/>
          <pc:sldMk cId="1874698269" sldId="368"/>
        </pc:sldMkLst>
      </pc:sldChg>
      <pc:sldChg chg="modSp mod">
        <pc:chgData name="Jake Howells West" userId="dfd8c275-9a97-4991-a7e2-a4c8295121da" providerId="ADAL" clId="{5714E74C-6062-4EB1-9DC6-1E79AB0B889A}" dt="2020-11-10T02:16:14.386" v="473" actId="20577"/>
        <pc:sldMkLst>
          <pc:docMk/>
          <pc:sldMk cId="2307380360" sldId="369"/>
        </pc:sldMkLst>
        <pc:spChg chg="mod">
          <ac:chgData name="Jake Howells West" userId="dfd8c275-9a97-4991-a7e2-a4c8295121da" providerId="ADAL" clId="{5714E74C-6062-4EB1-9DC6-1E79AB0B889A}" dt="2020-11-10T02:16:14.386" v="473" actId="20577"/>
          <ac:spMkLst>
            <pc:docMk/>
            <pc:sldMk cId="2307380360" sldId="369"/>
            <ac:spMk id="3" creationId="{BE8464F4-4A07-477E-8F85-A9D120EAE7D2}"/>
          </ac:spMkLst>
        </pc:spChg>
        <pc:spChg chg="mod">
          <ac:chgData name="Jake Howells West" userId="dfd8c275-9a97-4991-a7e2-a4c8295121da" providerId="ADAL" clId="{5714E74C-6062-4EB1-9DC6-1E79AB0B889A}" dt="2020-11-10T01:36:22.317" v="195" actId="20577"/>
          <ac:spMkLst>
            <pc:docMk/>
            <pc:sldMk cId="2307380360" sldId="369"/>
            <ac:spMk id="5" creationId="{69173FAD-A937-4200-940B-CA23CEE8AF84}"/>
          </ac:spMkLst>
        </pc:spChg>
      </pc:sldChg>
      <pc:sldChg chg="modSp mod">
        <pc:chgData name="Jake Howells West" userId="dfd8c275-9a97-4991-a7e2-a4c8295121da" providerId="ADAL" clId="{5714E74C-6062-4EB1-9DC6-1E79AB0B889A}" dt="2020-11-12T03:15:39.067" v="1647" actId="20577"/>
        <pc:sldMkLst>
          <pc:docMk/>
          <pc:sldMk cId="3946552514" sldId="370"/>
        </pc:sldMkLst>
        <pc:spChg chg="mod">
          <ac:chgData name="Jake Howells West" userId="dfd8c275-9a97-4991-a7e2-a4c8295121da" providerId="ADAL" clId="{5714E74C-6062-4EB1-9DC6-1E79AB0B889A}" dt="2020-11-10T02:13:46.187" v="453" actId="20577"/>
          <ac:spMkLst>
            <pc:docMk/>
            <pc:sldMk cId="3946552514" sldId="370"/>
            <ac:spMk id="3" creationId="{CC7E560A-8B69-43AB-A945-76E65B67A484}"/>
          </ac:spMkLst>
        </pc:spChg>
        <pc:spChg chg="mod">
          <ac:chgData name="Jake Howells West" userId="dfd8c275-9a97-4991-a7e2-a4c8295121da" providerId="ADAL" clId="{5714E74C-6062-4EB1-9DC6-1E79AB0B889A}" dt="2020-11-12T03:15:39.067" v="1647" actId="20577"/>
          <ac:spMkLst>
            <pc:docMk/>
            <pc:sldMk cId="3946552514" sldId="370"/>
            <ac:spMk id="5" creationId="{AFEA75C8-B8E4-4BEE-B824-392FA5FCF7ED}"/>
          </ac:spMkLst>
        </pc:spChg>
        <pc:spChg chg="mod">
          <ac:chgData name="Jake Howells West" userId="dfd8c275-9a97-4991-a7e2-a4c8295121da" providerId="ADAL" clId="{5714E74C-6062-4EB1-9DC6-1E79AB0B889A}" dt="2020-11-12T03:14:51.438" v="1626" actId="20577"/>
          <ac:spMkLst>
            <pc:docMk/>
            <pc:sldMk cId="3946552514" sldId="370"/>
            <ac:spMk id="7" creationId="{909D3287-7B46-4771-AA2D-B9726B829338}"/>
          </ac:spMkLst>
        </pc:spChg>
      </pc:sldChg>
      <pc:sldChg chg="modSp mod">
        <pc:chgData name="Jake Howells West" userId="dfd8c275-9a97-4991-a7e2-a4c8295121da" providerId="ADAL" clId="{5714E74C-6062-4EB1-9DC6-1E79AB0B889A}" dt="2020-11-10T02:16:19.375" v="480" actId="20577"/>
        <pc:sldMkLst>
          <pc:docMk/>
          <pc:sldMk cId="1818886356" sldId="371"/>
        </pc:sldMkLst>
        <pc:spChg chg="mod">
          <ac:chgData name="Jake Howells West" userId="dfd8c275-9a97-4991-a7e2-a4c8295121da" providerId="ADAL" clId="{5714E74C-6062-4EB1-9DC6-1E79AB0B889A}" dt="2020-11-10T02:16:19.375" v="480" actId="20577"/>
          <ac:spMkLst>
            <pc:docMk/>
            <pc:sldMk cId="1818886356" sldId="371"/>
            <ac:spMk id="3" creationId="{F37B4107-526B-47CF-905E-7203177B7558}"/>
          </ac:spMkLst>
        </pc:spChg>
      </pc:sldChg>
      <pc:sldChg chg="modSp mod">
        <pc:chgData name="Jake Howells West" userId="dfd8c275-9a97-4991-a7e2-a4c8295121da" providerId="ADAL" clId="{5714E74C-6062-4EB1-9DC6-1E79AB0B889A}" dt="2020-11-10T02:16:25.335" v="489" actId="20577"/>
        <pc:sldMkLst>
          <pc:docMk/>
          <pc:sldMk cId="248273043" sldId="372"/>
        </pc:sldMkLst>
        <pc:spChg chg="mod">
          <ac:chgData name="Jake Howells West" userId="dfd8c275-9a97-4991-a7e2-a4c8295121da" providerId="ADAL" clId="{5714E74C-6062-4EB1-9DC6-1E79AB0B889A}" dt="2020-11-10T02:16:25.335" v="489" actId="20577"/>
          <ac:spMkLst>
            <pc:docMk/>
            <pc:sldMk cId="248273043" sldId="372"/>
            <ac:spMk id="3" creationId="{D6775C8A-DB6A-44FA-9DA5-04B82AE45424}"/>
          </ac:spMkLst>
        </pc:spChg>
        <pc:spChg chg="mod">
          <ac:chgData name="Jake Howells West" userId="dfd8c275-9a97-4991-a7e2-a4c8295121da" providerId="ADAL" clId="{5714E74C-6062-4EB1-9DC6-1E79AB0B889A}" dt="2020-11-10T01:39:16.961" v="229" actId="20577"/>
          <ac:spMkLst>
            <pc:docMk/>
            <pc:sldMk cId="248273043" sldId="372"/>
            <ac:spMk id="4" creationId="{3C3A3F5C-EAA8-4299-812F-A7A4CEA07DC9}"/>
          </ac:spMkLst>
        </pc:spChg>
      </pc:sldChg>
      <pc:sldChg chg="del">
        <pc:chgData name="Jake Howells West" userId="dfd8c275-9a97-4991-a7e2-a4c8295121da" providerId="ADAL" clId="{5714E74C-6062-4EB1-9DC6-1E79AB0B889A}" dt="2020-11-10T01:36:16.024" v="175" actId="47"/>
        <pc:sldMkLst>
          <pc:docMk/>
          <pc:sldMk cId="2212893920" sldId="373"/>
        </pc:sldMkLst>
      </pc:sldChg>
      <pc:sldChg chg="del">
        <pc:chgData name="Jake Howells West" userId="dfd8c275-9a97-4991-a7e2-a4c8295121da" providerId="ADAL" clId="{5714E74C-6062-4EB1-9DC6-1E79AB0B889A}" dt="2020-11-10T01:36:17.236" v="176" actId="47"/>
        <pc:sldMkLst>
          <pc:docMk/>
          <pc:sldMk cId="273025818" sldId="374"/>
        </pc:sldMkLst>
      </pc:sldChg>
      <pc:sldChg chg="del">
        <pc:chgData name="Jake Howells West" userId="dfd8c275-9a97-4991-a7e2-a4c8295121da" providerId="ADAL" clId="{5714E74C-6062-4EB1-9DC6-1E79AB0B889A}" dt="2020-11-10T01:36:11.549" v="173" actId="47"/>
        <pc:sldMkLst>
          <pc:docMk/>
          <pc:sldMk cId="1349957595" sldId="375"/>
        </pc:sldMkLst>
      </pc:sldChg>
      <pc:sldChg chg="del">
        <pc:chgData name="Jake Howells West" userId="dfd8c275-9a97-4991-a7e2-a4c8295121da" providerId="ADAL" clId="{5714E74C-6062-4EB1-9DC6-1E79AB0B889A}" dt="2020-11-10T01:36:12.687" v="174" actId="47"/>
        <pc:sldMkLst>
          <pc:docMk/>
          <pc:sldMk cId="1969508528" sldId="376"/>
        </pc:sldMkLst>
      </pc:sldChg>
      <pc:sldChg chg="addSp delSp modSp mod">
        <pc:chgData name="Jake Howells West" userId="dfd8c275-9a97-4991-a7e2-a4c8295121da" providerId="ADAL" clId="{5714E74C-6062-4EB1-9DC6-1E79AB0B889A}" dt="2020-11-12T03:20:13.708" v="1703" actId="20577"/>
        <pc:sldMkLst>
          <pc:docMk/>
          <pc:sldMk cId="333869463" sldId="378"/>
        </pc:sldMkLst>
        <pc:spChg chg="mod">
          <ac:chgData name="Jake Howells West" userId="dfd8c275-9a97-4991-a7e2-a4c8295121da" providerId="ADAL" clId="{5714E74C-6062-4EB1-9DC6-1E79AB0B889A}" dt="2020-11-10T02:09:14.001" v="346" actId="20577"/>
          <ac:spMkLst>
            <pc:docMk/>
            <pc:sldMk cId="333869463" sldId="378"/>
            <ac:spMk id="3" creationId="{05240F1B-38B9-469F-92F1-4AAC4A3AEC4F}"/>
          </ac:spMkLst>
        </pc:spChg>
        <pc:spChg chg="mod">
          <ac:chgData name="Jake Howells West" userId="dfd8c275-9a97-4991-a7e2-a4c8295121da" providerId="ADAL" clId="{5714E74C-6062-4EB1-9DC6-1E79AB0B889A}" dt="2020-11-10T02:09:27.756" v="367" actId="20577"/>
          <ac:spMkLst>
            <pc:docMk/>
            <pc:sldMk cId="333869463" sldId="378"/>
            <ac:spMk id="4" creationId="{D622C55E-F786-4ECA-A185-B4B372BCC870}"/>
          </ac:spMkLst>
        </pc:spChg>
        <pc:spChg chg="mod">
          <ac:chgData name="Jake Howells West" userId="dfd8c275-9a97-4991-a7e2-a4c8295121da" providerId="ADAL" clId="{5714E74C-6062-4EB1-9DC6-1E79AB0B889A}" dt="2020-11-10T21:17:19.156" v="948" actId="14100"/>
          <ac:spMkLst>
            <pc:docMk/>
            <pc:sldMk cId="333869463" sldId="378"/>
            <ac:spMk id="5" creationId="{D90B6659-A7D7-46B4-82F7-C528B82285D3}"/>
          </ac:spMkLst>
        </pc:spChg>
        <pc:spChg chg="add mod">
          <ac:chgData name="Jake Howells West" userId="dfd8c275-9a97-4991-a7e2-a4c8295121da" providerId="ADAL" clId="{5714E74C-6062-4EB1-9DC6-1E79AB0B889A}" dt="2020-11-12T03:20:10.951" v="1700" actId="20577"/>
          <ac:spMkLst>
            <pc:docMk/>
            <pc:sldMk cId="333869463" sldId="378"/>
            <ac:spMk id="8" creationId="{AC55324F-7357-4915-8EA4-F657E1514E6E}"/>
          </ac:spMkLst>
        </pc:spChg>
        <pc:spChg chg="add del">
          <ac:chgData name="Jake Howells West" userId="dfd8c275-9a97-4991-a7e2-a4c8295121da" providerId="ADAL" clId="{5714E74C-6062-4EB1-9DC6-1E79AB0B889A}" dt="2020-11-10T21:41:01.275" v="1348" actId="22"/>
          <ac:spMkLst>
            <pc:docMk/>
            <pc:sldMk cId="333869463" sldId="378"/>
            <ac:spMk id="10" creationId="{C9A62266-54E5-4058-A1AD-275850A2BAB6}"/>
          </ac:spMkLst>
        </pc:spChg>
        <pc:spChg chg="add mod">
          <ac:chgData name="Jake Howells West" userId="dfd8c275-9a97-4991-a7e2-a4c8295121da" providerId="ADAL" clId="{5714E74C-6062-4EB1-9DC6-1E79AB0B889A}" dt="2020-11-12T03:20:13.708" v="1703" actId="20577"/>
          <ac:spMkLst>
            <pc:docMk/>
            <pc:sldMk cId="333869463" sldId="378"/>
            <ac:spMk id="14" creationId="{0D971BAA-92EF-412C-9CA3-18C6928D69CB}"/>
          </ac:spMkLst>
        </pc:spChg>
        <pc:picChg chg="mod">
          <ac:chgData name="Jake Howells West" userId="dfd8c275-9a97-4991-a7e2-a4c8295121da" providerId="ADAL" clId="{5714E74C-6062-4EB1-9DC6-1E79AB0B889A}" dt="2020-11-10T21:17:27.530" v="952" actId="1076"/>
          <ac:picMkLst>
            <pc:docMk/>
            <pc:sldMk cId="333869463" sldId="378"/>
            <ac:picMk id="7" creationId="{5FE480EC-C1AD-4015-A67E-DFC05E90B59E}"/>
          </ac:picMkLst>
        </pc:picChg>
        <pc:picChg chg="mod">
          <ac:chgData name="Jake Howells West" userId="dfd8c275-9a97-4991-a7e2-a4c8295121da" providerId="ADAL" clId="{5714E74C-6062-4EB1-9DC6-1E79AB0B889A}" dt="2020-11-10T21:17:29.497" v="953" actId="1076"/>
          <ac:picMkLst>
            <pc:docMk/>
            <pc:sldMk cId="333869463" sldId="378"/>
            <ac:picMk id="9" creationId="{275E8432-3E23-471D-9730-948C610DFED8}"/>
          </ac:picMkLst>
        </pc:picChg>
      </pc:sldChg>
      <pc:sldChg chg="del">
        <pc:chgData name="Jake Howells West" userId="dfd8c275-9a97-4991-a7e2-a4c8295121da" providerId="ADAL" clId="{5714E74C-6062-4EB1-9DC6-1E79AB0B889A}" dt="2020-11-10T01:41:11.102" v="230" actId="47"/>
        <pc:sldMkLst>
          <pc:docMk/>
          <pc:sldMk cId="3799752013" sldId="379"/>
        </pc:sldMkLst>
      </pc:sldChg>
      <pc:sldChg chg="del">
        <pc:chgData name="Jake Howells West" userId="dfd8c275-9a97-4991-a7e2-a4c8295121da" providerId="ADAL" clId="{5714E74C-6062-4EB1-9DC6-1E79AB0B889A}" dt="2020-11-10T01:41:12.557" v="231" actId="47"/>
        <pc:sldMkLst>
          <pc:docMk/>
          <pc:sldMk cId="2291121435" sldId="380"/>
        </pc:sldMkLst>
      </pc:sldChg>
      <pc:sldChg chg="del">
        <pc:chgData name="Jake Howells West" userId="dfd8c275-9a97-4991-a7e2-a4c8295121da" providerId="ADAL" clId="{5714E74C-6062-4EB1-9DC6-1E79AB0B889A}" dt="2020-11-10T01:41:14.425" v="233" actId="47"/>
        <pc:sldMkLst>
          <pc:docMk/>
          <pc:sldMk cId="1930854696" sldId="381"/>
        </pc:sldMkLst>
      </pc:sldChg>
      <pc:sldChg chg="del">
        <pc:chgData name="Jake Howells West" userId="dfd8c275-9a97-4991-a7e2-a4c8295121da" providerId="ADAL" clId="{5714E74C-6062-4EB1-9DC6-1E79AB0B889A}" dt="2020-11-10T01:41:15.415" v="234" actId="47"/>
        <pc:sldMkLst>
          <pc:docMk/>
          <pc:sldMk cId="1609303508" sldId="382"/>
        </pc:sldMkLst>
      </pc:sldChg>
      <pc:sldChg chg="del">
        <pc:chgData name="Jake Howells West" userId="dfd8c275-9a97-4991-a7e2-a4c8295121da" providerId="ADAL" clId="{5714E74C-6062-4EB1-9DC6-1E79AB0B889A}" dt="2020-11-10T01:41:16.352" v="235" actId="47"/>
        <pc:sldMkLst>
          <pc:docMk/>
          <pc:sldMk cId="3307536740" sldId="383"/>
        </pc:sldMkLst>
      </pc:sldChg>
      <pc:sldChg chg="del">
        <pc:chgData name="Jake Howells West" userId="dfd8c275-9a97-4991-a7e2-a4c8295121da" providerId="ADAL" clId="{5714E74C-6062-4EB1-9DC6-1E79AB0B889A}" dt="2020-11-10T01:41:17.273" v="236" actId="47"/>
        <pc:sldMkLst>
          <pc:docMk/>
          <pc:sldMk cId="1633737639" sldId="384"/>
        </pc:sldMkLst>
      </pc:sldChg>
      <pc:sldChg chg="del">
        <pc:chgData name="Jake Howells West" userId="dfd8c275-9a97-4991-a7e2-a4c8295121da" providerId="ADAL" clId="{5714E74C-6062-4EB1-9DC6-1E79AB0B889A}" dt="2020-11-10T01:41:18.175" v="237" actId="47"/>
        <pc:sldMkLst>
          <pc:docMk/>
          <pc:sldMk cId="1472199878" sldId="385"/>
        </pc:sldMkLst>
      </pc:sldChg>
      <pc:sldChg chg="del">
        <pc:chgData name="Jake Howells West" userId="dfd8c275-9a97-4991-a7e2-a4c8295121da" providerId="ADAL" clId="{5714E74C-6062-4EB1-9DC6-1E79AB0B889A}" dt="2020-11-10T01:41:13.496" v="232" actId="47"/>
        <pc:sldMkLst>
          <pc:docMk/>
          <pc:sldMk cId="3742414052" sldId="386"/>
        </pc:sldMkLst>
      </pc:sldChg>
      <pc:sldChg chg="del">
        <pc:chgData name="Jake Howells West" userId="dfd8c275-9a97-4991-a7e2-a4c8295121da" providerId="ADAL" clId="{5714E74C-6062-4EB1-9DC6-1E79AB0B889A}" dt="2020-11-10T01:41:18.983" v="238" actId="47"/>
        <pc:sldMkLst>
          <pc:docMk/>
          <pc:sldMk cId="1583970257" sldId="387"/>
        </pc:sldMkLst>
      </pc:sldChg>
      <pc:sldChg chg="del">
        <pc:chgData name="Jake Howells West" userId="dfd8c275-9a97-4991-a7e2-a4c8295121da" providerId="ADAL" clId="{5714E74C-6062-4EB1-9DC6-1E79AB0B889A}" dt="2020-11-10T01:41:20.314" v="239" actId="47"/>
        <pc:sldMkLst>
          <pc:docMk/>
          <pc:sldMk cId="2911859590" sldId="388"/>
        </pc:sldMkLst>
      </pc:sldChg>
      <pc:sldChg chg="del">
        <pc:chgData name="Jake Howells West" userId="dfd8c275-9a97-4991-a7e2-a4c8295121da" providerId="ADAL" clId="{5714E74C-6062-4EB1-9DC6-1E79AB0B889A}" dt="2020-11-10T01:41:21.556" v="240" actId="47"/>
        <pc:sldMkLst>
          <pc:docMk/>
          <pc:sldMk cId="542700264" sldId="389"/>
        </pc:sldMkLst>
      </pc:sldChg>
      <pc:sldChg chg="del">
        <pc:chgData name="Jake Howells West" userId="dfd8c275-9a97-4991-a7e2-a4c8295121da" providerId="ADAL" clId="{5714E74C-6062-4EB1-9DC6-1E79AB0B889A}" dt="2020-11-10T01:41:22.478" v="241" actId="47"/>
        <pc:sldMkLst>
          <pc:docMk/>
          <pc:sldMk cId="3013551384" sldId="390"/>
        </pc:sldMkLst>
      </pc:sldChg>
      <pc:sldChg chg="del">
        <pc:chgData name="Jake Howells West" userId="dfd8c275-9a97-4991-a7e2-a4c8295121da" providerId="ADAL" clId="{5714E74C-6062-4EB1-9DC6-1E79AB0B889A}" dt="2020-11-10T01:41:23.630" v="242" actId="47"/>
        <pc:sldMkLst>
          <pc:docMk/>
          <pc:sldMk cId="2976115911" sldId="391"/>
        </pc:sldMkLst>
      </pc:sldChg>
      <pc:sldChg chg="del">
        <pc:chgData name="Jake Howells West" userId="dfd8c275-9a97-4991-a7e2-a4c8295121da" providerId="ADAL" clId="{5714E74C-6062-4EB1-9DC6-1E79AB0B889A}" dt="2020-11-10T01:41:24.502" v="243" actId="47"/>
        <pc:sldMkLst>
          <pc:docMk/>
          <pc:sldMk cId="2634427683" sldId="392"/>
        </pc:sldMkLst>
      </pc:sldChg>
      <pc:sldChg chg="del">
        <pc:chgData name="Jake Howells West" userId="dfd8c275-9a97-4991-a7e2-a4c8295121da" providerId="ADAL" clId="{5714E74C-6062-4EB1-9DC6-1E79AB0B889A}" dt="2020-11-10T01:41:25.613" v="244" actId="47"/>
        <pc:sldMkLst>
          <pc:docMk/>
          <pc:sldMk cId="2419176206" sldId="393"/>
        </pc:sldMkLst>
      </pc:sldChg>
      <pc:sldChg chg="del">
        <pc:chgData name="Jake Howells West" userId="dfd8c275-9a97-4991-a7e2-a4c8295121da" providerId="ADAL" clId="{5714E74C-6062-4EB1-9DC6-1E79AB0B889A}" dt="2020-11-10T01:41:26.547" v="245" actId="47"/>
        <pc:sldMkLst>
          <pc:docMk/>
          <pc:sldMk cId="3101789479" sldId="394"/>
        </pc:sldMkLst>
      </pc:sldChg>
      <pc:sldChg chg="del">
        <pc:chgData name="Jake Howells West" userId="dfd8c275-9a97-4991-a7e2-a4c8295121da" providerId="ADAL" clId="{5714E74C-6062-4EB1-9DC6-1E79AB0B889A}" dt="2020-11-10T01:41:27.475" v="246" actId="47"/>
        <pc:sldMkLst>
          <pc:docMk/>
          <pc:sldMk cId="3018482818" sldId="395"/>
        </pc:sldMkLst>
      </pc:sldChg>
      <pc:sldChg chg="del">
        <pc:chgData name="Jake Howells West" userId="dfd8c275-9a97-4991-a7e2-a4c8295121da" providerId="ADAL" clId="{5714E74C-6062-4EB1-9DC6-1E79AB0B889A}" dt="2020-11-10T01:41:28.724" v="247" actId="47"/>
        <pc:sldMkLst>
          <pc:docMk/>
          <pc:sldMk cId="3799198812" sldId="396"/>
        </pc:sldMkLst>
      </pc:sldChg>
      <pc:sldChg chg="modSp new mod">
        <pc:chgData name="Jake Howells West" userId="dfd8c275-9a97-4991-a7e2-a4c8295121da" providerId="ADAL" clId="{5714E74C-6062-4EB1-9DC6-1E79AB0B889A}" dt="2020-11-10T01:17:10.706" v="61" actId="20577"/>
        <pc:sldMkLst>
          <pc:docMk/>
          <pc:sldMk cId="4064927800" sldId="397"/>
        </pc:sldMkLst>
        <pc:spChg chg="mod">
          <ac:chgData name="Jake Howells West" userId="dfd8c275-9a97-4991-a7e2-a4c8295121da" providerId="ADAL" clId="{5714E74C-6062-4EB1-9DC6-1E79AB0B889A}" dt="2020-11-10T01:17:10.706" v="61" actId="20577"/>
          <ac:spMkLst>
            <pc:docMk/>
            <pc:sldMk cId="4064927800" sldId="397"/>
            <ac:spMk id="4" creationId="{3FC96E1E-FE04-44E2-B859-789DCF32E8C5}"/>
          </ac:spMkLst>
        </pc:spChg>
      </pc:sldChg>
      <pc:sldChg chg="modSp new mod">
        <pc:chgData name="Jake Howells West" userId="dfd8c275-9a97-4991-a7e2-a4c8295121da" providerId="ADAL" clId="{5714E74C-6062-4EB1-9DC6-1E79AB0B889A}" dt="2020-11-10T01:17:05.540" v="55" actId="20577"/>
        <pc:sldMkLst>
          <pc:docMk/>
          <pc:sldMk cId="2217704049" sldId="398"/>
        </pc:sldMkLst>
        <pc:spChg chg="mod">
          <ac:chgData name="Jake Howells West" userId="dfd8c275-9a97-4991-a7e2-a4c8295121da" providerId="ADAL" clId="{5714E74C-6062-4EB1-9DC6-1E79AB0B889A}" dt="2020-11-10T01:17:05.540" v="55" actId="20577"/>
          <ac:spMkLst>
            <pc:docMk/>
            <pc:sldMk cId="2217704049" sldId="398"/>
            <ac:spMk id="4" creationId="{1BCECE3D-8BDA-4735-B5BC-A0CF5A48161C}"/>
          </ac:spMkLst>
        </pc:spChg>
      </pc:sldChg>
      <pc:sldChg chg="modSp new mod">
        <pc:chgData name="Jake Howells West" userId="dfd8c275-9a97-4991-a7e2-a4c8295121da" providerId="ADAL" clId="{5714E74C-6062-4EB1-9DC6-1E79AB0B889A}" dt="2020-11-12T03:12:09.562" v="1586" actId="1076"/>
        <pc:sldMkLst>
          <pc:docMk/>
          <pc:sldMk cId="2430088604" sldId="399"/>
        </pc:sldMkLst>
        <pc:spChg chg="mod">
          <ac:chgData name="Jake Howells West" userId="dfd8c275-9a97-4991-a7e2-a4c8295121da" providerId="ADAL" clId="{5714E74C-6062-4EB1-9DC6-1E79AB0B889A}" dt="2020-11-10T01:19:50.100" v="76" actId="20577"/>
          <ac:spMkLst>
            <pc:docMk/>
            <pc:sldMk cId="2430088604" sldId="399"/>
            <ac:spMk id="4" creationId="{A124E1A1-563A-4B39-9C15-1AEF01CAF4B5}"/>
          </ac:spMkLst>
        </pc:spChg>
        <pc:spChg chg="mod">
          <ac:chgData name="Jake Howells West" userId="dfd8c275-9a97-4991-a7e2-a4c8295121da" providerId="ADAL" clId="{5714E74C-6062-4EB1-9DC6-1E79AB0B889A}" dt="2020-11-12T03:11:58.549" v="1583" actId="1076"/>
          <ac:spMkLst>
            <pc:docMk/>
            <pc:sldMk cId="2430088604" sldId="399"/>
            <ac:spMk id="5" creationId="{C428673A-72C7-4B49-A975-50C356BC10D4}"/>
          </ac:spMkLst>
        </pc:spChg>
        <pc:spChg chg="mod">
          <ac:chgData name="Jake Howells West" userId="dfd8c275-9a97-4991-a7e2-a4c8295121da" providerId="ADAL" clId="{5714E74C-6062-4EB1-9DC6-1E79AB0B889A}" dt="2020-11-12T03:12:09.562" v="1586" actId="1076"/>
          <ac:spMkLst>
            <pc:docMk/>
            <pc:sldMk cId="2430088604" sldId="399"/>
            <ac:spMk id="6" creationId="{6E267768-B4FD-48AC-A6FD-BF0B4BA0134E}"/>
          </ac:spMkLst>
        </pc:spChg>
        <pc:picChg chg="mod">
          <ac:chgData name="Jake Howells West" userId="dfd8c275-9a97-4991-a7e2-a4c8295121da" providerId="ADAL" clId="{5714E74C-6062-4EB1-9DC6-1E79AB0B889A}" dt="2020-11-12T03:12:05.657" v="1585" actId="1076"/>
          <ac:picMkLst>
            <pc:docMk/>
            <pc:sldMk cId="2430088604" sldId="399"/>
            <ac:picMk id="1028" creationId="{BA33D045-0F8F-41C9-83C0-BBFB94FE0958}"/>
          </ac:picMkLst>
        </pc:picChg>
      </pc:sldChg>
      <pc:sldChg chg="modSp new mod">
        <pc:chgData name="Jake Howells West" userId="dfd8c275-9a97-4991-a7e2-a4c8295121da" providerId="ADAL" clId="{5714E74C-6062-4EB1-9DC6-1E79AB0B889A}" dt="2020-11-10T01:20:18.218" v="91" actId="20577"/>
        <pc:sldMkLst>
          <pc:docMk/>
          <pc:sldMk cId="877537392" sldId="400"/>
        </pc:sldMkLst>
        <pc:spChg chg="mod">
          <ac:chgData name="Jake Howells West" userId="dfd8c275-9a97-4991-a7e2-a4c8295121da" providerId="ADAL" clId="{5714E74C-6062-4EB1-9DC6-1E79AB0B889A}" dt="2020-11-10T01:20:18.218" v="91" actId="20577"/>
          <ac:spMkLst>
            <pc:docMk/>
            <pc:sldMk cId="877537392" sldId="400"/>
            <ac:spMk id="4" creationId="{9EA66DA1-234D-49BC-BE93-CC72A4B8D859}"/>
          </ac:spMkLst>
        </pc:spChg>
      </pc:sldChg>
      <pc:sldChg chg="modSp new mod ord">
        <pc:chgData name="Jake Howells West" userId="dfd8c275-9a97-4991-a7e2-a4c8295121da" providerId="ADAL" clId="{5714E74C-6062-4EB1-9DC6-1E79AB0B889A}" dt="2020-11-11T18:20:33.627" v="1551" actId="20577"/>
        <pc:sldMkLst>
          <pc:docMk/>
          <pc:sldMk cId="1753329253" sldId="401"/>
        </pc:sldMkLst>
        <pc:spChg chg="mod">
          <ac:chgData name="Jake Howells West" userId="dfd8c275-9a97-4991-a7e2-a4c8295121da" providerId="ADAL" clId="{5714E74C-6062-4EB1-9DC6-1E79AB0B889A}" dt="2020-11-10T02:14:22.436" v="465" actId="20577"/>
          <ac:spMkLst>
            <pc:docMk/>
            <pc:sldMk cId="1753329253" sldId="401"/>
            <ac:spMk id="3" creationId="{9E3097FE-A6C4-4C37-800E-9B9FFB325A79}"/>
          </ac:spMkLst>
        </pc:spChg>
        <pc:spChg chg="mod">
          <ac:chgData name="Jake Howells West" userId="dfd8c275-9a97-4991-a7e2-a4c8295121da" providerId="ADAL" clId="{5714E74C-6062-4EB1-9DC6-1E79AB0B889A}" dt="2020-11-10T01:21:44.517" v="131" actId="20577"/>
          <ac:spMkLst>
            <pc:docMk/>
            <pc:sldMk cId="1753329253" sldId="401"/>
            <ac:spMk id="4" creationId="{94D13A17-3D61-44AC-AB44-A8AFB2C8F1FF}"/>
          </ac:spMkLst>
        </pc:spChg>
        <pc:spChg chg="mod">
          <ac:chgData name="Jake Howells West" userId="dfd8c275-9a97-4991-a7e2-a4c8295121da" providerId="ADAL" clId="{5714E74C-6062-4EB1-9DC6-1E79AB0B889A}" dt="2020-11-11T18:20:33.627" v="155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new del">
        <pc:chgData name="Jake Howells West" userId="dfd8c275-9a97-4991-a7e2-a4c8295121da" providerId="ADAL" clId="{5714E74C-6062-4EB1-9DC6-1E79AB0B889A}" dt="2020-11-10T01:21:28.998" v="93" actId="47"/>
        <pc:sldMkLst>
          <pc:docMk/>
          <pc:sldMk cId="3152615735" sldId="401"/>
        </pc:sldMkLst>
      </pc:sldChg>
      <pc:sldChg chg="modSp mod">
        <pc:chgData name="Jake Howells West" userId="dfd8c275-9a97-4991-a7e2-a4c8295121da" providerId="ADAL" clId="{5714E74C-6062-4EB1-9DC6-1E79AB0B889A}" dt="2020-11-12T03:26:49.972" v="1930" actId="14100"/>
        <pc:sldMkLst>
          <pc:docMk/>
          <pc:sldMk cId="326392269" sldId="402"/>
        </pc:sldMkLst>
        <pc:spChg chg="mod">
          <ac:chgData name="Jake Howells West" userId="dfd8c275-9a97-4991-a7e2-a4c8295121da" providerId="ADAL" clId="{5714E74C-6062-4EB1-9DC6-1E79AB0B889A}" dt="2020-11-10T02:04:29.258" v="334" actId="20577"/>
          <ac:spMkLst>
            <pc:docMk/>
            <pc:sldMk cId="326392269" sldId="402"/>
            <ac:spMk id="4" creationId="{824FE8B5-D64E-46F4-B087-8BB268806252}"/>
          </ac:spMkLst>
        </pc:spChg>
        <pc:spChg chg="mod">
          <ac:chgData name="Jake Howells West" userId="dfd8c275-9a97-4991-a7e2-a4c8295121da" providerId="ADAL" clId="{5714E74C-6062-4EB1-9DC6-1E79AB0B889A}" dt="2020-11-12T03:26:49.972" v="1930" actId="14100"/>
          <ac:spMkLst>
            <pc:docMk/>
            <pc:sldMk cId="326392269" sldId="402"/>
            <ac:spMk id="7" creationId="{3F2097ED-E709-4D49-AD02-B05DE928371E}"/>
          </ac:spMkLst>
        </pc:spChg>
      </pc:sldChg>
      <pc:sldChg chg="modSp new mod">
        <pc:chgData name="Jake Howells West" userId="dfd8c275-9a97-4991-a7e2-a4c8295121da" providerId="ADAL" clId="{5714E74C-6062-4EB1-9DC6-1E79AB0B889A}" dt="2020-11-10T01:26:21.674" v="171" actId="20577"/>
        <pc:sldMkLst>
          <pc:docMk/>
          <pc:sldMk cId="4011466042" sldId="403"/>
        </pc:sldMkLst>
        <pc:spChg chg="mod">
          <ac:chgData name="Jake Howells West" userId="dfd8c275-9a97-4991-a7e2-a4c8295121da" providerId="ADAL" clId="{5714E74C-6062-4EB1-9DC6-1E79AB0B889A}" dt="2020-11-10T01:26:21.674" v="171" actId="20577"/>
          <ac:spMkLst>
            <pc:docMk/>
            <pc:sldMk cId="4011466042" sldId="403"/>
            <ac:spMk id="4" creationId="{72CEA7D6-E47D-4E4D-95ED-1BF369A30E15}"/>
          </ac:spMkLst>
        </pc:spChg>
      </pc:sldChg>
      <pc:sldChg chg="modSp mod">
        <pc:chgData name="Jake Howells West" userId="dfd8c275-9a97-4991-a7e2-a4c8295121da" providerId="ADAL" clId="{5714E74C-6062-4EB1-9DC6-1E79AB0B889A}" dt="2020-11-12T04:59:42.536" v="3165" actId="20577"/>
        <pc:sldMkLst>
          <pc:docMk/>
          <pc:sldMk cId="2429524766" sldId="404"/>
        </pc:sldMkLst>
        <pc:spChg chg="mod">
          <ac:chgData name="Jake Howells West" userId="dfd8c275-9a97-4991-a7e2-a4c8295121da" providerId="ADAL" clId="{5714E74C-6062-4EB1-9DC6-1E79AB0B889A}" dt="2020-11-12T04:37:45.785" v="2617" actId="20577"/>
          <ac:spMkLst>
            <pc:docMk/>
            <pc:sldMk cId="2429524766" sldId="404"/>
            <ac:spMk id="4" creationId="{AB9392B6-38EB-43B0-A4C1-4E2D276C6AE0}"/>
          </ac:spMkLst>
        </pc:spChg>
        <pc:spChg chg="mod">
          <ac:chgData name="Jake Howells West" userId="dfd8c275-9a97-4991-a7e2-a4c8295121da" providerId="ADAL" clId="{5714E74C-6062-4EB1-9DC6-1E79AB0B889A}" dt="2020-11-12T04:59:42.536" v="3165" actId="20577"/>
          <ac:spMkLst>
            <pc:docMk/>
            <pc:sldMk cId="2429524766" sldId="404"/>
            <ac:spMk id="5" creationId="{65F2D635-2DA8-4E04-80A0-176F5C076DAB}"/>
          </ac:spMkLst>
        </pc:spChg>
      </pc:sldChg>
      <pc:sldChg chg="new">
        <pc:chgData name="Jake Howells West" userId="dfd8c275-9a97-4991-a7e2-a4c8295121da" providerId="ADAL" clId="{5714E74C-6062-4EB1-9DC6-1E79AB0B889A}" dt="2020-11-10T01:41:35.722" v="248" actId="680"/>
        <pc:sldMkLst>
          <pc:docMk/>
          <pc:sldMk cId="1147591654" sldId="405"/>
        </pc:sldMkLst>
      </pc:sldChg>
      <pc:sldChg chg="new">
        <pc:chgData name="Jake Howells West" userId="dfd8c275-9a97-4991-a7e2-a4c8295121da" providerId="ADAL" clId="{5714E74C-6062-4EB1-9DC6-1E79AB0B889A}" dt="2020-11-10T01:41:37.977" v="249" actId="680"/>
        <pc:sldMkLst>
          <pc:docMk/>
          <pc:sldMk cId="1702353083" sldId="406"/>
        </pc:sldMkLst>
      </pc:sldChg>
      <pc:sldChg chg="addSp modSp new del mod">
        <pc:chgData name="Jake Howells West" userId="dfd8c275-9a97-4991-a7e2-a4c8295121da" providerId="ADAL" clId="{5714E74C-6062-4EB1-9DC6-1E79AB0B889A}" dt="2020-11-12T03:33:19.939" v="2139" actId="47"/>
        <pc:sldMkLst>
          <pc:docMk/>
          <pc:sldMk cId="62196690" sldId="407"/>
        </pc:sldMkLst>
        <pc:spChg chg="mod">
          <ac:chgData name="Jake Howells West" userId="dfd8c275-9a97-4991-a7e2-a4c8295121da" providerId="ADAL" clId="{5714E74C-6062-4EB1-9DC6-1E79AB0B889A}" dt="2020-11-11T18:10:41.292" v="1496" actId="20577"/>
          <ac:spMkLst>
            <pc:docMk/>
            <pc:sldMk cId="62196690" sldId="407"/>
            <ac:spMk id="4" creationId="{CAF096FA-E500-47DB-9438-ECF766D444A0}"/>
          </ac:spMkLst>
        </pc:spChg>
        <pc:spChg chg="add mod">
          <ac:chgData name="Jake Howells West" userId="dfd8c275-9a97-4991-a7e2-a4c8295121da" providerId="ADAL" clId="{5714E74C-6062-4EB1-9DC6-1E79AB0B889A}" dt="2020-11-12T03:32:41.733" v="2137" actId="20577"/>
          <ac:spMkLst>
            <pc:docMk/>
            <pc:sldMk cId="62196690" sldId="407"/>
            <ac:spMk id="6" creationId="{A9B93525-6F3A-4389-9C82-61F597D18F09}"/>
          </ac:spMkLst>
        </pc:spChg>
        <pc:spChg chg="add mod">
          <ac:chgData name="Jake Howells West" userId="dfd8c275-9a97-4991-a7e2-a4c8295121da" providerId="ADAL" clId="{5714E74C-6062-4EB1-9DC6-1E79AB0B889A}" dt="2020-11-12T03:32:44.719" v="2138" actId="1076"/>
          <ac:spMkLst>
            <pc:docMk/>
            <pc:sldMk cId="62196690" sldId="407"/>
            <ac:spMk id="8" creationId="{8F101EAA-3D1C-47D4-A9FB-582F1548EE81}"/>
          </ac:spMkLst>
        </pc:spChg>
        <pc:spChg chg="add mod">
          <ac:chgData name="Jake Howells West" userId="dfd8c275-9a97-4991-a7e2-a4c8295121da" providerId="ADAL" clId="{5714E74C-6062-4EB1-9DC6-1E79AB0B889A}" dt="2020-11-12T03:19:26.327" v="1673" actId="20577"/>
          <ac:spMkLst>
            <pc:docMk/>
            <pc:sldMk cId="62196690" sldId="407"/>
            <ac:spMk id="15" creationId="{A7349C7F-19D1-4424-AF1C-89D0ECD3B525}"/>
          </ac:spMkLst>
        </pc:spChg>
        <pc:picChg chg="add mod">
          <ac:chgData name="Jake Howells West" userId="dfd8c275-9a97-4991-a7e2-a4c8295121da" providerId="ADAL" clId="{5714E74C-6062-4EB1-9DC6-1E79AB0B889A}" dt="2020-11-11T18:10:32.079" v="1474" actId="1076"/>
          <ac:picMkLst>
            <pc:docMk/>
            <pc:sldMk cId="62196690" sldId="407"/>
            <ac:picMk id="7" creationId="{8129CCBC-306E-47A9-B97F-C512D35AA68D}"/>
          </ac:picMkLst>
        </pc:picChg>
        <pc:picChg chg="add mod">
          <ac:chgData name="Jake Howells West" userId="dfd8c275-9a97-4991-a7e2-a4c8295121da" providerId="ADAL" clId="{5714E74C-6062-4EB1-9DC6-1E79AB0B889A}" dt="2020-11-11T18:11:40.926" v="1500" actId="14100"/>
          <ac:picMkLst>
            <pc:docMk/>
            <pc:sldMk cId="62196690" sldId="407"/>
            <ac:picMk id="9" creationId="{65FC4353-5D0E-42B7-82E7-211153F61F91}"/>
          </ac:picMkLst>
        </pc:picChg>
        <pc:picChg chg="add mod">
          <ac:chgData name="Jake Howells West" userId="dfd8c275-9a97-4991-a7e2-a4c8295121da" providerId="ADAL" clId="{5714E74C-6062-4EB1-9DC6-1E79AB0B889A}" dt="2020-11-11T18:14:58.504" v="1503" actId="1076"/>
          <ac:picMkLst>
            <pc:docMk/>
            <pc:sldMk cId="62196690" sldId="407"/>
            <ac:picMk id="11" creationId="{20F4D824-9F45-4F70-A2A7-77C90B352D2E}"/>
          </ac:picMkLst>
        </pc:picChg>
        <pc:picChg chg="add mod">
          <ac:chgData name="Jake Howells West" userId="dfd8c275-9a97-4991-a7e2-a4c8295121da" providerId="ADAL" clId="{5714E74C-6062-4EB1-9DC6-1E79AB0B889A}" dt="2020-11-11T18:15:34.787" v="1506" actId="1076"/>
          <ac:picMkLst>
            <pc:docMk/>
            <pc:sldMk cId="62196690" sldId="407"/>
            <ac:picMk id="13" creationId="{EF931F7B-EF13-4E47-A86C-7B844B0BD50C}"/>
          </ac:picMkLst>
        </pc:picChg>
      </pc:sldChg>
      <pc:sldChg chg="modSp new mod">
        <pc:chgData name="Jake Howells West" userId="dfd8c275-9a97-4991-a7e2-a4c8295121da" providerId="ADAL" clId="{5714E74C-6062-4EB1-9DC6-1E79AB0B889A}" dt="2020-11-12T03:19:53.290" v="1689" actId="20577"/>
        <pc:sldMkLst>
          <pc:docMk/>
          <pc:sldMk cId="526970792" sldId="408"/>
        </pc:sldMkLst>
        <pc:spChg chg="mod">
          <ac:chgData name="Jake Howells West" userId="dfd8c275-9a97-4991-a7e2-a4c8295121da" providerId="ADAL" clId="{5714E74C-6062-4EB1-9DC6-1E79AB0B889A}" dt="2020-11-12T03:19:43.437" v="1677" actId="20577"/>
          <ac:spMkLst>
            <pc:docMk/>
            <pc:sldMk cId="526970792" sldId="408"/>
            <ac:spMk id="13" creationId="{8E576534-AB4E-40C7-A203-ABA0E93CDDF7}"/>
          </ac:spMkLst>
        </pc:spChg>
        <pc:spChg chg="mod">
          <ac:chgData name="Jake Howells West" userId="dfd8c275-9a97-4991-a7e2-a4c8295121da" providerId="ADAL" clId="{5714E74C-6062-4EB1-9DC6-1E79AB0B889A}" dt="2020-11-12T03:19:53.290" v="1689" actId="20577"/>
          <ac:spMkLst>
            <pc:docMk/>
            <pc:sldMk cId="526970792" sldId="408"/>
            <ac:spMk id="15" creationId="{044DA1D2-22FF-475F-B492-C23DFFE67714}"/>
          </ac:spMkLst>
        </pc:spChg>
        <pc:spChg chg="mod">
          <ac:chgData name="Jake Howells West" userId="dfd8c275-9a97-4991-a7e2-a4c8295121da" providerId="ADAL" clId="{5714E74C-6062-4EB1-9DC6-1E79AB0B889A}" dt="2020-11-12T03:19:50.984" v="1688" actId="20577"/>
          <ac:spMkLst>
            <pc:docMk/>
            <pc:sldMk cId="526970792" sldId="408"/>
            <ac:spMk id="17" creationId="{346CBC86-AE2A-4F53-8167-BAF87483D8E2}"/>
          </ac:spMkLst>
        </pc:spChg>
      </pc:sldChg>
      <pc:sldChg chg="new">
        <pc:chgData name="Jake Howells West" userId="dfd8c275-9a97-4991-a7e2-a4c8295121da" providerId="ADAL" clId="{5714E74C-6062-4EB1-9DC6-1E79AB0B889A}" dt="2020-11-10T01:42:24.045" v="252" actId="680"/>
        <pc:sldMkLst>
          <pc:docMk/>
          <pc:sldMk cId="849327351" sldId="409"/>
        </pc:sldMkLst>
      </pc:sldChg>
      <pc:sldChg chg="addSp modSp new mod">
        <pc:chgData name="Jake Howells West" userId="dfd8c275-9a97-4991-a7e2-a4c8295121da" providerId="ADAL" clId="{5714E74C-6062-4EB1-9DC6-1E79AB0B889A}" dt="2020-11-12T04:19:00.414" v="2178" actId="20577"/>
        <pc:sldMkLst>
          <pc:docMk/>
          <pc:sldMk cId="3200062278" sldId="410"/>
        </pc:sldMkLst>
        <pc:spChg chg="mod">
          <ac:chgData name="Jake Howells West" userId="dfd8c275-9a97-4991-a7e2-a4c8295121da" providerId="ADAL" clId="{5714E74C-6062-4EB1-9DC6-1E79AB0B889A}" dt="2020-11-12T04:19:00.414" v="2178" actId="20577"/>
          <ac:spMkLst>
            <pc:docMk/>
            <pc:sldMk cId="3200062278" sldId="410"/>
            <ac:spMk id="3" creationId="{4F430D99-A8C7-4001-8E78-5D7A097739E4}"/>
          </ac:spMkLst>
        </pc:spChg>
        <pc:spChg chg="mod">
          <ac:chgData name="Jake Howells West" userId="dfd8c275-9a97-4991-a7e2-a4c8295121da" providerId="ADAL" clId="{5714E74C-6062-4EB1-9DC6-1E79AB0B889A}" dt="2020-11-10T21:23:08.216" v="982" actId="20577"/>
          <ac:spMkLst>
            <pc:docMk/>
            <pc:sldMk cId="3200062278" sldId="410"/>
            <ac:spMk id="4" creationId="{5787C579-69C3-4A4E-8775-AE1A21A231A2}"/>
          </ac:spMkLst>
        </pc:spChg>
        <pc:spChg chg="mod">
          <ac:chgData name="Jake Howells West" userId="dfd8c275-9a97-4991-a7e2-a4c8295121da" providerId="ADAL" clId="{5714E74C-6062-4EB1-9DC6-1E79AB0B889A}" dt="2020-11-12T03:21:13.727" v="1744" actId="20577"/>
          <ac:spMkLst>
            <pc:docMk/>
            <pc:sldMk cId="3200062278" sldId="410"/>
            <ac:spMk id="5" creationId="{4A36BE3D-8A8E-4E51-9FA3-94838984B45E}"/>
          </ac:spMkLst>
        </pc:spChg>
        <pc:spChg chg="add mod">
          <ac:chgData name="Jake Howells West" userId="dfd8c275-9a97-4991-a7e2-a4c8295121da" providerId="ADAL" clId="{5714E74C-6062-4EB1-9DC6-1E79AB0B889A}" dt="2020-11-12T03:20:20.338" v="1706" actId="20577"/>
          <ac:spMkLst>
            <pc:docMk/>
            <pc:sldMk cId="3200062278" sldId="410"/>
            <ac:spMk id="6" creationId="{26107606-01AF-4087-97D4-1FE566EE983F}"/>
          </ac:spMkLst>
        </pc:spChg>
        <pc:spChg chg="add mod">
          <ac:chgData name="Jake Howells West" userId="dfd8c275-9a97-4991-a7e2-a4c8295121da" providerId="ADAL" clId="{5714E74C-6062-4EB1-9DC6-1E79AB0B889A}" dt="2020-11-12T03:20:22.450" v="1709" actId="20577"/>
          <ac:spMkLst>
            <pc:docMk/>
            <pc:sldMk cId="3200062278" sldId="410"/>
            <ac:spMk id="11" creationId="{8B4B63DC-6089-473D-B52D-13BDA8D17E31}"/>
          </ac:spMkLst>
        </pc:spChg>
        <pc:picChg chg="mod">
          <ac:chgData name="Jake Howells West" userId="dfd8c275-9a97-4991-a7e2-a4c8295121da" providerId="ADAL" clId="{5714E74C-6062-4EB1-9DC6-1E79AB0B889A}" dt="2020-11-10T21:35:35.629" v="1346" actId="1076"/>
          <ac:picMkLst>
            <pc:docMk/>
            <pc:sldMk cId="3200062278" sldId="410"/>
            <ac:picMk id="7" creationId="{9D768063-C996-4EC4-AB0B-0E9D8BD48CF6}"/>
          </ac:picMkLst>
        </pc:picChg>
        <pc:picChg chg="mod">
          <ac:chgData name="Jake Howells West" userId="dfd8c275-9a97-4991-a7e2-a4c8295121da" providerId="ADAL" clId="{5714E74C-6062-4EB1-9DC6-1E79AB0B889A}" dt="2020-11-10T21:35:27.906" v="1344" actId="14100"/>
          <ac:picMkLst>
            <pc:docMk/>
            <pc:sldMk cId="3200062278" sldId="410"/>
            <ac:picMk id="9" creationId="{AC82CE7D-F6B0-417C-B688-7D82B37383DD}"/>
          </ac:picMkLst>
        </pc:picChg>
        <pc:picChg chg="mod ord">
          <ac:chgData name="Jake Howells West" userId="dfd8c275-9a97-4991-a7e2-a4c8295121da" providerId="ADAL" clId="{5714E74C-6062-4EB1-9DC6-1E79AB0B889A}" dt="2020-11-12T03:20:48.911" v="1711" actId="167"/>
          <ac:picMkLst>
            <pc:docMk/>
            <pc:sldMk cId="3200062278" sldId="410"/>
            <ac:picMk id="13" creationId="{D254EBD2-480B-459C-8FC4-90F97795245D}"/>
          </ac:picMkLst>
        </pc:picChg>
      </pc:sldChg>
      <pc:sldChg chg="addSp delSp modSp new mod">
        <pc:chgData name="Jake Howells West" userId="dfd8c275-9a97-4991-a7e2-a4c8295121da" providerId="ADAL" clId="{5714E74C-6062-4EB1-9DC6-1E79AB0B889A}" dt="2020-11-12T07:11:24.633" v="3295" actId="20577"/>
        <pc:sldMkLst>
          <pc:docMk/>
          <pc:sldMk cId="1909275138" sldId="411"/>
        </pc:sldMkLst>
        <pc:spChg chg="mod">
          <ac:chgData name="Jake Howells West" userId="dfd8c275-9a97-4991-a7e2-a4c8295121da" providerId="ADAL" clId="{5714E74C-6062-4EB1-9DC6-1E79AB0B889A}" dt="2020-11-10T22:18:05.532" v="1465" actId="20577"/>
          <ac:spMkLst>
            <pc:docMk/>
            <pc:sldMk cId="1909275138" sldId="411"/>
            <ac:spMk id="3" creationId="{6EE72BF9-D0C7-4E4A-A860-209F5860174F}"/>
          </ac:spMkLst>
        </pc:spChg>
        <pc:spChg chg="mod">
          <ac:chgData name="Jake Howells West" userId="dfd8c275-9a97-4991-a7e2-a4c8295121da" providerId="ADAL" clId="{5714E74C-6062-4EB1-9DC6-1E79AB0B889A}" dt="2020-11-10T02:02:21.932" v="308" actId="20577"/>
          <ac:spMkLst>
            <pc:docMk/>
            <pc:sldMk cId="1909275138" sldId="411"/>
            <ac:spMk id="4" creationId="{C9D8A05F-D7C2-4BB9-B8C7-33BC3398405F}"/>
          </ac:spMkLst>
        </pc:spChg>
        <pc:spChg chg="mod">
          <ac:chgData name="Jake Howells West" userId="dfd8c275-9a97-4991-a7e2-a4c8295121da" providerId="ADAL" clId="{5714E74C-6062-4EB1-9DC6-1E79AB0B889A}" dt="2020-11-12T07:11:24.633" v="3295" actId="20577"/>
          <ac:spMkLst>
            <pc:docMk/>
            <pc:sldMk cId="1909275138" sldId="411"/>
            <ac:spMk id="5" creationId="{90D4A1A3-C264-47A9-BA9C-E9321CF096A9}"/>
          </ac:spMkLst>
        </pc:spChg>
        <pc:spChg chg="add mod">
          <ac:chgData name="Jake Howells West" userId="dfd8c275-9a97-4991-a7e2-a4c8295121da" providerId="ADAL" clId="{5714E74C-6062-4EB1-9DC6-1E79AB0B889A}" dt="2020-11-12T03:30:32.294" v="2043" actId="20577"/>
          <ac:spMkLst>
            <pc:docMk/>
            <pc:sldMk cId="1909275138" sldId="411"/>
            <ac:spMk id="7" creationId="{E297A7B3-9A81-40F2-8504-A663D05D02D6}"/>
          </ac:spMkLst>
        </pc:spChg>
        <pc:spChg chg="add mod">
          <ac:chgData name="Jake Howells West" userId="dfd8c275-9a97-4991-a7e2-a4c8295121da" providerId="ADAL" clId="{5714E74C-6062-4EB1-9DC6-1E79AB0B889A}" dt="2020-11-12T03:31:01.023" v="2067" actId="20577"/>
          <ac:spMkLst>
            <pc:docMk/>
            <pc:sldMk cId="1909275138" sldId="411"/>
            <ac:spMk id="8" creationId="{3468026D-E7E5-4D8E-A279-7FEA29203E62}"/>
          </ac:spMkLst>
        </pc:spChg>
        <pc:spChg chg="del mod">
          <ac:chgData name="Jake Howells West" userId="dfd8c275-9a97-4991-a7e2-a4c8295121da" providerId="ADAL" clId="{5714E74C-6062-4EB1-9DC6-1E79AB0B889A}" dt="2020-11-12T04:23:16.356" v="2325" actId="478"/>
          <ac:spMkLst>
            <pc:docMk/>
            <pc:sldMk cId="1909275138" sldId="411"/>
            <ac:spMk id="9" creationId="{D254A313-E04C-4659-80E8-F0CF73405526}"/>
          </ac:spMkLst>
        </pc:spChg>
        <pc:spChg chg="add mod">
          <ac:chgData name="Jake Howells West" userId="dfd8c275-9a97-4991-a7e2-a4c8295121da" providerId="ADAL" clId="{5714E74C-6062-4EB1-9DC6-1E79AB0B889A}" dt="2020-11-12T04:23:02.141" v="2323" actId="20577"/>
          <ac:spMkLst>
            <pc:docMk/>
            <pc:sldMk cId="1909275138" sldId="411"/>
            <ac:spMk id="14" creationId="{0B7F5430-5CAE-49AE-8AC9-D0AFF4DCE926}"/>
          </ac:spMkLst>
        </pc:spChg>
      </pc:sldChg>
      <pc:sldChg chg="addSp delSp modSp new mod">
        <pc:chgData name="Jake Howells West" userId="dfd8c275-9a97-4991-a7e2-a4c8295121da" providerId="ADAL" clId="{5714E74C-6062-4EB1-9DC6-1E79AB0B889A}" dt="2020-11-12T03:23:23.712" v="1803" actId="478"/>
        <pc:sldMkLst>
          <pc:docMk/>
          <pc:sldMk cId="2233196162" sldId="412"/>
        </pc:sldMkLst>
        <pc:spChg chg="mod">
          <ac:chgData name="Jake Howells West" userId="dfd8c275-9a97-4991-a7e2-a4c8295121da" providerId="ADAL" clId="{5714E74C-6062-4EB1-9DC6-1E79AB0B889A}" dt="2020-11-10T02:02:25.987" v="309"/>
          <ac:spMkLst>
            <pc:docMk/>
            <pc:sldMk cId="2233196162" sldId="412"/>
            <ac:spMk id="4" creationId="{C3BD892C-9DD7-4BF6-A928-E71476ED24B9}"/>
          </ac:spMkLst>
        </pc:spChg>
        <pc:spChg chg="add">
          <ac:chgData name="Jake Howells West" userId="dfd8c275-9a97-4991-a7e2-a4c8295121da" providerId="ADAL" clId="{5714E74C-6062-4EB1-9DC6-1E79AB0B889A}" dt="2020-11-12T03:23:18.968" v="1802" actId="22"/>
          <ac:spMkLst>
            <pc:docMk/>
            <pc:sldMk cId="2233196162" sldId="412"/>
            <ac:spMk id="7" creationId="{A2FADACB-D743-4D35-9FEA-930FBC2A56BA}"/>
          </ac:spMkLst>
        </pc:spChg>
        <pc:spChg chg="del">
          <ac:chgData name="Jake Howells West" userId="dfd8c275-9a97-4991-a7e2-a4c8295121da" providerId="ADAL" clId="{5714E74C-6062-4EB1-9DC6-1E79AB0B889A}" dt="2020-11-12T03:23:23.712" v="1803" actId="478"/>
          <ac:spMkLst>
            <pc:docMk/>
            <pc:sldMk cId="2233196162" sldId="412"/>
            <ac:spMk id="9" creationId="{A2FADACB-D743-4D35-9FEA-930FBC2A56BA}"/>
          </ac:spMkLst>
        </pc:spChg>
      </pc:sldChg>
      <pc:sldChg chg="addSp delSp modSp new mod delAnim">
        <pc:chgData name="Jake Howells West" userId="dfd8c275-9a97-4991-a7e2-a4c8295121da" providerId="ADAL" clId="{5714E74C-6062-4EB1-9DC6-1E79AB0B889A}" dt="2020-11-15T00:03:39.901" v="3399" actId="478"/>
        <pc:sldMkLst>
          <pc:docMk/>
          <pc:sldMk cId="379950080" sldId="413"/>
        </pc:sldMkLst>
        <pc:spChg chg="mod">
          <ac:chgData name="Jake Howells West" userId="dfd8c275-9a97-4991-a7e2-a4c8295121da" providerId="ADAL" clId="{5714E74C-6062-4EB1-9DC6-1E79AB0B889A}" dt="2020-11-10T22:18:10.907" v="1470" actId="20577"/>
          <ac:spMkLst>
            <pc:docMk/>
            <pc:sldMk cId="379950080" sldId="413"/>
            <ac:spMk id="3" creationId="{52E1175A-F44E-4EBB-9D0F-84264E55EF27}"/>
          </ac:spMkLst>
        </pc:spChg>
        <pc:spChg chg="mod">
          <ac:chgData name="Jake Howells West" userId="dfd8c275-9a97-4991-a7e2-a4c8295121da" providerId="ADAL" clId="{5714E74C-6062-4EB1-9DC6-1E79AB0B889A}" dt="2020-11-10T02:02:28.054" v="310"/>
          <ac:spMkLst>
            <pc:docMk/>
            <pc:sldMk cId="379950080" sldId="413"/>
            <ac:spMk id="4" creationId="{890479E1-F993-4F40-A765-FBCBE6C2C7F9}"/>
          </ac:spMkLst>
        </pc:spChg>
        <pc:spChg chg="add mod">
          <ac:chgData name="Jake Howells West" userId="dfd8c275-9a97-4991-a7e2-a4c8295121da" providerId="ADAL" clId="{5714E74C-6062-4EB1-9DC6-1E79AB0B889A}" dt="2020-11-12T04:24:27.636" v="2340" actId="20577"/>
          <ac:spMkLst>
            <pc:docMk/>
            <pc:sldMk cId="379950080" sldId="413"/>
            <ac:spMk id="6" creationId="{65044C3A-FAA5-47C2-9637-B7B274ED37F8}"/>
          </ac:spMkLst>
        </pc:spChg>
        <pc:spChg chg="add mod">
          <ac:chgData name="Jake Howells West" userId="dfd8c275-9a97-4991-a7e2-a4c8295121da" providerId="ADAL" clId="{5714E74C-6062-4EB1-9DC6-1E79AB0B889A}" dt="2020-11-12T04:24:38.914" v="2362" actId="20577"/>
          <ac:spMkLst>
            <pc:docMk/>
            <pc:sldMk cId="379950080" sldId="413"/>
            <ac:spMk id="8" creationId="{EF157E05-4DEF-48DE-9EF7-541CCBAF1299}"/>
          </ac:spMkLst>
        </pc:spChg>
        <pc:spChg chg="add mod">
          <ac:chgData name="Jake Howells West" userId="dfd8c275-9a97-4991-a7e2-a4c8295121da" providerId="ADAL" clId="{5714E74C-6062-4EB1-9DC6-1E79AB0B889A}" dt="2020-11-12T04:24:46.579" v="2380" actId="20577"/>
          <ac:spMkLst>
            <pc:docMk/>
            <pc:sldMk cId="379950080" sldId="413"/>
            <ac:spMk id="14" creationId="{EE6D908D-B8A3-4979-B07F-567801A32916}"/>
          </ac:spMkLst>
        </pc:spChg>
        <pc:picChg chg="del mod">
          <ac:chgData name="Jake Howells West" userId="dfd8c275-9a97-4991-a7e2-a4c8295121da" providerId="ADAL" clId="{5714E74C-6062-4EB1-9DC6-1E79AB0B889A}" dt="2020-11-15T00:03:39.901" v="3399" actId="478"/>
          <ac:picMkLst>
            <pc:docMk/>
            <pc:sldMk cId="379950080" sldId="413"/>
            <ac:picMk id="10" creationId="{8BC0F73A-4FBA-4716-AC0E-C2F8CDE0F0CD}"/>
          </ac:picMkLst>
        </pc:picChg>
      </pc:sldChg>
      <pc:sldChg chg="modSp new del mod">
        <pc:chgData name="Jake Howells West" userId="dfd8c275-9a97-4991-a7e2-a4c8295121da" providerId="ADAL" clId="{5714E74C-6062-4EB1-9DC6-1E79AB0B889A}" dt="2020-11-11T18:19:42.569" v="1507" actId="47"/>
        <pc:sldMkLst>
          <pc:docMk/>
          <pc:sldMk cId="3762158305" sldId="414"/>
        </pc:sldMkLst>
        <pc:spChg chg="mod">
          <ac:chgData name="Jake Howells West" userId="dfd8c275-9a97-4991-a7e2-a4c8295121da" providerId="ADAL" clId="{5714E74C-6062-4EB1-9DC6-1E79AB0B889A}" dt="2020-11-10T02:03:30.875" v="324" actId="20577"/>
          <ac:spMkLst>
            <pc:docMk/>
            <pc:sldMk cId="3762158305" sldId="414"/>
            <ac:spMk id="4" creationId="{408A2C5E-3256-47FA-8CBA-45AAE15F238F}"/>
          </ac:spMkLst>
        </pc:spChg>
      </pc:sldChg>
      <pc:sldChg chg="modSp new add del mod">
        <pc:chgData name="Jake Howells West" userId="dfd8c275-9a97-4991-a7e2-a4c8295121da" providerId="ADAL" clId="{5714E74C-6062-4EB1-9DC6-1E79AB0B889A}" dt="2020-11-12T03:14:34.764" v="1620" actId="20577"/>
        <pc:sldMkLst>
          <pc:docMk/>
          <pc:sldMk cId="3109645629" sldId="415"/>
        </pc:sldMkLst>
        <pc:spChg chg="mod">
          <ac:chgData name="Jake Howells West" userId="dfd8c275-9a97-4991-a7e2-a4c8295121da" providerId="ADAL" clId="{5714E74C-6062-4EB1-9DC6-1E79AB0B889A}" dt="2020-11-10T02:13:55.769" v="460" actId="20577"/>
          <ac:spMkLst>
            <pc:docMk/>
            <pc:sldMk cId="3109645629" sldId="415"/>
            <ac:spMk id="3" creationId="{D9A4C3EA-D242-432C-B8D4-FD12A30C0DD7}"/>
          </ac:spMkLst>
        </pc:spChg>
        <pc:spChg chg="mod">
          <ac:chgData name="Jake Howells West" userId="dfd8c275-9a97-4991-a7e2-a4c8295121da" providerId="ADAL" clId="{5714E74C-6062-4EB1-9DC6-1E79AB0B889A}" dt="2020-11-10T02:10:23.119" v="400" actId="20577"/>
          <ac:spMkLst>
            <pc:docMk/>
            <pc:sldMk cId="3109645629" sldId="415"/>
            <ac:spMk id="4" creationId="{26B34231-9648-42A5-835F-565A159FD448}"/>
          </ac:spMkLst>
        </pc:spChg>
        <pc:spChg chg="mod">
          <ac:chgData name="Jake Howells West" userId="dfd8c275-9a97-4991-a7e2-a4c8295121da" providerId="ADAL" clId="{5714E74C-6062-4EB1-9DC6-1E79AB0B889A}" dt="2020-11-12T03:14:34.764" v="1620" actId="20577"/>
          <ac:spMkLst>
            <pc:docMk/>
            <pc:sldMk cId="3109645629" sldId="415"/>
            <ac:spMk id="27" creationId="{2D334CA7-E965-404E-A3C3-AE5D36CE97CC}"/>
          </ac:spMkLst>
        </pc:spChg>
      </pc:sldChg>
      <pc:sldChg chg="modSp new mod">
        <pc:chgData name="Jake Howells West" userId="dfd8c275-9a97-4991-a7e2-a4c8295121da" providerId="ADAL" clId="{5714E74C-6062-4EB1-9DC6-1E79AB0B889A}" dt="2020-11-10T02:21:21.091" v="554" actId="20577"/>
        <pc:sldMkLst>
          <pc:docMk/>
          <pc:sldMk cId="3642597445" sldId="416"/>
        </pc:sldMkLst>
        <pc:spChg chg="mod">
          <ac:chgData name="Jake Howells West" userId="dfd8c275-9a97-4991-a7e2-a4c8295121da" providerId="ADAL" clId="{5714E74C-6062-4EB1-9DC6-1E79AB0B889A}" dt="2020-11-10T02:21:21.091" v="554" actId="20577"/>
          <ac:spMkLst>
            <pc:docMk/>
            <pc:sldMk cId="3642597445" sldId="416"/>
            <ac:spMk id="3" creationId="{5DB656D3-8522-4A1F-BD26-E1DCAFD450E7}"/>
          </ac:spMkLst>
        </pc:spChg>
        <pc:spChg chg="mod">
          <ac:chgData name="Jake Howells West" userId="dfd8c275-9a97-4991-a7e2-a4c8295121da" providerId="ADAL" clId="{5714E74C-6062-4EB1-9DC6-1E79AB0B889A}" dt="2020-11-10T02:18:49.009" v="501" actId="20577"/>
          <ac:spMkLst>
            <pc:docMk/>
            <pc:sldMk cId="3642597445" sldId="416"/>
            <ac:spMk id="4" creationId="{7CA99968-73DF-41D2-BDA0-80D22CBD3703}"/>
          </ac:spMkLst>
        </pc:spChg>
      </pc:sldChg>
      <pc:sldChg chg="modSp new mod">
        <pc:chgData name="Jake Howells West" userId="dfd8c275-9a97-4991-a7e2-a4c8295121da" providerId="ADAL" clId="{5714E74C-6062-4EB1-9DC6-1E79AB0B889A}" dt="2020-11-10T02:21:33.571" v="559" actId="20577"/>
        <pc:sldMkLst>
          <pc:docMk/>
          <pc:sldMk cId="1732509313" sldId="417"/>
        </pc:sldMkLst>
        <pc:spChg chg="mod">
          <ac:chgData name="Jake Howells West" userId="dfd8c275-9a97-4991-a7e2-a4c8295121da" providerId="ADAL" clId="{5714E74C-6062-4EB1-9DC6-1E79AB0B889A}" dt="2020-11-10T02:21:33.571" v="559" actId="20577"/>
          <ac:spMkLst>
            <pc:docMk/>
            <pc:sldMk cId="1732509313" sldId="417"/>
            <ac:spMk id="3" creationId="{59E8A827-AD43-4D05-B979-043492B85A8E}"/>
          </ac:spMkLst>
        </pc:spChg>
        <pc:spChg chg="mod">
          <ac:chgData name="Jake Howells West" userId="dfd8c275-9a97-4991-a7e2-a4c8295121da" providerId="ADAL" clId="{5714E74C-6062-4EB1-9DC6-1E79AB0B889A}" dt="2020-11-10T02:19:06.305" v="546" actId="20577"/>
          <ac:spMkLst>
            <pc:docMk/>
            <pc:sldMk cId="1732509313" sldId="417"/>
            <ac:spMk id="4" creationId="{A523326D-4B18-4E4C-95B5-51119B48BB17}"/>
          </ac:spMkLst>
        </pc:spChg>
      </pc:sldChg>
      <pc:sldChg chg="addSp modSp new mod">
        <pc:chgData name="Jake Howells West" userId="dfd8c275-9a97-4991-a7e2-a4c8295121da" providerId="ADAL" clId="{5714E74C-6062-4EB1-9DC6-1E79AB0B889A}" dt="2020-11-12T03:29:35.088" v="2027" actId="20577"/>
        <pc:sldMkLst>
          <pc:docMk/>
          <pc:sldMk cId="3147886103" sldId="419"/>
        </pc:sldMkLst>
        <pc:spChg chg="mod">
          <ac:chgData name="Jake Howells West" userId="dfd8c275-9a97-4991-a7e2-a4c8295121da" providerId="ADAL" clId="{5714E74C-6062-4EB1-9DC6-1E79AB0B889A}" dt="2020-11-10T21:55:11.889" v="1460" actId="20577"/>
          <ac:spMkLst>
            <pc:docMk/>
            <pc:sldMk cId="3147886103" sldId="419"/>
            <ac:spMk id="4" creationId="{F1C65067-46DC-4876-8199-7919C46047F8}"/>
          </ac:spMkLst>
        </pc:spChg>
        <pc:spChg chg="add mod">
          <ac:chgData name="Jake Howells West" userId="dfd8c275-9a97-4991-a7e2-a4c8295121da" providerId="ADAL" clId="{5714E74C-6062-4EB1-9DC6-1E79AB0B889A}" dt="2020-11-12T03:29:35.088" v="2027" actId="20577"/>
          <ac:spMkLst>
            <pc:docMk/>
            <pc:sldMk cId="3147886103" sldId="419"/>
            <ac:spMk id="5" creationId="{4D461C82-43C6-4145-957F-1A6A592C9FCE}"/>
          </ac:spMkLst>
        </pc:spChg>
      </pc:sldChg>
      <pc:sldChg chg="modSp mod">
        <pc:chgData name="Jake Howells West" userId="dfd8c275-9a97-4991-a7e2-a4c8295121da" providerId="ADAL" clId="{5714E74C-6062-4EB1-9DC6-1E79AB0B889A}" dt="2020-11-12T03:11:10.464" v="1580" actId="20577"/>
        <pc:sldMkLst>
          <pc:docMk/>
          <pc:sldMk cId="2334656057" sldId="421"/>
        </pc:sldMkLst>
        <pc:spChg chg="mod">
          <ac:chgData name="Jake Howells West" userId="dfd8c275-9a97-4991-a7e2-a4c8295121da" providerId="ADAL" clId="{5714E74C-6062-4EB1-9DC6-1E79AB0B889A}" dt="2020-11-12T03:11:10.464" v="1580" actId="20577"/>
          <ac:spMkLst>
            <pc:docMk/>
            <pc:sldMk cId="2334656057" sldId="421"/>
            <ac:spMk id="4" creationId="{55826B93-A209-4569-B033-E2B86BF4BEF3}"/>
          </ac:spMkLst>
        </pc:spChg>
      </pc:sldChg>
      <pc:sldChg chg="modSp mod">
        <pc:chgData name="Jake Howells West" userId="dfd8c275-9a97-4991-a7e2-a4c8295121da" providerId="ADAL" clId="{5714E74C-6062-4EB1-9DC6-1E79AB0B889A}" dt="2020-11-12T03:14:17" v="1616" actId="20577"/>
        <pc:sldMkLst>
          <pc:docMk/>
          <pc:sldMk cId="2179154222" sldId="423"/>
        </pc:sldMkLst>
        <pc:spChg chg="mod">
          <ac:chgData name="Jake Howells West" userId="dfd8c275-9a97-4991-a7e2-a4c8295121da" providerId="ADAL" clId="{5714E74C-6062-4EB1-9DC6-1E79AB0B889A}" dt="2020-11-12T03:14:17" v="1616" actId="20577"/>
          <ac:spMkLst>
            <pc:docMk/>
            <pc:sldMk cId="2179154222" sldId="423"/>
            <ac:spMk id="4" creationId="{55826B93-A209-4569-B033-E2B86BF4BEF3}"/>
          </ac:spMkLst>
        </pc:spChg>
      </pc:sldChg>
      <pc:sldChg chg="modSp mod">
        <pc:chgData name="Jake Howells West" userId="dfd8c275-9a97-4991-a7e2-a4c8295121da" providerId="ADAL" clId="{5714E74C-6062-4EB1-9DC6-1E79AB0B889A}" dt="2020-11-11T18:20:00.425" v="1519" actId="20577"/>
        <pc:sldMkLst>
          <pc:docMk/>
          <pc:sldMk cId="711537543" sldId="424"/>
        </pc:sldMkLst>
        <pc:spChg chg="mod">
          <ac:chgData name="Jake Howells West" userId="dfd8c275-9a97-4991-a7e2-a4c8295121da" providerId="ADAL" clId="{5714E74C-6062-4EB1-9DC6-1E79AB0B889A}" dt="2020-11-11T18:20:00.425" v="1519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modSp mod ord">
        <pc:chgData name="Jake Howells West" userId="dfd8c275-9a97-4991-a7e2-a4c8295121da" providerId="ADAL" clId="{5714E74C-6062-4EB1-9DC6-1E79AB0B889A}" dt="2020-11-12T03:13:30.825" v="1604" actId="20577"/>
        <pc:sldMkLst>
          <pc:docMk/>
          <pc:sldMk cId="1706015516" sldId="425"/>
        </pc:sldMkLst>
        <pc:spChg chg="mod">
          <ac:chgData name="Jake Howells West" userId="dfd8c275-9a97-4991-a7e2-a4c8295121da" providerId="ADAL" clId="{5714E74C-6062-4EB1-9DC6-1E79AB0B889A}" dt="2020-11-12T03:13:30.825" v="1604" actId="20577"/>
          <ac:spMkLst>
            <pc:docMk/>
            <pc:sldMk cId="1706015516" sldId="425"/>
            <ac:spMk id="4" creationId="{C549632F-06C6-477B-9262-203778EE59A1}"/>
          </ac:spMkLst>
        </pc:spChg>
      </pc:sldChg>
      <pc:sldChg chg="modSp mod">
        <pc:chgData name="Jake Howells West" userId="dfd8c275-9a97-4991-a7e2-a4c8295121da" providerId="ADAL" clId="{5714E74C-6062-4EB1-9DC6-1E79AB0B889A}" dt="2020-11-12T04:20:51.496" v="2322" actId="20577"/>
        <pc:sldMkLst>
          <pc:docMk/>
          <pc:sldMk cId="2381372399" sldId="429"/>
        </pc:sldMkLst>
        <pc:spChg chg="mod">
          <ac:chgData name="Jake Howells West" userId="dfd8c275-9a97-4991-a7e2-a4c8295121da" providerId="ADAL" clId="{5714E74C-6062-4EB1-9DC6-1E79AB0B889A}" dt="2020-11-12T04:20:51.496" v="2322" actId="20577"/>
          <ac:spMkLst>
            <pc:docMk/>
            <pc:sldMk cId="2381372399" sldId="429"/>
            <ac:spMk id="5" creationId="{00F8F324-A3B6-44BA-BA65-D5F211F70597}"/>
          </ac:spMkLst>
        </pc:spChg>
      </pc:sldChg>
      <pc:sldChg chg="modSp mod">
        <pc:chgData name="Jake Howells West" userId="dfd8c275-9a97-4991-a7e2-a4c8295121da" providerId="ADAL" clId="{5714E74C-6062-4EB1-9DC6-1E79AB0B889A}" dt="2020-11-12T04:37:05.219" v="2598" actId="20577"/>
        <pc:sldMkLst>
          <pc:docMk/>
          <pc:sldMk cId="3078532535" sldId="430"/>
        </pc:sldMkLst>
        <pc:spChg chg="mod">
          <ac:chgData name="Jake Howells West" userId="dfd8c275-9a97-4991-a7e2-a4c8295121da" providerId="ADAL" clId="{5714E74C-6062-4EB1-9DC6-1E79AB0B889A}" dt="2020-11-12T04:37:05.219" v="2598" actId="20577"/>
          <ac:spMkLst>
            <pc:docMk/>
            <pc:sldMk cId="3078532535" sldId="430"/>
            <ac:spMk id="4" creationId="{AB9392B6-38EB-43B0-A4C1-4E2D276C6AE0}"/>
          </ac:spMkLst>
        </pc:spChg>
      </pc:sldChg>
      <pc:sldChg chg="addSp modSp mod">
        <pc:chgData name="Jake Howells West" userId="dfd8c275-9a97-4991-a7e2-a4c8295121da" providerId="ADAL" clId="{5714E74C-6062-4EB1-9DC6-1E79AB0B889A}" dt="2020-11-12T03:29:21.587" v="2017" actId="20577"/>
        <pc:sldMkLst>
          <pc:docMk/>
          <pc:sldMk cId="2086497716" sldId="431"/>
        </pc:sldMkLst>
        <pc:spChg chg="add mod">
          <ac:chgData name="Jake Howells West" userId="dfd8c275-9a97-4991-a7e2-a4c8295121da" providerId="ADAL" clId="{5714E74C-6062-4EB1-9DC6-1E79AB0B889A}" dt="2020-11-12T03:29:21.587" v="2017" actId="20577"/>
          <ac:spMkLst>
            <pc:docMk/>
            <pc:sldMk cId="2086497716" sldId="431"/>
            <ac:spMk id="5" creationId="{E5D001B6-CBD6-4FC9-893C-FC133DF90813}"/>
          </ac:spMkLst>
        </pc:spChg>
      </pc:sldChg>
      <pc:sldChg chg="modSp new mod">
        <pc:chgData name="Jake Howells West" userId="dfd8c275-9a97-4991-a7e2-a4c8295121da" providerId="ADAL" clId="{5714E74C-6062-4EB1-9DC6-1E79AB0B889A}" dt="2020-11-12T04:28:25.515" v="2463" actId="20577"/>
        <pc:sldMkLst>
          <pc:docMk/>
          <pc:sldMk cId="3254507056" sldId="432"/>
        </pc:sldMkLst>
        <pc:spChg chg="mod">
          <ac:chgData name="Jake Howells West" userId="dfd8c275-9a97-4991-a7e2-a4c8295121da" providerId="ADAL" clId="{5714E74C-6062-4EB1-9DC6-1E79AB0B889A}" dt="2020-11-12T04:28:25.515" v="2463" actId="20577"/>
          <ac:spMkLst>
            <pc:docMk/>
            <pc:sldMk cId="3254507056" sldId="432"/>
            <ac:spMk id="4" creationId="{A210D5E9-2A5F-4279-A3CF-198CA04B7E6B}"/>
          </ac:spMkLst>
        </pc:spChg>
      </pc:sldChg>
      <pc:sldChg chg="modSp new mod">
        <pc:chgData name="Jake Howells West" userId="dfd8c275-9a97-4991-a7e2-a4c8295121da" providerId="ADAL" clId="{5714E74C-6062-4EB1-9DC6-1E79AB0B889A}" dt="2020-11-12T05:07:05.850" v="3183" actId="20577"/>
        <pc:sldMkLst>
          <pc:docMk/>
          <pc:sldMk cId="369468269" sldId="433"/>
        </pc:sldMkLst>
        <pc:spChg chg="mod">
          <ac:chgData name="Jake Howells West" userId="dfd8c275-9a97-4991-a7e2-a4c8295121da" providerId="ADAL" clId="{5714E74C-6062-4EB1-9DC6-1E79AB0B889A}" dt="2020-11-12T05:07:05.850" v="3183" actId="20577"/>
          <ac:spMkLst>
            <pc:docMk/>
            <pc:sldMk cId="369468269" sldId="433"/>
            <ac:spMk id="4" creationId="{42FC4FFC-7E01-4B5B-B53F-8BF026AFA582}"/>
          </ac:spMkLst>
        </pc:spChg>
      </pc:sldChg>
      <pc:sldChg chg="modSp new mod">
        <pc:chgData name="Jake Howells West" userId="dfd8c275-9a97-4991-a7e2-a4c8295121da" providerId="ADAL" clId="{5714E74C-6062-4EB1-9DC6-1E79AB0B889A}" dt="2020-11-12T04:31:50.350" v="2510" actId="20577"/>
        <pc:sldMkLst>
          <pc:docMk/>
          <pc:sldMk cId="2425118663" sldId="434"/>
        </pc:sldMkLst>
        <pc:spChg chg="mod">
          <ac:chgData name="Jake Howells West" userId="dfd8c275-9a97-4991-a7e2-a4c8295121da" providerId="ADAL" clId="{5714E74C-6062-4EB1-9DC6-1E79AB0B889A}" dt="2020-11-12T04:31:50.350" v="2510" actId="20577"/>
          <ac:spMkLst>
            <pc:docMk/>
            <pc:sldMk cId="2425118663" sldId="434"/>
            <ac:spMk id="3" creationId="{B4F9232E-5F9A-497C-BADF-742CA5951E91}"/>
          </ac:spMkLst>
        </pc:spChg>
        <pc:spChg chg="mod">
          <ac:chgData name="Jake Howells West" userId="dfd8c275-9a97-4991-a7e2-a4c8295121da" providerId="ADAL" clId="{5714E74C-6062-4EB1-9DC6-1E79AB0B889A}" dt="2020-11-12T04:31:43.712" v="2502" actId="20577"/>
          <ac:spMkLst>
            <pc:docMk/>
            <pc:sldMk cId="2425118663" sldId="434"/>
            <ac:spMk id="4" creationId="{BA4216DB-06C4-45A2-B99B-741FACE1DF10}"/>
          </ac:spMkLst>
        </pc:spChg>
      </pc:sldChg>
      <pc:sldChg chg="modSp new mod">
        <pc:chgData name="Jake Howells West" userId="dfd8c275-9a97-4991-a7e2-a4c8295121da" providerId="ADAL" clId="{5714E74C-6062-4EB1-9DC6-1E79AB0B889A}" dt="2020-11-12T05:07:08.820" v="3185" actId="20577"/>
        <pc:sldMkLst>
          <pc:docMk/>
          <pc:sldMk cId="3324264769" sldId="435"/>
        </pc:sldMkLst>
        <pc:spChg chg="mod">
          <ac:chgData name="Jake Howells West" userId="dfd8c275-9a97-4991-a7e2-a4c8295121da" providerId="ADAL" clId="{5714E74C-6062-4EB1-9DC6-1E79AB0B889A}" dt="2020-11-12T05:07:08.820" v="3185" actId="20577"/>
          <ac:spMkLst>
            <pc:docMk/>
            <pc:sldMk cId="3324264769" sldId="435"/>
            <ac:spMk id="4" creationId="{35ECE846-D6DA-4C0A-BA5B-476A99C9EA9C}"/>
          </ac:spMkLst>
        </pc:spChg>
      </pc:sldChg>
      <pc:sldChg chg="new">
        <pc:chgData name="Jake Howells West" userId="dfd8c275-9a97-4991-a7e2-a4c8295121da" providerId="ADAL" clId="{5714E74C-6062-4EB1-9DC6-1E79AB0B889A}" dt="2020-11-12T04:38:45.995" v="2679" actId="680"/>
        <pc:sldMkLst>
          <pc:docMk/>
          <pc:sldMk cId="238304587" sldId="436"/>
        </pc:sldMkLst>
      </pc:sldChg>
      <pc:sldChg chg="modSp add mod ord">
        <pc:chgData name="Jake Howells West" userId="dfd8c275-9a97-4991-a7e2-a4c8295121da" providerId="ADAL" clId="{5714E74C-6062-4EB1-9DC6-1E79AB0B889A}" dt="2020-11-12T05:08:01.456" v="3195" actId="1076"/>
        <pc:sldMkLst>
          <pc:docMk/>
          <pc:sldMk cId="1789782628" sldId="437"/>
        </pc:sldMkLst>
        <pc:spChg chg="mod">
          <ac:chgData name="Jake Howells West" userId="dfd8c275-9a97-4991-a7e2-a4c8295121da" providerId="ADAL" clId="{5714E74C-6062-4EB1-9DC6-1E79AB0B889A}" dt="2020-11-12T05:07:00.951" v="3181" actId="20577"/>
          <ac:spMkLst>
            <pc:docMk/>
            <pc:sldMk cId="1789782628" sldId="437"/>
            <ac:spMk id="4" creationId="{29330D20-7208-48E2-91C1-2E4E943694E9}"/>
          </ac:spMkLst>
        </pc:spChg>
        <pc:spChg chg="mod">
          <ac:chgData name="Jake Howells West" userId="dfd8c275-9a97-4991-a7e2-a4c8295121da" providerId="ADAL" clId="{5714E74C-6062-4EB1-9DC6-1E79AB0B889A}" dt="2020-11-12T05:08:01.456" v="3195" actId="1076"/>
          <ac:spMkLst>
            <pc:docMk/>
            <pc:sldMk cId="1789782628" sldId="437"/>
            <ac:spMk id="7" creationId="{9D4C92BD-EF3E-4978-9FB6-CA56B9023E8F}"/>
          </ac:spMkLst>
        </pc:spChg>
        <pc:graphicFrameChg chg="mod">
          <ac:chgData name="Jake Howells West" userId="dfd8c275-9a97-4991-a7e2-a4c8295121da" providerId="ADAL" clId="{5714E74C-6062-4EB1-9DC6-1E79AB0B889A}" dt="2020-11-12T05:07:42.619" v="3190" actId="1076"/>
          <ac:graphicFrameMkLst>
            <pc:docMk/>
            <pc:sldMk cId="1789782628" sldId="437"/>
            <ac:graphicFrameMk id="6" creationId="{814796C2-5113-4341-8CE8-69FA17CD7064}"/>
          </ac:graphicFrameMkLst>
        </pc:graphicFrameChg>
        <pc:graphicFrameChg chg="mod">
          <ac:chgData name="Jake Howells West" userId="dfd8c275-9a97-4991-a7e2-a4c8295121da" providerId="ADAL" clId="{5714E74C-6062-4EB1-9DC6-1E79AB0B889A}" dt="2020-11-12T05:07:56.618" v="3194" actId="1076"/>
          <ac:graphicFrameMkLst>
            <pc:docMk/>
            <pc:sldMk cId="1789782628" sldId="437"/>
            <ac:graphicFrameMk id="16" creationId="{7D777141-9D4D-4628-9E38-773849CE375E}"/>
          </ac:graphicFrameMkLst>
        </pc:graphicFrameChg>
        <pc:picChg chg="mod">
          <ac:chgData name="Jake Howells West" userId="dfd8c275-9a97-4991-a7e2-a4c8295121da" providerId="ADAL" clId="{5714E74C-6062-4EB1-9DC6-1E79AB0B889A}" dt="2020-11-12T05:07:38.537" v="3189" actId="1076"/>
          <ac:picMkLst>
            <pc:docMk/>
            <pc:sldMk cId="1789782628" sldId="437"/>
            <ac:picMk id="9" creationId="{60C186BA-21F4-4027-8D97-2A6B9D692443}"/>
          </ac:picMkLst>
        </pc:picChg>
        <pc:picChg chg="mod">
          <ac:chgData name="Jake Howells West" userId="dfd8c275-9a97-4991-a7e2-a4c8295121da" providerId="ADAL" clId="{5714E74C-6062-4EB1-9DC6-1E79AB0B889A}" dt="2020-11-12T05:07:28.484" v="3187" actId="1076"/>
          <ac:picMkLst>
            <pc:docMk/>
            <pc:sldMk cId="1789782628" sldId="437"/>
            <ac:picMk id="10" creationId="{EC473A81-CD2F-4935-B816-1C84FF1983A9}"/>
          </ac:picMkLst>
        </pc:picChg>
        <pc:picChg chg="mod">
          <ac:chgData name="Jake Howells West" userId="dfd8c275-9a97-4991-a7e2-a4c8295121da" providerId="ADAL" clId="{5714E74C-6062-4EB1-9DC6-1E79AB0B889A}" dt="2020-11-12T05:07:25.666" v="3186" actId="1076"/>
          <ac:picMkLst>
            <pc:docMk/>
            <pc:sldMk cId="1789782628" sldId="437"/>
            <ac:picMk id="11" creationId="{BF3CF150-B42C-49FD-AD7C-A00C877F094E}"/>
          </ac:picMkLst>
        </pc:picChg>
      </pc:sldChg>
      <pc:sldChg chg="del">
        <pc:chgData name="Jake Howells West" userId="dfd8c275-9a97-4991-a7e2-a4c8295121da" providerId="ADAL" clId="{5714E74C-6062-4EB1-9DC6-1E79AB0B889A}" dt="2020-11-12T05:39:16.015" v="3282" actId="2696"/>
        <pc:sldMkLst>
          <pc:docMk/>
          <pc:sldMk cId="500890225" sldId="439"/>
        </pc:sldMkLst>
      </pc:sldChg>
      <pc:sldChg chg="modSp mod">
        <pc:chgData name="Jake Howells West" userId="dfd8c275-9a97-4991-a7e2-a4c8295121da" providerId="ADAL" clId="{5714E74C-6062-4EB1-9DC6-1E79AB0B889A}" dt="2020-11-12T18:24:59.675" v="3395" actId="1076"/>
        <pc:sldMkLst>
          <pc:docMk/>
          <pc:sldMk cId="2026818861" sldId="439"/>
        </pc:sldMkLst>
        <pc:spChg chg="mod">
          <ac:chgData name="Jake Howells West" userId="dfd8c275-9a97-4991-a7e2-a4c8295121da" providerId="ADAL" clId="{5714E74C-6062-4EB1-9DC6-1E79AB0B889A}" dt="2020-11-12T18:24:59.675" v="3395" actId="1076"/>
          <ac:spMkLst>
            <pc:docMk/>
            <pc:sldMk cId="2026818861" sldId="439"/>
            <ac:spMk id="27" creationId="{4D5CFFE4-28E2-4B3A-82C8-C4F017F7A663}"/>
          </ac:spMkLst>
        </pc:spChg>
        <pc:graphicFrameChg chg="modGraphic">
          <ac:chgData name="Jake Howells West" userId="dfd8c275-9a97-4991-a7e2-a4c8295121da" providerId="ADAL" clId="{5714E74C-6062-4EB1-9DC6-1E79AB0B889A}" dt="2020-11-12T18:16:00.202" v="3345" actId="20577"/>
          <ac:graphicFrameMkLst>
            <pc:docMk/>
            <pc:sldMk cId="2026818861" sldId="439"/>
            <ac:graphicFrameMk id="9" creationId="{0AD2C26D-F354-46A7-BD3B-0D70DF23C624}"/>
          </ac:graphicFrameMkLst>
        </pc:graphicFrameChg>
        <pc:picChg chg="mod">
          <ac:chgData name="Jake Howells West" userId="dfd8c275-9a97-4991-a7e2-a4c8295121da" providerId="ADAL" clId="{5714E74C-6062-4EB1-9DC6-1E79AB0B889A}" dt="2020-11-12T18:08:46.257" v="3319" actId="1076"/>
          <ac:picMkLst>
            <pc:docMk/>
            <pc:sldMk cId="2026818861" sldId="439"/>
            <ac:picMk id="13" creationId="{B8ECA773-495D-4BD8-8DDB-9C8F9B3F452A}"/>
          </ac:picMkLst>
        </pc:picChg>
        <pc:picChg chg="mod">
          <ac:chgData name="Jake Howells West" userId="dfd8c275-9a97-4991-a7e2-a4c8295121da" providerId="ADAL" clId="{5714E74C-6062-4EB1-9DC6-1E79AB0B889A}" dt="2020-11-12T18:08:57.443" v="3323" actId="1076"/>
          <ac:picMkLst>
            <pc:docMk/>
            <pc:sldMk cId="2026818861" sldId="439"/>
            <ac:picMk id="15" creationId="{414CBC11-7424-4D40-B027-4F643F7798AC}"/>
          </ac:picMkLst>
        </pc:picChg>
        <pc:picChg chg="mod">
          <ac:chgData name="Jake Howells West" userId="dfd8c275-9a97-4991-a7e2-a4c8295121da" providerId="ADAL" clId="{5714E74C-6062-4EB1-9DC6-1E79AB0B889A}" dt="2020-11-12T18:08:55.097" v="3322" actId="1076"/>
          <ac:picMkLst>
            <pc:docMk/>
            <pc:sldMk cId="2026818861" sldId="439"/>
            <ac:picMk id="17" creationId="{D7FBDEC3-4793-4504-B773-D4103CB9CABC}"/>
          </ac:picMkLst>
        </pc:picChg>
        <pc:picChg chg="mod">
          <ac:chgData name="Jake Howells West" userId="dfd8c275-9a97-4991-a7e2-a4c8295121da" providerId="ADAL" clId="{5714E74C-6062-4EB1-9DC6-1E79AB0B889A}" dt="2020-11-12T18:08:52.778" v="3321" actId="1076"/>
          <ac:picMkLst>
            <pc:docMk/>
            <pc:sldMk cId="2026818861" sldId="439"/>
            <ac:picMk id="19" creationId="{3064BAF1-7C88-4FCF-8F04-8A30C6FDE29C}"/>
          </ac:picMkLst>
        </pc:picChg>
        <pc:picChg chg="mod">
          <ac:chgData name="Jake Howells West" userId="dfd8c275-9a97-4991-a7e2-a4c8295121da" providerId="ADAL" clId="{5714E74C-6062-4EB1-9DC6-1E79AB0B889A}" dt="2020-11-12T18:09:00.650" v="3324" actId="1076"/>
          <ac:picMkLst>
            <pc:docMk/>
            <pc:sldMk cId="2026818861" sldId="439"/>
            <ac:picMk id="21" creationId="{EDFF2CC4-1DCF-49B2-B703-D1CE695728A9}"/>
          </ac:picMkLst>
        </pc:picChg>
        <pc:picChg chg="mod">
          <ac:chgData name="Jake Howells West" userId="dfd8c275-9a97-4991-a7e2-a4c8295121da" providerId="ADAL" clId="{5714E74C-6062-4EB1-9DC6-1E79AB0B889A}" dt="2020-11-12T18:08:50.408" v="3320" actId="1076"/>
          <ac:picMkLst>
            <pc:docMk/>
            <pc:sldMk cId="2026818861" sldId="439"/>
            <ac:picMk id="23" creationId="{D4D9B95D-2C12-4467-968F-045F2A34F800}"/>
          </ac:picMkLst>
        </pc:picChg>
      </pc:sldChg>
    </pc:docChg>
  </pc:docChgLst>
  <pc:docChgLst>
    <pc:chgData name="Sam A Mangialardi" userId="S::sam927@nau.edu::c95fa8d0-8aa5-43d6-9d31-8ba6f893c9b3" providerId="AD" clId="Web-{13D01697-9B03-4601-A09E-356654F39375}"/>
    <pc:docChg chg="addSld delSld modSld">
      <pc:chgData name="Sam A Mangialardi" userId="S::sam927@nau.edu::c95fa8d0-8aa5-43d6-9d31-8ba6f893c9b3" providerId="AD" clId="Web-{13D01697-9B03-4601-A09E-356654F39375}" dt="2021-02-26T17:44:41.720" v="584"/>
      <pc:docMkLst>
        <pc:docMk/>
      </pc:docMkLst>
      <pc:sldChg chg="modSp">
        <pc:chgData name="Sam A Mangialardi" userId="S::sam927@nau.edu::c95fa8d0-8aa5-43d6-9d31-8ba6f893c9b3" providerId="AD" clId="Web-{13D01697-9B03-4601-A09E-356654F39375}" dt="2021-02-26T17:44:39.829" v="583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13D01697-9B03-4601-A09E-356654F39375}" dt="2021-02-26T17:44:39.829" v="583" actId="20577"/>
          <ac:spMkLst>
            <pc:docMk/>
            <pc:sldMk cId="719512023" sldId="451"/>
            <ac:spMk id="4" creationId="{0877C950-5D63-4A30-9954-F5FB3D6225BC}"/>
          </ac:spMkLst>
        </pc:spChg>
      </pc:sldChg>
      <pc:sldChg chg="delSp modSp add del replId">
        <pc:chgData name="Sam A Mangialardi" userId="S::sam927@nau.edu::c95fa8d0-8aa5-43d6-9d31-8ba6f893c9b3" providerId="AD" clId="Web-{13D01697-9B03-4601-A09E-356654F39375}" dt="2021-02-26T17:44:41.720" v="584"/>
        <pc:sldMkLst>
          <pc:docMk/>
          <pc:sldMk cId="17797953" sldId="468"/>
        </pc:sldMkLst>
        <pc:spChg chg="mod">
          <ac:chgData name="Sam A Mangialardi" userId="S::sam927@nau.edu::c95fa8d0-8aa5-43d6-9d31-8ba6f893c9b3" providerId="AD" clId="Web-{13D01697-9B03-4601-A09E-356654F39375}" dt="2021-02-26T17:40:11.845" v="245" actId="20577"/>
          <ac:spMkLst>
            <pc:docMk/>
            <pc:sldMk cId="17797953" sldId="468"/>
            <ac:spMk id="3" creationId="{A38CC15D-99BF-45F9-B81A-CC25C84BE9A1}"/>
          </ac:spMkLst>
        </pc:spChg>
        <pc:spChg chg="mod">
          <ac:chgData name="Sam A Mangialardi" userId="S::sam927@nau.edu::c95fa8d0-8aa5-43d6-9d31-8ba6f893c9b3" providerId="AD" clId="Web-{13D01697-9B03-4601-A09E-356654F39375}" dt="2021-02-26T17:39:57.235" v="242" actId="20577"/>
          <ac:spMkLst>
            <pc:docMk/>
            <pc:sldMk cId="17797953" sldId="468"/>
            <ac:spMk id="4" creationId="{0877C950-5D63-4A30-9954-F5FB3D6225BC}"/>
          </ac:spMkLst>
        </pc:spChg>
        <pc:picChg chg="del">
          <ac:chgData name="Sam A Mangialardi" userId="S::sam927@nau.edu::c95fa8d0-8aa5-43d6-9d31-8ba6f893c9b3" providerId="AD" clId="Web-{13D01697-9B03-4601-A09E-356654F39375}" dt="2021-02-26T17:39:45.438" v="241"/>
          <ac:picMkLst>
            <pc:docMk/>
            <pc:sldMk cId="17797953" sldId="468"/>
            <ac:picMk id="5" creationId="{5EE202C7-EA5A-474D-9558-B862BB5FA4D5}"/>
          </ac:picMkLst>
        </pc:picChg>
        <pc:picChg chg="del">
          <ac:chgData name="Sam A Mangialardi" userId="S::sam927@nau.edu::c95fa8d0-8aa5-43d6-9d31-8ba6f893c9b3" providerId="AD" clId="Web-{13D01697-9B03-4601-A09E-356654F39375}" dt="2021-02-26T17:39:44.109" v="240"/>
          <ac:picMkLst>
            <pc:docMk/>
            <pc:sldMk cId="17797953" sldId="468"/>
            <ac:picMk id="9" creationId="{D943D5D3-97C6-4BD8-8118-B51BE9D7458F}"/>
          </ac:picMkLst>
        </pc:picChg>
      </pc:sldChg>
    </pc:docChg>
  </pc:docChgLst>
  <pc:docChgLst>
    <pc:chgData name="Alexander D Soto" userId="S::ads524@nau.edu::1d982df1-030d-4b8e-8ebd-952ddd1b2008" providerId="AD" clId="Web-{D76902F1-49CF-4A75-B72A-F487C47E31B6}"/>
    <pc:docChg chg="modSld">
      <pc:chgData name="Alexander D Soto" userId="S::ads524@nau.edu::1d982df1-030d-4b8e-8ebd-952ddd1b2008" providerId="AD" clId="Web-{D76902F1-49CF-4A75-B72A-F487C47E31B6}" dt="2020-11-11T19:38:17.568" v="5" actId="20577"/>
      <pc:docMkLst>
        <pc:docMk/>
      </pc:docMkLst>
      <pc:sldChg chg="modSp">
        <pc:chgData name="Alexander D Soto" userId="S::ads524@nau.edu::1d982df1-030d-4b8e-8ebd-952ddd1b2008" providerId="AD" clId="Web-{D76902F1-49CF-4A75-B72A-F487C47E31B6}" dt="2020-11-11T19:38:17.568" v="5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D76902F1-49CF-4A75-B72A-F487C47E31B6}" dt="2020-11-11T19:38:17.568" v="5" actId="20577"/>
          <ac:spMkLst>
            <pc:docMk/>
            <pc:sldMk cId="1732509313" sldId="417"/>
            <ac:spMk id="5" creationId="{7898C4EC-4AAD-4D43-8A13-74B8A63D48FA}"/>
          </ac:spMkLst>
        </pc:spChg>
      </pc:sldChg>
    </pc:docChg>
  </pc:docChgLst>
  <pc:docChgLst>
    <pc:chgData name="Andrea Georgina Hernandez Limon" userId="S::agh94@nau.edu::6fcd4d0b-4b7f-4755-a530-9eb3ae6ce82a" providerId="AD" clId="Web-{DED7E3DA-4DD6-4B34-9EC9-148C2F8F5447}"/>
    <pc:docChg chg="modSld">
      <pc:chgData name="Andrea Georgina Hernandez Limon" userId="S::agh94@nau.edu::6fcd4d0b-4b7f-4755-a530-9eb3ae6ce82a" providerId="AD" clId="Web-{DED7E3DA-4DD6-4B34-9EC9-148C2F8F5447}" dt="2021-02-24T23:34:39.142" v="60"/>
      <pc:docMkLst>
        <pc:docMk/>
      </pc:docMkLst>
      <pc:sldChg chg="modSp">
        <pc:chgData name="Andrea Georgina Hernandez Limon" userId="S::agh94@nau.edu::6fcd4d0b-4b7f-4755-a530-9eb3ae6ce82a" providerId="AD" clId="Web-{DED7E3DA-4DD6-4B34-9EC9-148C2F8F5447}" dt="2021-02-24T23:34:39.142" v="60"/>
        <pc:sldMkLst>
          <pc:docMk/>
          <pc:sldMk cId="1057314428" sldId="360"/>
        </pc:sldMkLst>
        <pc:graphicFrameChg chg="mod modGraphic">
          <ac:chgData name="Andrea Georgina Hernandez Limon" userId="S::agh94@nau.edu::6fcd4d0b-4b7f-4755-a530-9eb3ae6ce82a" providerId="AD" clId="Web-{DED7E3DA-4DD6-4B34-9EC9-148C2F8F5447}" dt="2021-02-24T23:33:39.638" v="54"/>
          <ac:graphicFrameMkLst>
            <pc:docMk/>
            <pc:sldMk cId="1057314428" sldId="360"/>
            <ac:graphicFrameMk id="7" creationId="{A081E134-130C-4D9E-B1C5-38FB0EA27898}"/>
          </ac:graphicFrameMkLst>
        </pc:graphicFrameChg>
        <pc:graphicFrameChg chg="mod modGraphic">
          <ac:chgData name="Andrea Georgina Hernandez Limon" userId="S::agh94@nau.edu::6fcd4d0b-4b7f-4755-a530-9eb3ae6ce82a" providerId="AD" clId="Web-{DED7E3DA-4DD6-4B34-9EC9-148C2F8F5447}" dt="2021-02-24T23:34:39.142" v="60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modSp">
        <pc:chgData name="Andrea Georgina Hernandez Limon" userId="S::agh94@nau.edu::6fcd4d0b-4b7f-4755-a530-9eb3ae6ce82a" providerId="AD" clId="Web-{DED7E3DA-4DD6-4B34-9EC9-148C2F8F5447}" dt="2021-02-24T23:30:22.312" v="1"/>
        <pc:sldMkLst>
          <pc:docMk/>
          <pc:sldMk cId="2786242437" sldId="444"/>
        </pc:sldMkLst>
        <pc:graphicFrameChg chg="mod modGraphic">
          <ac:chgData name="Andrea Georgina Hernandez Limon" userId="S::agh94@nau.edu::6fcd4d0b-4b7f-4755-a530-9eb3ae6ce82a" providerId="AD" clId="Web-{DED7E3DA-4DD6-4B34-9EC9-148C2F8F5447}" dt="2021-02-24T23:30:22.312" v="1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Andrea Georgina Hernandez Limon" userId="S::agh94@nau.edu::6fcd4d0b-4b7f-4755-a530-9eb3ae6ce82a" providerId="AD" clId="Web-{A0454377-478C-417F-9B31-0F4FC0E15D7E}"/>
    <pc:docChg chg="delSld modSld">
      <pc:chgData name="Andrea Georgina Hernandez Limon" userId="S::agh94@nau.edu::6fcd4d0b-4b7f-4755-a530-9eb3ae6ce82a" providerId="AD" clId="Web-{A0454377-478C-417F-9B31-0F4FC0E15D7E}" dt="2021-02-26T20:01:11.757" v="86"/>
      <pc:docMkLst>
        <pc:docMk/>
      </pc:docMkLst>
      <pc:sldChg chg="del">
        <pc:chgData name="Andrea Georgina Hernandez Limon" userId="S::agh94@nau.edu::6fcd4d0b-4b7f-4755-a530-9eb3ae6ce82a" providerId="AD" clId="Web-{A0454377-478C-417F-9B31-0F4FC0E15D7E}" dt="2021-02-26T19:59:14.126" v="60"/>
        <pc:sldMkLst>
          <pc:docMk/>
          <pc:sldMk cId="2974041229" sldId="440"/>
        </pc:sldMkLst>
      </pc:sldChg>
      <pc:sldChg chg="modNotes">
        <pc:chgData name="Andrea Georgina Hernandez Limon" userId="S::agh94@nau.edu::6fcd4d0b-4b7f-4755-a530-9eb3ae6ce82a" providerId="AD" clId="Web-{A0454377-478C-417F-9B31-0F4FC0E15D7E}" dt="2021-02-26T19:57:35.027" v="42"/>
        <pc:sldMkLst>
          <pc:docMk/>
          <pc:sldMk cId="816915786" sldId="458"/>
        </pc:sldMkLst>
      </pc:sldChg>
      <pc:sldChg chg="addSp delSp modSp modNotes">
        <pc:chgData name="Andrea Georgina Hernandez Limon" userId="S::agh94@nau.edu::6fcd4d0b-4b7f-4755-a530-9eb3ae6ce82a" providerId="AD" clId="Web-{A0454377-478C-417F-9B31-0F4FC0E15D7E}" dt="2021-02-26T20:01:11.757" v="86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A0454377-478C-417F-9B31-0F4FC0E15D7E}" dt="2021-02-26T19:58:50.281" v="59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A0454377-478C-417F-9B31-0F4FC0E15D7E}" dt="2021-02-26T19:43:32.014" v="36" actId="1076"/>
          <ac:spMkLst>
            <pc:docMk/>
            <pc:sldMk cId="926126015" sldId="459"/>
            <ac:spMk id="7" creationId="{90FF4D7D-1841-43EF-BC84-4E4D6CAD9AE9}"/>
          </ac:spMkLst>
        </pc:spChg>
        <pc:picChg chg="del">
          <ac:chgData name="Andrea Georgina Hernandez Limon" userId="S::agh94@nau.edu::6fcd4d0b-4b7f-4755-a530-9eb3ae6ce82a" providerId="AD" clId="Web-{A0454377-478C-417F-9B31-0F4FC0E15D7E}" dt="2021-02-26T19:43:07.107" v="32"/>
          <ac:picMkLst>
            <pc:docMk/>
            <pc:sldMk cId="926126015" sldId="459"/>
            <ac:picMk id="10" creationId="{13C8CC6B-971E-4BAF-B2E4-31BBDC884058}"/>
          </ac:picMkLst>
        </pc:picChg>
        <pc:picChg chg="add mod">
          <ac:chgData name="Andrea Georgina Hernandez Limon" userId="S::agh94@nau.edu::6fcd4d0b-4b7f-4755-a530-9eb3ae6ce82a" providerId="AD" clId="Web-{A0454377-478C-417F-9B31-0F4FC0E15D7E}" dt="2021-02-26T19:43:27.827" v="35" actId="1076"/>
          <ac:picMkLst>
            <pc:docMk/>
            <pc:sldMk cId="926126015" sldId="459"/>
            <ac:picMk id="11" creationId="{BA9EA51C-1388-41CA-9BF3-3E3AD0FE05FF}"/>
          </ac:picMkLst>
        </pc:picChg>
      </pc:sldChg>
      <pc:sldChg chg="addSp delSp modSp delCm">
        <pc:chgData name="Andrea Georgina Hernandez Limon" userId="S::agh94@nau.edu::6fcd4d0b-4b7f-4755-a530-9eb3ae6ce82a" providerId="AD" clId="Web-{A0454377-478C-417F-9B31-0F4FC0E15D7E}" dt="2021-02-26T19:49:29.861" v="41" actId="1076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A0454377-478C-417F-9B31-0F4FC0E15D7E}" dt="2021-02-26T19:49:16.673" v="39" actId="1076"/>
          <ac:spMkLst>
            <pc:docMk/>
            <pc:sldMk cId="1525690756" sldId="461"/>
            <ac:spMk id="4" creationId="{BF2D2404-7710-4589-97F1-BCB2C8116FBE}"/>
          </ac:spMkLst>
        </pc:spChg>
        <pc:spChg chg="mod">
          <ac:chgData name="Andrea Georgina Hernandez Limon" userId="S::agh94@nau.edu::6fcd4d0b-4b7f-4755-a530-9eb3ae6ce82a" providerId="AD" clId="Web-{A0454377-478C-417F-9B31-0F4FC0E15D7E}" dt="2021-02-26T19:49:29.861" v="41" actId="1076"/>
          <ac:spMkLst>
            <pc:docMk/>
            <pc:sldMk cId="1525690756" sldId="461"/>
            <ac:spMk id="11" creationId="{EE529902-7B93-4C8B-B7E0-9AFD757292A5}"/>
          </ac:spMkLst>
        </pc:spChg>
        <pc:picChg chg="del">
          <ac:chgData name="Andrea Georgina Hernandez Limon" userId="S::agh94@nau.edu::6fcd4d0b-4b7f-4755-a530-9eb3ae6ce82a" providerId="AD" clId="Web-{A0454377-478C-417F-9B31-0F4FC0E15D7E}" dt="2021-02-26T19:41:09.538" v="27"/>
          <ac:picMkLst>
            <pc:docMk/>
            <pc:sldMk cId="1525690756" sldId="461"/>
            <ac:picMk id="5" creationId="{D336F49F-5494-426C-A54A-2F1801924E21}"/>
          </ac:picMkLst>
        </pc:picChg>
        <pc:picChg chg="add mod">
          <ac:chgData name="Andrea Georgina Hernandez Limon" userId="S::agh94@nau.edu::6fcd4d0b-4b7f-4755-a530-9eb3ae6ce82a" providerId="AD" clId="Web-{A0454377-478C-417F-9B31-0F4FC0E15D7E}" dt="2021-02-26T19:41:42.055" v="31" actId="1076"/>
          <ac:picMkLst>
            <pc:docMk/>
            <pc:sldMk cId="1525690756" sldId="461"/>
            <ac:picMk id="9" creationId="{1540C1B2-CC15-4A1D-BB58-CC8928E6FEBC}"/>
          </ac:picMkLst>
        </pc:picChg>
      </pc:sldChg>
      <pc:sldChg chg="modSp">
        <pc:chgData name="Andrea Georgina Hernandez Limon" userId="S::agh94@nau.edu::6fcd4d0b-4b7f-4755-a530-9eb3ae6ce82a" providerId="AD" clId="Web-{A0454377-478C-417F-9B31-0F4FC0E15D7E}" dt="2021-02-26T20:00:34.333" v="85"/>
        <pc:sldMkLst>
          <pc:docMk/>
          <pc:sldMk cId="1448605058" sldId="466"/>
        </pc:sldMkLst>
        <pc:graphicFrameChg chg="mod modGraphic">
          <ac:chgData name="Andrea Georgina Hernandez Limon" userId="S::agh94@nau.edu::6fcd4d0b-4b7f-4755-a530-9eb3ae6ce82a" providerId="AD" clId="Web-{A0454377-478C-417F-9B31-0F4FC0E15D7E}" dt="2021-02-26T20:00:34.333" v="85"/>
          <ac:graphicFrameMkLst>
            <pc:docMk/>
            <pc:sldMk cId="1448605058" sldId="466"/>
            <ac:graphicFrameMk id="6" creationId="{4ED456A2-6A13-454A-8D1B-76C1356D371A}"/>
          </ac:graphicFrameMkLst>
        </pc:graphicFrameChg>
      </pc:sldChg>
      <pc:sldChg chg="addSp modSp">
        <pc:chgData name="Andrea Georgina Hernandez Limon" userId="S::agh94@nau.edu::6fcd4d0b-4b7f-4755-a530-9eb3ae6ce82a" providerId="AD" clId="Web-{A0454377-478C-417F-9B31-0F4FC0E15D7E}" dt="2021-02-26T20:00:15.801" v="77"/>
        <pc:sldMkLst>
          <pc:docMk/>
          <pc:sldMk cId="4166410647" sldId="467"/>
        </pc:sldMkLst>
        <pc:spChg chg="mod">
          <ac:chgData name="Andrea Georgina Hernandez Limon" userId="S::agh94@nau.edu::6fcd4d0b-4b7f-4755-a530-9eb3ae6ce82a" providerId="AD" clId="Web-{A0454377-478C-417F-9B31-0F4FC0E15D7E}" dt="2021-02-26T19:59:27.392" v="67" actId="20577"/>
          <ac:spMkLst>
            <pc:docMk/>
            <pc:sldMk cId="4166410647" sldId="467"/>
            <ac:spMk id="4" creationId="{38B47ED9-395A-427A-99E3-B8F5FEA9249D}"/>
          </ac:spMkLst>
        </pc:spChg>
        <pc:graphicFrameChg chg="add mod modGraphic">
          <ac:chgData name="Andrea Georgina Hernandez Limon" userId="S::agh94@nau.edu::6fcd4d0b-4b7f-4755-a530-9eb3ae6ce82a" providerId="AD" clId="Web-{A0454377-478C-417F-9B31-0F4FC0E15D7E}" dt="2021-02-26T20:00:15.801" v="77"/>
          <ac:graphicFrameMkLst>
            <pc:docMk/>
            <pc:sldMk cId="4166410647" sldId="467"/>
            <ac:graphicFrameMk id="8" creationId="{1938D4FC-5E38-4A83-93BE-D9D154C8C17E}"/>
          </ac:graphicFrameMkLst>
        </pc:graphicFrameChg>
      </pc:sldChg>
    </pc:docChg>
  </pc:docChgLst>
  <pc:docChgLst>
    <pc:chgData name="Alexander D Soto" userId="S::ads524@nau.edu::1d982df1-030d-4b8e-8ebd-952ddd1b2008" providerId="AD" clId="Web-{D97029B9-C314-42FE-BB03-60527BF85FF0}"/>
    <pc:docChg chg="addSld modSld">
      <pc:chgData name="Alexander D Soto" userId="S::ads524@nau.edu::1d982df1-030d-4b8e-8ebd-952ddd1b2008" providerId="AD" clId="Web-{D97029B9-C314-42FE-BB03-60527BF85FF0}" dt="2021-02-22T01:33:26.914" v="139" actId="20577"/>
      <pc:docMkLst>
        <pc:docMk/>
      </pc:docMkLst>
      <pc:sldChg chg="modSp">
        <pc:chgData name="Alexander D Soto" userId="S::ads524@nau.edu::1d982df1-030d-4b8e-8ebd-952ddd1b2008" providerId="AD" clId="Web-{D97029B9-C314-42FE-BB03-60527BF85FF0}" dt="2021-02-22T01:17:31.855" v="74" actId="20577"/>
        <pc:sldMkLst>
          <pc:docMk/>
          <pc:sldMk cId="1753329253" sldId="401"/>
        </pc:sldMkLst>
        <pc:spChg chg="mod">
          <ac:chgData name="Alexander D Soto" userId="S::ads524@nau.edu::1d982df1-030d-4b8e-8ebd-952ddd1b2008" providerId="AD" clId="Web-{D97029B9-C314-42FE-BB03-60527BF85FF0}" dt="2021-02-22T01:17:31.855" v="74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32:04.925" v="126" actId="20577"/>
        <pc:sldMkLst>
          <pc:docMk/>
          <pc:sldMk cId="326392269" sldId="402"/>
        </pc:sldMkLst>
        <pc:spChg chg="mod">
          <ac:chgData name="Alexander D Soto" userId="S::ads524@nau.edu::1d982df1-030d-4b8e-8ebd-952ddd1b2008" providerId="AD" clId="Web-{D97029B9-C314-42FE-BB03-60527BF85FF0}" dt="2021-02-22T01:32:04.925" v="126" actId="20577"/>
          <ac:spMkLst>
            <pc:docMk/>
            <pc:sldMk cId="326392269" sldId="402"/>
            <ac:spMk id="4" creationId="{824FE8B5-D64E-46F4-B087-8BB268806252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27:43.735" v="105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D97029B9-C314-42FE-BB03-60527BF85FF0}" dt="2021-02-22T01:27:28.812" v="102" actId="20577"/>
          <ac:spMkLst>
            <pc:docMk/>
            <pc:sldMk cId="1732509313" sldId="417"/>
            <ac:spMk id="4" creationId="{A523326D-4B18-4E4C-95B5-51119B48BB17}"/>
          </ac:spMkLst>
        </pc:spChg>
        <pc:spChg chg="mod">
          <ac:chgData name="Alexander D Soto" userId="S::ads524@nau.edu::1d982df1-030d-4b8e-8ebd-952ddd1b2008" providerId="AD" clId="Web-{D97029B9-C314-42FE-BB03-60527BF85FF0}" dt="2021-02-22T01:27:43.735" v="105" actId="20577"/>
          <ac:spMkLst>
            <pc:docMk/>
            <pc:sldMk cId="1732509313" sldId="417"/>
            <ac:spMk id="5" creationId="{7898C4EC-4AAD-4D43-8A13-74B8A63D48FA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18:15.811" v="101" actId="20577"/>
        <pc:sldMkLst>
          <pc:docMk/>
          <pc:sldMk cId="2952652656" sldId="418"/>
        </pc:sldMkLst>
        <pc:spChg chg="mod">
          <ac:chgData name="Alexander D Soto" userId="S::ads524@nau.edu::1d982df1-030d-4b8e-8ebd-952ddd1b2008" providerId="AD" clId="Web-{D97029B9-C314-42FE-BB03-60527BF85FF0}" dt="2021-02-22T01:18:15.811" v="101" actId="20577"/>
          <ac:spMkLst>
            <pc:docMk/>
            <pc:sldMk cId="2952652656" sldId="418"/>
            <ac:spMk id="2" creationId="{48A3C14E-C5C7-490A-8768-EC28A4D3C8C2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15:42.302" v="51" actId="20577"/>
        <pc:sldMkLst>
          <pc:docMk/>
          <pc:sldMk cId="2786242437" sldId="444"/>
        </pc:sldMkLst>
        <pc:spChg chg="mod">
          <ac:chgData name="Alexander D Soto" userId="S::ads524@nau.edu::1d982df1-030d-4b8e-8ebd-952ddd1b2008" providerId="AD" clId="Web-{D97029B9-C314-42FE-BB03-60527BF85FF0}" dt="2021-02-22T01:15:42.302" v="51" actId="20577"/>
          <ac:spMkLst>
            <pc:docMk/>
            <pc:sldMk cId="2786242437" sldId="444"/>
            <ac:spMk id="5" creationId="{875D5A17-D0D7-4CFE-8E14-FB7137D2327D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30:23.855" v="116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D97029B9-C314-42FE-BB03-60527BF85FF0}" dt="2021-02-22T01:30:14.480" v="112" actId="20577"/>
          <ac:spMkLst>
            <pc:docMk/>
            <pc:sldMk cId="903888108" sldId="448"/>
            <ac:spMk id="3" creationId="{E06C4E68-DFAF-4B74-A181-71827CD89C48}"/>
          </ac:spMkLst>
        </pc:spChg>
        <pc:spChg chg="mod">
          <ac:chgData name="Alexander D Soto" userId="S::ads524@nau.edu::1d982df1-030d-4b8e-8ebd-952ddd1b2008" providerId="AD" clId="Web-{D97029B9-C314-42FE-BB03-60527BF85FF0}" dt="2021-02-22T01:30:23.855" v="116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30:37.169" v="125" actId="20577"/>
        <pc:sldMkLst>
          <pc:docMk/>
          <pc:sldMk cId="1337865544" sldId="450"/>
        </pc:sldMkLst>
        <pc:spChg chg="mod">
          <ac:chgData name="Alexander D Soto" userId="S::ads524@nau.edu::1d982df1-030d-4b8e-8ebd-952ddd1b2008" providerId="AD" clId="Web-{D97029B9-C314-42FE-BB03-60527BF85FF0}" dt="2021-02-22T01:30:37.169" v="125" actId="20577"/>
          <ac:spMkLst>
            <pc:docMk/>
            <pc:sldMk cId="1337865544" sldId="450"/>
            <ac:spMk id="4" creationId="{05E9BB93-D35C-4DCF-8B18-66BB54480E78}"/>
          </ac:spMkLst>
        </pc:spChg>
      </pc:sldChg>
      <pc:sldChg chg="modSp new">
        <pc:chgData name="Alexander D Soto" userId="S::ads524@nau.edu::1d982df1-030d-4b8e-8ebd-952ddd1b2008" providerId="AD" clId="Web-{D97029B9-C314-42FE-BB03-60527BF85FF0}" dt="2021-02-22T01:33:26.914" v="139" actId="20577"/>
        <pc:sldMkLst>
          <pc:docMk/>
          <pc:sldMk cId="1507278639" sldId="453"/>
        </pc:sldMkLst>
        <pc:spChg chg="mod">
          <ac:chgData name="Alexander D Soto" userId="S::ads524@nau.edu::1d982df1-030d-4b8e-8ebd-952ddd1b2008" providerId="AD" clId="Web-{D97029B9-C314-42FE-BB03-60527BF85FF0}" dt="2021-02-22T01:33:26.914" v="139" actId="20577"/>
          <ac:spMkLst>
            <pc:docMk/>
            <pc:sldMk cId="1507278639" sldId="453"/>
            <ac:spMk id="3" creationId="{8D2387E1-BE79-4B6F-B45F-57FE6C388AFF}"/>
          </ac:spMkLst>
        </pc:spChg>
      </pc:sldChg>
    </pc:docChg>
  </pc:docChgLst>
  <pc:docChgLst>
    <pc:chgData name="Michael A WilsonSanchez" userId="S::maw542@nau.edu::fc6058b4-ddd9-4e33-9e0b-4a56c9121860" providerId="AD" clId="Web-{698E14BF-05F5-4B86-B5EF-679F188C2860}"/>
    <pc:docChg chg="modSld">
      <pc:chgData name="Michael A WilsonSanchez" userId="S::maw542@nau.edu::fc6058b4-ddd9-4e33-9e0b-4a56c9121860" providerId="AD" clId="Web-{698E14BF-05F5-4B86-B5EF-679F188C2860}" dt="2020-11-12T02:58:42.315" v="289"/>
      <pc:docMkLst>
        <pc:docMk/>
      </pc:docMkLst>
      <pc:sldChg chg="modSp">
        <pc:chgData name="Michael A WilsonSanchez" userId="S::maw542@nau.edu::fc6058b4-ddd9-4e33-9e0b-4a56c9121860" providerId="AD" clId="Web-{698E14BF-05F5-4B86-B5EF-679F188C2860}" dt="2020-11-12T02:44:11.552" v="10" actId="20577"/>
        <pc:sldMkLst>
          <pc:docMk/>
          <pc:sldMk cId="501055782" sldId="346"/>
        </pc:sldMkLst>
        <pc:spChg chg="mod">
          <ac:chgData name="Michael A WilsonSanchez" userId="S::maw542@nau.edu::fc6058b4-ddd9-4e33-9e0b-4a56c9121860" providerId="AD" clId="Web-{698E14BF-05F5-4B86-B5EF-679F188C2860}" dt="2020-11-12T02:44:11.552" v="10" actId="20577"/>
          <ac:spMkLst>
            <pc:docMk/>
            <pc:sldMk cId="501055782" sldId="346"/>
            <ac:spMk id="4" creationId="{A4625C94-43B3-4C4B-99EF-135669A0C6D3}"/>
          </ac:spMkLst>
        </pc:spChg>
      </pc:sldChg>
      <pc:sldChg chg="modSp">
        <pc:chgData name="Michael A WilsonSanchez" userId="S::maw542@nau.edu::fc6058b4-ddd9-4e33-9e0b-4a56c9121860" providerId="AD" clId="Web-{698E14BF-05F5-4B86-B5EF-679F188C2860}" dt="2020-11-12T02:44:30.349" v="19" actId="20577"/>
        <pc:sldMkLst>
          <pc:docMk/>
          <pc:sldMk cId="477699286" sldId="347"/>
        </pc:sldMkLst>
        <pc:spChg chg="mod">
          <ac:chgData name="Michael A WilsonSanchez" userId="S::maw542@nau.edu::fc6058b4-ddd9-4e33-9e0b-4a56c9121860" providerId="AD" clId="Web-{698E14BF-05F5-4B86-B5EF-679F188C2860}" dt="2020-11-12T02:44:30.349" v="19" actId="20577"/>
          <ac:spMkLst>
            <pc:docMk/>
            <pc:sldMk cId="477699286" sldId="347"/>
            <ac:spMk id="3" creationId="{68BFD502-B322-4114-B47C-023D18CDCADB}"/>
          </ac:spMkLst>
        </pc:spChg>
      </pc:sldChg>
      <pc:sldChg chg="modSp">
        <pc:chgData name="Michael A WilsonSanchez" userId="S::maw542@nau.edu::fc6058b4-ddd9-4e33-9e0b-4a56c9121860" providerId="AD" clId="Web-{698E14BF-05F5-4B86-B5EF-679F188C2860}" dt="2020-11-12T02:58:42.315" v="289"/>
        <pc:sldMkLst>
          <pc:docMk/>
          <pc:sldMk cId="2717862842" sldId="351"/>
        </pc:sldMkLst>
        <pc:spChg chg="mod">
          <ac:chgData name="Michael A WilsonSanchez" userId="S::maw542@nau.edu::fc6058b4-ddd9-4e33-9e0b-4a56c9121860" providerId="AD" clId="Web-{698E14BF-05F5-4B86-B5EF-679F188C2860}" dt="2020-11-12T02:46:01.990" v="185" actId="20577"/>
          <ac:spMkLst>
            <pc:docMk/>
            <pc:sldMk cId="2717862842" sldId="351"/>
            <ac:spMk id="5" creationId="{B60340B6-CF4B-48D6-9D75-11EB956E15D4}"/>
          </ac:spMkLst>
        </pc:spChg>
        <pc:graphicFrameChg chg="mod modGraphic">
          <ac:chgData name="Michael A WilsonSanchez" userId="S::maw542@nau.edu::fc6058b4-ddd9-4e33-9e0b-4a56c9121860" providerId="AD" clId="Web-{698E14BF-05F5-4B86-B5EF-679F188C2860}" dt="2020-11-12T02:58:42.315" v="289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modSp">
        <pc:chgData name="Michael A WilsonSanchez" userId="S::maw542@nau.edu::fc6058b4-ddd9-4e33-9e0b-4a56c9121860" providerId="AD" clId="Web-{698E14BF-05F5-4B86-B5EF-679F188C2860}" dt="2020-11-12T02:51:02.864" v="271" actId="20577"/>
        <pc:sldMkLst>
          <pc:docMk/>
          <pc:sldMk cId="3642597445" sldId="416"/>
        </pc:sldMkLst>
        <pc:spChg chg="mod">
          <ac:chgData name="Michael A WilsonSanchez" userId="S::maw542@nau.edu::fc6058b4-ddd9-4e33-9e0b-4a56c9121860" providerId="AD" clId="Web-{698E14BF-05F5-4B86-B5EF-679F188C2860}" dt="2020-11-12T02:51:02.864" v="271" actId="20577"/>
          <ac:spMkLst>
            <pc:docMk/>
            <pc:sldMk cId="3642597445" sldId="416"/>
            <ac:spMk id="5" creationId="{27DB5ED0-42AF-47A5-A4EB-60CC0944E4D3}"/>
          </ac:spMkLst>
        </pc:spChg>
      </pc:sldChg>
    </pc:docChg>
  </pc:docChgLst>
  <pc:docChgLst>
    <pc:chgData name="Alexander D Soto" userId="S::ads524@nau.edu::1d982df1-030d-4b8e-8ebd-952ddd1b2008" providerId="AD" clId="Web-{D2D6D405-236A-4297-99B0-E6F5A8AA821D}"/>
    <pc:docChg chg="modSld">
      <pc:chgData name="Alexander D Soto" userId="S::ads524@nau.edu::1d982df1-030d-4b8e-8ebd-952ddd1b2008" providerId="AD" clId="Web-{D2D6D405-236A-4297-99B0-E6F5A8AA821D}" dt="2021-02-25T19:50:40.256" v="136" actId="20577"/>
      <pc:docMkLst>
        <pc:docMk/>
      </pc:docMkLst>
      <pc:sldChg chg="addSp delSp modSp">
        <pc:chgData name="Alexander D Soto" userId="S::ads524@nau.edu::1d982df1-030d-4b8e-8ebd-952ddd1b2008" providerId="AD" clId="Web-{D2D6D405-236A-4297-99B0-E6F5A8AA821D}" dt="2021-02-25T19:50:40.256" v="136" actId="20577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D2D6D405-236A-4297-99B0-E6F5A8AA821D}" dt="2021-02-25T19:50:40.256" v="136" actId="20577"/>
          <ac:spMkLst>
            <pc:docMk/>
            <pc:sldMk cId="1129089803" sldId="454"/>
            <ac:spMk id="4" creationId="{F04828A6-B430-4F02-A871-1BC7CACBC09B}"/>
          </ac:spMkLst>
        </pc:spChg>
        <pc:picChg chg="add mod">
          <ac:chgData name="Alexander D Soto" userId="S::ads524@nau.edu::1d982df1-030d-4b8e-8ebd-952ddd1b2008" providerId="AD" clId="Web-{D2D6D405-236A-4297-99B0-E6F5A8AA821D}" dt="2021-02-25T19:47:23.580" v="24" actId="14100"/>
          <ac:picMkLst>
            <pc:docMk/>
            <pc:sldMk cId="1129089803" sldId="454"/>
            <ac:picMk id="5" creationId="{96C7C11D-5262-46ED-B652-8113790261C2}"/>
          </ac:picMkLst>
        </pc:picChg>
        <pc:picChg chg="add del mod">
          <ac:chgData name="Alexander D Soto" userId="S::ads524@nau.edu::1d982df1-030d-4b8e-8ebd-952ddd1b2008" providerId="AD" clId="Web-{D2D6D405-236A-4297-99B0-E6F5A8AA821D}" dt="2021-02-25T19:45:51.016" v="8"/>
          <ac:picMkLst>
            <pc:docMk/>
            <pc:sldMk cId="1129089803" sldId="454"/>
            <ac:picMk id="6" creationId="{9E68BF3C-E86B-413E-B857-EC5ED86447BD}"/>
          </ac:picMkLst>
        </pc:picChg>
        <pc:picChg chg="add mod">
          <ac:chgData name="Alexander D Soto" userId="S::ads524@nau.edu::1d982df1-030d-4b8e-8ebd-952ddd1b2008" providerId="AD" clId="Web-{D2D6D405-236A-4297-99B0-E6F5A8AA821D}" dt="2021-02-25T19:47:16.299" v="22" actId="1076"/>
          <ac:picMkLst>
            <pc:docMk/>
            <pc:sldMk cId="1129089803" sldId="454"/>
            <ac:picMk id="7" creationId="{90D450D2-970D-4ADD-85D6-4EBBD8270FE4}"/>
          </ac:picMkLst>
        </pc:picChg>
        <pc:picChg chg="add mod">
          <ac:chgData name="Alexander D Soto" userId="S::ads524@nau.edu::1d982df1-030d-4b8e-8ebd-952ddd1b2008" providerId="AD" clId="Web-{D2D6D405-236A-4297-99B0-E6F5A8AA821D}" dt="2021-02-25T19:47:15.002" v="21" actId="1076"/>
          <ac:picMkLst>
            <pc:docMk/>
            <pc:sldMk cId="1129089803" sldId="454"/>
            <ac:picMk id="8" creationId="{597C6E18-5223-44DE-95FF-0C1CAD481004}"/>
          </ac:picMkLst>
        </pc:picChg>
      </pc:sldChg>
    </pc:docChg>
  </pc:docChgLst>
  <pc:docChgLst>
    <pc:chgData name="Timothy D Anderson" userId="S::tda62@nau.edu::f33d95cc-121d-4b65-b3f3-b1c0eec26770" providerId="AD" clId="Web-{522E78EF-55A7-4000-9704-2F4B7F7E485E}"/>
    <pc:docChg chg="modSld">
      <pc:chgData name="Timothy D Anderson" userId="S::tda62@nau.edu::f33d95cc-121d-4b65-b3f3-b1c0eec26770" providerId="AD" clId="Web-{522E78EF-55A7-4000-9704-2F4B7F7E485E}" dt="2021-02-26T18:52:47.724" v="7" actId="20577"/>
      <pc:docMkLst>
        <pc:docMk/>
      </pc:docMkLst>
      <pc:sldChg chg="modSp">
        <pc:chgData name="Timothy D Anderson" userId="S::tda62@nau.edu::f33d95cc-121d-4b65-b3f3-b1c0eec26770" providerId="AD" clId="Web-{522E78EF-55A7-4000-9704-2F4B7F7E485E}" dt="2021-02-26T18:52:47.724" v="7" actId="20577"/>
        <pc:sldMkLst>
          <pc:docMk/>
          <pc:sldMk cId="326392269" sldId="402"/>
        </pc:sldMkLst>
        <pc:spChg chg="mod">
          <ac:chgData name="Timothy D Anderson" userId="S::tda62@nau.edu::f33d95cc-121d-4b65-b3f3-b1c0eec26770" providerId="AD" clId="Web-{522E78EF-55A7-4000-9704-2F4B7F7E485E}" dt="2021-02-26T18:52:47.724" v="7" actId="20577"/>
          <ac:spMkLst>
            <pc:docMk/>
            <pc:sldMk cId="326392269" sldId="402"/>
            <ac:spMk id="5" creationId="{44566232-B7AF-4136-886B-05C5C46D6215}"/>
          </ac:spMkLst>
        </pc:spChg>
      </pc:sldChg>
      <pc:sldChg chg="modSp">
        <pc:chgData name="Timothy D Anderson" userId="S::tda62@nau.edu::f33d95cc-121d-4b65-b3f3-b1c0eec26770" providerId="AD" clId="Web-{522E78EF-55A7-4000-9704-2F4B7F7E485E}" dt="2021-02-26T18:48:15.749" v="1" actId="1076"/>
        <pc:sldMkLst>
          <pc:docMk/>
          <pc:sldMk cId="3147886103" sldId="419"/>
        </pc:sldMkLst>
        <pc:picChg chg="mod">
          <ac:chgData name="Timothy D Anderson" userId="S::tda62@nau.edu::f33d95cc-121d-4b65-b3f3-b1c0eec26770" providerId="AD" clId="Web-{522E78EF-55A7-4000-9704-2F4B7F7E485E}" dt="2021-02-26T18:48:15.749" v="1" actId="1076"/>
          <ac:picMkLst>
            <pc:docMk/>
            <pc:sldMk cId="3147886103" sldId="419"/>
            <ac:picMk id="6" creationId="{1A059A2A-60EA-49DC-BE2C-E52A78DD7779}"/>
          </ac:picMkLst>
        </pc:picChg>
      </pc:sldChg>
    </pc:docChg>
  </pc:docChgLst>
  <pc:docChgLst>
    <pc:chgData name="Timothy D Anderson" userId="S::tda62@nau.edu::f33d95cc-121d-4b65-b3f3-b1c0eec26770" providerId="AD" clId="Web-{D5DDDFEC-E9AD-4654-A0E8-230D1AAC6929}"/>
    <pc:docChg chg="modSld">
      <pc:chgData name="Timothy D Anderson" userId="S::tda62@nau.edu::f33d95cc-121d-4b65-b3f3-b1c0eec26770" providerId="AD" clId="Web-{D5DDDFEC-E9AD-4654-A0E8-230D1AAC6929}" dt="2020-11-12T02:31:34.218" v="10" actId="1076"/>
      <pc:docMkLst>
        <pc:docMk/>
      </pc:docMkLst>
      <pc:sldChg chg="addSp delSp modSp">
        <pc:chgData name="Timothy D Anderson" userId="S::tda62@nau.edu::f33d95cc-121d-4b65-b3f3-b1c0eec26770" providerId="AD" clId="Web-{D5DDDFEC-E9AD-4654-A0E8-230D1AAC6929}" dt="2020-11-12T02:31:06.889" v="8" actId="1076"/>
        <pc:sldMkLst>
          <pc:docMk/>
          <pc:sldMk cId="333869463" sldId="378"/>
        </pc:sldMkLst>
        <pc:spChg chg="mod">
          <ac:chgData name="Timothy D Anderson" userId="S::tda62@nau.edu::f33d95cc-121d-4b65-b3f3-b1c0eec26770" providerId="AD" clId="Web-{D5DDDFEC-E9AD-4654-A0E8-230D1AAC6929}" dt="2020-11-12T02:31:04.983" v="7" actId="1076"/>
          <ac:spMkLst>
            <pc:docMk/>
            <pc:sldMk cId="333869463" sldId="378"/>
            <ac:spMk id="8" creationId="{AC55324F-7357-4915-8EA4-F657E1514E6E}"/>
          </ac:spMkLst>
        </pc:spChg>
        <pc:picChg chg="add mod">
          <ac:chgData name="Timothy D Anderson" userId="S::tda62@nau.edu::f33d95cc-121d-4b65-b3f3-b1c0eec26770" providerId="AD" clId="Web-{D5DDDFEC-E9AD-4654-A0E8-230D1AAC6929}" dt="2020-11-12T02:31:06.889" v="8" actId="1076"/>
          <ac:picMkLst>
            <pc:docMk/>
            <pc:sldMk cId="333869463" sldId="378"/>
            <ac:picMk id="6" creationId="{F8BD87D9-4235-40AC-8A31-2397DFA7B73C}"/>
          </ac:picMkLst>
        </pc:picChg>
        <pc:picChg chg="mod">
          <ac:chgData name="Timothy D Anderson" userId="S::tda62@nau.edu::f33d95cc-121d-4b65-b3f3-b1c0eec26770" providerId="AD" clId="Web-{D5DDDFEC-E9AD-4654-A0E8-230D1AAC6929}" dt="2020-11-12T02:31:00.905" v="6" actId="1076"/>
          <ac:picMkLst>
            <pc:docMk/>
            <pc:sldMk cId="333869463" sldId="378"/>
            <ac:picMk id="10" creationId="{1F668741-5F5B-4544-AC93-F0053872C4F9}"/>
          </ac:picMkLst>
        </pc:picChg>
        <pc:picChg chg="del">
          <ac:chgData name="Timothy D Anderson" userId="S::tda62@nau.edu::f33d95cc-121d-4b65-b3f3-b1c0eec26770" providerId="AD" clId="Web-{D5DDDFEC-E9AD-4654-A0E8-230D1AAC6929}" dt="2020-11-12T02:30:19.498" v="0"/>
          <ac:picMkLst>
            <pc:docMk/>
            <pc:sldMk cId="333869463" sldId="378"/>
            <ac:picMk id="12" creationId="{2F75C62A-E845-42D5-AF29-6F8157BD2C81}"/>
          </ac:picMkLst>
        </pc:picChg>
      </pc:sldChg>
      <pc:sldChg chg="modSp">
        <pc:chgData name="Timothy D Anderson" userId="S::tda62@nau.edu::f33d95cc-121d-4b65-b3f3-b1c0eec26770" providerId="AD" clId="Web-{D5DDDFEC-E9AD-4654-A0E8-230D1AAC6929}" dt="2020-11-12T02:31:34.218" v="10" actId="1076"/>
        <pc:sldMkLst>
          <pc:docMk/>
          <pc:sldMk cId="3147886103" sldId="419"/>
        </pc:sldMkLst>
        <pc:picChg chg="mod">
          <ac:chgData name="Timothy D Anderson" userId="S::tda62@nau.edu::f33d95cc-121d-4b65-b3f3-b1c0eec26770" providerId="AD" clId="Web-{D5DDDFEC-E9AD-4654-A0E8-230D1AAC6929}" dt="2020-11-12T02:31:34.218" v="10" actId="1076"/>
          <ac:picMkLst>
            <pc:docMk/>
            <pc:sldMk cId="3147886103" sldId="419"/>
            <ac:picMk id="6" creationId="{1A059A2A-60EA-49DC-BE2C-E52A78DD7779}"/>
          </ac:picMkLst>
        </pc:picChg>
      </pc:sldChg>
    </pc:docChg>
  </pc:docChgLst>
  <pc:docChgLst>
    <pc:chgData name="Michael A WilsonSanchez" userId="S::maw542@nau.edu::fc6058b4-ddd9-4e33-9e0b-4a56c9121860" providerId="AD" clId="Web-{43584CAB-C671-441F-9033-B49E68B95CF0}"/>
    <pc:docChg chg="modSld">
      <pc:chgData name="Michael A WilsonSanchez" userId="S::maw542@nau.edu::fc6058b4-ddd9-4e33-9e0b-4a56c9121860" providerId="AD" clId="Web-{43584CAB-C671-441F-9033-B49E68B95CF0}" dt="2021-02-25T20:44:07.089" v="52" actId="1076"/>
      <pc:docMkLst>
        <pc:docMk/>
      </pc:docMkLst>
      <pc:sldChg chg="addSp delSp modSp">
        <pc:chgData name="Michael A WilsonSanchez" userId="S::maw542@nau.edu::fc6058b4-ddd9-4e33-9e0b-4a56c9121860" providerId="AD" clId="Web-{43584CAB-C671-441F-9033-B49E68B95CF0}" dt="2021-02-25T20:44:07.089" v="52" actId="1076"/>
        <pc:sldMkLst>
          <pc:docMk/>
          <pc:sldMk cId="4283164079" sldId="362"/>
        </pc:sldMkLst>
        <pc:graphicFrameChg chg="add mod modGraphic">
          <ac:chgData name="Michael A WilsonSanchez" userId="S::maw542@nau.edu::fc6058b4-ddd9-4e33-9e0b-4a56c9121860" providerId="AD" clId="Web-{43584CAB-C671-441F-9033-B49E68B95CF0}" dt="2021-02-25T20:43:19.291" v="24" actId="1076"/>
          <ac:graphicFrameMkLst>
            <pc:docMk/>
            <pc:sldMk cId="4283164079" sldId="362"/>
            <ac:graphicFrameMk id="5" creationId="{5FB75160-67B2-463F-BF9E-C2B8FFBA0659}"/>
          </ac:graphicFrameMkLst>
        </pc:graphicFrameChg>
        <pc:graphicFrameChg chg="add mod modGraphic">
          <ac:chgData name="Michael A WilsonSanchez" userId="S::maw542@nau.edu::fc6058b4-ddd9-4e33-9e0b-4a56c9121860" providerId="AD" clId="Web-{43584CAB-C671-441F-9033-B49E68B95CF0}" dt="2021-02-25T20:44:07.089" v="52" actId="1076"/>
          <ac:graphicFrameMkLst>
            <pc:docMk/>
            <pc:sldMk cId="4283164079" sldId="362"/>
            <ac:graphicFrameMk id="7" creationId="{0AC35467-5663-4C8D-A561-79CB2B0809B3}"/>
          </ac:graphicFrameMkLst>
        </pc:graphicFrameChg>
        <pc:graphicFrameChg chg="del">
          <ac:chgData name="Michael A WilsonSanchez" userId="S::maw542@nau.edu::fc6058b4-ddd9-4e33-9e0b-4a56c9121860" providerId="AD" clId="Web-{43584CAB-C671-441F-9033-B49E68B95CF0}" dt="2021-02-25T20:42:34.915" v="0"/>
          <ac:graphicFrameMkLst>
            <pc:docMk/>
            <pc:sldMk cId="4283164079" sldId="362"/>
            <ac:graphicFrameMk id="8" creationId="{4BE37A22-440C-4256-B3AF-764334C7B228}"/>
          </ac:graphicFrameMkLst>
        </pc:graphicFrameChg>
        <pc:graphicFrameChg chg="del">
          <ac:chgData name="Michael A WilsonSanchez" userId="S::maw542@nau.edu::fc6058b4-ddd9-4e33-9e0b-4a56c9121860" providerId="AD" clId="Web-{43584CAB-C671-441F-9033-B49E68B95CF0}" dt="2021-02-25T20:43:23.900" v="25"/>
          <ac:graphicFrameMkLst>
            <pc:docMk/>
            <pc:sldMk cId="4283164079" sldId="362"/>
            <ac:graphicFrameMk id="9" creationId="{08CDA45A-C33B-4829-8CD9-6BB97ED98881}"/>
          </ac:graphicFrameMkLst>
        </pc:graphicFrameChg>
      </pc:sldChg>
    </pc:docChg>
  </pc:docChgLst>
  <pc:docChgLst>
    <pc:chgData name="Andrea Georgina Hernandez Limon" userId="6fcd4d0b-4b7f-4755-a530-9eb3ae6ce82a" providerId="ADAL" clId="{C3C1C342-9268-4D51-9A86-28E0470E939C}"/>
    <pc:docChg chg="undo custSel addSld delSld modSld sldOrd">
      <pc:chgData name="Andrea Georgina Hernandez Limon" userId="6fcd4d0b-4b7f-4755-a530-9eb3ae6ce82a" providerId="ADAL" clId="{C3C1C342-9268-4D51-9A86-28E0470E939C}" dt="2021-02-11T04:32:22.778" v="1739" actId="20577"/>
      <pc:docMkLst>
        <pc:docMk/>
      </pc:docMkLst>
      <pc:sldChg chg="modSp mod">
        <pc:chgData name="Andrea Georgina Hernandez Limon" userId="6fcd4d0b-4b7f-4755-a530-9eb3ae6ce82a" providerId="ADAL" clId="{C3C1C342-9268-4D51-9A86-28E0470E939C}" dt="2021-02-11T03:26:30.868" v="398" actId="207"/>
        <pc:sldMkLst>
          <pc:docMk/>
          <pc:sldMk cId="193343161" sldId="336"/>
        </pc:sldMkLst>
        <pc:spChg chg="mod">
          <ac:chgData name="Andrea Georgina Hernandez Limon" userId="6fcd4d0b-4b7f-4755-a530-9eb3ae6ce82a" providerId="ADAL" clId="{C3C1C342-9268-4D51-9A86-28E0470E939C}" dt="2021-02-11T01:49:09.137" v="25" actId="20577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ndrea Georgina Hernandez Limon" userId="6fcd4d0b-4b7f-4755-a530-9eb3ae6ce82a" providerId="ADAL" clId="{C3C1C342-9268-4D51-9A86-28E0470E939C}" dt="2021-02-11T03:26:30.868" v="398" actId="207"/>
          <ac:spMkLst>
            <pc:docMk/>
            <pc:sldMk cId="193343161" sldId="336"/>
            <ac:spMk id="3" creationId="{27C711E4-4F40-445E-AFE3-B413960D75EB}"/>
          </ac:spMkLst>
        </pc:spChg>
        <pc:spChg chg="mod">
          <ac:chgData name="Andrea Georgina Hernandez Limon" userId="6fcd4d0b-4b7f-4755-a530-9eb3ae6ce82a" providerId="ADAL" clId="{C3C1C342-9268-4D51-9A86-28E0470E939C}" dt="2021-02-11T01:48:37.510" v="0" actId="14100"/>
          <ac:spMkLst>
            <pc:docMk/>
            <pc:sldMk cId="193343161" sldId="336"/>
            <ac:spMk id="4" creationId="{AB143B1E-FB2A-4C1A-8E56-5B3090377CFD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2:07.890" v="192" actId="15"/>
        <pc:sldMkLst>
          <pc:docMk/>
          <pc:sldMk cId="2880555369" sldId="338"/>
        </pc:sldMkLst>
        <pc:spChg chg="mod">
          <ac:chgData name="Andrea Georgina Hernandez Limon" userId="6fcd4d0b-4b7f-4755-a530-9eb3ae6ce82a" providerId="ADAL" clId="{C3C1C342-9268-4D51-9A86-28E0470E939C}" dt="2021-02-11T02:32:07.890" v="192" actId="15"/>
          <ac:spMkLst>
            <pc:docMk/>
            <pc:sldMk cId="2880555369" sldId="338"/>
            <ac:spMk id="5" creationId="{765EA134-87A6-4E17-8A20-454CECAE7A7A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06:36.026" v="153" actId="14100"/>
        <pc:sldMkLst>
          <pc:docMk/>
          <pc:sldMk cId="501055782" sldId="346"/>
        </pc:sldMkLst>
        <pc:spChg chg="mod">
          <ac:chgData name="Andrea Georgina Hernandez Limon" userId="6fcd4d0b-4b7f-4755-a530-9eb3ae6ce82a" providerId="ADAL" clId="{C3C1C342-9268-4D51-9A86-28E0470E939C}" dt="2021-02-11T02:06:36.026" v="153" actId="14100"/>
          <ac:spMkLst>
            <pc:docMk/>
            <pc:sldMk cId="501055782" sldId="346"/>
            <ac:spMk id="5" creationId="{1DAD82AB-F2E0-4968-ADEB-04543917E37C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06:14.166" v="151" actId="1035"/>
        <pc:sldMkLst>
          <pc:docMk/>
          <pc:sldMk cId="477699286" sldId="347"/>
        </pc:sldMkLst>
        <pc:spChg chg="mod">
          <ac:chgData name="Andrea Georgina Hernandez Limon" userId="6fcd4d0b-4b7f-4755-a530-9eb3ae6ce82a" providerId="ADAL" clId="{C3C1C342-9268-4D51-9A86-28E0470E939C}" dt="2021-02-11T02:06:14.166" v="151" actId="1035"/>
          <ac:spMkLst>
            <pc:docMk/>
            <pc:sldMk cId="477699286" sldId="347"/>
            <ac:spMk id="5" creationId="{720F66A8-6C12-4CDA-9169-857E824928EC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1:26.842" v="186" actId="14100"/>
        <pc:sldMkLst>
          <pc:docMk/>
          <pc:sldMk cId="2843309129" sldId="349"/>
        </pc:sldMkLst>
        <pc:spChg chg="mod">
          <ac:chgData name="Andrea Georgina Hernandez Limon" userId="6fcd4d0b-4b7f-4755-a530-9eb3ae6ce82a" providerId="ADAL" clId="{C3C1C342-9268-4D51-9A86-28E0470E939C}" dt="2021-02-11T02:31:26.842" v="186" actId="14100"/>
          <ac:spMkLst>
            <pc:docMk/>
            <pc:sldMk cId="2843309129" sldId="349"/>
            <ac:spMk id="5" creationId="{7CBD1A6D-D8EE-4ADF-8094-EB7E0B9A927A}"/>
          </ac:spMkLst>
        </pc:spChg>
      </pc:sldChg>
      <pc:sldChg chg="modSp add del mod">
        <pc:chgData name="Andrea Georgina Hernandez Limon" userId="6fcd4d0b-4b7f-4755-a530-9eb3ae6ce82a" providerId="ADAL" clId="{C3C1C342-9268-4D51-9A86-28E0470E939C}" dt="2021-02-11T02:07:02.733" v="156" actId="2696"/>
        <pc:sldMkLst>
          <pc:docMk/>
          <pc:sldMk cId="3107878022" sldId="350"/>
        </pc:sldMkLst>
        <pc:spChg chg="mod">
          <ac:chgData name="Andrea Georgina Hernandez Limon" userId="6fcd4d0b-4b7f-4755-a530-9eb3ae6ce82a" providerId="ADAL" clId="{C3C1C342-9268-4D51-9A86-28E0470E939C}" dt="2021-02-11T02:02:40.347" v="129" actId="21"/>
          <ac:spMkLst>
            <pc:docMk/>
            <pc:sldMk cId="3107878022" sldId="350"/>
            <ac:spMk id="5" creationId="{AC3BFE9E-D3F5-46ED-9E68-9AA358ACB9FC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2:48.568" v="195" actId="14100"/>
        <pc:sldMkLst>
          <pc:docMk/>
          <pc:sldMk cId="2717862842" sldId="351"/>
        </pc:sldMkLst>
        <pc:spChg chg="mod">
          <ac:chgData name="Andrea Georgina Hernandez Limon" userId="6fcd4d0b-4b7f-4755-a530-9eb3ae6ce82a" providerId="ADAL" clId="{C3C1C342-9268-4D51-9A86-28E0470E939C}" dt="2021-02-11T02:32:48.568" v="195" actId="14100"/>
          <ac:spMkLst>
            <pc:docMk/>
            <pc:sldMk cId="2717862842" sldId="351"/>
            <ac:spMk id="5" creationId="{B60340B6-CF4B-48D6-9D75-11EB956E15D4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1:47.485" v="188" actId="1076"/>
        <pc:sldMkLst>
          <pc:docMk/>
          <pc:sldMk cId="2430088604" sldId="399"/>
        </pc:sldMkLst>
        <pc:spChg chg="mod">
          <ac:chgData name="Andrea Georgina Hernandez Limon" userId="6fcd4d0b-4b7f-4755-a530-9eb3ae6ce82a" providerId="ADAL" clId="{C3C1C342-9268-4D51-9A86-28E0470E939C}" dt="2021-02-11T02:31:47.485" v="188" actId="1076"/>
          <ac:spMkLst>
            <pc:docMk/>
            <pc:sldMk cId="2430088604" sldId="399"/>
            <ac:spMk id="5" creationId="{C428673A-72C7-4B49-A975-50C356BC10D4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4:32:22.778" v="1739" actId="20577"/>
        <pc:sldMkLst>
          <pc:docMk/>
          <pc:sldMk cId="1753329253" sldId="401"/>
        </pc:sldMkLst>
        <pc:spChg chg="mod">
          <ac:chgData name="Andrea Georgina Hernandez Limon" userId="6fcd4d0b-4b7f-4755-a530-9eb3ae6ce82a" providerId="ADAL" clId="{C3C1C342-9268-4D51-9A86-28E0470E939C}" dt="2021-02-11T04:32:22.778" v="1739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8:21.174" v="199" actId="14100"/>
        <pc:sldMkLst>
          <pc:docMk/>
          <pc:sldMk cId="3109645629" sldId="415"/>
        </pc:sldMkLst>
        <pc:spChg chg="mod">
          <ac:chgData name="Andrea Georgina Hernandez Limon" userId="6fcd4d0b-4b7f-4755-a530-9eb3ae6ce82a" providerId="ADAL" clId="{C3C1C342-9268-4D51-9A86-28E0470E939C}" dt="2021-02-11T02:38:21.174" v="199" actId="14100"/>
          <ac:spMkLst>
            <pc:docMk/>
            <pc:sldMk cId="3109645629" sldId="415"/>
            <ac:spMk id="5" creationId="{20E2A80A-E794-4692-9B5B-2B786208A163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08:12.964" v="163" actId="1076"/>
        <pc:sldMkLst>
          <pc:docMk/>
          <pc:sldMk cId="1706015516" sldId="425"/>
        </pc:sldMkLst>
        <pc:spChg chg="mod">
          <ac:chgData name="Andrea Georgina Hernandez Limon" userId="6fcd4d0b-4b7f-4755-a530-9eb3ae6ce82a" providerId="ADAL" clId="{C3C1C342-9268-4D51-9A86-28E0470E939C}" dt="2021-02-11T02:08:12.964" v="163" actId="1076"/>
          <ac:spMkLst>
            <pc:docMk/>
            <pc:sldMk cId="1706015516" sldId="425"/>
            <ac:spMk id="5" creationId="{BAAAF645-33FA-4BB0-B349-93D2E5CEB4C9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7:57.863" v="196" actId="948"/>
        <pc:sldMkLst>
          <pc:docMk/>
          <pc:sldMk cId="1356060512" sldId="427"/>
        </pc:sldMkLst>
        <pc:spChg chg="mod">
          <ac:chgData name="Andrea Georgina Hernandez Limon" userId="6fcd4d0b-4b7f-4755-a530-9eb3ae6ce82a" providerId="ADAL" clId="{C3C1C342-9268-4D51-9A86-28E0470E939C}" dt="2021-02-11T02:37:57.863" v="196" actId="948"/>
          <ac:spMkLst>
            <pc:docMk/>
            <pc:sldMk cId="1356060512" sldId="427"/>
            <ac:spMk id="5" creationId="{C3B7A2D3-BECE-4049-9259-40CEAD28C9B9}"/>
          </ac:spMkLst>
        </pc:spChg>
      </pc:sldChg>
      <pc:sldChg chg="modSp new mod ord">
        <pc:chgData name="Andrea Georgina Hernandez Limon" userId="6fcd4d0b-4b7f-4755-a530-9eb3ae6ce82a" providerId="ADAL" clId="{C3C1C342-9268-4D51-9A86-28E0470E939C}" dt="2021-02-11T04:31:42.885" v="1730" actId="20577"/>
        <pc:sldMkLst>
          <pc:docMk/>
          <pc:sldMk cId="1711366799" sldId="442"/>
        </pc:sldMkLst>
        <pc:spChg chg="mod">
          <ac:chgData name="Andrea Georgina Hernandez Limon" userId="6fcd4d0b-4b7f-4755-a530-9eb3ae6ce82a" providerId="ADAL" clId="{C3C1C342-9268-4D51-9A86-28E0470E939C}" dt="2021-02-11T04:17:00.716" v="1357" actId="20577"/>
          <ac:spMkLst>
            <pc:docMk/>
            <pc:sldMk cId="1711366799" sldId="442"/>
            <ac:spMk id="4" creationId="{E01B3088-4C67-4448-9198-526DC558648E}"/>
          </ac:spMkLst>
        </pc:spChg>
        <pc:spChg chg="mod">
          <ac:chgData name="Andrea Georgina Hernandez Limon" userId="6fcd4d0b-4b7f-4755-a530-9eb3ae6ce82a" providerId="ADAL" clId="{C3C1C342-9268-4D51-9A86-28E0470E939C}" dt="2021-02-11T04:31:42.885" v="1730" actId="20577"/>
          <ac:spMkLst>
            <pc:docMk/>
            <pc:sldMk cId="1711366799" sldId="442"/>
            <ac:spMk id="5" creationId="{475A03BE-2FA3-44A6-84B4-EDA09B89B966}"/>
          </ac:spMkLst>
        </pc:spChg>
      </pc:sldChg>
      <pc:sldChg chg="modSp new del mod ord">
        <pc:chgData name="Andrea Georgina Hernandez Limon" userId="6fcd4d0b-4b7f-4755-a530-9eb3ae6ce82a" providerId="ADAL" clId="{C3C1C342-9268-4D51-9A86-28E0470E939C}" dt="2021-02-11T03:43:20.801" v="510" actId="2696"/>
        <pc:sldMkLst>
          <pc:docMk/>
          <pc:sldMk cId="1723634553" sldId="442"/>
        </pc:sldMkLst>
        <pc:spChg chg="mod">
          <ac:chgData name="Andrea Georgina Hernandez Limon" userId="6fcd4d0b-4b7f-4755-a530-9eb3ae6ce82a" providerId="ADAL" clId="{C3C1C342-9268-4D51-9A86-28E0470E939C}" dt="2021-02-11T02:58:45.143" v="387" actId="20577"/>
          <ac:spMkLst>
            <pc:docMk/>
            <pc:sldMk cId="1723634553" sldId="442"/>
            <ac:spMk id="5" creationId="{BD344E85-28A1-4995-9A60-932A16F52448}"/>
          </ac:spMkLst>
        </pc:spChg>
      </pc:sldChg>
      <pc:sldChg chg="new del">
        <pc:chgData name="Andrea Georgina Hernandez Limon" userId="6fcd4d0b-4b7f-4755-a530-9eb3ae6ce82a" providerId="ADAL" clId="{C3C1C342-9268-4D51-9A86-28E0470E939C}" dt="2021-02-11T02:38:46.485" v="201" actId="680"/>
        <pc:sldMkLst>
          <pc:docMk/>
          <pc:sldMk cId="3456535417" sldId="442"/>
        </pc:sldMkLst>
      </pc:sldChg>
    </pc:docChg>
  </pc:docChgLst>
  <pc:docChgLst>
    <pc:chgData name="Sam A Mangialardi" userId="c95fa8d0-8aa5-43d6-9d31-8ba6f893c9b3" providerId="ADAL" clId="{22F55D1C-4F92-4BE8-9A36-018435D73D05}"/>
    <pc:docChg chg="custSel addSld modSld sldOrd">
      <pc:chgData name="Sam A Mangialardi" userId="c95fa8d0-8aa5-43d6-9d31-8ba6f893c9b3" providerId="ADAL" clId="{22F55D1C-4F92-4BE8-9A36-018435D73D05}" dt="2021-02-24T23:30:30.978" v="2521" actId="20577"/>
      <pc:docMkLst>
        <pc:docMk/>
      </pc:docMkLst>
      <pc:sldChg chg="modSp mod">
        <pc:chgData name="Sam A Mangialardi" userId="c95fa8d0-8aa5-43d6-9d31-8ba6f893c9b3" providerId="ADAL" clId="{22F55D1C-4F92-4BE8-9A36-018435D73D05}" dt="2021-02-24T23:30:30.978" v="2521" actId="20577"/>
        <pc:sldMkLst>
          <pc:docMk/>
          <pc:sldMk cId="2448866715" sldId="268"/>
        </pc:sldMkLst>
        <pc:spChg chg="mod">
          <ac:chgData name="Sam A Mangialardi" userId="c95fa8d0-8aa5-43d6-9d31-8ba6f893c9b3" providerId="ADAL" clId="{22F55D1C-4F92-4BE8-9A36-018435D73D05}" dt="2021-02-24T23:30:30.978" v="2521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addCm modCm">
        <pc:chgData name="Sam A Mangialardi" userId="c95fa8d0-8aa5-43d6-9d31-8ba6f893c9b3" providerId="ADAL" clId="{22F55D1C-4F92-4BE8-9A36-018435D73D05}" dt="2021-02-24T06:22:41.146" v="491"/>
        <pc:sldMkLst>
          <pc:docMk/>
          <pc:sldMk cId="645251281" sldId="327"/>
        </pc:sldMkLst>
      </pc:sldChg>
      <pc:sldChg chg="modSp mod addCm modCm">
        <pc:chgData name="Sam A Mangialardi" userId="c95fa8d0-8aa5-43d6-9d31-8ba6f893c9b3" providerId="ADAL" clId="{22F55D1C-4F92-4BE8-9A36-018435D73D05}" dt="2021-02-24T05:59:25.116" v="117"/>
        <pc:sldMkLst>
          <pc:docMk/>
          <pc:sldMk cId="1843382149" sldId="354"/>
        </pc:sldMkLst>
        <pc:spChg chg="mod">
          <ac:chgData name="Sam A Mangialardi" userId="c95fa8d0-8aa5-43d6-9d31-8ba6f893c9b3" providerId="ADAL" clId="{22F55D1C-4F92-4BE8-9A36-018435D73D05}" dt="2021-02-24T05:58:55.914" v="114" actId="20577"/>
          <ac:spMkLst>
            <pc:docMk/>
            <pc:sldMk cId="1843382149" sldId="354"/>
            <ac:spMk id="4" creationId="{29330D20-7208-48E2-91C1-2E4E943694E9}"/>
          </ac:spMkLst>
        </pc:spChg>
      </pc:sldChg>
      <pc:sldChg chg="addCm modCm">
        <pc:chgData name="Sam A Mangialardi" userId="c95fa8d0-8aa5-43d6-9d31-8ba6f893c9b3" providerId="ADAL" clId="{22F55D1C-4F92-4BE8-9A36-018435D73D05}" dt="2021-02-24T06:38:27.824" v="2032"/>
        <pc:sldMkLst>
          <pc:docMk/>
          <pc:sldMk cId="1057314428" sldId="360"/>
        </pc:sldMkLst>
      </pc:sldChg>
      <pc:sldChg chg="addCm modCm">
        <pc:chgData name="Sam A Mangialardi" userId="c95fa8d0-8aa5-43d6-9d31-8ba6f893c9b3" providerId="ADAL" clId="{22F55D1C-4F92-4BE8-9A36-018435D73D05}" dt="2021-02-24T06:21:24.404" v="489"/>
        <pc:sldMkLst>
          <pc:docMk/>
          <pc:sldMk cId="1909275138" sldId="411"/>
        </pc:sldMkLst>
      </pc:sldChg>
      <pc:sldChg chg="modSp mod">
        <pc:chgData name="Sam A Mangialardi" userId="c95fa8d0-8aa5-43d6-9d31-8ba6f893c9b3" providerId="ADAL" clId="{22F55D1C-4F92-4BE8-9A36-018435D73D05}" dt="2021-02-24T23:27:32.290" v="2488" actId="20577"/>
        <pc:sldMkLst>
          <pc:docMk/>
          <pc:sldMk cId="2660639811" sldId="445"/>
        </pc:sldMkLst>
        <pc:spChg chg="mod">
          <ac:chgData name="Sam A Mangialardi" userId="c95fa8d0-8aa5-43d6-9d31-8ba6f893c9b3" providerId="ADAL" clId="{22F55D1C-4F92-4BE8-9A36-018435D73D05}" dt="2021-02-24T23:27:32.290" v="2488" actId="20577"/>
          <ac:spMkLst>
            <pc:docMk/>
            <pc:sldMk cId="2660639811" sldId="445"/>
            <ac:spMk id="4" creationId="{48A73763-38DF-4E4D-9E0A-620B9CD8C387}"/>
          </ac:spMkLst>
        </pc:spChg>
      </pc:sldChg>
      <pc:sldChg chg="addSp modSp mod">
        <pc:chgData name="Sam A Mangialardi" userId="c95fa8d0-8aa5-43d6-9d31-8ba6f893c9b3" providerId="ADAL" clId="{22F55D1C-4F92-4BE8-9A36-018435D73D05}" dt="2021-02-24T06:51:47.173" v="2417" actId="1076"/>
        <pc:sldMkLst>
          <pc:docMk/>
          <pc:sldMk cId="719512023" sldId="451"/>
        </pc:sldMkLst>
        <pc:spChg chg="mod">
          <ac:chgData name="Sam A Mangialardi" userId="c95fa8d0-8aa5-43d6-9d31-8ba6f893c9b3" providerId="ADAL" clId="{22F55D1C-4F92-4BE8-9A36-018435D73D05}" dt="2021-02-24T06:48:08.751" v="2409" actId="313"/>
          <ac:spMkLst>
            <pc:docMk/>
            <pc:sldMk cId="719512023" sldId="451"/>
            <ac:spMk id="4" creationId="{0877C950-5D63-4A30-9954-F5FB3D6225BC}"/>
          </ac:spMkLst>
        </pc:spChg>
        <pc:picChg chg="add mod">
          <ac:chgData name="Sam A Mangialardi" userId="c95fa8d0-8aa5-43d6-9d31-8ba6f893c9b3" providerId="ADAL" clId="{22F55D1C-4F92-4BE8-9A36-018435D73D05}" dt="2021-02-24T06:51:21.944" v="2414" actId="1076"/>
          <ac:picMkLst>
            <pc:docMk/>
            <pc:sldMk cId="719512023" sldId="451"/>
            <ac:picMk id="6" creationId="{574D84C6-6AC3-4189-A5C0-4E0205FCD63B}"/>
          </ac:picMkLst>
        </pc:picChg>
        <pc:picChg chg="add mod">
          <ac:chgData name="Sam A Mangialardi" userId="c95fa8d0-8aa5-43d6-9d31-8ba6f893c9b3" providerId="ADAL" clId="{22F55D1C-4F92-4BE8-9A36-018435D73D05}" dt="2021-02-24T06:51:47.173" v="2417" actId="1076"/>
          <ac:picMkLst>
            <pc:docMk/>
            <pc:sldMk cId="719512023" sldId="451"/>
            <ac:picMk id="8" creationId="{1BEA1FDC-7FC8-4D7E-8DD2-ECC72EC38E61}"/>
          </ac:picMkLst>
        </pc:picChg>
      </pc:sldChg>
      <pc:sldChg chg="addSp modSp mod ord">
        <pc:chgData name="Sam A Mangialardi" userId="c95fa8d0-8aa5-43d6-9d31-8ba6f893c9b3" providerId="ADAL" clId="{22F55D1C-4F92-4BE8-9A36-018435D73D05}" dt="2021-02-24T23:30:13.322" v="2519" actId="113"/>
        <pc:sldMkLst>
          <pc:docMk/>
          <pc:sldMk cId="1243769927" sldId="456"/>
        </pc:sldMkLst>
        <pc:spChg chg="mod">
          <ac:chgData name="Sam A Mangialardi" userId="c95fa8d0-8aa5-43d6-9d31-8ba6f893c9b3" providerId="ADAL" clId="{22F55D1C-4F92-4BE8-9A36-018435D73D05}" dt="2021-02-24T06:17:16.388" v="487" actId="20577"/>
          <ac:spMkLst>
            <pc:docMk/>
            <pc:sldMk cId="1243769927" sldId="456"/>
            <ac:spMk id="4" creationId="{6C95F591-97C4-4B47-82C5-0A08B73E7B2D}"/>
          </ac:spMkLst>
        </pc:spChg>
        <pc:spChg chg="add mod">
          <ac:chgData name="Sam A Mangialardi" userId="c95fa8d0-8aa5-43d6-9d31-8ba6f893c9b3" providerId="ADAL" clId="{22F55D1C-4F92-4BE8-9A36-018435D73D05}" dt="2021-02-24T23:30:13.322" v="2519" actId="113"/>
          <ac:spMkLst>
            <pc:docMk/>
            <pc:sldMk cId="1243769927" sldId="456"/>
            <ac:spMk id="5" creationId="{DBC732A3-05EF-46FD-84C6-75C088B19D95}"/>
          </ac:spMkLst>
        </pc:spChg>
        <pc:spChg chg="add mod">
          <ac:chgData name="Sam A Mangialardi" userId="c95fa8d0-8aa5-43d6-9d31-8ba6f893c9b3" providerId="ADAL" clId="{22F55D1C-4F92-4BE8-9A36-018435D73D05}" dt="2021-02-24T06:14:45.911" v="410" actId="1076"/>
          <ac:spMkLst>
            <pc:docMk/>
            <pc:sldMk cId="1243769927" sldId="456"/>
            <ac:spMk id="10" creationId="{8078CD69-8638-4ED1-801A-32EEE3AA3530}"/>
          </ac:spMkLst>
        </pc:spChg>
        <pc:spChg chg="add mod">
          <ac:chgData name="Sam A Mangialardi" userId="c95fa8d0-8aa5-43d6-9d31-8ba6f893c9b3" providerId="ADAL" clId="{22F55D1C-4F92-4BE8-9A36-018435D73D05}" dt="2021-02-24T23:29:01.557" v="2500" actId="20577"/>
          <ac:spMkLst>
            <pc:docMk/>
            <pc:sldMk cId="1243769927" sldId="456"/>
            <ac:spMk id="11" creationId="{BA8E4B3A-8AFC-4694-8A8E-79D54D9DE41E}"/>
          </ac:spMkLst>
        </pc:spChg>
        <pc:picChg chg="add mod">
          <ac:chgData name="Sam A Mangialardi" userId="c95fa8d0-8aa5-43d6-9d31-8ba6f893c9b3" providerId="ADAL" clId="{22F55D1C-4F92-4BE8-9A36-018435D73D05}" dt="2021-02-24T06:14:06.784" v="345" actId="1076"/>
          <ac:picMkLst>
            <pc:docMk/>
            <pc:sldMk cId="1243769927" sldId="456"/>
            <ac:picMk id="7" creationId="{20215861-33E6-4EE6-B16B-A3371E055FDF}"/>
          </ac:picMkLst>
        </pc:picChg>
        <pc:picChg chg="add mod">
          <ac:chgData name="Sam A Mangialardi" userId="c95fa8d0-8aa5-43d6-9d31-8ba6f893c9b3" providerId="ADAL" clId="{22F55D1C-4F92-4BE8-9A36-018435D73D05}" dt="2021-02-24T06:16:41.884" v="448" actId="1076"/>
          <ac:picMkLst>
            <pc:docMk/>
            <pc:sldMk cId="1243769927" sldId="456"/>
            <ac:picMk id="9" creationId="{030E3878-FF22-4497-84D4-49FE5C7C62AB}"/>
          </ac:picMkLst>
        </pc:picChg>
      </pc:sldChg>
      <pc:sldChg chg="modSp new mod">
        <pc:chgData name="Sam A Mangialardi" userId="c95fa8d0-8aa5-43d6-9d31-8ba6f893c9b3" providerId="ADAL" clId="{22F55D1C-4F92-4BE8-9A36-018435D73D05}" dt="2021-02-24T06:40:05.365" v="2293" actId="20577"/>
        <pc:sldMkLst>
          <pc:docMk/>
          <pc:sldMk cId="1044178949" sldId="457"/>
        </pc:sldMkLst>
        <pc:spChg chg="mod">
          <ac:chgData name="Sam A Mangialardi" userId="c95fa8d0-8aa5-43d6-9d31-8ba6f893c9b3" providerId="ADAL" clId="{22F55D1C-4F92-4BE8-9A36-018435D73D05}" dt="2021-02-24T06:34:09.705" v="1878" actId="20577"/>
          <ac:spMkLst>
            <pc:docMk/>
            <pc:sldMk cId="1044178949" sldId="457"/>
            <ac:spMk id="3" creationId="{8898E2E3-B6D4-4B33-B3A3-D048E8077ACA}"/>
          </ac:spMkLst>
        </pc:spChg>
        <pc:spChg chg="mod">
          <ac:chgData name="Sam A Mangialardi" userId="c95fa8d0-8aa5-43d6-9d31-8ba6f893c9b3" providerId="ADAL" clId="{22F55D1C-4F92-4BE8-9A36-018435D73D05}" dt="2021-02-24T06:40:05.365" v="2293" actId="20577"/>
          <ac:spMkLst>
            <pc:docMk/>
            <pc:sldMk cId="1044178949" sldId="457"/>
            <ac:spMk id="4" creationId="{8E1ED70C-93E9-4815-8939-10B4EAB5C08C}"/>
          </ac:spMkLst>
        </pc:spChg>
      </pc:sldChg>
      <pc:sldChg chg="modSp mod">
        <pc:chgData name="Sam A Mangialardi" userId="c95fa8d0-8aa5-43d6-9d31-8ba6f893c9b3" providerId="ADAL" clId="{22F55D1C-4F92-4BE8-9A36-018435D73D05}" dt="2021-02-24T23:22:44.479" v="2455" actId="20577"/>
        <pc:sldMkLst>
          <pc:docMk/>
          <pc:sldMk cId="873623977" sldId="460"/>
        </pc:sldMkLst>
        <pc:spChg chg="mod">
          <ac:chgData name="Sam A Mangialardi" userId="c95fa8d0-8aa5-43d6-9d31-8ba6f893c9b3" providerId="ADAL" clId="{22F55D1C-4F92-4BE8-9A36-018435D73D05}" dt="2021-02-24T23:22:44.479" v="2455" actId="20577"/>
          <ac:spMkLst>
            <pc:docMk/>
            <pc:sldMk cId="873623977" sldId="460"/>
            <ac:spMk id="4" creationId="{F8DBFD57-F217-4943-877A-326FF9AE7BFA}"/>
          </ac:spMkLst>
        </pc:spChg>
      </pc:sldChg>
    </pc:docChg>
  </pc:docChgLst>
  <pc:docChgLst>
    <pc:chgData name="Timothy D Anderson" userId="S::tda62@nau.edu::f33d95cc-121d-4b65-b3f3-b1c0eec26770" providerId="AD" clId="Web-{6FEBDE83-E588-4298-8A6C-C9E44165FE29}"/>
    <pc:docChg chg="modSld">
      <pc:chgData name="Timothy D Anderson" userId="S::tda62@nau.edu::f33d95cc-121d-4b65-b3f3-b1c0eec26770" providerId="AD" clId="Web-{6FEBDE83-E588-4298-8A6C-C9E44165FE29}" dt="2021-02-26T19:37:27.196" v="24" actId="20577"/>
      <pc:docMkLst>
        <pc:docMk/>
      </pc:docMkLst>
      <pc:sldChg chg="modSp">
        <pc:chgData name="Timothy D Anderson" userId="S::tda62@nau.edu::f33d95cc-121d-4b65-b3f3-b1c0eec26770" providerId="AD" clId="Web-{6FEBDE83-E588-4298-8A6C-C9E44165FE29}" dt="2021-02-26T19:37:21.227" v="22" actId="20577"/>
        <pc:sldMkLst>
          <pc:docMk/>
          <pc:sldMk cId="2357469328" sldId="334"/>
        </pc:sldMkLst>
        <pc:spChg chg="mod">
          <ac:chgData name="Timothy D Anderson" userId="S::tda62@nau.edu::f33d95cc-121d-4b65-b3f3-b1c0eec26770" providerId="AD" clId="Web-{6FEBDE83-E588-4298-8A6C-C9E44165FE29}" dt="2021-02-26T19:37:21.227" v="22" actId="20577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7:24.180" v="23" actId="20577"/>
        <pc:sldMkLst>
          <pc:docMk/>
          <pc:sldMk cId="2144519994" sldId="339"/>
        </pc:sldMkLst>
        <pc:spChg chg="mod">
          <ac:chgData name="Timothy D Anderson" userId="S::tda62@nau.edu::f33d95cc-121d-4b65-b3f3-b1c0eec26770" providerId="AD" clId="Web-{6FEBDE83-E588-4298-8A6C-C9E44165FE29}" dt="2021-02-26T19:37:24.180" v="23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4:12.785" v="10" actId="14100"/>
        <pc:sldMkLst>
          <pc:docMk/>
          <pc:sldMk cId="1057314428" sldId="360"/>
        </pc:sldMkLst>
        <pc:spChg chg="mod">
          <ac:chgData name="Timothy D Anderson" userId="S::tda62@nau.edu::f33d95cc-121d-4b65-b3f3-b1c0eec26770" providerId="AD" clId="Web-{6FEBDE83-E588-4298-8A6C-C9E44165FE29}" dt="2021-02-26T19:34:08.769" v="5" actId="20577"/>
          <ac:spMkLst>
            <pc:docMk/>
            <pc:sldMk cId="1057314428" sldId="360"/>
            <ac:spMk id="6" creationId="{1E0D4A18-25E7-4089-A088-140D1D353A93}"/>
          </ac:spMkLst>
        </pc:spChg>
        <pc:spChg chg="mod">
          <ac:chgData name="Timothy D Anderson" userId="S::tda62@nau.edu::f33d95cc-121d-4b65-b3f3-b1c0eec26770" providerId="AD" clId="Web-{6FEBDE83-E588-4298-8A6C-C9E44165FE29}" dt="2021-02-26T19:34:12.785" v="10" actId="14100"/>
          <ac:spMkLst>
            <pc:docMk/>
            <pc:sldMk cId="1057314428" sldId="360"/>
            <ac:spMk id="8" creationId="{FF6495C7-FF21-47FF-8B53-E6DF707A98C2}"/>
          </ac:spMkLst>
        </pc:spChg>
        <pc:spChg chg="mod">
          <ac:chgData name="Timothy D Anderson" userId="S::tda62@nau.edu::f33d95cc-121d-4b65-b3f3-b1c0eec26770" providerId="AD" clId="Web-{6FEBDE83-E588-4298-8A6C-C9E44165FE29}" dt="2021-02-26T19:33:32.206" v="1" actId="1076"/>
          <ac:spMkLst>
            <pc:docMk/>
            <pc:sldMk cId="1057314428" sldId="360"/>
            <ac:spMk id="12" creationId="{5FE16460-6BFA-4025-8D3B-34F5136024EB}"/>
          </ac:spMkLst>
        </pc:spChg>
        <pc:graphicFrameChg chg="mod">
          <ac:chgData name="Timothy D Anderson" userId="S::tda62@nau.edu::f33d95cc-121d-4b65-b3f3-b1c0eec26770" providerId="AD" clId="Web-{6FEBDE83-E588-4298-8A6C-C9E44165FE29}" dt="2021-02-26T19:33:40.831" v="2" actId="1076"/>
          <ac:graphicFrameMkLst>
            <pc:docMk/>
            <pc:sldMk cId="1057314428" sldId="360"/>
            <ac:graphicFrameMk id="9" creationId="{5622BAFC-BC6C-411A-A0F6-567FF78E2C64}"/>
          </ac:graphicFrameMkLst>
        </pc:graphicFrameChg>
      </pc:sldChg>
      <pc:sldChg chg="modSp">
        <pc:chgData name="Timothy D Anderson" userId="S::tda62@nau.edu::f33d95cc-121d-4b65-b3f3-b1c0eec26770" providerId="AD" clId="Web-{6FEBDE83-E588-4298-8A6C-C9E44165FE29}" dt="2021-02-26T19:36:01.819" v="11" actId="20577"/>
        <pc:sldMkLst>
          <pc:docMk/>
          <pc:sldMk cId="1760418028" sldId="361"/>
        </pc:sldMkLst>
        <pc:spChg chg="mod">
          <ac:chgData name="Timothy D Anderson" userId="S::tda62@nau.edu::f33d95cc-121d-4b65-b3f3-b1c0eec26770" providerId="AD" clId="Web-{6FEBDE83-E588-4298-8A6C-C9E44165FE29}" dt="2021-02-26T19:36:01.819" v="11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08.350" v="15" actId="20577"/>
        <pc:sldMkLst>
          <pc:docMk/>
          <pc:sldMk cId="4283164079" sldId="362"/>
        </pc:sldMkLst>
        <pc:spChg chg="mod">
          <ac:chgData name="Timothy D Anderson" userId="S::tda62@nau.edu::f33d95cc-121d-4b65-b3f3-b1c0eec26770" providerId="AD" clId="Web-{6FEBDE83-E588-4298-8A6C-C9E44165FE29}" dt="2021-02-26T19:36:06.053" v="12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Timothy D Anderson" userId="S::tda62@nau.edu::f33d95cc-121d-4b65-b3f3-b1c0eec26770" providerId="AD" clId="Web-{6FEBDE83-E588-4298-8A6C-C9E44165FE29}" dt="2021-02-26T19:36:08.350" v="15" actId="20577"/>
          <ac:spMkLst>
            <pc:docMk/>
            <pc:sldMk cId="4283164079" sldId="362"/>
            <ac:spMk id="11" creationId="{56D22071-6D1B-40DD-95C1-C4748CE242F8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7:27.196" v="24" actId="20577"/>
        <pc:sldMkLst>
          <pc:docMk/>
          <pc:sldMk cId="326392269" sldId="402"/>
        </pc:sldMkLst>
        <pc:spChg chg="mod">
          <ac:chgData name="Timothy D Anderson" userId="S::tda62@nau.edu::f33d95cc-121d-4b65-b3f3-b1c0eec26770" providerId="AD" clId="Web-{6FEBDE83-E588-4298-8A6C-C9E44165FE29}" dt="2021-02-26T19:37:27.196" v="24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38.710" v="20" actId="20577"/>
        <pc:sldMkLst>
          <pc:docMk/>
          <pc:sldMk cId="2974041229" sldId="440"/>
        </pc:sldMkLst>
        <pc:spChg chg="mod">
          <ac:chgData name="Timothy D Anderson" userId="S::tda62@nau.edu::f33d95cc-121d-4b65-b3f3-b1c0eec26770" providerId="AD" clId="Web-{6FEBDE83-E588-4298-8A6C-C9E44165FE29}" dt="2021-02-26T19:36:38.710" v="20" actId="20577"/>
          <ac:spMkLst>
            <pc:docMk/>
            <pc:sldMk cId="2974041229" sldId="440"/>
            <ac:spMk id="9" creationId="{25799A5F-B5C2-4894-A28D-854C9C5895DA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13.944" v="17" actId="20577"/>
        <pc:sldMkLst>
          <pc:docMk/>
          <pc:sldMk cId="1448605058" sldId="466"/>
        </pc:sldMkLst>
        <pc:spChg chg="mod">
          <ac:chgData name="Timothy D Anderson" userId="S::tda62@nau.edu::f33d95cc-121d-4b65-b3f3-b1c0eec26770" providerId="AD" clId="Web-{6FEBDE83-E588-4298-8A6C-C9E44165FE29}" dt="2021-02-26T19:36:13.944" v="17" actId="20577"/>
          <ac:spMkLst>
            <pc:docMk/>
            <pc:sldMk cId="1448605058" sldId="466"/>
            <ac:spMk id="12" creationId="{1F147FA2-FF0D-42BF-9CCA-2DE0C639F072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34.241" v="19" actId="20577"/>
        <pc:sldMkLst>
          <pc:docMk/>
          <pc:sldMk cId="4166410647" sldId="467"/>
        </pc:sldMkLst>
        <pc:spChg chg="mod">
          <ac:chgData name="Timothy D Anderson" userId="S::tda62@nau.edu::f33d95cc-121d-4b65-b3f3-b1c0eec26770" providerId="AD" clId="Web-{6FEBDE83-E588-4298-8A6C-C9E44165FE29}" dt="2021-02-26T19:36:34.241" v="19" actId="20577"/>
          <ac:spMkLst>
            <pc:docMk/>
            <pc:sldMk cId="4166410647" sldId="467"/>
            <ac:spMk id="5" creationId="{5604C2C9-605A-4871-BDBB-88A360B71A51}"/>
          </ac:spMkLst>
        </pc:spChg>
      </pc:sldChg>
    </pc:docChg>
  </pc:docChgLst>
  <pc:docChgLst>
    <pc:chgData name="Andrea Georgina Hernandez Limon" userId="S::agh94@nau.edu::6fcd4d0b-4b7f-4755-a530-9eb3ae6ce82a" providerId="AD" clId="Web-{680DFD42-01F7-4FF3-9E33-3A6A27E54C1F}"/>
    <pc:docChg chg="modSld">
      <pc:chgData name="Andrea Georgina Hernandez Limon" userId="S::agh94@nau.edu::6fcd4d0b-4b7f-4755-a530-9eb3ae6ce82a" providerId="AD" clId="Web-{680DFD42-01F7-4FF3-9E33-3A6A27E54C1F}" dt="2020-11-12T04:40:35.757" v="6"/>
      <pc:docMkLst>
        <pc:docMk/>
      </pc:docMkLst>
      <pc:sldChg chg="addSp delSp modSp">
        <pc:chgData name="Andrea Georgina Hernandez Limon" userId="S::agh94@nau.edu::6fcd4d0b-4b7f-4755-a530-9eb3ae6ce82a" providerId="AD" clId="Web-{680DFD42-01F7-4FF3-9E33-3A6A27E54C1F}" dt="2020-11-12T04:40:35.757" v="6"/>
        <pc:sldMkLst>
          <pc:docMk/>
          <pc:sldMk cId="3254507056" sldId="432"/>
        </pc:sldMkLst>
        <pc:picChg chg="add del mod modCrop">
          <ac:chgData name="Andrea Georgina Hernandez Limon" userId="S::agh94@nau.edu::6fcd4d0b-4b7f-4755-a530-9eb3ae6ce82a" providerId="AD" clId="Web-{680DFD42-01F7-4FF3-9E33-3A6A27E54C1F}" dt="2020-11-12T04:40:35.757" v="6"/>
          <ac:picMkLst>
            <pc:docMk/>
            <pc:sldMk cId="3254507056" sldId="432"/>
            <ac:picMk id="6" creationId="{869B2B5F-31FF-416A-B7E9-85B086CB7C47}"/>
          </ac:picMkLst>
        </pc:picChg>
      </pc:sldChg>
    </pc:docChg>
  </pc:docChgLst>
  <pc:docChgLst>
    <pc:chgData name="Timothy D Anderson" userId="S::tda62@nau.edu::f33d95cc-121d-4b65-b3f3-b1c0eec26770" providerId="AD" clId="Web-{3BD0B7FF-1072-40D8-A38D-1B63C5F058E9}"/>
    <pc:docChg chg="modSld">
      <pc:chgData name="Timothy D Anderson" userId="S::tda62@nau.edu::f33d95cc-121d-4b65-b3f3-b1c0eec26770" providerId="AD" clId="Web-{3BD0B7FF-1072-40D8-A38D-1B63C5F058E9}" dt="2020-11-12T03:35:18.849" v="0" actId="20577"/>
      <pc:docMkLst>
        <pc:docMk/>
      </pc:docMkLst>
      <pc:sldChg chg="modSp">
        <pc:chgData name="Timothy D Anderson" userId="S::tda62@nau.edu::f33d95cc-121d-4b65-b3f3-b1c0eec26770" providerId="AD" clId="Web-{3BD0B7FF-1072-40D8-A38D-1B63C5F058E9}" dt="2020-11-12T03:35:18.849" v="0" actId="20577"/>
        <pc:sldMkLst>
          <pc:docMk/>
          <pc:sldMk cId="526970792" sldId="408"/>
        </pc:sldMkLst>
        <pc:spChg chg="mod">
          <ac:chgData name="Timothy D Anderson" userId="S::tda62@nau.edu::f33d95cc-121d-4b65-b3f3-b1c0eec26770" providerId="AD" clId="Web-{3BD0B7FF-1072-40D8-A38D-1B63C5F058E9}" dt="2020-11-12T03:35:18.849" v="0" actId="20577"/>
          <ac:spMkLst>
            <pc:docMk/>
            <pc:sldMk cId="526970792" sldId="408"/>
            <ac:spMk id="18" creationId="{EBC4383D-5839-4111-B7F5-7074B65AA0B2}"/>
          </ac:spMkLst>
        </pc:spChg>
      </pc:sldChg>
    </pc:docChg>
  </pc:docChgLst>
  <pc:docChgLst>
    <pc:chgData name="Andrea Georgina Hernandez Limon" userId="S::agh94@nau.edu::6fcd4d0b-4b7f-4755-a530-9eb3ae6ce82a" providerId="AD" clId="Web-{65A073E7-64E4-4801-98E1-530A16CC9C85}"/>
    <pc:docChg chg="addSld delSld modSld">
      <pc:chgData name="Andrea Georgina Hernandez Limon" userId="S::agh94@nau.edu::6fcd4d0b-4b7f-4755-a530-9eb3ae6ce82a" providerId="AD" clId="Web-{65A073E7-64E4-4801-98E1-530A16CC9C85}" dt="2021-02-26T08:31:19.947" v="341" actId="20577"/>
      <pc:docMkLst>
        <pc:docMk/>
      </pc:docMkLst>
      <pc:sldChg chg="del">
        <pc:chgData name="Andrea Georgina Hernandez Limon" userId="S::agh94@nau.edu::6fcd4d0b-4b7f-4755-a530-9eb3ae6ce82a" providerId="AD" clId="Web-{65A073E7-64E4-4801-98E1-530A16CC9C85}" dt="2021-02-26T08:14:18.168" v="113"/>
        <pc:sldMkLst>
          <pc:docMk/>
          <pc:sldMk cId="3407339212" sldId="363"/>
        </pc:sldMkLst>
      </pc:sldChg>
      <pc:sldChg chg="modSp">
        <pc:chgData name="Andrea Georgina Hernandez Limon" userId="S::agh94@nau.edu::6fcd4d0b-4b7f-4755-a530-9eb3ae6ce82a" providerId="AD" clId="Web-{65A073E7-64E4-4801-98E1-530A16CC9C85}" dt="2021-02-26T08:22:39.467" v="200" actId="20577"/>
        <pc:sldMkLst>
          <pc:docMk/>
          <pc:sldMk cId="2974041229" sldId="440"/>
        </pc:sldMkLst>
        <pc:spChg chg="mod">
          <ac:chgData name="Andrea Georgina Hernandez Limon" userId="S::agh94@nau.edu::6fcd4d0b-4b7f-4755-a530-9eb3ae6ce82a" providerId="AD" clId="Web-{65A073E7-64E4-4801-98E1-530A16CC9C85}" dt="2021-02-26T08:20:29.113" v="175" actId="20577"/>
          <ac:spMkLst>
            <pc:docMk/>
            <pc:sldMk cId="2974041229" sldId="440"/>
            <ac:spMk id="4" creationId="{CC6CC37D-19DA-4C18-8263-E3E72A832BC4}"/>
          </ac:spMkLst>
        </pc:spChg>
        <pc:spChg chg="mod">
          <ac:chgData name="Andrea Georgina Hernandez Limon" userId="S::agh94@nau.edu::6fcd4d0b-4b7f-4755-a530-9eb3ae6ce82a" providerId="AD" clId="Web-{65A073E7-64E4-4801-98E1-530A16CC9C85}" dt="2021-02-26T08:22:39.467" v="200" actId="20577"/>
          <ac:spMkLst>
            <pc:docMk/>
            <pc:sldMk cId="2974041229" sldId="440"/>
            <ac:spMk id="5" creationId="{2291E521-2F98-43EE-92D3-CD6033DD103E}"/>
          </ac:spMkLst>
        </pc:spChg>
      </pc:sldChg>
      <pc:sldChg chg="modSp">
        <pc:chgData name="Andrea Georgina Hernandez Limon" userId="S::agh94@nau.edu::6fcd4d0b-4b7f-4755-a530-9eb3ae6ce82a" providerId="AD" clId="Web-{65A073E7-64E4-4801-98E1-530A16CC9C85}" dt="2021-02-26T08:31:19.947" v="341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65A073E7-64E4-4801-98E1-530A16CC9C85}" dt="2021-02-26T08:31:19.947" v="341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addSp delSp modSp new">
        <pc:chgData name="Andrea Georgina Hernandez Limon" userId="S::agh94@nau.edu::6fcd4d0b-4b7f-4755-a530-9eb3ae6ce82a" providerId="AD" clId="Web-{65A073E7-64E4-4801-98E1-530A16CC9C85}" dt="2021-02-26T08:22:13.966" v="196" actId="20577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65A073E7-64E4-4801-98E1-530A16CC9C85}" dt="2021-02-26T08:22:13.966" v="196" actId="20577"/>
          <ac:spMkLst>
            <pc:docMk/>
            <pc:sldMk cId="1448605058" sldId="466"/>
            <ac:spMk id="3" creationId="{5F3ABD4F-F4FA-4949-BE09-1ADA4488106D}"/>
          </ac:spMkLst>
        </pc:spChg>
        <pc:spChg chg="mod">
          <ac:chgData name="Andrea Georgina Hernandez Limon" userId="S::agh94@nau.edu::6fcd4d0b-4b7f-4755-a530-9eb3ae6ce82a" providerId="AD" clId="Web-{65A073E7-64E4-4801-98E1-530A16CC9C85}" dt="2021-02-26T08:12:15.176" v="82" actId="20577"/>
          <ac:spMkLst>
            <pc:docMk/>
            <pc:sldMk cId="1448605058" sldId="466"/>
            <ac:spMk id="4" creationId="{8BC17814-F154-4BFD-9970-D96C7822926E}"/>
          </ac:spMkLst>
        </pc:spChg>
        <pc:spChg chg="add del mod">
          <ac:chgData name="Andrea Georgina Hernandez Limon" userId="S::agh94@nau.edu::6fcd4d0b-4b7f-4755-a530-9eb3ae6ce82a" providerId="AD" clId="Web-{65A073E7-64E4-4801-98E1-530A16CC9C85}" dt="2021-02-26T08:11:43.190" v="66"/>
          <ac:spMkLst>
            <pc:docMk/>
            <pc:sldMk cId="1448605058" sldId="466"/>
            <ac:spMk id="8" creationId="{B2CAB43F-B140-4364-A377-3F71F125C596}"/>
          </ac:spMkLst>
        </pc:spChg>
        <pc:spChg chg="add mod">
          <ac:chgData name="Andrea Georgina Hernandez Limon" userId="S::agh94@nau.edu::6fcd4d0b-4b7f-4755-a530-9eb3ae6ce82a" providerId="AD" clId="Web-{65A073E7-64E4-4801-98E1-530A16CC9C85}" dt="2021-02-26T08:19:51.267" v="170" actId="20577"/>
          <ac:spMkLst>
            <pc:docMk/>
            <pc:sldMk cId="1448605058" sldId="466"/>
            <ac:spMk id="11" creationId="{65B905BE-D622-4932-AFFD-C36625C89622}"/>
          </ac:spMkLst>
        </pc:spChg>
        <pc:spChg chg="add mod">
          <ac:chgData name="Andrea Georgina Hernandez Limon" userId="S::agh94@nau.edu::6fcd4d0b-4b7f-4755-a530-9eb3ae6ce82a" providerId="AD" clId="Web-{65A073E7-64E4-4801-98E1-530A16CC9C85}" dt="2021-02-26T08:19:47.189" v="168" actId="1076"/>
          <ac:spMkLst>
            <pc:docMk/>
            <pc:sldMk cId="1448605058" sldId="466"/>
            <ac:spMk id="12" creationId="{1F147FA2-FF0D-42BF-9CCA-2DE0C639F072}"/>
          </ac:spMkLst>
        </pc:spChg>
        <pc:graphicFrameChg chg="add mod modGraphic">
          <ac:chgData name="Andrea Georgina Hernandez Limon" userId="S::agh94@nau.edu::6fcd4d0b-4b7f-4755-a530-9eb3ae6ce82a" providerId="AD" clId="Web-{65A073E7-64E4-4801-98E1-530A16CC9C85}" dt="2021-02-26T08:19:38.782" v="167"/>
          <ac:graphicFrameMkLst>
            <pc:docMk/>
            <pc:sldMk cId="1448605058" sldId="466"/>
            <ac:graphicFrameMk id="6" creationId="{4ED456A2-6A13-454A-8D1B-76C1356D371A}"/>
          </ac:graphicFrameMkLst>
        </pc:graphicFrameChg>
        <pc:picChg chg="add mod">
          <ac:chgData name="Andrea Georgina Hernandez Limon" userId="S::agh94@nau.edu::6fcd4d0b-4b7f-4755-a530-9eb3ae6ce82a" providerId="AD" clId="Web-{65A073E7-64E4-4801-98E1-530A16CC9C85}" dt="2021-02-26T08:12:46.616" v="87" actId="1076"/>
          <ac:picMkLst>
            <pc:docMk/>
            <pc:sldMk cId="1448605058" sldId="466"/>
            <ac:picMk id="10" creationId="{15E76BBF-292B-47D2-8486-56B5480E5BE0}"/>
          </ac:picMkLst>
        </pc:picChg>
      </pc:sldChg>
      <pc:sldChg chg="addSp modSp new">
        <pc:chgData name="Andrea Georgina Hernandez Limon" userId="S::agh94@nau.edu::6fcd4d0b-4b7f-4755-a530-9eb3ae6ce82a" providerId="AD" clId="Web-{65A073E7-64E4-4801-98E1-530A16CC9C85}" dt="2021-02-26T08:22:18.778" v="198" actId="20577"/>
        <pc:sldMkLst>
          <pc:docMk/>
          <pc:sldMk cId="4166410647" sldId="467"/>
        </pc:sldMkLst>
        <pc:spChg chg="mod">
          <ac:chgData name="Andrea Georgina Hernandez Limon" userId="S::agh94@nau.edu::6fcd4d0b-4b7f-4755-a530-9eb3ae6ce82a" providerId="AD" clId="Web-{65A073E7-64E4-4801-98E1-530A16CC9C85}" dt="2021-02-26T08:22:18.778" v="198" actId="20577"/>
          <ac:spMkLst>
            <pc:docMk/>
            <pc:sldMk cId="4166410647" sldId="467"/>
            <ac:spMk id="3" creationId="{3D15A5AB-442B-408C-A69B-2E51A039F66C}"/>
          </ac:spMkLst>
        </pc:spChg>
        <pc:spChg chg="mod">
          <ac:chgData name="Andrea Georgina Hernandez Limon" userId="S::agh94@nau.edu::6fcd4d0b-4b7f-4755-a530-9eb3ae6ce82a" providerId="AD" clId="Web-{65A073E7-64E4-4801-98E1-530A16CC9C85}" dt="2021-02-26T08:21:46.183" v="194" actId="20577"/>
          <ac:spMkLst>
            <pc:docMk/>
            <pc:sldMk cId="4166410647" sldId="467"/>
            <ac:spMk id="4" creationId="{38B47ED9-395A-427A-99E3-B8F5FEA9249D}"/>
          </ac:spMkLst>
        </pc:spChg>
        <pc:graphicFrameChg chg="add mod modGraphic">
          <ac:chgData name="Andrea Georgina Hernandez Limon" userId="S::agh94@nau.edu::6fcd4d0b-4b7f-4755-a530-9eb3ae6ce82a" providerId="AD" clId="Web-{65A073E7-64E4-4801-98E1-530A16CC9C85}" dt="2021-02-26T08:18:46.560" v="157"/>
          <ac:graphicFrameMkLst>
            <pc:docMk/>
            <pc:sldMk cId="4166410647" sldId="467"/>
            <ac:graphicFrameMk id="6" creationId="{D9C6AEC8-0CD3-43F8-9633-BE03C4C5FB41}"/>
          </ac:graphicFrameMkLst>
        </pc:graphicFrameChg>
      </pc:sldChg>
    </pc:docChg>
  </pc:docChgLst>
  <pc:docChgLst>
    <pc:chgData name="Andrea Georgina Hernandez Limon" userId="S::agh94@nau.edu::6fcd4d0b-4b7f-4755-a530-9eb3ae6ce82a" providerId="AD" clId="Web-{623576F6-D000-4B72-A2F9-63EFD7136D20}"/>
    <pc:docChg chg="delSld modSld">
      <pc:chgData name="Andrea Georgina Hernandez Limon" userId="S::agh94@nau.edu::6fcd4d0b-4b7f-4755-a530-9eb3ae6ce82a" providerId="AD" clId="Web-{623576F6-D000-4B72-A2F9-63EFD7136D20}" dt="2020-11-12T17:16:20.991" v="148" actId="1076"/>
      <pc:docMkLst>
        <pc:docMk/>
      </pc:docMkLst>
      <pc:sldChg chg="addSp modSp">
        <pc:chgData name="Andrea Georgina Hernandez Limon" userId="S::agh94@nau.edu::6fcd4d0b-4b7f-4755-a530-9eb3ae6ce82a" providerId="AD" clId="Web-{623576F6-D000-4B72-A2F9-63EFD7136D20}" dt="2020-11-12T17:15:56.912" v="146" actId="20577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623576F6-D000-4B72-A2F9-63EFD7136D20}" dt="2020-11-12T17:15:56.912" v="146" actId="20577"/>
          <ac:spMkLst>
            <pc:docMk/>
            <pc:sldMk cId="3407339212" sldId="363"/>
            <ac:spMk id="5" creationId="{A501A4B0-6E4B-4376-A98C-1573B1D1FDE7}"/>
          </ac:spMkLst>
        </pc:spChg>
        <pc:spChg chg="add mod">
          <ac:chgData name="Andrea Georgina Hernandez Limon" userId="S::agh94@nau.edu::6fcd4d0b-4b7f-4755-a530-9eb3ae6ce82a" providerId="AD" clId="Web-{623576F6-D000-4B72-A2F9-63EFD7136D20}" dt="2020-11-12T17:08:26.422" v="101" actId="20577"/>
          <ac:spMkLst>
            <pc:docMk/>
            <pc:sldMk cId="3407339212" sldId="363"/>
            <ac:spMk id="11" creationId="{AF100829-9DBB-412B-B44C-F1FECBB393C3}"/>
          </ac:spMkLst>
        </pc:spChg>
        <pc:graphicFrameChg chg="mod modGraphic">
          <ac:chgData name="Andrea Georgina Hernandez Limon" userId="S::agh94@nau.edu::6fcd4d0b-4b7f-4755-a530-9eb3ae6ce82a" providerId="AD" clId="Web-{623576F6-D000-4B72-A2F9-63EFD7136D20}" dt="2020-11-12T17:15:17.224" v="144"/>
          <ac:graphicFrameMkLst>
            <pc:docMk/>
            <pc:sldMk cId="3407339212" sldId="363"/>
            <ac:graphicFrameMk id="8" creationId="{3BE76280-864A-4E05-86A8-6CC01007C346}"/>
          </ac:graphicFrameMkLst>
        </pc:graphicFrameChg>
      </pc:sldChg>
      <pc:sldChg chg="addSp delSp modSp del">
        <pc:chgData name="Andrea Georgina Hernandez Limon" userId="S::agh94@nau.edu::6fcd4d0b-4b7f-4755-a530-9eb3ae6ce82a" providerId="AD" clId="Web-{623576F6-D000-4B72-A2F9-63EFD7136D20}" dt="2020-11-12T17:06:33.793" v="31"/>
        <pc:sldMkLst>
          <pc:docMk/>
          <pc:sldMk cId="3324264769" sldId="435"/>
        </pc:sldMkLst>
        <pc:picChg chg="add mod">
          <ac:chgData name="Andrea Georgina Hernandez Limon" userId="S::agh94@nau.edu::6fcd4d0b-4b7f-4755-a530-9eb3ae6ce82a" providerId="AD" clId="Web-{623576F6-D000-4B72-A2F9-63EFD7136D20}" dt="2020-11-12T17:06:25.058" v="28" actId="14100"/>
          <ac:picMkLst>
            <pc:docMk/>
            <pc:sldMk cId="3324264769" sldId="435"/>
            <ac:picMk id="6" creationId="{3D904790-65F4-4F7D-AAB6-3E81FCE71618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6:23.433" v="20"/>
          <ac:picMkLst>
            <pc:docMk/>
            <pc:sldMk cId="3324264769" sldId="435"/>
            <ac:picMk id="7" creationId="{C3BA5176-5F9B-48BF-9E14-0F8F114B9C49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6:25.168" v="30"/>
          <ac:picMkLst>
            <pc:docMk/>
            <pc:sldMk cId="3324264769" sldId="435"/>
            <ac:picMk id="8" creationId="{7991EB4A-21E8-42EC-BECE-FB10093E01C2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2:26.976" v="5"/>
          <ac:picMkLst>
            <pc:docMk/>
            <pc:sldMk cId="3324264769" sldId="435"/>
            <ac:picMk id="9" creationId="{747DE96A-85AA-484F-9634-288E9DF1FE9D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6:23.214" v="18"/>
          <ac:picMkLst>
            <pc:docMk/>
            <pc:sldMk cId="3324264769" sldId="435"/>
            <ac:picMk id="11" creationId="{12D70E63-173E-471F-AA13-228A889535B4}"/>
          </ac:picMkLst>
        </pc:picChg>
        <pc:picChg chg="del">
          <ac:chgData name="Andrea Georgina Hernandez Limon" userId="S::agh94@nau.edu::6fcd4d0b-4b7f-4755-a530-9eb3ae6ce82a" providerId="AD" clId="Web-{623576F6-D000-4B72-A2F9-63EFD7136D20}" dt="2020-11-12T17:04:01.149" v="10"/>
          <ac:picMkLst>
            <pc:docMk/>
            <pc:sldMk cId="3324264769" sldId="435"/>
            <ac:picMk id="12" creationId="{6026B0D2-4A88-4BB7-A95A-4C4842B23A89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2:17.898" v="3"/>
          <ac:picMkLst>
            <pc:docMk/>
            <pc:sldMk cId="3324264769" sldId="435"/>
            <ac:picMk id="13" creationId="{C1209776-FC40-4B9F-B277-7D32E674D9C9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4:01.884" v="13" actId="14100"/>
          <ac:picMkLst>
            <pc:docMk/>
            <pc:sldMk cId="3324264769" sldId="435"/>
            <ac:picMk id="14" creationId="{BD7CD8AA-6B98-4150-BE14-6D38DC81C830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6:23.386" v="19" actId="1076"/>
          <ac:picMkLst>
            <pc:docMk/>
            <pc:sldMk cId="3324264769" sldId="435"/>
            <ac:picMk id="15" creationId="{6C06B678-CF76-4999-9EDA-15B82FD44199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6:24.261" v="23" actId="1076"/>
          <ac:picMkLst>
            <pc:docMk/>
            <pc:sldMk cId="3324264769" sldId="435"/>
            <ac:picMk id="16" creationId="{C3FF9E07-1AF4-492B-91CE-5751DE081E36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6:24.902" v="27" actId="1076"/>
          <ac:picMkLst>
            <pc:docMk/>
            <pc:sldMk cId="3324264769" sldId="435"/>
            <ac:picMk id="17" creationId="{0E0A5BE7-20C2-4FBC-AB2D-B39F97DB1A7A}"/>
          </ac:picMkLst>
        </pc:picChg>
      </pc:sldChg>
      <pc:sldChg chg="del">
        <pc:chgData name="Andrea Georgina Hernandez Limon" userId="S::agh94@nau.edu::6fcd4d0b-4b7f-4755-a530-9eb3ae6ce82a" providerId="AD" clId="Web-{623576F6-D000-4B72-A2F9-63EFD7136D20}" dt="2020-11-12T17:07:04.762" v="32"/>
        <pc:sldMkLst>
          <pc:docMk/>
          <pc:sldMk cId="810741169" sldId="438"/>
        </pc:sldMkLst>
      </pc:sldChg>
      <pc:sldChg chg="modSp">
        <pc:chgData name="Andrea Georgina Hernandez Limon" userId="S::agh94@nau.edu::6fcd4d0b-4b7f-4755-a530-9eb3ae6ce82a" providerId="AD" clId="Web-{623576F6-D000-4B72-A2F9-63EFD7136D20}" dt="2020-11-12T17:16:20.991" v="148" actId="1076"/>
        <pc:sldMkLst>
          <pc:docMk/>
          <pc:sldMk cId="2974041229" sldId="440"/>
        </pc:sldMkLst>
        <pc:spChg chg="mod">
          <ac:chgData name="Andrea Georgina Hernandez Limon" userId="S::agh94@nau.edu::6fcd4d0b-4b7f-4755-a530-9eb3ae6ce82a" providerId="AD" clId="Web-{623576F6-D000-4B72-A2F9-63EFD7136D20}" dt="2020-11-12T17:16:20.991" v="148" actId="1076"/>
          <ac:spMkLst>
            <pc:docMk/>
            <pc:sldMk cId="2974041229" sldId="440"/>
            <ac:spMk id="9" creationId="{25799A5F-B5C2-4894-A28D-854C9C5895DA}"/>
          </ac:spMkLst>
        </pc:spChg>
        <pc:graphicFrameChg chg="mod">
          <ac:chgData name="Andrea Georgina Hernandez Limon" userId="S::agh94@nau.edu::6fcd4d0b-4b7f-4755-a530-9eb3ae6ce82a" providerId="AD" clId="Web-{623576F6-D000-4B72-A2F9-63EFD7136D20}" dt="2020-11-12T17:16:20.959" v="147" actId="1076"/>
          <ac:graphicFrameMkLst>
            <pc:docMk/>
            <pc:sldMk cId="2974041229" sldId="440"/>
            <ac:graphicFrameMk id="7" creationId="{66B91B6C-C55E-4C68-AC83-F95B1EE74179}"/>
          </ac:graphicFrameMkLst>
        </pc:graphicFrameChg>
      </pc:sldChg>
    </pc:docChg>
  </pc:docChgLst>
  <pc:docChgLst>
    <pc:chgData name="Andrea Georgina Hernandez Limon" userId="S::agh94@nau.edu::6fcd4d0b-4b7f-4755-a530-9eb3ae6ce82a" providerId="AD" clId="Web-{1A72F912-0E35-42F9-AB03-3A5C42DE7913}"/>
    <pc:docChg chg="modSld">
      <pc:chgData name="Andrea Georgina Hernandez Limon" userId="S::agh94@nau.edu::6fcd4d0b-4b7f-4755-a530-9eb3ae6ce82a" providerId="AD" clId="Web-{1A72F912-0E35-42F9-AB03-3A5C42DE7913}" dt="2021-02-12T21:44:45.696" v="51" actId="20577"/>
      <pc:docMkLst>
        <pc:docMk/>
      </pc:docMkLst>
      <pc:sldChg chg="modSp">
        <pc:chgData name="Andrea Georgina Hernandez Limon" userId="S::agh94@nau.edu::6fcd4d0b-4b7f-4755-a530-9eb3ae6ce82a" providerId="AD" clId="Web-{1A72F912-0E35-42F9-AB03-3A5C42DE7913}" dt="2021-02-12T21:41:21.870" v="0" actId="20577"/>
        <pc:sldMkLst>
          <pc:docMk/>
          <pc:sldMk cId="1753329253" sldId="401"/>
        </pc:sldMkLst>
        <pc:spChg chg="mod">
          <ac:chgData name="Andrea Georgina Hernandez Limon" userId="S::agh94@nau.edu::6fcd4d0b-4b7f-4755-a530-9eb3ae6ce82a" providerId="AD" clId="Web-{1A72F912-0E35-42F9-AB03-3A5C42DE7913}" dt="2021-02-12T21:41:21.870" v="0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ndrea Georgina Hernandez Limon" userId="S::agh94@nau.edu::6fcd4d0b-4b7f-4755-a530-9eb3ae6ce82a" providerId="AD" clId="Web-{1A72F912-0E35-42F9-AB03-3A5C42DE7913}" dt="2021-02-12T21:44:45.696" v="51" actId="20577"/>
        <pc:sldMkLst>
          <pc:docMk/>
          <pc:sldMk cId="1711366799" sldId="442"/>
        </pc:sldMkLst>
        <pc:spChg chg="mod">
          <ac:chgData name="Andrea Georgina Hernandez Limon" userId="S::agh94@nau.edu::6fcd4d0b-4b7f-4755-a530-9eb3ae6ce82a" providerId="AD" clId="Web-{1A72F912-0E35-42F9-AB03-3A5C42DE7913}" dt="2021-02-12T21:44:45.696" v="51" actId="20577"/>
          <ac:spMkLst>
            <pc:docMk/>
            <pc:sldMk cId="1711366799" sldId="442"/>
            <ac:spMk id="5" creationId="{475A03BE-2FA3-44A6-84B4-EDA09B89B966}"/>
          </ac:spMkLst>
        </pc:spChg>
      </pc:sldChg>
    </pc:docChg>
  </pc:docChgLst>
  <pc:docChgLst>
    <pc:chgData name="Jake Howells West" userId="dfd8c275-9a97-4991-a7e2-a4c8295121da" providerId="ADAL" clId="{EE83B47C-0DF8-4500-BDC1-81770FDDC227}"/>
    <pc:docChg chg="modSld">
      <pc:chgData name="Jake Howells West" userId="dfd8c275-9a97-4991-a7e2-a4c8295121da" providerId="ADAL" clId="{EE83B47C-0DF8-4500-BDC1-81770FDDC227}" dt="2021-02-26T19:49:09.946" v="1" actId="729"/>
      <pc:docMkLst>
        <pc:docMk/>
      </pc:docMkLst>
      <pc:sldChg chg="mod modShow">
        <pc:chgData name="Jake Howells West" userId="dfd8c275-9a97-4991-a7e2-a4c8295121da" providerId="ADAL" clId="{EE83B47C-0DF8-4500-BDC1-81770FDDC227}" dt="2021-02-26T19:49:09.946" v="1" actId="729"/>
        <pc:sldMkLst>
          <pc:docMk/>
          <pc:sldMk cId="193343161" sldId="336"/>
        </pc:sldMkLst>
      </pc:sldChg>
    </pc:docChg>
  </pc:docChgLst>
  <pc:docChgLst>
    <pc:chgData name="Sam A Mangialardi" userId="c95fa8d0-8aa5-43d6-9d31-8ba6f893c9b3" providerId="ADAL" clId="{A152D75E-361E-43E2-BC37-776145C905F6}"/>
    <pc:docChg chg="custSel modSld">
      <pc:chgData name="Sam A Mangialardi" userId="c95fa8d0-8aa5-43d6-9d31-8ba6f893c9b3" providerId="ADAL" clId="{A152D75E-361E-43E2-BC37-776145C905F6}" dt="2020-11-12T17:13:04.748" v="820" actId="20577"/>
      <pc:docMkLst>
        <pc:docMk/>
      </pc:docMkLst>
      <pc:sldChg chg="addSp delSp modSp mod">
        <pc:chgData name="Sam A Mangialardi" userId="c95fa8d0-8aa5-43d6-9d31-8ba6f893c9b3" providerId="ADAL" clId="{A152D75E-361E-43E2-BC37-776145C905F6}" dt="2020-11-12T06:03:14.770" v="804" actId="478"/>
        <pc:sldMkLst>
          <pc:docMk/>
          <pc:sldMk cId="2365604098" sldId="328"/>
        </pc:sldMkLst>
        <pc:graphicFrameChg chg="add mod modGraphic">
          <ac:chgData name="Sam A Mangialardi" userId="c95fa8d0-8aa5-43d6-9d31-8ba6f893c9b3" providerId="ADAL" clId="{A152D75E-361E-43E2-BC37-776145C905F6}" dt="2020-11-12T05:56:30.792" v="775" actId="20577"/>
          <ac:graphicFrameMkLst>
            <pc:docMk/>
            <pc:sldMk cId="2365604098" sldId="328"/>
            <ac:graphicFrameMk id="7" creationId="{658EDC47-459C-4368-9695-9D64B4F4CC24}"/>
          </ac:graphicFrameMkLst>
        </pc:graphicFrameChg>
        <pc:picChg chg="del mod">
          <ac:chgData name="Sam A Mangialardi" userId="c95fa8d0-8aa5-43d6-9d31-8ba6f893c9b3" providerId="ADAL" clId="{A152D75E-361E-43E2-BC37-776145C905F6}" dt="2020-11-12T06:03:14.770" v="804" actId="478"/>
          <ac:picMkLst>
            <pc:docMk/>
            <pc:sldMk cId="2365604098" sldId="328"/>
            <ac:picMk id="6" creationId="{0FE0910A-DFAF-45D2-B74E-FD6598EFA6E4}"/>
          </ac:picMkLst>
        </pc:picChg>
        <pc:picChg chg="add mod">
          <ac:chgData name="Sam A Mangialardi" userId="c95fa8d0-8aa5-43d6-9d31-8ba6f893c9b3" providerId="ADAL" clId="{A152D75E-361E-43E2-BC37-776145C905F6}" dt="2020-11-12T05:53:24.656" v="701" actId="1076"/>
          <ac:picMkLst>
            <pc:docMk/>
            <pc:sldMk cId="2365604098" sldId="328"/>
            <ac:picMk id="8" creationId="{4EE38409-35D2-4C9C-B6EB-3F82D2197D7E}"/>
          </ac:picMkLst>
        </pc:picChg>
        <pc:picChg chg="add mod">
          <ac:chgData name="Sam A Mangialardi" userId="c95fa8d0-8aa5-43d6-9d31-8ba6f893c9b3" providerId="ADAL" clId="{A152D75E-361E-43E2-BC37-776145C905F6}" dt="2020-11-12T05:53:55.644" v="707" actId="1076"/>
          <ac:picMkLst>
            <pc:docMk/>
            <pc:sldMk cId="2365604098" sldId="328"/>
            <ac:picMk id="9" creationId="{2C07F701-67BB-4A89-9B7C-8ACC8C79B821}"/>
          </ac:picMkLst>
        </pc:picChg>
        <pc:picChg chg="add mod">
          <ac:chgData name="Sam A Mangialardi" userId="c95fa8d0-8aa5-43d6-9d31-8ba6f893c9b3" providerId="ADAL" clId="{A152D75E-361E-43E2-BC37-776145C905F6}" dt="2020-11-12T05:54:22.575" v="715" actId="1076"/>
          <ac:picMkLst>
            <pc:docMk/>
            <pc:sldMk cId="2365604098" sldId="328"/>
            <ac:picMk id="10" creationId="{B5A4BEF5-77A8-4793-A42B-1B7AA97A1CCA}"/>
          </ac:picMkLst>
        </pc:picChg>
        <pc:picChg chg="add mod">
          <ac:chgData name="Sam A Mangialardi" userId="c95fa8d0-8aa5-43d6-9d31-8ba6f893c9b3" providerId="ADAL" clId="{A152D75E-361E-43E2-BC37-776145C905F6}" dt="2020-11-12T05:55:14.975" v="727" actId="1076"/>
          <ac:picMkLst>
            <pc:docMk/>
            <pc:sldMk cId="2365604098" sldId="328"/>
            <ac:picMk id="11" creationId="{F6D1F263-568D-4A8C-9D98-2FFFB8E2FC17}"/>
          </ac:picMkLst>
        </pc:picChg>
        <pc:picChg chg="add mod">
          <ac:chgData name="Sam A Mangialardi" userId="c95fa8d0-8aa5-43d6-9d31-8ba6f893c9b3" providerId="ADAL" clId="{A152D75E-361E-43E2-BC37-776145C905F6}" dt="2020-11-12T05:55:10.566" v="725" actId="14100"/>
          <ac:picMkLst>
            <pc:docMk/>
            <pc:sldMk cId="2365604098" sldId="328"/>
            <ac:picMk id="12" creationId="{6EF48EC8-BF9B-4BB3-A71A-39FB1E4D819D}"/>
          </ac:picMkLst>
        </pc:picChg>
        <pc:picChg chg="add mod">
          <ac:chgData name="Sam A Mangialardi" userId="c95fa8d0-8aa5-43d6-9d31-8ba6f893c9b3" providerId="ADAL" clId="{A152D75E-361E-43E2-BC37-776145C905F6}" dt="2020-11-12T05:55:31.211" v="731" actId="1076"/>
          <ac:picMkLst>
            <pc:docMk/>
            <pc:sldMk cId="2365604098" sldId="328"/>
            <ac:picMk id="13" creationId="{8BE617F2-9833-430B-AD14-950614EA5B7E}"/>
          </ac:picMkLst>
        </pc:picChg>
        <pc:picChg chg="add mod">
          <ac:chgData name="Sam A Mangialardi" userId="c95fa8d0-8aa5-43d6-9d31-8ba6f893c9b3" providerId="ADAL" clId="{A152D75E-361E-43E2-BC37-776145C905F6}" dt="2020-11-12T05:55:54.746" v="736" actId="1076"/>
          <ac:picMkLst>
            <pc:docMk/>
            <pc:sldMk cId="2365604098" sldId="328"/>
            <ac:picMk id="14" creationId="{C1B6B60D-E848-45AD-BF05-CA3919B86791}"/>
          </ac:picMkLst>
        </pc:picChg>
        <pc:picChg chg="add mod">
          <ac:chgData name="Sam A Mangialardi" userId="c95fa8d0-8aa5-43d6-9d31-8ba6f893c9b3" providerId="ADAL" clId="{A152D75E-361E-43E2-BC37-776145C905F6}" dt="2020-11-12T05:56:08.431" v="739" actId="1076"/>
          <ac:picMkLst>
            <pc:docMk/>
            <pc:sldMk cId="2365604098" sldId="328"/>
            <ac:picMk id="15" creationId="{3913DB39-F74D-401E-9A5F-0ACC7F66C483}"/>
          </ac:picMkLst>
        </pc:picChg>
        <pc:picChg chg="add mod">
          <ac:chgData name="Sam A Mangialardi" userId="c95fa8d0-8aa5-43d6-9d31-8ba6f893c9b3" providerId="ADAL" clId="{A152D75E-361E-43E2-BC37-776145C905F6}" dt="2020-11-12T06:01:43.577" v="786" actId="14100"/>
          <ac:picMkLst>
            <pc:docMk/>
            <pc:sldMk cId="2365604098" sldId="328"/>
            <ac:picMk id="16" creationId="{A5DAE720-70F8-4CBC-82EB-C9634FE1684F}"/>
          </ac:picMkLst>
        </pc:picChg>
        <pc:picChg chg="add mod">
          <ac:chgData name="Sam A Mangialardi" userId="c95fa8d0-8aa5-43d6-9d31-8ba6f893c9b3" providerId="ADAL" clId="{A152D75E-361E-43E2-BC37-776145C905F6}" dt="2020-11-12T06:02:18.815" v="795" actId="14100"/>
          <ac:picMkLst>
            <pc:docMk/>
            <pc:sldMk cId="2365604098" sldId="328"/>
            <ac:picMk id="17" creationId="{D2AEAEEE-D370-4DDF-B369-0247E47A2515}"/>
          </ac:picMkLst>
        </pc:picChg>
        <pc:picChg chg="add mod">
          <ac:chgData name="Sam A Mangialardi" userId="c95fa8d0-8aa5-43d6-9d31-8ba6f893c9b3" providerId="ADAL" clId="{A152D75E-361E-43E2-BC37-776145C905F6}" dt="2020-11-12T06:02:49.439" v="802" actId="1076"/>
          <ac:picMkLst>
            <pc:docMk/>
            <pc:sldMk cId="2365604098" sldId="328"/>
            <ac:picMk id="18" creationId="{BE39A51D-8D12-4BFB-9952-AB08EB854F9F}"/>
          </ac:picMkLst>
        </pc:picChg>
      </pc:sldChg>
      <pc:sldChg chg="modNotesTx">
        <pc:chgData name="Sam A Mangialardi" userId="c95fa8d0-8aa5-43d6-9d31-8ba6f893c9b3" providerId="ADAL" clId="{A152D75E-361E-43E2-BC37-776145C905F6}" dt="2020-11-12T17:09:51.064" v="810" actId="20577"/>
        <pc:sldMkLst>
          <pc:docMk/>
          <pc:sldMk cId="1091793416" sldId="332"/>
        </pc:sldMkLst>
      </pc:sldChg>
      <pc:sldChg chg="modSp mod">
        <pc:chgData name="Sam A Mangialardi" userId="c95fa8d0-8aa5-43d6-9d31-8ba6f893c9b3" providerId="ADAL" clId="{A152D75E-361E-43E2-BC37-776145C905F6}" dt="2020-11-12T17:12:44.883" v="812" actId="20577"/>
        <pc:sldMkLst>
          <pc:docMk/>
          <pc:sldMk cId="2357469328" sldId="334"/>
        </pc:sldMkLst>
        <pc:spChg chg="mod">
          <ac:chgData name="Sam A Mangialardi" userId="c95fa8d0-8aa5-43d6-9d31-8ba6f893c9b3" providerId="ADAL" clId="{A152D75E-361E-43E2-BC37-776145C905F6}" dt="2020-11-12T17:12:44.883" v="812" actId="20577"/>
          <ac:spMkLst>
            <pc:docMk/>
            <pc:sldMk cId="2357469328" sldId="334"/>
            <ac:spMk id="3" creationId="{CF60972D-1FD5-4241-A098-9D413512B2A8}"/>
          </ac:spMkLst>
        </pc:spChg>
      </pc:sldChg>
      <pc:sldChg chg="modSp mod">
        <pc:chgData name="Sam A Mangialardi" userId="c95fa8d0-8aa5-43d6-9d31-8ba6f893c9b3" providerId="ADAL" clId="{A152D75E-361E-43E2-BC37-776145C905F6}" dt="2020-11-12T17:12:49.419" v="816" actId="20577"/>
        <pc:sldMkLst>
          <pc:docMk/>
          <pc:sldMk cId="2144519994" sldId="339"/>
        </pc:sldMkLst>
        <pc:spChg chg="mod">
          <ac:chgData name="Sam A Mangialardi" userId="c95fa8d0-8aa5-43d6-9d31-8ba6f893c9b3" providerId="ADAL" clId="{A152D75E-361E-43E2-BC37-776145C905F6}" dt="2020-11-12T17:12:49.419" v="816" actId="20577"/>
          <ac:spMkLst>
            <pc:docMk/>
            <pc:sldMk cId="2144519994" sldId="339"/>
            <ac:spMk id="3" creationId="{AC36FB0E-CEB4-43A1-B41A-B16556A9694C}"/>
          </ac:spMkLst>
        </pc:spChg>
      </pc:sldChg>
      <pc:sldChg chg="addSp delSp modSp mod">
        <pc:chgData name="Sam A Mangialardi" userId="c95fa8d0-8aa5-43d6-9d31-8ba6f893c9b3" providerId="ADAL" clId="{A152D75E-361E-43E2-BC37-776145C905F6}" dt="2020-11-11T18:27:02.711" v="402" actId="14100"/>
        <pc:sldMkLst>
          <pc:docMk/>
          <pc:sldMk cId="1843382149" sldId="354"/>
        </pc:sldMkLst>
        <pc:spChg chg="mod">
          <ac:chgData name="Sam A Mangialardi" userId="c95fa8d0-8aa5-43d6-9d31-8ba6f893c9b3" providerId="ADAL" clId="{A152D75E-361E-43E2-BC37-776145C905F6}" dt="2020-11-11T18:08:28.730" v="3" actId="20577"/>
          <ac:spMkLst>
            <pc:docMk/>
            <pc:sldMk cId="1843382149" sldId="354"/>
            <ac:spMk id="3" creationId="{5F8D2662-15B2-4FD3-9492-82003C9B24DF}"/>
          </ac:spMkLst>
        </pc:spChg>
        <pc:spChg chg="mod">
          <ac:chgData name="Sam A Mangialardi" userId="c95fa8d0-8aa5-43d6-9d31-8ba6f893c9b3" providerId="ADAL" clId="{A152D75E-361E-43E2-BC37-776145C905F6}" dt="2020-11-11T18:23:28.178" v="269" actId="14100"/>
          <ac:spMkLst>
            <pc:docMk/>
            <pc:sldMk cId="1843382149" sldId="354"/>
            <ac:spMk id="5" creationId="{A501A4B0-6E4B-4376-A98C-1573B1D1FDE7}"/>
          </ac:spMkLst>
        </pc:spChg>
        <pc:spChg chg="add del mod">
          <ac:chgData name="Sam A Mangialardi" userId="c95fa8d0-8aa5-43d6-9d31-8ba6f893c9b3" providerId="ADAL" clId="{A152D75E-361E-43E2-BC37-776145C905F6}" dt="2020-11-11T18:23:37.725" v="271" actId="478"/>
          <ac:spMkLst>
            <pc:docMk/>
            <pc:sldMk cId="1843382149" sldId="354"/>
            <ac:spMk id="6" creationId="{4C924D65-2B58-4867-BF39-7F0AF5D8C882}"/>
          </ac:spMkLst>
        </pc:spChg>
        <pc:spChg chg="add mod">
          <ac:chgData name="Sam A Mangialardi" userId="c95fa8d0-8aa5-43d6-9d31-8ba6f893c9b3" providerId="ADAL" clId="{A152D75E-361E-43E2-BC37-776145C905F6}" dt="2020-11-11T18:27:02.711" v="402" actId="14100"/>
          <ac:spMkLst>
            <pc:docMk/>
            <pc:sldMk cId="1843382149" sldId="354"/>
            <ac:spMk id="7" creationId="{09ACA519-8683-433D-9CB1-D97B3607CDB9}"/>
          </ac:spMkLst>
        </pc:spChg>
      </pc:sldChg>
      <pc:sldChg chg="modSp mod">
        <pc:chgData name="Sam A Mangialardi" userId="c95fa8d0-8aa5-43d6-9d31-8ba6f893c9b3" providerId="ADAL" clId="{A152D75E-361E-43E2-BC37-776145C905F6}" dt="2020-11-12T05:45:43.760" v="620" actId="20577"/>
        <pc:sldMkLst>
          <pc:docMk/>
          <pc:sldMk cId="248273043" sldId="372"/>
        </pc:sldMkLst>
        <pc:spChg chg="mod">
          <ac:chgData name="Sam A Mangialardi" userId="c95fa8d0-8aa5-43d6-9d31-8ba6f893c9b3" providerId="ADAL" clId="{A152D75E-361E-43E2-BC37-776145C905F6}" dt="2020-11-12T05:45:43.760" v="620" actId="20577"/>
          <ac:spMkLst>
            <pc:docMk/>
            <pc:sldMk cId="248273043" sldId="372"/>
            <ac:spMk id="14" creationId="{B9081226-316F-44D6-9755-C184FD7F1CF7}"/>
          </ac:spMkLst>
        </pc:spChg>
      </pc:sldChg>
      <pc:sldChg chg="modSp mod">
        <pc:chgData name="Sam A Mangialardi" userId="c95fa8d0-8aa5-43d6-9d31-8ba6f893c9b3" providerId="ADAL" clId="{A152D75E-361E-43E2-BC37-776145C905F6}" dt="2020-11-12T17:12:58.163" v="818" actId="20577"/>
        <pc:sldMkLst>
          <pc:docMk/>
          <pc:sldMk cId="2429524766" sldId="404"/>
        </pc:sldMkLst>
        <pc:spChg chg="mod">
          <ac:chgData name="Sam A Mangialardi" userId="c95fa8d0-8aa5-43d6-9d31-8ba6f893c9b3" providerId="ADAL" clId="{A152D75E-361E-43E2-BC37-776145C905F6}" dt="2020-11-12T17:12:58.163" v="818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addSp modSp mod">
        <pc:chgData name="Sam A Mangialardi" userId="c95fa8d0-8aa5-43d6-9d31-8ba6f893c9b3" providerId="ADAL" clId="{A152D75E-361E-43E2-BC37-776145C905F6}" dt="2020-11-12T06:10:46.114" v="808" actId="1076"/>
        <pc:sldMkLst>
          <pc:docMk/>
          <pc:sldMk cId="2381372399" sldId="429"/>
        </pc:sldMkLst>
        <pc:picChg chg="add mod">
          <ac:chgData name="Sam A Mangialardi" userId="c95fa8d0-8aa5-43d6-9d31-8ba6f893c9b3" providerId="ADAL" clId="{A152D75E-361E-43E2-BC37-776145C905F6}" dt="2020-11-12T06:10:46.114" v="808" actId="1076"/>
          <ac:picMkLst>
            <pc:docMk/>
            <pc:sldMk cId="2381372399" sldId="429"/>
            <ac:picMk id="6" creationId="{CF9C74AA-6CEA-4E98-91E1-5C1910C7253D}"/>
          </ac:picMkLst>
        </pc:picChg>
      </pc:sldChg>
      <pc:sldChg chg="modSp mod">
        <pc:chgData name="Sam A Mangialardi" userId="c95fa8d0-8aa5-43d6-9d31-8ba6f893c9b3" providerId="ADAL" clId="{A152D75E-361E-43E2-BC37-776145C905F6}" dt="2020-11-12T17:13:04.748" v="820" actId="20577"/>
        <pc:sldMkLst>
          <pc:docMk/>
          <pc:sldMk cId="3078532535" sldId="430"/>
        </pc:sldMkLst>
        <pc:spChg chg="mod">
          <ac:chgData name="Sam A Mangialardi" userId="c95fa8d0-8aa5-43d6-9d31-8ba6f893c9b3" providerId="ADAL" clId="{A152D75E-361E-43E2-BC37-776145C905F6}" dt="2020-11-12T17:13:04.748" v="820" actId="20577"/>
          <ac:spMkLst>
            <pc:docMk/>
            <pc:sldMk cId="3078532535" sldId="430"/>
            <ac:spMk id="3" creationId="{5A283E1B-9065-4F6E-91AC-00F4927D5F1D}"/>
          </ac:spMkLst>
        </pc:spChg>
      </pc:sldChg>
      <pc:sldChg chg="addSp modSp mod">
        <pc:chgData name="Sam A Mangialardi" userId="c95fa8d0-8aa5-43d6-9d31-8ba6f893c9b3" providerId="ADAL" clId="{A152D75E-361E-43E2-BC37-776145C905F6}" dt="2020-11-12T05:45:48.697" v="624" actId="20577"/>
        <pc:sldMkLst>
          <pc:docMk/>
          <pc:sldMk cId="2425118663" sldId="434"/>
        </pc:sldMkLst>
        <pc:spChg chg="mod">
          <ac:chgData name="Sam A Mangialardi" userId="c95fa8d0-8aa5-43d6-9d31-8ba6f893c9b3" providerId="ADAL" clId="{A152D75E-361E-43E2-BC37-776145C905F6}" dt="2020-11-12T05:39:15.572" v="448" actId="20577"/>
          <ac:spMkLst>
            <pc:docMk/>
            <pc:sldMk cId="2425118663" sldId="434"/>
            <ac:spMk id="5" creationId="{24077FF6-28AE-455A-9C87-BBF9879FF08B}"/>
          </ac:spMkLst>
        </pc:spChg>
        <pc:spChg chg="add mod">
          <ac:chgData name="Sam A Mangialardi" userId="c95fa8d0-8aa5-43d6-9d31-8ba6f893c9b3" providerId="ADAL" clId="{A152D75E-361E-43E2-BC37-776145C905F6}" dt="2020-11-12T05:45:48.697" v="624" actId="20577"/>
          <ac:spMkLst>
            <pc:docMk/>
            <pc:sldMk cId="2425118663" sldId="434"/>
            <ac:spMk id="9" creationId="{5EB61B12-F888-4E93-9279-F17771309BFC}"/>
          </ac:spMkLst>
        </pc:spChg>
        <pc:spChg chg="add mod">
          <ac:chgData name="Sam A Mangialardi" userId="c95fa8d0-8aa5-43d6-9d31-8ba6f893c9b3" providerId="ADAL" clId="{A152D75E-361E-43E2-BC37-776145C905F6}" dt="2020-11-12T05:45:46.790" v="622" actId="20577"/>
          <ac:spMkLst>
            <pc:docMk/>
            <pc:sldMk cId="2425118663" sldId="434"/>
            <ac:spMk id="11" creationId="{E0ACA59E-7DEF-4327-872F-0BA420B64F4B}"/>
          </ac:spMkLst>
        </pc:spChg>
        <pc:picChg chg="add mod">
          <ac:chgData name="Sam A Mangialardi" userId="c95fa8d0-8aa5-43d6-9d31-8ba6f893c9b3" providerId="ADAL" clId="{A152D75E-361E-43E2-BC37-776145C905F6}" dt="2020-11-12T05:43:50.374" v="461" actId="1076"/>
          <ac:picMkLst>
            <pc:docMk/>
            <pc:sldMk cId="2425118663" sldId="434"/>
            <ac:picMk id="6" creationId="{830D926E-A4FF-460C-BE4D-CBA9E6E9A919}"/>
          </ac:picMkLst>
        </pc:picChg>
        <pc:picChg chg="add mod">
          <ac:chgData name="Sam A Mangialardi" userId="c95fa8d0-8aa5-43d6-9d31-8ba6f893c9b3" providerId="ADAL" clId="{A152D75E-361E-43E2-BC37-776145C905F6}" dt="2020-11-12T05:43:43.817" v="458" actId="1076"/>
          <ac:picMkLst>
            <pc:docMk/>
            <pc:sldMk cId="2425118663" sldId="434"/>
            <ac:picMk id="7" creationId="{31B6415A-81AB-4EC9-B498-D3DB5FCFA68F}"/>
          </ac:picMkLst>
        </pc:picChg>
      </pc:sldChg>
    </pc:docChg>
  </pc:docChgLst>
  <pc:docChgLst>
    <pc:chgData name="Andrea Georgina Hernandez Limon" userId="S::agh94@nau.edu::6fcd4d0b-4b7f-4755-a530-9eb3ae6ce82a" providerId="AD" clId="Web-{EF8BAEFC-17EA-4861-8041-8B5CF7FABBB9}"/>
    <pc:docChg chg="modSld">
      <pc:chgData name="Andrea Georgina Hernandez Limon" userId="S::agh94@nau.edu::6fcd4d0b-4b7f-4755-a530-9eb3ae6ce82a" providerId="AD" clId="Web-{EF8BAEFC-17EA-4861-8041-8B5CF7FABBB9}" dt="2021-02-24T23:51:22.453" v="32" actId="1076"/>
      <pc:docMkLst>
        <pc:docMk/>
      </pc:docMkLst>
      <pc:sldChg chg="modSp">
        <pc:chgData name="Andrea Georgina Hernandez Limon" userId="S::agh94@nau.edu::6fcd4d0b-4b7f-4755-a530-9eb3ae6ce82a" providerId="AD" clId="Web-{EF8BAEFC-17EA-4861-8041-8B5CF7FABBB9}" dt="2021-02-24T23:51:22.453" v="32" actId="1076"/>
        <pc:sldMkLst>
          <pc:docMk/>
          <pc:sldMk cId="2144519994" sldId="339"/>
        </pc:sldMkLst>
        <pc:graphicFrameChg chg="mod modGraphic">
          <ac:chgData name="Andrea Georgina Hernandez Limon" userId="S::agh94@nau.edu::6fcd4d0b-4b7f-4755-a530-9eb3ae6ce82a" providerId="AD" clId="Web-{EF8BAEFC-17EA-4861-8041-8B5CF7FABBB9}" dt="2021-02-24T23:51:22.453" v="32" actId="1076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">
        <pc:chgData name="Andrea Georgina Hernandez Limon" userId="S::agh94@nau.edu::6fcd4d0b-4b7f-4755-a530-9eb3ae6ce82a" providerId="AD" clId="Web-{EF8BAEFC-17EA-4861-8041-8B5CF7FABBB9}" dt="2021-02-24T23:50:22.746" v="1" actId="1076"/>
        <pc:sldMkLst>
          <pc:docMk/>
          <pc:sldMk cId="1732509313" sldId="417"/>
        </pc:sldMkLst>
        <pc:picChg chg="mod">
          <ac:chgData name="Andrea Georgina Hernandez Limon" userId="S::agh94@nau.edu::6fcd4d0b-4b7f-4755-a530-9eb3ae6ce82a" providerId="AD" clId="Web-{EF8BAEFC-17EA-4861-8041-8B5CF7FABBB9}" dt="2021-02-24T23:50:22.746" v="1" actId="1076"/>
          <ac:picMkLst>
            <pc:docMk/>
            <pc:sldMk cId="1732509313" sldId="417"/>
            <ac:picMk id="8" creationId="{F1FE44F9-3AED-400F-94B1-631C00F220D4}"/>
          </ac:picMkLst>
        </pc:picChg>
      </pc:sldChg>
    </pc:docChg>
  </pc:docChgLst>
  <pc:docChgLst>
    <pc:chgData name="Sam A Mangialardi" userId="S::sam927@nau.edu::c95fa8d0-8aa5-43d6-9d31-8ba6f893c9b3" providerId="AD" clId="Web-{C12CD49F-CE39-4BA5-A458-8C2BD42E06DE}"/>
    <pc:docChg chg="modSld">
      <pc:chgData name="Sam A Mangialardi" userId="S::sam927@nau.edu::c95fa8d0-8aa5-43d6-9d31-8ba6f893c9b3" providerId="AD" clId="Web-{C12CD49F-CE39-4BA5-A458-8C2BD42E06DE}" dt="2021-02-26T19:00:32.943" v="449" actId="20577"/>
      <pc:docMkLst>
        <pc:docMk/>
      </pc:docMkLst>
      <pc:sldChg chg="modSp">
        <pc:chgData name="Sam A Mangialardi" userId="S::sam927@nau.edu::c95fa8d0-8aa5-43d6-9d31-8ba6f893c9b3" providerId="AD" clId="Web-{C12CD49F-CE39-4BA5-A458-8C2BD42E06DE}" dt="2021-02-26T18:43:25.546" v="253" actId="20577"/>
        <pc:sldMkLst>
          <pc:docMk/>
          <pc:sldMk cId="2448866715" sldId="268"/>
        </pc:sldMkLst>
        <pc:spChg chg="mod">
          <ac:chgData name="Sam A Mangialardi" userId="S::sam927@nau.edu::c95fa8d0-8aa5-43d6-9d31-8ba6f893c9b3" providerId="AD" clId="Web-{C12CD49F-CE39-4BA5-A458-8C2BD42E06DE}" dt="2021-02-26T18:43:25.546" v="253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modSp">
        <pc:chgData name="Sam A Mangialardi" userId="S::sam927@nau.edu::c95fa8d0-8aa5-43d6-9d31-8ba6f893c9b3" providerId="AD" clId="Web-{C12CD49F-CE39-4BA5-A458-8C2BD42E06DE}" dt="2021-02-26T18:56:15.551" v="258" actId="20577"/>
        <pc:sldMkLst>
          <pc:docMk/>
          <pc:sldMk cId="2786242437" sldId="444"/>
        </pc:sldMkLst>
        <pc:spChg chg="mod">
          <ac:chgData name="Sam A Mangialardi" userId="S::sam927@nau.edu::c95fa8d0-8aa5-43d6-9d31-8ba6f893c9b3" providerId="AD" clId="Web-{C12CD49F-CE39-4BA5-A458-8C2BD42E06DE}" dt="2021-02-26T18:56:15.551" v="258" actId="20577"/>
          <ac:spMkLst>
            <pc:docMk/>
            <pc:sldMk cId="2786242437" sldId="444"/>
            <ac:spMk id="5" creationId="{875D5A17-D0D7-4CFE-8E14-FB7137D2327D}"/>
          </ac:spMkLst>
        </pc:spChg>
      </pc:sldChg>
      <pc:sldChg chg="addSp delSp modSp">
        <pc:chgData name="Sam A Mangialardi" userId="S::sam927@nau.edu::c95fa8d0-8aa5-43d6-9d31-8ba6f893c9b3" providerId="AD" clId="Web-{C12CD49F-CE39-4BA5-A458-8C2BD42E06DE}" dt="2021-02-26T19:00:16.255" v="437" actId="1076"/>
        <pc:sldMkLst>
          <pc:docMk/>
          <pc:sldMk cId="719512023" sldId="451"/>
        </pc:sldMkLst>
        <pc:spChg chg="add mod">
          <ac:chgData name="Sam A Mangialardi" userId="S::sam927@nau.edu::c95fa8d0-8aa5-43d6-9d31-8ba6f893c9b3" providerId="AD" clId="Web-{C12CD49F-CE39-4BA5-A458-8C2BD42E06DE}" dt="2021-02-26T19:00:03.082" v="435" actId="1076"/>
          <ac:spMkLst>
            <pc:docMk/>
            <pc:sldMk cId="719512023" sldId="451"/>
            <ac:spMk id="6" creationId="{CC8D3811-0E7B-4100-8992-3AE7A470CB1C}"/>
          </ac:spMkLst>
        </pc:spChg>
        <pc:spChg chg="add mod">
          <ac:chgData name="Sam A Mangialardi" userId="S::sam927@nau.edu::c95fa8d0-8aa5-43d6-9d31-8ba6f893c9b3" providerId="AD" clId="Web-{C12CD49F-CE39-4BA5-A458-8C2BD42E06DE}" dt="2021-02-26T18:59:52.003" v="433" actId="1076"/>
          <ac:spMkLst>
            <pc:docMk/>
            <pc:sldMk cId="719512023" sldId="451"/>
            <ac:spMk id="8" creationId="{386C07E5-3726-400F-B07B-AEAD1875AC4B}"/>
          </ac:spMkLst>
        </pc:spChg>
        <pc:spChg chg="add del mod">
          <ac:chgData name="Sam A Mangialardi" userId="S::sam927@nau.edu::c95fa8d0-8aa5-43d6-9d31-8ba6f893c9b3" providerId="AD" clId="Web-{C12CD49F-CE39-4BA5-A458-8C2BD42E06DE}" dt="2021-02-26T18:58:37.654" v="365"/>
          <ac:spMkLst>
            <pc:docMk/>
            <pc:sldMk cId="719512023" sldId="451"/>
            <ac:spMk id="10" creationId="{4869FECF-5366-4A9D-9E27-0BF747ED3E40}"/>
          </ac:spMkLst>
        </pc:spChg>
        <pc:spChg chg="add mod">
          <ac:chgData name="Sam A Mangialardi" userId="S::sam927@nau.edu::c95fa8d0-8aa5-43d6-9d31-8ba6f893c9b3" providerId="AD" clId="Web-{C12CD49F-CE39-4BA5-A458-8C2BD42E06DE}" dt="2021-02-26T19:00:16.255" v="437" actId="1076"/>
          <ac:spMkLst>
            <pc:docMk/>
            <pc:sldMk cId="719512023" sldId="451"/>
            <ac:spMk id="11" creationId="{D35A0F76-E8AA-4AD5-8671-37DCC7251D61}"/>
          </ac:spMkLst>
        </pc:spChg>
        <pc:picChg chg="mod">
          <ac:chgData name="Sam A Mangialardi" userId="S::sam927@nau.edu::c95fa8d0-8aa5-43d6-9d31-8ba6f893c9b3" providerId="AD" clId="Web-{C12CD49F-CE39-4BA5-A458-8C2BD42E06DE}" dt="2021-02-26T18:58:43.045" v="367" actId="1076"/>
          <ac:picMkLst>
            <pc:docMk/>
            <pc:sldMk cId="719512023" sldId="451"/>
            <ac:picMk id="5" creationId="{5EE202C7-EA5A-474D-9558-B862BB5FA4D5}"/>
          </ac:picMkLst>
        </pc:picChg>
        <pc:picChg chg="mod">
          <ac:chgData name="Sam A Mangialardi" userId="S::sam927@nau.edu::c95fa8d0-8aa5-43d6-9d31-8ba6f893c9b3" providerId="AD" clId="Web-{C12CD49F-CE39-4BA5-A458-8C2BD42E06DE}" dt="2021-02-26T18:58:26.700" v="361" actId="1076"/>
          <ac:picMkLst>
            <pc:docMk/>
            <pc:sldMk cId="719512023" sldId="451"/>
            <ac:picMk id="7" creationId="{BDBD27E1-3173-457D-8797-AB6F64F5C21F}"/>
          </ac:picMkLst>
        </pc:picChg>
        <pc:picChg chg="mod">
          <ac:chgData name="Sam A Mangialardi" userId="S::sam927@nau.edu::c95fa8d0-8aa5-43d6-9d31-8ba6f893c9b3" providerId="AD" clId="Web-{C12CD49F-CE39-4BA5-A458-8C2BD42E06DE}" dt="2021-02-26T18:58:25.825" v="360" actId="1076"/>
          <ac:picMkLst>
            <pc:docMk/>
            <pc:sldMk cId="719512023" sldId="451"/>
            <ac:picMk id="9" creationId="{D943D5D3-97C6-4BD8-8118-B51BE9D7458F}"/>
          </ac:picMkLst>
        </pc:picChg>
      </pc:sldChg>
      <pc:sldChg chg="modSp">
        <pc:chgData name="Sam A Mangialardi" userId="S::sam927@nau.edu::c95fa8d0-8aa5-43d6-9d31-8ba6f893c9b3" providerId="AD" clId="Web-{C12CD49F-CE39-4BA5-A458-8C2BD42E06DE}" dt="2021-02-26T19:00:32.943" v="449" actId="20577"/>
        <pc:sldMkLst>
          <pc:docMk/>
          <pc:sldMk cId="3757069264" sldId="455"/>
        </pc:sldMkLst>
        <pc:spChg chg="mod">
          <ac:chgData name="Sam A Mangialardi" userId="S::sam927@nau.edu::c95fa8d0-8aa5-43d6-9d31-8ba6f893c9b3" providerId="AD" clId="Web-{C12CD49F-CE39-4BA5-A458-8C2BD42E06DE}" dt="2021-02-26T19:00:32.943" v="449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addSp delSp modSp">
        <pc:chgData name="Sam A Mangialardi" userId="S::sam927@nau.edu::c95fa8d0-8aa5-43d6-9d31-8ba6f893c9b3" providerId="AD" clId="Web-{C12CD49F-CE39-4BA5-A458-8C2BD42E06DE}" dt="2021-02-26T18:09:53.818" v="172" actId="20577"/>
        <pc:sldMkLst>
          <pc:docMk/>
          <pc:sldMk cId="873623977" sldId="460"/>
        </pc:sldMkLst>
        <pc:spChg chg="mod">
          <ac:chgData name="Sam A Mangialardi" userId="S::sam927@nau.edu::c95fa8d0-8aa5-43d6-9d31-8ba6f893c9b3" providerId="AD" clId="Web-{C12CD49F-CE39-4BA5-A458-8C2BD42E06DE}" dt="2021-02-26T18:09:53.818" v="172" actId="20577"/>
          <ac:spMkLst>
            <pc:docMk/>
            <pc:sldMk cId="873623977" sldId="460"/>
            <ac:spMk id="4" creationId="{F8DBFD57-F217-4943-877A-326FF9AE7BFA}"/>
          </ac:spMkLst>
        </pc:spChg>
        <pc:spChg chg="mod">
          <ac:chgData name="Sam A Mangialardi" userId="S::sam927@nau.edu::c95fa8d0-8aa5-43d6-9d31-8ba6f893c9b3" providerId="AD" clId="Web-{C12CD49F-CE39-4BA5-A458-8C2BD42E06DE}" dt="2021-02-26T18:09:04.377" v="108" actId="1076"/>
          <ac:spMkLst>
            <pc:docMk/>
            <pc:sldMk cId="873623977" sldId="460"/>
            <ac:spMk id="8" creationId="{B71F8E22-48A5-469F-BE03-373190BB20EA}"/>
          </ac:spMkLst>
        </pc:spChg>
        <pc:spChg chg="mod">
          <ac:chgData name="Sam A Mangialardi" userId="S::sam927@nau.edu::c95fa8d0-8aa5-43d6-9d31-8ba6f893c9b3" providerId="AD" clId="Web-{C12CD49F-CE39-4BA5-A458-8C2BD42E06DE}" dt="2021-02-26T18:08:41.251" v="103" actId="1076"/>
          <ac:spMkLst>
            <pc:docMk/>
            <pc:sldMk cId="873623977" sldId="460"/>
            <ac:spMk id="13" creationId="{61225446-6721-4615-81BE-C79D7431281A}"/>
          </ac:spMkLst>
        </pc:spChg>
        <pc:picChg chg="add mod">
          <ac:chgData name="Sam A Mangialardi" userId="S::sam927@nau.edu::c95fa8d0-8aa5-43d6-9d31-8ba6f893c9b3" providerId="AD" clId="Web-{C12CD49F-CE39-4BA5-A458-8C2BD42E06DE}" dt="2021-02-26T18:08:31.359" v="101" actId="1076"/>
          <ac:picMkLst>
            <pc:docMk/>
            <pc:sldMk cId="873623977" sldId="460"/>
            <ac:picMk id="5" creationId="{6EF5DCF1-F651-489D-A5BA-65EA7ABEF8AB}"/>
          </ac:picMkLst>
        </pc:picChg>
        <pc:picChg chg="del mod">
          <ac:chgData name="Sam A Mangialardi" userId="S::sam927@nau.edu::c95fa8d0-8aa5-43d6-9d31-8ba6f893c9b3" providerId="AD" clId="Web-{C12CD49F-CE39-4BA5-A458-8C2BD42E06DE}" dt="2021-02-26T18:07:21.355" v="56"/>
          <ac:picMkLst>
            <pc:docMk/>
            <pc:sldMk cId="873623977" sldId="460"/>
            <ac:picMk id="6" creationId="{E778B5B4-109D-4E7C-9D24-72EE12EF7497}"/>
          </ac:picMkLst>
        </pc:picChg>
        <pc:picChg chg="mod">
          <ac:chgData name="Sam A Mangialardi" userId="S::sam927@nau.edu::c95fa8d0-8aa5-43d6-9d31-8ba6f893c9b3" providerId="AD" clId="Web-{C12CD49F-CE39-4BA5-A458-8C2BD42E06DE}" dt="2021-02-26T18:09:01.252" v="107" actId="1076"/>
          <ac:picMkLst>
            <pc:docMk/>
            <pc:sldMk cId="873623977" sldId="460"/>
            <ac:picMk id="7" creationId="{DE3DB8DD-3CB9-42C4-8848-9F027F385112}"/>
          </ac:picMkLst>
        </pc:picChg>
        <pc:picChg chg="add mod">
          <ac:chgData name="Sam A Mangialardi" userId="S::sam927@nau.edu::c95fa8d0-8aa5-43d6-9d31-8ba6f893c9b3" providerId="AD" clId="Web-{C12CD49F-CE39-4BA5-A458-8C2BD42E06DE}" dt="2021-02-26T18:08:22.968" v="99" actId="1076"/>
          <ac:picMkLst>
            <pc:docMk/>
            <pc:sldMk cId="873623977" sldId="460"/>
            <ac:picMk id="9" creationId="{225308B7-224E-4D4D-A85A-B945EC468821}"/>
          </ac:picMkLst>
        </pc:picChg>
      </pc:sldChg>
    </pc:docChg>
  </pc:docChgLst>
  <pc:docChgLst>
    <pc:chgData name="Andrea Georgina Hernandez Limon" userId="S::agh94@nau.edu::6fcd4d0b-4b7f-4755-a530-9eb3ae6ce82a" providerId="AD" clId="Web-{C4CE1296-BE5B-4DD5-BD03-0659A0D2C9A5}"/>
    <pc:docChg chg="modSld">
      <pc:chgData name="Andrea Georgina Hernandez Limon" userId="S::agh94@nau.edu::6fcd4d0b-4b7f-4755-a530-9eb3ae6ce82a" providerId="AD" clId="Web-{C4CE1296-BE5B-4DD5-BD03-0659A0D2C9A5}" dt="2020-11-11T19:40:01.414" v="1" actId="1076"/>
      <pc:docMkLst>
        <pc:docMk/>
      </pc:docMkLst>
      <pc:sldChg chg="modSp">
        <pc:chgData name="Andrea Georgina Hernandez Limon" userId="S::agh94@nau.edu::6fcd4d0b-4b7f-4755-a530-9eb3ae6ce82a" providerId="AD" clId="Web-{C4CE1296-BE5B-4DD5-BD03-0659A0D2C9A5}" dt="2020-11-11T19:40:01.414" v="1" actId="1076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C4CE1296-BE5B-4DD5-BD03-0659A0D2C9A5}" dt="2020-11-11T19:40:01.414" v="1" actId="1076"/>
          <ac:spMkLst>
            <pc:docMk/>
            <pc:sldMk cId="193343161" sldId="336"/>
            <ac:spMk id="4" creationId="{AB143B1E-FB2A-4C1A-8E56-5B3090377CFD}"/>
          </ac:spMkLst>
        </pc:spChg>
      </pc:sldChg>
    </pc:docChg>
  </pc:docChgLst>
  <pc:docChgLst>
    <pc:chgData name="Jake Howells West" userId="S::jhw83@nau.edu::dfd8c275-9a97-4991-a7e2-a4c8295121da" providerId="AD" clId="Web-{D179C12F-B2EE-4DB0-B9C7-329CE275069A}"/>
    <pc:docChg chg="modSld">
      <pc:chgData name="Jake Howells West" userId="S::jhw83@nau.edu::dfd8c275-9a97-4991-a7e2-a4c8295121da" providerId="AD" clId="Web-{D179C12F-B2EE-4DB0-B9C7-329CE275069A}" dt="2021-02-26T19:33:07.022" v="4" actId="14100"/>
      <pc:docMkLst>
        <pc:docMk/>
      </pc:docMkLst>
      <pc:sldChg chg="addSp delSp modSp">
        <pc:chgData name="Jake Howells West" userId="S::jhw83@nau.edu::dfd8c275-9a97-4991-a7e2-a4c8295121da" providerId="AD" clId="Web-{D179C12F-B2EE-4DB0-B9C7-329CE275069A}" dt="2021-02-26T19:33:07.022" v="4" actId="14100"/>
        <pc:sldMkLst>
          <pc:docMk/>
          <pc:sldMk cId="2467923830" sldId="465"/>
        </pc:sldMkLst>
        <pc:picChg chg="del">
          <ac:chgData name="Jake Howells West" userId="S::jhw83@nau.edu::dfd8c275-9a97-4991-a7e2-a4c8295121da" providerId="AD" clId="Web-{D179C12F-B2EE-4DB0-B9C7-329CE275069A}" dt="2021-02-26T19:33:04.069" v="3"/>
          <ac:picMkLst>
            <pc:docMk/>
            <pc:sldMk cId="2467923830" sldId="465"/>
            <ac:picMk id="7" creationId="{B1D3D264-324A-4937-8B51-24F3E0DD24D7}"/>
          </ac:picMkLst>
        </pc:picChg>
        <pc:picChg chg="add mod">
          <ac:chgData name="Jake Howells West" userId="S::jhw83@nau.edu::dfd8c275-9a97-4991-a7e2-a4c8295121da" providerId="AD" clId="Web-{D179C12F-B2EE-4DB0-B9C7-329CE275069A}" dt="2021-02-26T19:33:07.022" v="4" actId="14100"/>
          <ac:picMkLst>
            <pc:docMk/>
            <pc:sldMk cId="2467923830" sldId="465"/>
            <ac:picMk id="9" creationId="{0780B2B1-5F81-4C2E-B85B-BC1D83591832}"/>
          </ac:picMkLst>
        </pc:picChg>
      </pc:sldChg>
    </pc:docChg>
  </pc:docChgLst>
  <pc:docChgLst>
    <pc:chgData name="Michael A WilsonSanchez" userId="S::maw542@nau.edu::fc6058b4-ddd9-4e33-9e0b-4a56c9121860" providerId="AD" clId="Web-{E810272E-359D-4B5C-99AD-6F899AF86C7D}"/>
    <pc:docChg chg="modSld">
      <pc:chgData name="Michael A WilsonSanchez" userId="S::maw542@nau.edu::fc6058b4-ddd9-4e33-9e0b-4a56c9121860" providerId="AD" clId="Web-{E810272E-359D-4B5C-99AD-6F899AF86C7D}" dt="2021-03-01T02:53:15.190" v="9" actId="20577"/>
      <pc:docMkLst>
        <pc:docMk/>
      </pc:docMkLst>
      <pc:sldChg chg="modSp">
        <pc:chgData name="Michael A WilsonSanchez" userId="S::maw542@nau.edu::fc6058b4-ddd9-4e33-9e0b-4a56c9121860" providerId="AD" clId="Web-{E810272E-359D-4B5C-99AD-6F899AF86C7D}" dt="2021-03-01T02:51:40.543" v="2" actId="20577"/>
        <pc:sldMkLst>
          <pc:docMk/>
          <pc:sldMk cId="1057314428" sldId="360"/>
        </pc:sldMkLst>
        <pc:spChg chg="mod">
          <ac:chgData name="Michael A WilsonSanchez" userId="S::maw542@nau.edu::fc6058b4-ddd9-4e33-9e0b-4a56c9121860" providerId="AD" clId="Web-{E810272E-359D-4B5C-99AD-6F899AF86C7D}" dt="2021-03-01T02:51:40.543" v="2" actId="20577"/>
          <ac:spMkLst>
            <pc:docMk/>
            <pc:sldMk cId="1057314428" sldId="360"/>
            <ac:spMk id="4" creationId="{29330D20-7208-48E2-91C1-2E4E943694E9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51:46.668" v="3" actId="20577"/>
        <pc:sldMkLst>
          <pc:docMk/>
          <pc:sldMk cId="1760418028" sldId="361"/>
        </pc:sldMkLst>
        <pc:spChg chg="mod">
          <ac:chgData name="Michael A WilsonSanchez" userId="S::maw542@nau.edu::fc6058b4-ddd9-4e33-9e0b-4a56c9121860" providerId="AD" clId="Web-{E810272E-359D-4B5C-99AD-6F899AF86C7D}" dt="2021-03-01T02:51:46.668" v="3" actId="20577"/>
          <ac:spMkLst>
            <pc:docMk/>
            <pc:sldMk cId="1760418028" sldId="361"/>
            <ac:spMk id="4" creationId="{29330D20-7208-48E2-91C1-2E4E943694E9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51:56.888" v="4" actId="20577"/>
        <pc:sldMkLst>
          <pc:docMk/>
          <pc:sldMk cId="4283164079" sldId="362"/>
        </pc:sldMkLst>
        <pc:spChg chg="mod">
          <ac:chgData name="Michael A WilsonSanchez" userId="S::maw542@nau.edu::fc6058b4-ddd9-4e33-9e0b-4a56c9121860" providerId="AD" clId="Web-{E810272E-359D-4B5C-99AD-6F899AF86C7D}" dt="2021-03-01T02:51:56.888" v="4" actId="20577"/>
          <ac:spMkLst>
            <pc:docMk/>
            <pc:sldMk cId="4283164079" sldId="362"/>
            <ac:spMk id="4" creationId="{29330D20-7208-48E2-91C1-2E4E943694E9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37:30.126" v="0" actId="20577"/>
        <pc:sldMkLst>
          <pc:docMk/>
          <pc:sldMk cId="333869463" sldId="378"/>
        </pc:sldMkLst>
        <pc:spChg chg="mod">
          <ac:chgData name="Michael A WilsonSanchez" userId="S::maw542@nau.edu::fc6058b4-ddd9-4e33-9e0b-4a56c9121860" providerId="AD" clId="Web-{E810272E-359D-4B5C-99AD-6F899AF86C7D}" dt="2021-03-01T02:37:30.126" v="0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37:49.659" v="1" actId="20577"/>
        <pc:sldMkLst>
          <pc:docMk/>
          <pc:sldMk cId="2786242437" sldId="444"/>
        </pc:sldMkLst>
        <pc:spChg chg="mod">
          <ac:chgData name="Michael A WilsonSanchez" userId="S::maw542@nau.edu::fc6058b4-ddd9-4e33-9e0b-4a56c9121860" providerId="AD" clId="Web-{E810272E-359D-4B5C-99AD-6F899AF86C7D}" dt="2021-03-01T02:37:49.659" v="1" actId="20577"/>
          <ac:spMkLst>
            <pc:docMk/>
            <pc:sldMk cId="2786242437" sldId="444"/>
            <ac:spMk id="4" creationId="{B68DFD4A-74B7-46BB-9933-F5B43AB737D8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52:18.295" v="7" actId="20577"/>
        <pc:sldMkLst>
          <pc:docMk/>
          <pc:sldMk cId="3253336583" sldId="452"/>
        </pc:sldMkLst>
        <pc:spChg chg="mod">
          <ac:chgData name="Michael A WilsonSanchez" userId="S::maw542@nau.edu::fc6058b4-ddd9-4e33-9e0b-4a56c9121860" providerId="AD" clId="Web-{E810272E-359D-4B5C-99AD-6F899AF86C7D}" dt="2021-03-01T02:52:18.295" v="7" actId="20577"/>
          <ac:spMkLst>
            <pc:docMk/>
            <pc:sldMk cId="3253336583" sldId="452"/>
            <ac:spMk id="3" creationId="{9F2A9D5D-F425-4603-9B79-9BE51366877E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53:15.190" v="9" actId="20577"/>
        <pc:sldMkLst>
          <pc:docMk/>
          <pc:sldMk cId="1129089803" sldId="454"/>
        </pc:sldMkLst>
        <pc:spChg chg="mod">
          <ac:chgData name="Michael A WilsonSanchez" userId="S::maw542@nau.edu::fc6058b4-ddd9-4e33-9e0b-4a56c9121860" providerId="AD" clId="Web-{E810272E-359D-4B5C-99AD-6F899AF86C7D}" dt="2021-03-01T02:53:15.190" v="9" actId="20577"/>
          <ac:spMkLst>
            <pc:docMk/>
            <pc:sldMk cId="1129089803" sldId="454"/>
            <ac:spMk id="3" creationId="{F287E7FA-D815-4742-911F-76A08D2DA2E0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52:04.497" v="5" actId="20577"/>
        <pc:sldMkLst>
          <pc:docMk/>
          <pc:sldMk cId="1448605058" sldId="466"/>
        </pc:sldMkLst>
        <pc:spChg chg="mod">
          <ac:chgData name="Michael A WilsonSanchez" userId="S::maw542@nau.edu::fc6058b4-ddd9-4e33-9e0b-4a56c9121860" providerId="AD" clId="Web-{E810272E-359D-4B5C-99AD-6F899AF86C7D}" dt="2021-03-01T02:52:04.497" v="5" actId="20577"/>
          <ac:spMkLst>
            <pc:docMk/>
            <pc:sldMk cId="1448605058" sldId="466"/>
            <ac:spMk id="3" creationId="{5F3ABD4F-F4FA-4949-BE09-1ADA4488106D}"/>
          </ac:spMkLst>
        </pc:spChg>
      </pc:sldChg>
      <pc:sldChg chg="modSp">
        <pc:chgData name="Michael A WilsonSanchez" userId="S::maw542@nau.edu::fc6058b4-ddd9-4e33-9e0b-4a56c9121860" providerId="AD" clId="Web-{E810272E-359D-4B5C-99AD-6F899AF86C7D}" dt="2021-03-01T02:52:12.717" v="6" actId="20577"/>
        <pc:sldMkLst>
          <pc:docMk/>
          <pc:sldMk cId="4166410647" sldId="467"/>
        </pc:sldMkLst>
        <pc:spChg chg="mod">
          <ac:chgData name="Michael A WilsonSanchez" userId="S::maw542@nau.edu::fc6058b4-ddd9-4e33-9e0b-4a56c9121860" providerId="AD" clId="Web-{E810272E-359D-4B5C-99AD-6F899AF86C7D}" dt="2021-03-01T02:52:12.717" v="6" actId="20577"/>
          <ac:spMkLst>
            <pc:docMk/>
            <pc:sldMk cId="4166410647" sldId="467"/>
            <ac:spMk id="3" creationId="{3D15A5AB-442B-408C-A69B-2E51A039F66C}"/>
          </ac:spMkLst>
        </pc:spChg>
      </pc:sldChg>
    </pc:docChg>
  </pc:docChgLst>
  <pc:docChgLst>
    <pc:chgData name="Alexander D Soto" userId="S::ads524@nau.edu::1d982df1-030d-4b8e-8ebd-952ddd1b2008" providerId="AD" clId="Web-{0CFB207D-56A5-4155-9417-671C4E6E03E0}"/>
    <pc:docChg chg="modSld">
      <pc:chgData name="Alexander D Soto" userId="S::ads524@nau.edu::1d982df1-030d-4b8e-8ebd-952ddd1b2008" providerId="AD" clId="Web-{0CFB207D-56A5-4155-9417-671C4E6E03E0}" dt="2021-03-03T00:37:45.880" v="11" actId="20577"/>
      <pc:docMkLst>
        <pc:docMk/>
      </pc:docMkLst>
      <pc:sldChg chg="modSp">
        <pc:chgData name="Alexander D Soto" userId="S::ads524@nau.edu::1d982df1-030d-4b8e-8ebd-952ddd1b2008" providerId="AD" clId="Web-{0CFB207D-56A5-4155-9417-671C4E6E03E0}" dt="2021-03-03T00:37:03.206" v="2" actId="20577"/>
        <pc:sldMkLst>
          <pc:docMk/>
          <pc:sldMk cId="1057314428" sldId="360"/>
        </pc:sldMkLst>
        <pc:spChg chg="mod">
          <ac:chgData name="Alexander D Soto" userId="S::ads524@nau.edu::1d982df1-030d-4b8e-8ebd-952ddd1b2008" providerId="AD" clId="Web-{0CFB207D-56A5-4155-9417-671C4E6E03E0}" dt="2021-03-03T00:37:03.206" v="2" actId="20577"/>
          <ac:spMkLst>
            <pc:docMk/>
            <pc:sldMk cId="1057314428" sldId="360"/>
            <ac:spMk id="4" creationId="{29330D20-7208-48E2-91C1-2E4E943694E9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7:08.675" v="3" actId="20577"/>
        <pc:sldMkLst>
          <pc:docMk/>
          <pc:sldMk cId="1760418028" sldId="361"/>
        </pc:sldMkLst>
        <pc:spChg chg="mod">
          <ac:chgData name="Alexander D Soto" userId="S::ads524@nau.edu::1d982df1-030d-4b8e-8ebd-952ddd1b2008" providerId="AD" clId="Web-{0CFB207D-56A5-4155-9417-671C4E6E03E0}" dt="2021-03-03T00:37:08.675" v="3" actId="20577"/>
          <ac:spMkLst>
            <pc:docMk/>
            <pc:sldMk cId="1760418028" sldId="361"/>
            <ac:spMk id="4" creationId="{29330D20-7208-48E2-91C1-2E4E943694E9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7:15.097" v="5" actId="20577"/>
        <pc:sldMkLst>
          <pc:docMk/>
          <pc:sldMk cId="4283164079" sldId="362"/>
        </pc:sldMkLst>
        <pc:spChg chg="mod">
          <ac:chgData name="Alexander D Soto" userId="S::ads524@nau.edu::1d982df1-030d-4b8e-8ebd-952ddd1b2008" providerId="AD" clId="Web-{0CFB207D-56A5-4155-9417-671C4E6E03E0}" dt="2021-03-03T00:37:15.097" v="5" actId="20577"/>
          <ac:spMkLst>
            <pc:docMk/>
            <pc:sldMk cId="4283164079" sldId="362"/>
            <ac:spMk id="4" creationId="{29330D20-7208-48E2-91C1-2E4E943694E9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6:47.455" v="0" actId="20577"/>
        <pc:sldMkLst>
          <pc:docMk/>
          <pc:sldMk cId="333869463" sldId="378"/>
        </pc:sldMkLst>
        <pc:spChg chg="mod">
          <ac:chgData name="Alexander D Soto" userId="S::ads524@nau.edu::1d982df1-030d-4b8e-8ebd-952ddd1b2008" providerId="AD" clId="Web-{0CFB207D-56A5-4155-9417-671C4E6E03E0}" dt="2021-03-03T00:36:47.455" v="0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6:54.565" v="1" actId="20577"/>
        <pc:sldMkLst>
          <pc:docMk/>
          <pc:sldMk cId="2786242437" sldId="444"/>
        </pc:sldMkLst>
        <pc:spChg chg="mod">
          <ac:chgData name="Alexander D Soto" userId="S::ads524@nau.edu::1d982df1-030d-4b8e-8ebd-952ddd1b2008" providerId="AD" clId="Web-{0CFB207D-56A5-4155-9417-671C4E6E03E0}" dt="2021-03-03T00:36:54.565" v="1" actId="20577"/>
          <ac:spMkLst>
            <pc:docMk/>
            <pc:sldMk cId="2786242437" sldId="444"/>
            <ac:spMk id="4" creationId="{B68DFD4A-74B7-46BB-9933-F5B43AB737D8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7:39.818" v="10" actId="20577"/>
        <pc:sldMkLst>
          <pc:docMk/>
          <pc:sldMk cId="3253336583" sldId="452"/>
        </pc:sldMkLst>
        <pc:spChg chg="mod">
          <ac:chgData name="Alexander D Soto" userId="S::ads524@nau.edu::1d982df1-030d-4b8e-8ebd-952ddd1b2008" providerId="AD" clId="Web-{0CFB207D-56A5-4155-9417-671C4E6E03E0}" dt="2021-03-03T00:37:39.818" v="10" actId="20577"/>
          <ac:spMkLst>
            <pc:docMk/>
            <pc:sldMk cId="3253336583" sldId="452"/>
            <ac:spMk id="3" creationId="{9F2A9D5D-F425-4603-9B79-9BE51366877E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7:45.880" v="11" actId="20577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0CFB207D-56A5-4155-9417-671C4E6E03E0}" dt="2021-03-03T00:37:45.880" v="11" actId="20577"/>
          <ac:spMkLst>
            <pc:docMk/>
            <pc:sldMk cId="1129089803" sldId="454"/>
            <ac:spMk id="3" creationId="{F287E7FA-D815-4742-911F-76A08D2DA2E0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7:20.223" v="7" actId="20577"/>
        <pc:sldMkLst>
          <pc:docMk/>
          <pc:sldMk cId="1448605058" sldId="466"/>
        </pc:sldMkLst>
        <pc:spChg chg="mod">
          <ac:chgData name="Alexander D Soto" userId="S::ads524@nau.edu::1d982df1-030d-4b8e-8ebd-952ddd1b2008" providerId="AD" clId="Web-{0CFB207D-56A5-4155-9417-671C4E6E03E0}" dt="2021-03-03T00:37:20.223" v="7" actId="20577"/>
          <ac:spMkLst>
            <pc:docMk/>
            <pc:sldMk cId="1448605058" sldId="466"/>
            <ac:spMk id="3" creationId="{5F3ABD4F-F4FA-4949-BE09-1ADA4488106D}"/>
          </ac:spMkLst>
        </pc:spChg>
      </pc:sldChg>
      <pc:sldChg chg="modSp">
        <pc:chgData name="Alexander D Soto" userId="S::ads524@nau.edu::1d982df1-030d-4b8e-8ebd-952ddd1b2008" providerId="AD" clId="Web-{0CFB207D-56A5-4155-9417-671C4E6E03E0}" dt="2021-03-03T00:37:32.552" v="8" actId="20577"/>
        <pc:sldMkLst>
          <pc:docMk/>
          <pc:sldMk cId="4166410647" sldId="467"/>
        </pc:sldMkLst>
        <pc:spChg chg="mod">
          <ac:chgData name="Alexander D Soto" userId="S::ads524@nau.edu::1d982df1-030d-4b8e-8ebd-952ddd1b2008" providerId="AD" clId="Web-{0CFB207D-56A5-4155-9417-671C4E6E03E0}" dt="2021-03-03T00:37:32.552" v="8" actId="20577"/>
          <ac:spMkLst>
            <pc:docMk/>
            <pc:sldMk cId="4166410647" sldId="467"/>
            <ac:spMk id="3" creationId="{3D15A5AB-442B-408C-A69B-2E51A039F66C}"/>
          </ac:spMkLst>
        </pc:spChg>
      </pc:sldChg>
    </pc:docChg>
  </pc:docChgLst>
  <pc:docChgLst>
    <pc:chgData name="Andrea Georgina Hernandez Limon" userId="S::agh94@nau.edu::6fcd4d0b-4b7f-4755-a530-9eb3ae6ce82a" providerId="AD" clId="Web-{91148159-082F-4A9F-8C23-AD7A77E7DB73}"/>
    <pc:docChg chg="modSld modMainMaster">
      <pc:chgData name="Andrea Georgina Hernandez Limon" userId="S::agh94@nau.edu::6fcd4d0b-4b7f-4755-a530-9eb3ae6ce82a" providerId="AD" clId="Web-{91148159-082F-4A9F-8C23-AD7A77E7DB73}" dt="2021-02-22T01:15:43.110" v="19"/>
      <pc:docMkLst>
        <pc:docMk/>
      </pc:docMkLst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48866715" sldId="26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48866715" sldId="268"/>
            <ac:spMk id="2" creationId="{1AAFE92C-4B94-4D47-9AA7-53860A5937BB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069660451" sldId="32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069660451" sldId="325"/>
            <ac:spMk id="4" creationId="{C6006B98-46C6-8B46-A7B3-939B288B0465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870069274" sldId="326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870069274" sldId="326"/>
            <ac:spMk id="2" creationId="{57AA655D-2703-407D-A807-5232E60D8B8D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645251281" sldId="327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645251281" sldId="327"/>
            <ac:spMk id="2" creationId="{7EDA780D-BCB3-43E6-B6B4-A4A08FAC4A6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65604098" sldId="32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65604098" sldId="328"/>
            <ac:spMk id="2" creationId="{F66BE3F4-BD39-4C91-B6E8-38C25E7CB34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425332664" sldId="32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425332664" sldId="329"/>
            <ac:spMk id="2" creationId="{0BEF7B6E-2A64-423F-8CC9-82A2135E82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583802865" sldId="33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583802865" sldId="331"/>
            <ac:spMk id="2" creationId="{61AC79B7-D55C-42DC-92D8-36070560AF35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091793416" sldId="33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091793416" sldId="332"/>
            <ac:spMk id="2" creationId="{0242D300-AC5D-4AFB-93DC-5B80A3E8FE6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57469328" sldId="33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57469328" sldId="334"/>
            <ac:spMk id="2" creationId="{85EB3D95-F0D8-46F3-94A9-C1F85FE84763}"/>
          </ac:spMkLst>
        </pc:spChg>
      </pc:sldChg>
      <pc:sldChg chg="addSp delSp modSp">
        <pc:chgData name="Andrea Georgina Hernandez Limon" userId="S::agh94@nau.edu::6fcd4d0b-4b7f-4755-a530-9eb3ae6ce82a" providerId="AD" clId="Web-{91148159-082F-4A9F-8C23-AD7A77E7DB73}" dt="2021-02-22T01:15:43.110" v="19"/>
        <pc:sldMkLst>
          <pc:docMk/>
          <pc:sldMk cId="193343161" sldId="336"/>
        </pc:sldMkLst>
        <pc:spChg chg="del">
          <ac:chgData name="Andrea Georgina Hernandez Limon" userId="S::agh94@nau.edu::6fcd4d0b-4b7f-4755-a530-9eb3ae6ce82a" providerId="AD" clId="Web-{91148159-082F-4A9F-8C23-AD7A77E7DB73}" dt="2021-02-22T01:15:35.595" v="12"/>
          <ac:spMkLst>
            <pc:docMk/>
            <pc:sldMk cId="193343161" sldId="336"/>
            <ac:spMk id="5" creationId="{D493C870-AD27-412E-B626-D3D200C4FC7E}"/>
          </ac:spMkLst>
        </pc:spChg>
        <pc:spChg chg="del">
          <ac:chgData name="Andrea Georgina Hernandez Limon" userId="S::agh94@nau.edu::6fcd4d0b-4b7f-4755-a530-9eb3ae6ce82a" providerId="AD" clId="Web-{91148159-082F-4A9F-8C23-AD7A77E7DB73}" dt="2021-02-22T01:15:35.673" v="15"/>
          <ac:spMkLst>
            <pc:docMk/>
            <pc:sldMk cId="193343161" sldId="336"/>
            <ac:spMk id="6" creationId="{CEC0A7D9-7D50-427F-8165-4356F43760D5}"/>
          </ac:spMkLst>
        </pc:spChg>
        <pc:spChg chg="add del mod">
          <ac:chgData name="Andrea Georgina Hernandez Limon" userId="S::agh94@nau.edu::6fcd4d0b-4b7f-4755-a530-9eb3ae6ce82a" providerId="AD" clId="Web-{91148159-082F-4A9F-8C23-AD7A77E7DB73}" dt="2021-02-22T01:15:43.079" v="18"/>
          <ac:spMkLst>
            <pc:docMk/>
            <pc:sldMk cId="193343161" sldId="336"/>
            <ac:spMk id="10" creationId="{710BE87F-F0A8-482B-A996-F54BD6CA04AC}"/>
          </ac:spMkLst>
        </pc:spChg>
        <pc:spChg chg="add mod">
          <ac:chgData name="Andrea Georgina Hernandez Limon" userId="S::agh94@nau.edu::6fcd4d0b-4b7f-4755-a530-9eb3ae6ce82a" providerId="AD" clId="Web-{91148159-082F-4A9F-8C23-AD7A77E7DB73}" dt="2021-02-22T01:15:43.110" v="19"/>
          <ac:spMkLst>
            <pc:docMk/>
            <pc:sldMk cId="193343161" sldId="336"/>
            <ac:spMk id="11" creationId="{2823F48D-39F9-4868-9D6B-3F4DAAF499D9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880555369" sldId="33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880555369" sldId="338"/>
            <ac:spMk id="2" creationId="{177C3BA0-28AD-4955-BF2C-145C9761206C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144519994" sldId="33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144519994" sldId="339"/>
            <ac:spMk id="2" creationId="{49AA8A6C-AB61-4B17-B35E-C13F8DDEFBF4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621769530" sldId="34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621769530" sldId="340"/>
            <ac:spMk id="2" creationId="{961189A1-A5A4-43DD-AAEF-7FF3B8282EB0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627518890" sldId="34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627518890" sldId="341"/>
            <ac:spMk id="2" creationId="{E7DF9100-1AD7-45AB-85BC-5FA175F77B33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016656869" sldId="34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016656869" sldId="342"/>
            <ac:spMk id="2" creationId="{E10A5B70-1072-4EFB-9BCF-5DB50B7F5634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298036709" sldId="34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298036709" sldId="343"/>
            <ac:spMk id="2" creationId="{0FF89BA2-FD74-4613-B3FF-7BF4AF22D7AD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717862842" sldId="35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717862842" sldId="351"/>
            <ac:spMk id="2" creationId="{C3045A95-1044-4445-B9DE-17009E31D13D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843382149" sldId="35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843382149" sldId="354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057314428" sldId="36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057314428" sldId="360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60418028" sldId="36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60418028" sldId="361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4283164079" sldId="36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4283164079" sldId="362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407339212" sldId="36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407339212" sldId="363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07380360" sldId="36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07380360" sldId="369"/>
            <ac:spMk id="2" creationId="{E2FBC958-19D4-4761-9B7B-F01079A1C38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946552514" sldId="37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946552514" sldId="370"/>
            <ac:spMk id="2" creationId="{92862569-85EC-4AF0-98FA-B66E11EC4429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818886356" sldId="37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818886356" sldId="371"/>
            <ac:spMk id="2" creationId="{8A82694F-FCF5-4B55-ABDF-6E1ACA1DFB28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8273043" sldId="37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8273043" sldId="372"/>
            <ac:spMk id="2" creationId="{FA63481D-5572-49DB-B258-281AD75D1AB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33869463" sldId="37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33869463" sldId="378"/>
            <ac:spMk id="2" creationId="{74708BE7-93FC-471B-8E36-C34C99188BB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53329253" sldId="40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53329253" sldId="401"/>
            <ac:spMk id="2" creationId="{D3DEF9DF-57ED-4DF7-9324-A71284B522D5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26392269" sldId="40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26392269" sldId="402"/>
            <ac:spMk id="2" creationId="{BF77D605-08FC-4391-8731-51A1A3AFAC0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29524766" sldId="40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29524766" sldId="404"/>
            <ac:spMk id="2" creationId="{730A43CB-FAD3-475C-B4EC-07F4D7D69EF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200062278" sldId="41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200062278" sldId="410"/>
            <ac:spMk id="2" creationId="{9A4125C1-F46B-492D-91A7-7C1153B023E0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909275138" sldId="41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909275138" sldId="411"/>
            <ac:spMk id="2" creationId="{E11225DC-9C2E-4747-9215-E35343EE1F6B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233196162" sldId="41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233196162" sldId="412"/>
            <ac:spMk id="2" creationId="{E7DD0F06-D6D6-4597-BD80-9338F7F5207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79950080" sldId="41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79950080" sldId="413"/>
            <ac:spMk id="2" creationId="{EECFB73E-706D-4AEA-9641-F0E58778F88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109645629" sldId="41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109645629" sldId="415"/>
            <ac:spMk id="2" creationId="{D0BD3A71-7369-46A9-94C8-2449A10AA66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642597445" sldId="416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642597445" sldId="416"/>
            <ac:spMk id="2" creationId="{699FB85F-C399-4D8E-B572-3C83A9D6350C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32509313" sldId="417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32509313" sldId="417"/>
            <ac:spMk id="2" creationId="{9F835CBE-14F5-42EA-A701-9944B630C577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952652656" sldId="41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952652656" sldId="418"/>
            <ac:spMk id="3" creationId="{5BA35A92-80D1-487D-85C0-D321CC7C23B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147886103" sldId="41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147886103" sldId="419"/>
            <ac:spMk id="2" creationId="{C9E82F7D-8DC2-43E1-BB49-768EC25DE527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34656057" sldId="42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34656057" sldId="421"/>
            <ac:spMk id="3" creationId="{5BA35A92-80D1-487D-85C0-D321CC7C23B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179154222" sldId="42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179154222" sldId="423"/>
            <ac:spMk id="3" creationId="{5BA35A92-80D1-487D-85C0-D321CC7C23B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711537543" sldId="42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711537543" sldId="424"/>
            <ac:spMk id="3" creationId="{5BA35A92-80D1-487D-85C0-D321CC7C23BF}"/>
          </ac:spMkLst>
        </pc:spChg>
      </pc:sldChg>
      <pc:sldChg chg="delSp mod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06015516" sldId="42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06015516" sldId="425"/>
            <ac:spMk id="2" creationId="{144B6186-71AA-4F5E-899F-613C3C458821}"/>
          </ac:spMkLst>
        </pc:spChg>
        <pc:spChg chg="mod">
          <ac:chgData name="Andrea Georgina Hernandez Limon" userId="S::agh94@nau.edu::6fcd4d0b-4b7f-4755-a530-9eb3ae6ce82a" providerId="AD" clId="Web-{91148159-082F-4A9F-8C23-AD7A77E7DB73}" dt="2021-02-22T01:09:55.881" v="4" actId="20577"/>
          <ac:spMkLst>
            <pc:docMk/>
            <pc:sldMk cId="1706015516" sldId="425"/>
            <ac:spMk id="4" creationId="{C549632F-06C6-477B-9262-203778EE59A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81372399" sldId="42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81372399" sldId="429"/>
            <ac:spMk id="2" creationId="{E6FAA01C-2855-4A8A-A29D-D985C84185FE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078532535" sldId="43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078532535" sldId="430"/>
            <ac:spMk id="2" creationId="{730A43CB-FAD3-475C-B4EC-07F4D7D69EF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086497716" sldId="43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086497716" sldId="431"/>
            <ac:spMk id="2" creationId="{E02158CC-7E84-425E-B726-5796462585D3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254507056" sldId="43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254507056" sldId="432"/>
            <ac:spMk id="2" creationId="{2B06CCF3-42C6-4D4E-B511-23238F4675C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69468269" sldId="43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69468269" sldId="433"/>
            <ac:spMk id="2" creationId="{93965FFC-7D71-49FE-9DF2-546954F61EA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25118663" sldId="43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25118663" sldId="434"/>
            <ac:spMk id="2" creationId="{44DCEE0D-5A97-4CB4-BC99-CABB6164A9F0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026818861" sldId="43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026818861" sldId="439"/>
            <ac:spMk id="2" creationId="{CF6B4D24-2BAE-413A-9E9F-9404AB86AD3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974041229" sldId="44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974041229" sldId="440"/>
            <ac:spMk id="2" creationId="{B9537001-FE3D-4947-A98B-BACAB4A09BC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331869078" sldId="44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331869078" sldId="441"/>
            <ac:spMk id="2" creationId="{A872EC5B-1622-4E72-BB14-17900ADAC1C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11366799" sldId="44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11366799" sldId="442"/>
            <ac:spMk id="2" creationId="{3E6D0287-4AD5-4859-9E29-1B0706A2072B}"/>
          </ac:spMkLst>
        </pc:spChg>
      </pc:sldChg>
      <pc:sldChg chg="delSp mod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4254999599" sldId="44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4254999599" sldId="443"/>
            <ac:spMk id="2" creationId="{C5830982-1781-4ECF-AB50-26ADB8893376}"/>
          </ac:spMkLst>
        </pc:spChg>
        <pc:spChg chg="mod">
          <ac:chgData name="Andrea Georgina Hernandez Limon" userId="S::agh94@nau.edu::6fcd4d0b-4b7f-4755-a530-9eb3ae6ce82a" providerId="AD" clId="Web-{91148159-082F-4A9F-8C23-AD7A77E7DB73}" dt="2021-02-22T01:11:00.073" v="8" actId="20577"/>
          <ac:spMkLst>
            <pc:docMk/>
            <pc:sldMk cId="4254999599" sldId="443"/>
            <ac:spMk id="4" creationId="{ABCD4E05-506C-42C5-8E6E-19D779AE9B2E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786242437" sldId="44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786242437" sldId="444"/>
            <ac:spMk id="2" creationId="{95ABE3B6-D0EE-483A-A9DA-BE6B5789E887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660639811" sldId="44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660639811" sldId="445"/>
            <ac:spMk id="2" creationId="{12D26288-BC2E-4F89-907A-B68F8FA5E6F4}"/>
          </ac:spMkLst>
        </pc:spChg>
      </pc:sldChg>
      <pc:sldMasterChg chg="mod modSldLayout">
        <pc:chgData name="Andrea Georgina Hernandez Limon" userId="S::agh94@nau.edu::6fcd4d0b-4b7f-4755-a530-9eb3ae6ce82a" providerId="AD" clId="Web-{91148159-082F-4A9F-8C23-AD7A77E7DB73}" dt="2021-02-22T01:15:42.938" v="17"/>
        <pc:sldMasterMkLst>
          <pc:docMk/>
          <pc:sldMasterMk cId="800378921" sldId="2147483660"/>
        </pc:sldMasterMkLst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314527741" sldId="2147483661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233784013" sldId="2147483663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444751491" sldId="2147483664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590327417" sldId="2147483680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651884579" sldId="2147483682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924419976" sldId="2147483683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906526097" sldId="2147483696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3735506025" sldId="2147483697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623286861" sldId="2147483700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323464879" sldId="2147483702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3625832485" sldId="2147483708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705046421" sldId="2147483709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4117341047" sldId="2147483710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836449668" sldId="2147483711"/>
          </pc:sldLayoutMkLst>
        </pc:sldLayoutChg>
      </pc:sldMasterChg>
    </pc:docChg>
  </pc:docChgLst>
  <pc:docChgLst>
    <pc:chgData name="Timothy D Anderson" userId="S::tda62@nau.edu::f33d95cc-121d-4b65-b3f3-b1c0eec26770" providerId="AD" clId="Web-{86B6772E-8A7A-40D9-B10C-E19F043314C7}"/>
    <pc:docChg chg="modSld">
      <pc:chgData name="Timothy D Anderson" userId="S::tda62@nau.edu::f33d95cc-121d-4b65-b3f3-b1c0eec26770" providerId="AD" clId="Web-{86B6772E-8A7A-40D9-B10C-E19F043314C7}" dt="2020-11-12T03:32:21.727" v="182" actId="1076"/>
      <pc:docMkLst>
        <pc:docMk/>
      </pc:docMkLst>
      <pc:sldChg chg="modSp">
        <pc:chgData name="Timothy D Anderson" userId="S::tda62@nau.edu::f33d95cc-121d-4b65-b3f3-b1c0eec26770" providerId="AD" clId="Web-{86B6772E-8A7A-40D9-B10C-E19F043314C7}" dt="2020-11-12T03:32:21.727" v="182" actId="1076"/>
        <pc:sldMkLst>
          <pc:docMk/>
          <pc:sldMk cId="2233196162" sldId="412"/>
        </pc:sldMkLst>
        <pc:spChg chg="mod">
          <ac:chgData name="Timothy D Anderson" userId="S::tda62@nau.edu::f33d95cc-121d-4b65-b3f3-b1c0eec26770" providerId="AD" clId="Web-{86B6772E-8A7A-40D9-B10C-E19F043314C7}" dt="2020-11-12T03:31:35.804" v="41" actId="1076"/>
          <ac:spMkLst>
            <pc:docMk/>
            <pc:sldMk cId="2233196162" sldId="412"/>
            <ac:spMk id="6" creationId="{B39C82BB-358B-4B29-A35F-8BA7AEB9E9AD}"/>
          </ac:spMkLst>
        </pc:spChg>
        <pc:spChg chg="mod">
          <ac:chgData name="Timothy D Anderson" userId="S::tda62@nau.edu::f33d95cc-121d-4b65-b3f3-b1c0eec26770" providerId="AD" clId="Web-{86B6772E-8A7A-40D9-B10C-E19F043314C7}" dt="2020-11-12T03:32:21.727" v="182" actId="1076"/>
          <ac:spMkLst>
            <pc:docMk/>
            <pc:sldMk cId="2233196162" sldId="412"/>
            <ac:spMk id="7" creationId="{65C3AEB4-9CD2-4AFE-BA08-EA6E69E4CD0C}"/>
          </ac:spMkLst>
        </pc:spChg>
        <pc:spChg chg="mod">
          <ac:chgData name="Timothy D Anderson" userId="S::tda62@nau.edu::f33d95cc-121d-4b65-b3f3-b1c0eec26770" providerId="AD" clId="Web-{86B6772E-8A7A-40D9-B10C-E19F043314C7}" dt="2020-11-12T03:31:57.430" v="117" actId="1076"/>
          <ac:spMkLst>
            <pc:docMk/>
            <pc:sldMk cId="2233196162" sldId="412"/>
            <ac:spMk id="8" creationId="{3F9C95E5-7924-4476-9F17-F1433F03DC23}"/>
          </ac:spMkLst>
        </pc:spChg>
      </pc:sldChg>
    </pc:docChg>
  </pc:docChgLst>
  <pc:docChgLst>
    <pc:chgData name="Jake Howells West" userId="S::jhw83@nau.edu::dfd8c275-9a97-4991-a7e2-a4c8295121da" providerId="AD" clId="Web-{7FACDC2A-E41B-4757-B720-7DDA8480A7AE}"/>
    <pc:docChg chg="delSld">
      <pc:chgData name="Jake Howells West" userId="S::jhw83@nau.edu::dfd8c275-9a97-4991-a7e2-a4c8295121da" providerId="AD" clId="Web-{7FACDC2A-E41B-4757-B720-7DDA8480A7AE}" dt="2021-02-25T20:54:22.398" v="0"/>
      <pc:docMkLst>
        <pc:docMk/>
      </pc:docMkLst>
      <pc:sldChg chg="del">
        <pc:chgData name="Jake Howells West" userId="S::jhw83@nau.edu::dfd8c275-9a97-4991-a7e2-a4c8295121da" providerId="AD" clId="Web-{7FACDC2A-E41B-4757-B720-7DDA8480A7AE}" dt="2021-02-25T20:54:22.398" v="0"/>
        <pc:sldMkLst>
          <pc:docMk/>
          <pc:sldMk cId="1909275138" sldId="411"/>
        </pc:sldMkLst>
      </pc:sldChg>
    </pc:docChg>
  </pc:docChgLst>
  <pc:docChgLst>
    <pc:chgData name="Sam A Mangialardi" userId="S::sam927@nau.edu::c95fa8d0-8aa5-43d6-9d31-8ba6f893c9b3" providerId="AD" clId="Web-{D7E9508E-D674-4F4E-827B-41702409D331}"/>
    <pc:docChg chg="modSld">
      <pc:chgData name="Sam A Mangialardi" userId="S::sam927@nau.edu::c95fa8d0-8aa5-43d6-9d31-8ba6f893c9b3" providerId="AD" clId="Web-{D7E9508E-D674-4F4E-827B-41702409D331}" dt="2020-11-11T04:32:13.869" v="0" actId="1076"/>
      <pc:docMkLst>
        <pc:docMk/>
      </pc:docMkLst>
      <pc:sldChg chg="modSp">
        <pc:chgData name="Sam A Mangialardi" userId="S::sam927@nau.edu::c95fa8d0-8aa5-43d6-9d31-8ba6f893c9b3" providerId="AD" clId="Web-{D7E9508E-D674-4F4E-827B-41702409D331}" dt="2020-11-11T04:32:13.869" v="0" actId="1076"/>
        <pc:sldMkLst>
          <pc:docMk/>
          <pc:sldMk cId="3583802865" sldId="331"/>
        </pc:sldMkLst>
        <pc:spChg chg="mod">
          <ac:chgData name="Sam A Mangialardi" userId="S::sam927@nau.edu::c95fa8d0-8aa5-43d6-9d31-8ba6f893c9b3" providerId="AD" clId="Web-{D7E9508E-D674-4F4E-827B-41702409D331}" dt="2020-11-11T04:32:13.869" v="0" actId="1076"/>
          <ac:spMkLst>
            <pc:docMk/>
            <pc:sldMk cId="3583802865" sldId="331"/>
            <ac:spMk id="11" creationId="{0DAF9336-57F5-4C1D-BCCC-F675A6F512E0}"/>
          </ac:spMkLst>
        </pc:spChg>
      </pc:sldChg>
    </pc:docChg>
  </pc:docChgLst>
  <pc:docChgLst>
    <pc:chgData name="Sam A Mangialardi" userId="S::sam927@nau.edu::c95fa8d0-8aa5-43d6-9d31-8ba6f893c9b3" providerId="AD" clId="Web-{D8E96B7F-655F-4F1A-8DCD-3205F9ADF058}"/>
    <pc:docChg chg="modSld">
      <pc:chgData name="Sam A Mangialardi" userId="S::sam927@nau.edu::c95fa8d0-8aa5-43d6-9d31-8ba6f893c9b3" providerId="AD" clId="Web-{D8E96B7F-655F-4F1A-8DCD-3205F9ADF058}" dt="2021-02-25T05:42:06.613" v="7" actId="1076"/>
      <pc:docMkLst>
        <pc:docMk/>
      </pc:docMkLst>
      <pc:sldChg chg="addSp delSp modSp">
        <pc:chgData name="Sam A Mangialardi" userId="S::sam927@nau.edu::c95fa8d0-8aa5-43d6-9d31-8ba6f893c9b3" providerId="AD" clId="Web-{D8E96B7F-655F-4F1A-8DCD-3205F9ADF058}" dt="2021-02-25T05:42:06.613" v="7" actId="1076"/>
        <pc:sldMkLst>
          <pc:docMk/>
          <pc:sldMk cId="719512023" sldId="451"/>
        </pc:sldMkLst>
        <pc:picChg chg="add mod">
          <ac:chgData name="Sam A Mangialardi" userId="S::sam927@nau.edu::c95fa8d0-8aa5-43d6-9d31-8ba6f893c9b3" providerId="AD" clId="Web-{D8E96B7F-655F-4F1A-8DCD-3205F9ADF058}" dt="2021-02-25T05:41:54.424" v="3" actId="1076"/>
          <ac:picMkLst>
            <pc:docMk/>
            <pc:sldMk cId="719512023" sldId="451"/>
            <ac:picMk id="5" creationId="{5EE202C7-EA5A-474D-9558-B862BB5FA4D5}"/>
          </ac:picMkLst>
        </pc:picChg>
        <pc:picChg chg="del">
          <ac:chgData name="Sam A Mangialardi" userId="S::sam927@nau.edu::c95fa8d0-8aa5-43d6-9d31-8ba6f893c9b3" providerId="AD" clId="Web-{D8E96B7F-655F-4F1A-8DCD-3205F9ADF058}" dt="2021-02-25T05:41:52.315" v="1"/>
          <ac:picMkLst>
            <pc:docMk/>
            <pc:sldMk cId="719512023" sldId="451"/>
            <ac:picMk id="6" creationId="{574D84C6-6AC3-4189-A5C0-4E0205FCD63B}"/>
          </ac:picMkLst>
        </pc:picChg>
        <pc:picChg chg="add mod">
          <ac:chgData name="Sam A Mangialardi" userId="S::sam927@nau.edu::c95fa8d0-8aa5-43d6-9d31-8ba6f893c9b3" providerId="AD" clId="Web-{D8E96B7F-655F-4F1A-8DCD-3205F9ADF058}" dt="2021-02-25T05:41:58.456" v="5" actId="1076"/>
          <ac:picMkLst>
            <pc:docMk/>
            <pc:sldMk cId="719512023" sldId="451"/>
            <ac:picMk id="7" creationId="{BDBD27E1-3173-457D-8797-AB6F64F5C21F}"/>
          </ac:picMkLst>
        </pc:picChg>
        <pc:picChg chg="del">
          <ac:chgData name="Sam A Mangialardi" userId="S::sam927@nau.edu::c95fa8d0-8aa5-43d6-9d31-8ba6f893c9b3" providerId="AD" clId="Web-{D8E96B7F-655F-4F1A-8DCD-3205F9ADF058}" dt="2021-02-25T05:41:52.987" v="2"/>
          <ac:picMkLst>
            <pc:docMk/>
            <pc:sldMk cId="719512023" sldId="451"/>
            <ac:picMk id="8" creationId="{1BEA1FDC-7FC8-4D7E-8DD2-ECC72EC38E61}"/>
          </ac:picMkLst>
        </pc:picChg>
        <pc:picChg chg="add mod">
          <ac:chgData name="Sam A Mangialardi" userId="S::sam927@nau.edu::c95fa8d0-8aa5-43d6-9d31-8ba6f893c9b3" providerId="AD" clId="Web-{D8E96B7F-655F-4F1A-8DCD-3205F9ADF058}" dt="2021-02-25T05:42:06.613" v="7" actId="1076"/>
          <ac:picMkLst>
            <pc:docMk/>
            <pc:sldMk cId="719512023" sldId="451"/>
            <ac:picMk id="9" creationId="{D943D5D3-97C6-4BD8-8118-B51BE9D7458F}"/>
          </ac:picMkLst>
        </pc:picChg>
      </pc:sldChg>
    </pc:docChg>
  </pc:docChgLst>
  <pc:docChgLst>
    <pc:chgData name="Alexander D Soto" userId="S::ads524@nau.edu::1d982df1-030d-4b8e-8ebd-952ddd1b2008" providerId="AD" clId="Web-{2B1C0256-E354-4EEC-8D48-1BAD7E478120}"/>
    <pc:docChg chg="modSld sldOrd">
      <pc:chgData name="Alexander D Soto" userId="S::ads524@nau.edu::1d982df1-030d-4b8e-8ebd-952ddd1b2008" providerId="AD" clId="Web-{2B1C0256-E354-4EEC-8D48-1BAD7E478120}" dt="2020-11-11T21:06:51.918" v="48"/>
      <pc:docMkLst>
        <pc:docMk/>
      </pc:docMkLst>
      <pc:sldChg chg="modSp">
        <pc:chgData name="Alexander D Soto" userId="S::ads524@nau.edu::1d982df1-030d-4b8e-8ebd-952ddd1b2008" providerId="AD" clId="Web-{2B1C0256-E354-4EEC-8D48-1BAD7E478120}" dt="2020-11-11T21:06:21.744" v="41" actId="20577"/>
        <pc:sldMkLst>
          <pc:docMk/>
          <pc:sldMk cId="1753329253" sldId="401"/>
        </pc:sldMkLst>
        <pc:spChg chg="mod">
          <ac:chgData name="Alexander D Soto" userId="S::ads524@nau.edu::1d982df1-030d-4b8e-8ebd-952ddd1b2008" providerId="AD" clId="Web-{2B1C0256-E354-4EEC-8D48-1BAD7E478120}" dt="2020-11-11T21:06:21.744" v="4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ord">
        <pc:chgData name="Alexander D Soto" userId="S::ads524@nau.edu::1d982df1-030d-4b8e-8ebd-952ddd1b2008" providerId="AD" clId="Web-{2B1C0256-E354-4EEC-8D48-1BAD7E478120}" dt="2020-11-11T21:06:51.918" v="48"/>
        <pc:sldMkLst>
          <pc:docMk/>
          <pc:sldMk cId="3109645629" sldId="415"/>
        </pc:sldMkLst>
      </pc:sldChg>
      <pc:sldChg chg="modSp">
        <pc:chgData name="Alexander D Soto" userId="S::ads524@nau.edu::1d982df1-030d-4b8e-8ebd-952ddd1b2008" providerId="AD" clId="Web-{2B1C0256-E354-4EEC-8D48-1BAD7E478120}" dt="2020-11-11T21:06:29.354" v="47" actId="20577"/>
        <pc:sldMkLst>
          <pc:docMk/>
          <pc:sldMk cId="2334656057" sldId="421"/>
        </pc:sldMkLst>
        <pc:spChg chg="mod">
          <ac:chgData name="Alexander D Soto" userId="S::ads524@nau.edu::1d982df1-030d-4b8e-8ebd-952ddd1b2008" providerId="AD" clId="Web-{2B1C0256-E354-4EEC-8D48-1BAD7E478120}" dt="2020-11-11T21:06:29.354" v="47" actId="20577"/>
          <ac:spMkLst>
            <pc:docMk/>
            <pc:sldMk cId="2334656057" sldId="421"/>
            <ac:spMk id="2" creationId="{48A3C14E-C5C7-490A-8768-EC28A4D3C8C2}"/>
          </ac:spMkLst>
        </pc:spChg>
      </pc:sldChg>
    </pc:docChg>
  </pc:docChgLst>
  <pc:docChgLst>
    <pc:chgData name="Michael A WilsonSanchez" userId="S::maw542@nau.edu::fc6058b4-ddd9-4e33-9e0b-4a56c9121860" providerId="AD" clId="Web-{4ED0D41E-7950-4AF6-B025-61F0AB2E6EF6}"/>
    <pc:docChg chg="modSld">
      <pc:chgData name="Michael A WilsonSanchez" userId="S::maw542@nau.edu::fc6058b4-ddd9-4e33-9e0b-4a56c9121860" providerId="AD" clId="Web-{4ED0D41E-7950-4AF6-B025-61F0AB2E6EF6}" dt="2021-02-26T04:17:12.329" v="1" actId="20577"/>
      <pc:docMkLst>
        <pc:docMk/>
      </pc:docMkLst>
      <pc:sldChg chg="modSp">
        <pc:chgData name="Michael A WilsonSanchez" userId="S::maw542@nau.edu::fc6058b4-ddd9-4e33-9e0b-4a56c9121860" providerId="AD" clId="Web-{4ED0D41E-7950-4AF6-B025-61F0AB2E6EF6}" dt="2021-02-26T04:17:12.329" v="1" actId="20577"/>
        <pc:sldMkLst>
          <pc:docMk/>
          <pc:sldMk cId="1337865544" sldId="450"/>
        </pc:sldMkLst>
        <pc:spChg chg="mod">
          <ac:chgData name="Michael A WilsonSanchez" userId="S::maw542@nau.edu::fc6058b4-ddd9-4e33-9e0b-4a56c9121860" providerId="AD" clId="Web-{4ED0D41E-7950-4AF6-B025-61F0AB2E6EF6}" dt="2021-02-26T04:17:12.329" v="1" actId="20577"/>
          <ac:spMkLst>
            <pc:docMk/>
            <pc:sldMk cId="1337865544" sldId="450"/>
            <ac:spMk id="4" creationId="{05E9BB93-D35C-4DCF-8B18-66BB54480E78}"/>
          </ac:spMkLst>
        </pc:spChg>
      </pc:sldChg>
    </pc:docChg>
  </pc:docChgLst>
  <pc:docChgLst>
    <pc:chgData name="Jake Howells West" userId="S::jhw83@nau.edu::dfd8c275-9a97-4991-a7e2-a4c8295121da" providerId="AD" clId="Web-{596F3D36-D9F0-4633-82AD-8838B5932D0B}"/>
    <pc:docChg chg="delSld modSld sldOrd">
      <pc:chgData name="Jake Howells West" userId="S::jhw83@nau.edu::dfd8c275-9a97-4991-a7e2-a4c8295121da" providerId="AD" clId="Web-{596F3D36-D9F0-4633-82AD-8838B5932D0B}" dt="2021-02-25T21:53:32.625" v="26" actId="1076"/>
      <pc:docMkLst>
        <pc:docMk/>
      </pc:docMkLst>
      <pc:sldChg chg="modSp">
        <pc:chgData name="Jake Howells West" userId="S::jhw83@nau.edu::dfd8c275-9a97-4991-a7e2-a4c8295121da" providerId="AD" clId="Web-{596F3D36-D9F0-4633-82AD-8838B5932D0B}" dt="2021-02-25T21:37:08.881" v="0" actId="20577"/>
        <pc:sldMkLst>
          <pc:docMk/>
          <pc:sldMk cId="2179154222" sldId="423"/>
        </pc:sldMkLst>
        <pc:spChg chg="mod">
          <ac:chgData name="Jake Howells West" userId="S::jhw83@nau.edu::dfd8c275-9a97-4991-a7e2-a4c8295121da" providerId="AD" clId="Web-{596F3D36-D9F0-4633-82AD-8838B5932D0B}" dt="2021-02-25T21:37:08.881" v="0" actId="20577"/>
          <ac:spMkLst>
            <pc:docMk/>
            <pc:sldMk cId="2179154222" sldId="423"/>
            <ac:spMk id="4" creationId="{55826B93-A209-4569-B033-E2B86BF4BEF3}"/>
          </ac:spMkLst>
        </pc:spChg>
      </pc:sldChg>
      <pc:sldChg chg="modSp">
        <pc:chgData name="Jake Howells West" userId="S::jhw83@nau.edu::dfd8c275-9a97-4991-a7e2-a4c8295121da" providerId="AD" clId="Web-{596F3D36-D9F0-4633-82AD-8838B5932D0B}" dt="2021-02-25T21:44:30.752" v="24" actId="20577"/>
        <pc:sldMkLst>
          <pc:docMk/>
          <pc:sldMk cId="711537543" sldId="424"/>
        </pc:sldMkLst>
        <pc:spChg chg="mod">
          <ac:chgData name="Jake Howells West" userId="S::jhw83@nau.edu::dfd8c275-9a97-4991-a7e2-a4c8295121da" providerId="AD" clId="Web-{596F3D36-D9F0-4633-82AD-8838B5932D0B}" dt="2021-02-25T21:44:30.752" v="24" actId="20577"/>
          <ac:spMkLst>
            <pc:docMk/>
            <pc:sldMk cId="711537543" sldId="424"/>
            <ac:spMk id="4" creationId="{55826B93-A209-4569-B033-E2B86BF4BEF3}"/>
          </ac:spMkLst>
        </pc:spChg>
      </pc:sldChg>
      <pc:sldChg chg="modSp">
        <pc:chgData name="Jake Howells West" userId="S::jhw83@nau.edu::dfd8c275-9a97-4991-a7e2-a4c8295121da" providerId="AD" clId="Web-{596F3D36-D9F0-4633-82AD-8838B5932D0B}" dt="2021-02-25T21:37:17.975" v="3" actId="20577"/>
        <pc:sldMkLst>
          <pc:docMk/>
          <pc:sldMk cId="2786242437" sldId="444"/>
        </pc:sldMkLst>
        <pc:spChg chg="mod">
          <ac:chgData name="Jake Howells West" userId="S::jhw83@nau.edu::dfd8c275-9a97-4991-a7e2-a4c8295121da" providerId="AD" clId="Web-{596F3D36-D9F0-4633-82AD-8838B5932D0B}" dt="2021-02-25T21:37:17.975" v="3" actId="20577"/>
          <ac:spMkLst>
            <pc:docMk/>
            <pc:sldMk cId="2786242437" sldId="444"/>
            <ac:spMk id="3" creationId="{E551071F-31BF-4CB1-966B-4A6A18F1296C}"/>
          </ac:spMkLst>
        </pc:spChg>
      </pc:sldChg>
      <pc:sldChg chg="del">
        <pc:chgData name="Jake Howells West" userId="S::jhw83@nau.edu::dfd8c275-9a97-4991-a7e2-a4c8295121da" providerId="AD" clId="Web-{596F3D36-D9F0-4633-82AD-8838B5932D0B}" dt="2021-02-25T21:37:22.444" v="4"/>
        <pc:sldMkLst>
          <pc:docMk/>
          <pc:sldMk cId="2660639811" sldId="445"/>
        </pc:sldMkLst>
      </pc:sldChg>
      <pc:sldChg chg="modSp">
        <pc:chgData name="Jake Howells West" userId="S::jhw83@nau.edu::dfd8c275-9a97-4991-a7e2-a4c8295121da" providerId="AD" clId="Web-{596F3D36-D9F0-4633-82AD-8838B5932D0B}" dt="2021-02-25T21:38:07.679" v="19" actId="20577"/>
        <pc:sldMkLst>
          <pc:docMk/>
          <pc:sldMk cId="1243769927" sldId="456"/>
        </pc:sldMkLst>
        <pc:spChg chg="mod">
          <ac:chgData name="Jake Howells West" userId="S::jhw83@nau.edu::dfd8c275-9a97-4991-a7e2-a4c8295121da" providerId="AD" clId="Web-{596F3D36-D9F0-4633-82AD-8838B5932D0B}" dt="2021-02-25T21:38:07.679" v="19" actId="20577"/>
          <ac:spMkLst>
            <pc:docMk/>
            <pc:sldMk cId="1243769927" sldId="456"/>
            <ac:spMk id="2" creationId="{28062E91-91BA-418A-8D64-B0874C4F370A}"/>
          </ac:spMkLst>
        </pc:spChg>
      </pc:sldChg>
      <pc:sldChg chg="del">
        <pc:chgData name="Jake Howells West" userId="S::jhw83@nau.edu::dfd8c275-9a97-4991-a7e2-a4c8295121da" providerId="AD" clId="Web-{596F3D36-D9F0-4633-82AD-8838B5932D0B}" dt="2021-02-25T21:46:40.130" v="25"/>
        <pc:sldMkLst>
          <pc:docMk/>
          <pc:sldMk cId="1044178949" sldId="457"/>
        </pc:sldMkLst>
      </pc:sldChg>
      <pc:sldChg chg="modSp">
        <pc:chgData name="Jake Howells West" userId="S::jhw83@nau.edu::dfd8c275-9a97-4991-a7e2-a4c8295121da" providerId="AD" clId="Web-{596F3D36-D9F0-4633-82AD-8838B5932D0B}" dt="2021-02-25T21:37:39.522" v="7" actId="20577"/>
        <pc:sldMkLst>
          <pc:docMk/>
          <pc:sldMk cId="873623977" sldId="460"/>
        </pc:sldMkLst>
        <pc:spChg chg="mod">
          <ac:chgData name="Jake Howells West" userId="S::jhw83@nau.edu::dfd8c275-9a97-4991-a7e2-a4c8295121da" providerId="AD" clId="Web-{596F3D36-D9F0-4633-82AD-8838B5932D0B}" dt="2021-02-25T21:37:39.522" v="7" actId="20577"/>
          <ac:spMkLst>
            <pc:docMk/>
            <pc:sldMk cId="873623977" sldId="460"/>
            <ac:spMk id="2" creationId="{94DC026A-AC07-49DC-BDC9-DF882EF40438}"/>
          </ac:spMkLst>
        </pc:spChg>
      </pc:sldChg>
      <pc:sldChg chg="modSp ord">
        <pc:chgData name="Jake Howells West" userId="S::jhw83@nau.edu::dfd8c275-9a97-4991-a7e2-a4c8295121da" providerId="AD" clId="Web-{596F3D36-D9F0-4633-82AD-8838B5932D0B}" dt="2021-02-25T21:37:54.976" v="13" actId="20577"/>
        <pc:sldMkLst>
          <pc:docMk/>
          <pc:sldMk cId="1525690756" sldId="461"/>
        </pc:sldMkLst>
        <pc:spChg chg="mod">
          <ac:chgData name="Jake Howells West" userId="S::jhw83@nau.edu::dfd8c275-9a97-4991-a7e2-a4c8295121da" providerId="AD" clId="Web-{596F3D36-D9F0-4633-82AD-8838B5932D0B}" dt="2021-02-25T21:37:54.976" v="13" actId="20577"/>
          <ac:spMkLst>
            <pc:docMk/>
            <pc:sldMk cId="1525690756" sldId="461"/>
            <ac:spMk id="2" creationId="{C1E424B2-2FBC-44CA-9DAA-DF735A46BAE6}"/>
          </ac:spMkLst>
        </pc:spChg>
      </pc:sldChg>
      <pc:sldChg chg="modSp">
        <pc:chgData name="Jake Howells West" userId="S::jhw83@nau.edu::dfd8c275-9a97-4991-a7e2-a4c8295121da" providerId="AD" clId="Web-{596F3D36-D9F0-4633-82AD-8838B5932D0B}" dt="2021-02-25T21:53:32.625" v="26" actId="1076"/>
        <pc:sldMkLst>
          <pc:docMk/>
          <pc:sldMk cId="3321321218" sldId="463"/>
        </pc:sldMkLst>
        <pc:picChg chg="mod">
          <ac:chgData name="Jake Howells West" userId="S::jhw83@nau.edu::dfd8c275-9a97-4991-a7e2-a4c8295121da" providerId="AD" clId="Web-{596F3D36-D9F0-4633-82AD-8838B5932D0B}" dt="2021-02-25T21:53:32.625" v="26" actId="1076"/>
          <ac:picMkLst>
            <pc:docMk/>
            <pc:sldMk cId="3321321218" sldId="463"/>
            <ac:picMk id="8" creationId="{7B2CB24C-1D80-4883-976E-6BF978193CC3}"/>
          </ac:picMkLst>
        </pc:picChg>
      </pc:sldChg>
    </pc:docChg>
  </pc:docChgLst>
  <pc:docChgLst>
    <pc:chgData name="Alexander D Soto" userId="S::ads524@nau.edu::1d982df1-030d-4b8e-8ebd-952ddd1b2008" providerId="AD" clId="Web-{6CF51A08-4C8F-4EF7-8BCA-17D08EC89B00}"/>
    <pc:docChg chg="modSld">
      <pc:chgData name="Alexander D Soto" userId="S::ads524@nau.edu::1d982df1-030d-4b8e-8ebd-952ddd1b2008" providerId="AD" clId="Web-{6CF51A08-4C8F-4EF7-8BCA-17D08EC89B00}" dt="2021-02-24T06:19:16.081" v="838" actId="20577"/>
      <pc:docMkLst>
        <pc:docMk/>
      </pc:docMkLst>
      <pc:sldChg chg="addCm">
        <pc:chgData name="Alexander D Soto" userId="S::ads524@nau.edu::1d982df1-030d-4b8e-8ebd-952ddd1b2008" providerId="AD" clId="Web-{6CF51A08-4C8F-4EF7-8BCA-17D08EC89B00}" dt="2021-02-24T06:09:13.452" v="442"/>
        <pc:sldMkLst>
          <pc:docMk/>
          <pc:sldMk cId="1843382149" sldId="354"/>
        </pc:sldMkLst>
      </pc:sldChg>
      <pc:sldChg chg="modSp">
        <pc:chgData name="Alexander D Soto" userId="S::ads524@nau.edu::1d982df1-030d-4b8e-8ebd-952ddd1b2008" providerId="AD" clId="Web-{6CF51A08-4C8F-4EF7-8BCA-17D08EC89B00}" dt="2021-02-24T06:10:25.799" v="459" actId="20577"/>
        <pc:sldMkLst>
          <pc:docMk/>
          <pc:sldMk cId="1057314428" sldId="360"/>
        </pc:sldMkLst>
        <pc:spChg chg="mod">
          <ac:chgData name="Alexander D Soto" userId="S::ads524@nau.edu::1d982df1-030d-4b8e-8ebd-952ddd1b2008" providerId="AD" clId="Web-{6CF51A08-4C8F-4EF7-8BCA-17D08EC89B00}" dt="2021-02-24T06:10:25.799" v="459" actId="20577"/>
          <ac:spMkLst>
            <pc:docMk/>
            <pc:sldMk cId="1057314428" sldId="360"/>
            <ac:spMk id="5" creationId="{A501A4B0-6E4B-4376-A98C-1573B1D1FDE7}"/>
          </ac:spMkLst>
        </pc:spChg>
      </pc:sldChg>
      <pc:sldChg chg="delSp modSp">
        <pc:chgData name="Alexander D Soto" userId="S::ads524@nau.edu::1d982df1-030d-4b8e-8ebd-952ddd1b2008" providerId="AD" clId="Web-{6CF51A08-4C8F-4EF7-8BCA-17D08EC89B00}" dt="2021-02-24T06:15:06.579" v="498" actId="1076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6CF51A08-4C8F-4EF7-8BCA-17D08EC89B00}" dt="2021-02-24T06:14:55.328" v="494" actId="20577"/>
          <ac:spMkLst>
            <pc:docMk/>
            <pc:sldMk cId="1732509313" sldId="417"/>
            <ac:spMk id="5" creationId="{7898C4EC-4AAD-4D43-8A13-74B8A63D48FA}"/>
          </ac:spMkLst>
        </pc:spChg>
        <pc:spChg chg="del">
          <ac:chgData name="Alexander D Soto" userId="S::ads524@nau.edu::1d982df1-030d-4b8e-8ebd-952ddd1b2008" providerId="AD" clId="Web-{6CF51A08-4C8F-4EF7-8BCA-17D08EC89B00}" dt="2021-02-24T06:14:57.422" v="496"/>
          <ac:spMkLst>
            <pc:docMk/>
            <pc:sldMk cId="1732509313" sldId="417"/>
            <ac:spMk id="7" creationId="{7F5FAA3C-AE48-4CB2-A894-0B690CAB1325}"/>
          </ac:spMkLst>
        </pc:spChg>
        <pc:spChg chg="mod">
          <ac:chgData name="Alexander D Soto" userId="S::ads524@nau.edu::1d982df1-030d-4b8e-8ebd-952ddd1b2008" providerId="AD" clId="Web-{6CF51A08-4C8F-4EF7-8BCA-17D08EC89B00}" dt="2021-02-24T06:15:06.579" v="498" actId="1076"/>
          <ac:spMkLst>
            <pc:docMk/>
            <pc:sldMk cId="1732509313" sldId="417"/>
            <ac:spMk id="9" creationId="{DB80AC5F-21F6-4E4A-BEB9-F3D07DD81852}"/>
          </ac:spMkLst>
        </pc:spChg>
        <pc:picChg chg="del">
          <ac:chgData name="Alexander D Soto" userId="S::ads524@nau.edu::1d982df1-030d-4b8e-8ebd-952ddd1b2008" providerId="AD" clId="Web-{6CF51A08-4C8F-4EF7-8BCA-17D08EC89B00}" dt="2021-02-24T06:14:55.766" v="495"/>
          <ac:picMkLst>
            <pc:docMk/>
            <pc:sldMk cId="1732509313" sldId="417"/>
            <ac:picMk id="6" creationId="{376381C0-CAE8-459F-8C6E-1809067B1A82}"/>
          </ac:picMkLst>
        </pc:picChg>
        <pc:picChg chg="mod">
          <ac:chgData name="Alexander D Soto" userId="S::ads524@nau.edu::1d982df1-030d-4b8e-8ebd-952ddd1b2008" providerId="AD" clId="Web-{6CF51A08-4C8F-4EF7-8BCA-17D08EC89B00}" dt="2021-02-24T06:15:01.969" v="497" actId="1076"/>
          <ac:picMkLst>
            <pc:docMk/>
            <pc:sldMk cId="1732509313" sldId="417"/>
            <ac:picMk id="8" creationId="{F1FE44F9-3AED-400F-94B1-631C00F220D4}"/>
          </ac:picMkLst>
        </pc:picChg>
      </pc:sldChg>
      <pc:sldChg chg="modSp">
        <pc:chgData name="Alexander D Soto" userId="S::ads524@nau.edu::1d982df1-030d-4b8e-8ebd-952ddd1b2008" providerId="AD" clId="Web-{6CF51A08-4C8F-4EF7-8BCA-17D08EC89B00}" dt="2021-02-24T06:17:29.122" v="714" actId="20577"/>
        <pc:sldMkLst>
          <pc:docMk/>
          <pc:sldMk cId="1934661711" sldId="447"/>
        </pc:sldMkLst>
        <pc:spChg chg="mod">
          <ac:chgData name="Alexander D Soto" userId="S::ads524@nau.edu::1d982df1-030d-4b8e-8ebd-952ddd1b2008" providerId="AD" clId="Web-{6CF51A08-4C8F-4EF7-8BCA-17D08EC89B00}" dt="2021-02-24T06:17:29.122" v="714" actId="20577"/>
          <ac:spMkLst>
            <pc:docMk/>
            <pc:sldMk cId="1934661711" sldId="447"/>
            <ac:spMk id="4" creationId="{1BC8300F-6E22-4716-9476-4987CDD326A0}"/>
          </ac:spMkLst>
        </pc:spChg>
      </pc:sldChg>
      <pc:sldChg chg="modSp">
        <pc:chgData name="Alexander D Soto" userId="S::ads524@nau.edu::1d982df1-030d-4b8e-8ebd-952ddd1b2008" providerId="AD" clId="Web-{6CF51A08-4C8F-4EF7-8BCA-17D08EC89B00}" dt="2021-02-24T06:07:56.198" v="440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6CF51A08-4C8F-4EF7-8BCA-17D08EC89B00}" dt="2021-02-24T06:07:56.198" v="440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modSp">
        <pc:chgData name="Alexander D Soto" userId="S::ads524@nau.edu::1d982df1-030d-4b8e-8ebd-952ddd1b2008" providerId="AD" clId="Web-{6CF51A08-4C8F-4EF7-8BCA-17D08EC89B00}" dt="2021-02-24T06:19:16.081" v="838" actId="20577"/>
        <pc:sldMkLst>
          <pc:docMk/>
          <pc:sldMk cId="2843473523" sldId="449"/>
        </pc:sldMkLst>
        <pc:spChg chg="mod">
          <ac:chgData name="Alexander D Soto" userId="S::ads524@nau.edu::1d982df1-030d-4b8e-8ebd-952ddd1b2008" providerId="AD" clId="Web-{6CF51A08-4C8F-4EF7-8BCA-17D08EC89B00}" dt="2021-02-24T06:19:16.081" v="838" actId="20577"/>
          <ac:spMkLst>
            <pc:docMk/>
            <pc:sldMk cId="2843473523" sldId="449"/>
            <ac:spMk id="4" creationId="{D321FF43-9024-410B-92CF-69230296B2CD}"/>
          </ac:spMkLst>
        </pc:spChg>
      </pc:sldChg>
      <pc:sldChg chg="modSp">
        <pc:chgData name="Alexander D Soto" userId="S::ads524@nau.edu::1d982df1-030d-4b8e-8ebd-952ddd1b2008" providerId="AD" clId="Web-{6CF51A08-4C8F-4EF7-8BCA-17D08EC89B00}" dt="2021-02-24T06:16:20.755" v="612" actId="20577"/>
        <pc:sldMkLst>
          <pc:docMk/>
          <pc:sldMk cId="3757069264" sldId="455"/>
        </pc:sldMkLst>
        <pc:spChg chg="mod">
          <ac:chgData name="Alexander D Soto" userId="S::ads524@nau.edu::1d982df1-030d-4b8e-8ebd-952ddd1b2008" providerId="AD" clId="Web-{6CF51A08-4C8F-4EF7-8BCA-17D08EC89B00}" dt="2021-02-24T06:16:20.755" v="612" actId="20577"/>
          <ac:spMkLst>
            <pc:docMk/>
            <pc:sldMk cId="3757069264" sldId="455"/>
            <ac:spMk id="4" creationId="{A3EBE17A-7EFA-417A-8943-1623FD4CE28E}"/>
          </ac:spMkLst>
        </pc:spChg>
      </pc:sldChg>
    </pc:docChg>
  </pc:docChgLst>
  <pc:docChgLst>
    <pc:chgData name="Alexander D Soto" userId="S::ads524@nau.edu::1d982df1-030d-4b8e-8ebd-952ddd1b2008" providerId="AD" clId="Web-{3EE33B9F-ECA7-4693-B7D3-B64391276FC0}"/>
    <pc:docChg chg="modSld">
      <pc:chgData name="Alexander D Soto" userId="S::ads524@nau.edu::1d982df1-030d-4b8e-8ebd-952ddd1b2008" providerId="AD" clId="Web-{3EE33B9F-ECA7-4693-B7D3-B64391276FC0}" dt="2021-02-24T23:30:43.747" v="544"/>
      <pc:docMkLst>
        <pc:docMk/>
      </pc:docMkLst>
      <pc:sldChg chg="addSp delSp modSp">
        <pc:chgData name="Alexander D Soto" userId="S::ads524@nau.edu::1d982df1-030d-4b8e-8ebd-952ddd1b2008" providerId="AD" clId="Web-{3EE33B9F-ECA7-4693-B7D3-B64391276FC0}" dt="2021-02-24T23:30:43.747" v="544"/>
        <pc:sldMkLst>
          <pc:docMk/>
          <pc:sldMk cId="2786242437" sldId="444"/>
        </pc:sldMkLst>
        <pc:graphicFrameChg chg="add del mod modGraphic">
          <ac:chgData name="Alexander D Soto" userId="S::ads524@nau.edu::1d982df1-030d-4b8e-8ebd-952ddd1b2008" providerId="AD" clId="Web-{3EE33B9F-ECA7-4693-B7D3-B64391276FC0}" dt="2021-02-24T23:22:24.657" v="7"/>
          <ac:graphicFrameMkLst>
            <pc:docMk/>
            <pc:sldMk cId="2786242437" sldId="444"/>
            <ac:graphicFrameMk id="2" creationId="{F34FB6DA-507C-44B4-B688-E4B498DF6C63}"/>
          </ac:graphicFrameMkLst>
        </pc:graphicFrameChg>
        <pc:graphicFrameChg chg="add mod modGraphic">
          <ac:chgData name="Alexander D Soto" userId="S::ads524@nau.edu::1d982df1-030d-4b8e-8ebd-952ddd1b2008" providerId="AD" clId="Web-{3EE33B9F-ECA7-4693-B7D3-B64391276FC0}" dt="2021-02-24T23:30:43.747" v="544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Alexander D Soto" userId="S::ads524@nau.edu::1d982df1-030d-4b8e-8ebd-952ddd1b2008" providerId="AD" clId="Web-{12A4AB38-2D2A-4304-BE5A-BC3AD03743FE}"/>
    <pc:docChg chg="modSld">
      <pc:chgData name="Alexander D Soto" userId="S::ads524@nau.edu::1d982df1-030d-4b8e-8ebd-952ddd1b2008" providerId="AD" clId="Web-{12A4AB38-2D2A-4304-BE5A-BC3AD03743FE}" dt="2020-11-09T03:30:50.179" v="39" actId="20577"/>
      <pc:docMkLst>
        <pc:docMk/>
      </pc:docMkLst>
      <pc:sldChg chg="modSp">
        <pc:chgData name="Alexander D Soto" userId="S::ads524@nau.edu::1d982df1-030d-4b8e-8ebd-952ddd1b2008" providerId="AD" clId="Web-{12A4AB38-2D2A-4304-BE5A-BC3AD03743FE}" dt="2020-11-09T03:30:50.179" v="39" actId="20577"/>
        <pc:sldMkLst>
          <pc:docMk/>
          <pc:sldMk cId="193343161" sldId="336"/>
        </pc:sldMkLst>
        <pc:spChg chg="mod">
          <ac:chgData name="Alexander D Soto" userId="S::ads524@nau.edu::1d982df1-030d-4b8e-8ebd-952ddd1b2008" providerId="AD" clId="Web-{12A4AB38-2D2A-4304-BE5A-BC3AD03743FE}" dt="2020-11-09T03:30:50.179" v="39" actId="20577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lexander D Soto" userId="S::ads524@nau.edu::1d982df1-030d-4b8e-8ebd-952ddd1b2008" providerId="AD" clId="Web-{12A4AB38-2D2A-4304-BE5A-BC3AD03743FE}" dt="2020-11-09T03:30:37.038" v="36" actId="20577"/>
          <ac:spMkLst>
            <pc:docMk/>
            <pc:sldMk cId="193343161" sldId="336"/>
            <ac:spMk id="3" creationId="{27C711E4-4F40-445E-AFE3-B413960D75EB}"/>
          </ac:spMkLst>
        </pc:spChg>
        <pc:spChg chg="mod">
          <ac:chgData name="Alexander D Soto" userId="S::ads524@nau.edu::1d982df1-030d-4b8e-8ebd-952ddd1b2008" providerId="AD" clId="Web-{12A4AB38-2D2A-4304-BE5A-BC3AD03743FE}" dt="2020-11-09T03:30:28.428" v="31" actId="1076"/>
          <ac:spMkLst>
            <pc:docMk/>
            <pc:sldMk cId="193343161" sldId="336"/>
            <ac:spMk id="4" creationId="{AB143B1E-FB2A-4C1A-8E56-5B3090377CFD}"/>
          </ac:spMkLst>
        </pc:spChg>
      </pc:sldChg>
    </pc:docChg>
  </pc:docChgLst>
  <pc:docChgLst>
    <pc:chgData name="Andrea Georgina Hernandez Limon" userId="S::agh94@nau.edu::6fcd4d0b-4b7f-4755-a530-9eb3ae6ce82a" providerId="AD" clId="Web-{0A97F24B-AC90-4CD9-942F-140A9880AE8F}"/>
    <pc:docChg chg="addSld delSld modSld">
      <pc:chgData name="Andrea Georgina Hernandez Limon" userId="S::agh94@nau.edu::6fcd4d0b-4b7f-4755-a530-9eb3ae6ce82a" providerId="AD" clId="Web-{0A97F24B-AC90-4CD9-942F-140A9880AE8F}" dt="2021-02-26T04:28:51.970" v="1138" actId="20577"/>
      <pc:docMkLst>
        <pc:docMk/>
      </pc:docMkLst>
      <pc:sldChg chg="modSp">
        <pc:chgData name="Andrea Georgina Hernandez Limon" userId="S::agh94@nau.edu::6fcd4d0b-4b7f-4755-a530-9eb3ae6ce82a" providerId="AD" clId="Web-{0A97F24B-AC90-4CD9-942F-140A9880AE8F}" dt="2021-02-25T23:40:04.447" v="4" actId="1076"/>
        <pc:sldMkLst>
          <pc:docMk/>
          <pc:sldMk cId="2786242437" sldId="444"/>
        </pc:sldMkLst>
        <pc:graphicFrameChg chg="mod modGraphic">
          <ac:chgData name="Andrea Georgina Hernandez Limon" userId="S::agh94@nau.edu::6fcd4d0b-4b7f-4755-a530-9eb3ae6ce82a" providerId="AD" clId="Web-{0A97F24B-AC90-4CD9-942F-140A9880AE8F}" dt="2021-02-25T23:40:04.447" v="4" actId="1076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  <pc:sldChg chg="addSp delSp modSp addCm delCm modNotes">
        <pc:chgData name="Andrea Georgina Hernandez Limon" userId="S::agh94@nau.edu::6fcd4d0b-4b7f-4755-a530-9eb3ae6ce82a" providerId="AD" clId="Web-{0A97F24B-AC90-4CD9-942F-140A9880AE8F}" dt="2021-02-26T04:28:51.970" v="1138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0A97F24B-AC90-4CD9-942F-140A9880AE8F}" dt="2021-02-26T04:28:18.015" v="1135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0A97F24B-AC90-4CD9-942F-140A9880AE8F}" dt="2021-02-26T04:28:51.970" v="1138" actId="20577"/>
          <ac:spMkLst>
            <pc:docMk/>
            <pc:sldMk cId="926126015" sldId="459"/>
            <ac:spMk id="6" creationId="{14EAE164-2CA7-48C6-9993-0151B7317821}"/>
          </ac:spMkLst>
        </pc:spChg>
        <pc:spChg chg="mod">
          <ac:chgData name="Andrea Georgina Hernandez Limon" userId="S::agh94@nau.edu::6fcd4d0b-4b7f-4755-a530-9eb3ae6ce82a" providerId="AD" clId="Web-{0A97F24B-AC90-4CD9-942F-140A9880AE8F}" dt="2021-02-26T04:28:35.391" v="1136" actId="20577"/>
          <ac:spMkLst>
            <pc:docMk/>
            <pc:sldMk cId="926126015" sldId="459"/>
            <ac:spMk id="8" creationId="{D04C9F82-8389-4400-854A-2204D9E32B79}"/>
          </ac:spMkLst>
        </pc:spChg>
        <pc:picChg chg="mod">
          <ac:chgData name="Andrea Georgina Hernandez Limon" userId="S::agh94@nau.edu::6fcd4d0b-4b7f-4755-a530-9eb3ae6ce82a" providerId="AD" clId="Web-{0A97F24B-AC90-4CD9-942F-140A9880AE8F}" dt="2021-02-26T00:04:39.670" v="1020" actId="1076"/>
          <ac:picMkLst>
            <pc:docMk/>
            <pc:sldMk cId="926126015" sldId="459"/>
            <ac:picMk id="5" creationId="{D8477F43-AE39-4B16-AF3B-620C2FEB221C}"/>
          </ac:picMkLst>
        </pc:picChg>
        <pc:picChg chg="del mod">
          <ac:chgData name="Andrea Georgina Hernandez Limon" userId="S::agh94@nau.edu::6fcd4d0b-4b7f-4755-a530-9eb3ae6ce82a" providerId="AD" clId="Web-{0A97F24B-AC90-4CD9-942F-140A9880AE8F}" dt="2021-02-26T04:20:01.223" v="1075"/>
          <ac:picMkLst>
            <pc:docMk/>
            <pc:sldMk cId="926126015" sldId="459"/>
            <ac:picMk id="7" creationId="{6DE06FCC-BC8E-4805-B55D-86ADD6F737D6}"/>
          </ac:picMkLst>
        </pc:picChg>
        <pc:picChg chg="add mod">
          <ac:chgData name="Andrea Georgina Hernandez Limon" userId="S::agh94@nau.edu::6fcd4d0b-4b7f-4755-a530-9eb3ae6ce82a" providerId="AD" clId="Web-{0A97F24B-AC90-4CD9-942F-140A9880AE8F}" dt="2021-02-26T04:20:13.582" v="1078" actId="1076"/>
          <ac:picMkLst>
            <pc:docMk/>
            <pc:sldMk cId="926126015" sldId="459"/>
            <ac:picMk id="9" creationId="{2B7A8072-F7C0-477B-8BBD-5FD1B1CD1FB9}"/>
          </ac:picMkLst>
        </pc:picChg>
      </pc:sldChg>
      <pc:sldChg chg="addSp modSp addCm">
        <pc:chgData name="Andrea Georgina Hernandez Limon" userId="S::agh94@nau.edu::6fcd4d0b-4b7f-4755-a530-9eb3ae6ce82a" providerId="AD" clId="Web-{0A97F24B-AC90-4CD9-942F-140A9880AE8F}" dt="2021-02-26T00:09:30.095" v="1074" actId="20577"/>
        <pc:sldMkLst>
          <pc:docMk/>
          <pc:sldMk cId="1525690756" sldId="461"/>
        </pc:sldMkLst>
        <pc:spChg chg="add mod">
          <ac:chgData name="Andrea Georgina Hernandez Limon" userId="S::agh94@nau.edu::6fcd4d0b-4b7f-4755-a530-9eb3ae6ce82a" providerId="AD" clId="Web-{0A97F24B-AC90-4CD9-942F-140A9880AE8F}" dt="2021-02-26T00:09:30.095" v="1074" actId="20577"/>
          <ac:spMkLst>
            <pc:docMk/>
            <pc:sldMk cId="1525690756" sldId="461"/>
            <ac:spMk id="7" creationId="{FDDB8822-A3BB-42A5-9160-65F8526D4A28}"/>
          </ac:spMkLst>
        </pc:spChg>
        <pc:spChg chg="add mod">
          <ac:chgData name="Andrea Georgina Hernandez Limon" userId="S::agh94@nau.edu::6fcd4d0b-4b7f-4755-a530-9eb3ae6ce82a" providerId="AD" clId="Web-{0A97F24B-AC90-4CD9-942F-140A9880AE8F}" dt="2021-02-26T00:08:02.746" v="1069" actId="20577"/>
          <ac:spMkLst>
            <pc:docMk/>
            <pc:sldMk cId="1525690756" sldId="461"/>
            <ac:spMk id="8" creationId="{8BB02CD4-4721-40A5-AA7E-72BED8560BF3}"/>
          </ac:spMkLst>
        </pc:spChg>
        <pc:picChg chg="mod">
          <ac:chgData name="Andrea Georgina Hernandez Limon" userId="S::agh94@nau.edu::6fcd4d0b-4b7f-4755-a530-9eb3ae6ce82a" providerId="AD" clId="Web-{0A97F24B-AC90-4CD9-942F-140A9880AE8F}" dt="2021-02-26T00:06:36.678" v="1028"/>
          <ac:picMkLst>
            <pc:docMk/>
            <pc:sldMk cId="1525690756" sldId="461"/>
            <ac:picMk id="5" creationId="{D336F49F-5494-426C-A54A-2F1801924E21}"/>
          </ac:picMkLst>
        </pc:picChg>
        <pc:picChg chg="mod">
          <ac:chgData name="Andrea Georgina Hernandez Limon" userId="S::agh94@nau.edu::6fcd4d0b-4b7f-4755-a530-9eb3ae6ce82a" providerId="AD" clId="Web-{0A97F24B-AC90-4CD9-942F-140A9880AE8F}" dt="2021-02-26T00:07:12.446" v="1036" actId="1076"/>
          <ac:picMkLst>
            <pc:docMk/>
            <pc:sldMk cId="1525690756" sldId="461"/>
            <ac:picMk id="6" creationId="{F6A16F7B-02DF-4540-BDF1-328FA7B8BEB3}"/>
          </ac:picMkLst>
        </pc:picChg>
      </pc:sldChg>
      <pc:sldChg chg="new del">
        <pc:chgData name="Andrea Georgina Hernandez Limon" userId="S::agh94@nau.edu::6fcd4d0b-4b7f-4755-a530-9eb3ae6ce82a" providerId="AD" clId="Web-{0A97F24B-AC90-4CD9-942F-140A9880AE8F}" dt="2021-02-25T23:39:21.663" v="1"/>
        <pc:sldMkLst>
          <pc:docMk/>
          <pc:sldMk cId="315669616" sldId="466"/>
        </pc:sldMkLst>
      </pc:sldChg>
      <pc:sldChg chg="add del replId">
        <pc:chgData name="Andrea Georgina Hernandez Limon" userId="S::agh94@nau.edu::6fcd4d0b-4b7f-4755-a530-9eb3ae6ce82a" providerId="AD" clId="Web-{0A97F24B-AC90-4CD9-942F-140A9880AE8F}" dt="2021-02-26T00:06:57.007" v="1033"/>
        <pc:sldMkLst>
          <pc:docMk/>
          <pc:sldMk cId="3308399807" sldId="466"/>
        </pc:sldMkLst>
      </pc:sldChg>
    </pc:docChg>
  </pc:docChgLst>
  <pc:docChgLst>
    <pc:chgData name="Jake Howells West" userId="S::jhw83@nau.edu::dfd8c275-9a97-4991-a7e2-a4c8295121da" providerId="AD" clId="Web-{6E090CBC-7F5E-44DF-88E5-D7626A73EFBA}"/>
    <pc:docChg chg="addSld delSld modSld sldOrd">
      <pc:chgData name="Jake Howells West" userId="S::jhw83@nau.edu::dfd8c275-9a97-4991-a7e2-a4c8295121da" providerId="AD" clId="Web-{6E090CBC-7F5E-44DF-88E5-D7626A73EFBA}" dt="2021-02-22T01:32:32.326" v="289" actId="20577"/>
      <pc:docMkLst>
        <pc:docMk/>
      </pc:docMkLst>
      <pc:sldChg chg="del">
        <pc:chgData name="Jake Howells West" userId="S::jhw83@nau.edu::dfd8c275-9a97-4991-a7e2-a4c8295121da" providerId="AD" clId="Web-{6E090CBC-7F5E-44DF-88E5-D7626A73EFBA}" dt="2021-02-22T01:17:43.795" v="191"/>
        <pc:sldMkLst>
          <pc:docMk/>
          <pc:sldMk cId="3870069274" sldId="326"/>
        </pc:sldMkLst>
      </pc:sldChg>
      <pc:sldChg chg="del">
        <pc:chgData name="Jake Howells West" userId="S::jhw83@nau.edu::dfd8c275-9a97-4991-a7e2-a4c8295121da" providerId="AD" clId="Web-{6E090CBC-7F5E-44DF-88E5-D7626A73EFBA}" dt="2021-02-22T01:19:09.237" v="196"/>
        <pc:sldMkLst>
          <pc:docMk/>
          <pc:sldMk cId="2365604098" sldId="328"/>
        </pc:sldMkLst>
      </pc:sldChg>
      <pc:sldChg chg="del">
        <pc:chgData name="Jake Howells West" userId="S::jhw83@nau.edu::dfd8c275-9a97-4991-a7e2-a4c8295121da" providerId="AD" clId="Web-{6E090CBC-7F5E-44DF-88E5-D7626A73EFBA}" dt="2021-02-22T01:19:24.457" v="200"/>
        <pc:sldMkLst>
          <pc:docMk/>
          <pc:sldMk cId="425332664" sldId="329"/>
        </pc:sldMkLst>
      </pc:sldChg>
      <pc:sldChg chg="ord">
        <pc:chgData name="Jake Howells West" userId="S::jhw83@nau.edu::dfd8c275-9a97-4991-a7e2-a4c8295121da" providerId="AD" clId="Web-{6E090CBC-7F5E-44DF-88E5-D7626A73EFBA}" dt="2021-02-22T01:20:13.022" v="203"/>
        <pc:sldMkLst>
          <pc:docMk/>
          <pc:sldMk cId="3583802865" sldId="331"/>
        </pc:sldMkLst>
      </pc:sldChg>
      <pc:sldChg chg="ord">
        <pc:chgData name="Jake Howells West" userId="S::jhw83@nau.edu::dfd8c275-9a97-4991-a7e2-a4c8295121da" providerId="AD" clId="Web-{6E090CBC-7F5E-44DF-88E5-D7626A73EFBA}" dt="2021-02-22T01:20:13.022" v="202"/>
        <pc:sldMkLst>
          <pc:docMk/>
          <pc:sldMk cId="1091793416" sldId="332"/>
        </pc:sldMkLst>
      </pc:sldChg>
      <pc:sldChg chg="del">
        <pc:chgData name="Jake Howells West" userId="S::jhw83@nau.edu::dfd8c275-9a97-4991-a7e2-a4c8295121da" providerId="AD" clId="Web-{6E090CBC-7F5E-44DF-88E5-D7626A73EFBA}" dt="2021-02-22T01:19:21.066" v="199"/>
        <pc:sldMkLst>
          <pc:docMk/>
          <pc:sldMk cId="3621769530" sldId="340"/>
        </pc:sldMkLst>
      </pc:sldChg>
      <pc:sldChg chg="del">
        <pc:chgData name="Jake Howells West" userId="S::jhw83@nau.edu::dfd8c275-9a97-4991-a7e2-a4c8295121da" providerId="AD" clId="Web-{6E090CBC-7F5E-44DF-88E5-D7626A73EFBA}" dt="2021-02-22T01:19:27.645" v="201"/>
        <pc:sldMkLst>
          <pc:docMk/>
          <pc:sldMk cId="627518890" sldId="341"/>
        </pc:sldMkLst>
      </pc:sldChg>
      <pc:sldChg chg="del">
        <pc:chgData name="Jake Howells West" userId="S::jhw83@nau.edu::dfd8c275-9a97-4991-a7e2-a4c8295121da" providerId="AD" clId="Web-{6E090CBC-7F5E-44DF-88E5-D7626A73EFBA}" dt="2021-02-22T01:19:12.316" v="197"/>
        <pc:sldMkLst>
          <pc:docMk/>
          <pc:sldMk cId="2016656869" sldId="342"/>
        </pc:sldMkLst>
      </pc:sldChg>
      <pc:sldChg chg="del">
        <pc:chgData name="Jake Howells West" userId="S::jhw83@nau.edu::dfd8c275-9a97-4991-a7e2-a4c8295121da" providerId="AD" clId="Web-{6E090CBC-7F5E-44DF-88E5-D7626A73EFBA}" dt="2021-02-22T01:09:08.894" v="2"/>
        <pc:sldMkLst>
          <pc:docMk/>
          <pc:sldMk cId="501055782" sldId="346"/>
        </pc:sldMkLst>
      </pc:sldChg>
      <pc:sldChg chg="del">
        <pc:chgData name="Jake Howells West" userId="S::jhw83@nau.edu::dfd8c275-9a97-4991-a7e2-a4c8295121da" providerId="AD" clId="Web-{6E090CBC-7F5E-44DF-88E5-D7626A73EFBA}" dt="2021-02-22T01:09:11.675" v="3"/>
        <pc:sldMkLst>
          <pc:docMk/>
          <pc:sldMk cId="477699286" sldId="347"/>
        </pc:sldMkLst>
      </pc:sldChg>
      <pc:sldChg chg="del">
        <pc:chgData name="Jake Howells West" userId="S::jhw83@nau.edu::dfd8c275-9a97-4991-a7e2-a4c8295121da" providerId="AD" clId="Web-{6E090CBC-7F5E-44DF-88E5-D7626A73EFBA}" dt="2021-02-22T01:09:01.831" v="1"/>
        <pc:sldMkLst>
          <pc:docMk/>
          <pc:sldMk cId="2843309129" sldId="349"/>
        </pc:sldMkLst>
      </pc:sldChg>
      <pc:sldChg chg="del">
        <pc:chgData name="Jake Howells West" userId="S::jhw83@nau.edu::dfd8c275-9a97-4991-a7e2-a4c8295121da" providerId="AD" clId="Web-{6E090CBC-7F5E-44DF-88E5-D7626A73EFBA}" dt="2021-02-22T01:09:45.490" v="4"/>
        <pc:sldMkLst>
          <pc:docMk/>
          <pc:sldMk cId="1791403063" sldId="365"/>
        </pc:sldMkLst>
      </pc:sldChg>
      <pc:sldChg chg="del">
        <pc:chgData name="Jake Howells West" userId="S::jhw83@nau.edu::dfd8c275-9a97-4991-a7e2-a4c8295121da" providerId="AD" clId="Web-{6E090CBC-7F5E-44DF-88E5-D7626A73EFBA}" dt="2021-02-22T01:17:46.546" v="192"/>
        <pc:sldMkLst>
          <pc:docMk/>
          <pc:sldMk cId="2307380360" sldId="369"/>
        </pc:sldMkLst>
      </pc:sldChg>
      <pc:sldChg chg="del">
        <pc:chgData name="Jake Howells West" userId="S::jhw83@nau.edu::dfd8c275-9a97-4991-a7e2-a4c8295121da" providerId="AD" clId="Web-{6E090CBC-7F5E-44DF-88E5-D7626A73EFBA}" dt="2021-02-22T01:17:41.858" v="190"/>
        <pc:sldMkLst>
          <pc:docMk/>
          <pc:sldMk cId="3946552514" sldId="370"/>
        </pc:sldMkLst>
      </pc:sldChg>
      <pc:sldChg chg="del">
        <pc:chgData name="Jake Howells West" userId="S::jhw83@nau.edu::dfd8c275-9a97-4991-a7e2-a4c8295121da" providerId="AD" clId="Web-{6E090CBC-7F5E-44DF-88E5-D7626A73EFBA}" dt="2021-02-22T01:17:48.827" v="193"/>
        <pc:sldMkLst>
          <pc:docMk/>
          <pc:sldMk cId="1818886356" sldId="371"/>
        </pc:sldMkLst>
      </pc:sldChg>
      <pc:sldChg chg="del">
        <pc:chgData name="Jake Howells West" userId="S::jhw83@nau.edu::dfd8c275-9a97-4991-a7e2-a4c8295121da" providerId="AD" clId="Web-{6E090CBC-7F5E-44DF-88E5-D7626A73EFBA}" dt="2021-02-22T01:17:51.140" v="194"/>
        <pc:sldMkLst>
          <pc:docMk/>
          <pc:sldMk cId="248273043" sldId="372"/>
        </pc:sldMkLst>
      </pc:sldChg>
      <pc:sldChg chg="modSp ord">
        <pc:chgData name="Jake Howells West" userId="S::jhw83@nau.edu::dfd8c275-9a97-4991-a7e2-a4c8295121da" providerId="AD" clId="Web-{6E090CBC-7F5E-44DF-88E5-D7626A73EFBA}" dt="2021-02-22T01:11:04.900" v="12" actId="20577"/>
        <pc:sldMkLst>
          <pc:docMk/>
          <pc:sldMk cId="333869463" sldId="378"/>
        </pc:sldMkLst>
        <pc:spChg chg="mod">
          <ac:chgData name="Jake Howells West" userId="S::jhw83@nau.edu::dfd8c275-9a97-4991-a7e2-a4c8295121da" providerId="AD" clId="Web-{6E090CBC-7F5E-44DF-88E5-D7626A73EFBA}" dt="2021-02-22T01:11:04.900" v="12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del">
        <pc:chgData name="Jake Howells West" userId="S::jhw83@nau.edu::dfd8c275-9a97-4991-a7e2-a4c8295121da" providerId="AD" clId="Web-{6E090CBC-7F5E-44DF-88E5-D7626A73EFBA}" dt="2021-02-22T01:08:50.987" v="0"/>
        <pc:sldMkLst>
          <pc:docMk/>
          <pc:sldMk cId="2430088604" sldId="399"/>
        </pc:sldMkLst>
      </pc:sldChg>
      <pc:sldChg chg="del">
        <pc:chgData name="Jake Howells West" userId="S::jhw83@nau.edu::dfd8c275-9a97-4991-a7e2-a4c8295121da" providerId="AD" clId="Web-{6E090CBC-7F5E-44DF-88E5-D7626A73EFBA}" dt="2021-02-22T01:17:38.733" v="189"/>
        <pc:sldMkLst>
          <pc:docMk/>
          <pc:sldMk cId="3109645629" sldId="415"/>
        </pc:sldMkLst>
      </pc:sldChg>
      <pc:sldChg chg="del">
        <pc:chgData name="Jake Howells West" userId="S::jhw83@nau.edu::dfd8c275-9a97-4991-a7e2-a4c8295121da" providerId="AD" clId="Web-{6E090CBC-7F5E-44DF-88E5-D7626A73EFBA}" dt="2021-02-22T01:30:57.711" v="278"/>
        <pc:sldMkLst>
          <pc:docMk/>
          <pc:sldMk cId="3642597445" sldId="416"/>
        </pc:sldMkLst>
      </pc:sldChg>
      <pc:sldChg chg="modSp">
        <pc:chgData name="Jake Howells West" userId="S::jhw83@nau.edu::dfd8c275-9a97-4991-a7e2-a4c8295121da" providerId="AD" clId="Web-{6E090CBC-7F5E-44DF-88E5-D7626A73EFBA}" dt="2021-02-22T01:11:49.762" v="27" actId="20577"/>
        <pc:sldMkLst>
          <pc:docMk/>
          <pc:sldMk cId="2334656057" sldId="421"/>
        </pc:sldMkLst>
        <pc:spChg chg="mod">
          <ac:chgData name="Jake Howells West" userId="S::jhw83@nau.edu::dfd8c275-9a97-4991-a7e2-a4c8295121da" providerId="AD" clId="Web-{6E090CBC-7F5E-44DF-88E5-D7626A73EFBA}" dt="2021-02-22T01:11:49.762" v="27" actId="20577"/>
          <ac:spMkLst>
            <pc:docMk/>
            <pc:sldMk cId="2334656057" sldId="421"/>
            <ac:spMk id="2" creationId="{48A3C14E-C5C7-490A-8768-EC28A4D3C8C2}"/>
          </ac:spMkLst>
        </pc:spChg>
      </pc:sldChg>
      <pc:sldChg chg="modSp ord">
        <pc:chgData name="Jake Howells West" userId="S::jhw83@nau.edu::dfd8c275-9a97-4991-a7e2-a4c8295121da" providerId="AD" clId="Web-{6E090CBC-7F5E-44DF-88E5-D7626A73EFBA}" dt="2021-02-22T01:13:01.890" v="62" actId="20577"/>
        <pc:sldMkLst>
          <pc:docMk/>
          <pc:sldMk cId="2179154222" sldId="423"/>
        </pc:sldMkLst>
        <pc:spChg chg="mod">
          <ac:chgData name="Jake Howells West" userId="S::jhw83@nau.edu::dfd8c275-9a97-4991-a7e2-a4c8295121da" providerId="AD" clId="Web-{6E090CBC-7F5E-44DF-88E5-D7626A73EFBA}" dt="2021-02-22T01:13:01.890" v="62" actId="20577"/>
          <ac:spMkLst>
            <pc:docMk/>
            <pc:sldMk cId="2179154222" sldId="423"/>
            <ac:spMk id="2" creationId="{48A3C14E-C5C7-490A-8768-EC28A4D3C8C2}"/>
          </ac:spMkLst>
        </pc:spChg>
      </pc:sldChg>
      <pc:sldChg chg="del">
        <pc:chgData name="Jake Howells West" userId="S::jhw83@nau.edu::dfd8c275-9a97-4991-a7e2-a4c8295121da" providerId="AD" clId="Web-{6E090CBC-7F5E-44DF-88E5-D7626A73EFBA}" dt="2021-02-22T01:09:48.177" v="5"/>
        <pc:sldMkLst>
          <pc:docMk/>
          <pc:sldMk cId="1356060512" sldId="427"/>
        </pc:sldMkLst>
      </pc:sldChg>
      <pc:sldChg chg="del">
        <pc:chgData name="Jake Howells West" userId="S::jhw83@nau.edu::dfd8c275-9a97-4991-a7e2-a4c8295121da" providerId="AD" clId="Web-{6E090CBC-7F5E-44DF-88E5-D7626A73EFBA}" dt="2021-02-22T01:19:14.769" v="198"/>
        <pc:sldMkLst>
          <pc:docMk/>
          <pc:sldMk cId="2381372399" sldId="429"/>
        </pc:sldMkLst>
      </pc:sldChg>
      <pc:sldChg chg="del">
        <pc:chgData name="Jake Howells West" userId="S::jhw83@nau.edu::dfd8c275-9a97-4991-a7e2-a4c8295121da" providerId="AD" clId="Web-{6E090CBC-7F5E-44DF-88E5-D7626A73EFBA}" dt="2021-02-22T01:17:53.577" v="195"/>
        <pc:sldMkLst>
          <pc:docMk/>
          <pc:sldMk cId="2425118663" sldId="434"/>
        </pc:sldMkLst>
      </pc:sldChg>
      <pc:sldChg chg="new ord">
        <pc:chgData name="Jake Howells West" userId="S::jhw83@nau.edu::dfd8c275-9a97-4991-a7e2-a4c8295121da" providerId="AD" clId="Web-{6E090CBC-7F5E-44DF-88E5-D7626A73EFBA}" dt="2021-02-22T01:12:34.404" v="29"/>
        <pc:sldMkLst>
          <pc:docMk/>
          <pc:sldMk cId="4254999599" sldId="443"/>
        </pc:sldMkLst>
      </pc:sldChg>
      <pc:sldChg chg="new del">
        <pc:chgData name="Jake Howells West" userId="S::jhw83@nau.edu::dfd8c275-9a97-4991-a7e2-a4c8295121da" providerId="AD" clId="Web-{6E090CBC-7F5E-44DF-88E5-D7626A73EFBA}" dt="2021-02-22T01:13:27.392" v="64"/>
        <pc:sldMkLst>
          <pc:docMk/>
          <pc:sldMk cId="970479255" sldId="444"/>
        </pc:sldMkLst>
      </pc:sldChg>
      <pc:sldChg chg="modSp new ord">
        <pc:chgData name="Jake Howells West" userId="S::jhw83@nau.edu::dfd8c275-9a97-4991-a7e2-a4c8295121da" providerId="AD" clId="Web-{6E090CBC-7F5E-44DF-88E5-D7626A73EFBA}" dt="2021-02-22T01:13:38.470" v="75" actId="20577"/>
        <pc:sldMkLst>
          <pc:docMk/>
          <pc:sldMk cId="2786242437" sldId="444"/>
        </pc:sldMkLst>
        <pc:spChg chg="mod">
          <ac:chgData name="Jake Howells West" userId="S::jhw83@nau.edu::dfd8c275-9a97-4991-a7e2-a4c8295121da" providerId="AD" clId="Web-{6E090CBC-7F5E-44DF-88E5-D7626A73EFBA}" dt="2021-02-22T01:13:38.470" v="75" actId="20577"/>
          <ac:spMkLst>
            <pc:docMk/>
            <pc:sldMk cId="2786242437" sldId="444"/>
            <ac:spMk id="4" creationId="{B68DFD4A-74B7-46BB-9933-F5B43AB737D8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17:30.482" v="188" actId="20577"/>
        <pc:sldMkLst>
          <pc:docMk/>
          <pc:sldMk cId="2660639811" sldId="445"/>
        </pc:sldMkLst>
        <pc:spChg chg="mod">
          <ac:chgData name="Jake Howells West" userId="S::jhw83@nau.edu::dfd8c275-9a97-4991-a7e2-a4c8295121da" providerId="AD" clId="Web-{6E090CBC-7F5E-44DF-88E5-D7626A73EFBA}" dt="2021-02-22T01:14:02.550" v="86" actId="20577"/>
          <ac:spMkLst>
            <pc:docMk/>
            <pc:sldMk cId="2660639811" sldId="445"/>
            <ac:spMk id="4" creationId="{48A73763-38DF-4E4D-9E0A-620B9CD8C387}"/>
          </ac:spMkLst>
        </pc:spChg>
        <pc:spChg chg="mod">
          <ac:chgData name="Jake Howells West" userId="S::jhw83@nau.edu::dfd8c275-9a97-4991-a7e2-a4c8295121da" providerId="AD" clId="Web-{6E090CBC-7F5E-44DF-88E5-D7626A73EFBA}" dt="2021-02-22T01:17:30.482" v="188" actId="20577"/>
          <ac:spMkLst>
            <pc:docMk/>
            <pc:sldMk cId="2660639811" sldId="445"/>
            <ac:spMk id="5" creationId="{ED30E27C-CF1E-4AB4-8225-253FC8D00BD3}"/>
          </ac:spMkLst>
        </pc:spChg>
      </pc:sldChg>
      <pc:sldChg chg="modSp new ord">
        <pc:chgData name="Jake Howells West" userId="S::jhw83@nau.edu::dfd8c275-9a97-4991-a7e2-a4c8295121da" providerId="AD" clId="Web-{6E090CBC-7F5E-44DF-88E5-D7626A73EFBA}" dt="2021-02-22T01:28:18.484" v="241"/>
        <pc:sldMkLst>
          <pc:docMk/>
          <pc:sldMk cId="4210952546" sldId="446"/>
        </pc:sldMkLst>
        <pc:spChg chg="mod">
          <ac:chgData name="Jake Howells West" userId="S::jhw83@nau.edu::dfd8c275-9a97-4991-a7e2-a4c8295121da" providerId="AD" clId="Web-{6E090CBC-7F5E-44DF-88E5-D7626A73EFBA}" dt="2021-02-22T01:27:42.342" v="227" actId="20577"/>
          <ac:spMkLst>
            <pc:docMk/>
            <pc:sldMk cId="4210952546" sldId="446"/>
            <ac:spMk id="3" creationId="{6C0F04CF-ABAD-4D0E-B355-283B9F325DBE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7:59.358" v="240" actId="20577"/>
        <pc:sldMkLst>
          <pc:docMk/>
          <pc:sldMk cId="1934661711" sldId="447"/>
        </pc:sldMkLst>
        <pc:spChg chg="mod">
          <ac:chgData name="Jake Howells West" userId="S::jhw83@nau.edu::dfd8c275-9a97-4991-a7e2-a4c8295121da" providerId="AD" clId="Web-{6E090CBC-7F5E-44DF-88E5-D7626A73EFBA}" dt="2021-02-22T01:27:59.358" v="240" actId="20577"/>
          <ac:spMkLst>
            <pc:docMk/>
            <pc:sldMk cId="1934661711" sldId="447"/>
            <ac:spMk id="3" creationId="{07D2C141-799C-4339-B519-CBC3B4E7E9FC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8:37.001" v="253" actId="20577"/>
        <pc:sldMkLst>
          <pc:docMk/>
          <pc:sldMk cId="903888108" sldId="448"/>
        </pc:sldMkLst>
        <pc:spChg chg="mod">
          <ac:chgData name="Jake Howells West" userId="S::jhw83@nau.edu::dfd8c275-9a97-4991-a7e2-a4c8295121da" providerId="AD" clId="Web-{6E090CBC-7F5E-44DF-88E5-D7626A73EFBA}" dt="2021-02-22T01:28:37.001" v="253" actId="20577"/>
          <ac:spMkLst>
            <pc:docMk/>
            <pc:sldMk cId="903888108" sldId="448"/>
            <ac:spMk id="3" creationId="{E06C4E68-DFAF-4B74-A181-71827CD89C48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8:52.080" v="262" actId="20577"/>
        <pc:sldMkLst>
          <pc:docMk/>
          <pc:sldMk cId="2843473523" sldId="449"/>
        </pc:sldMkLst>
        <pc:spChg chg="mod">
          <ac:chgData name="Jake Howells West" userId="S::jhw83@nau.edu::dfd8c275-9a97-4991-a7e2-a4c8295121da" providerId="AD" clId="Web-{6E090CBC-7F5E-44DF-88E5-D7626A73EFBA}" dt="2021-02-22T01:28:52.080" v="262" actId="20577"/>
          <ac:spMkLst>
            <pc:docMk/>
            <pc:sldMk cId="2843473523" sldId="449"/>
            <ac:spMk id="3" creationId="{F2A2C154-658F-4E6B-B0B4-0A2B801345DC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9:46.020" v="269" actId="20577"/>
        <pc:sldMkLst>
          <pc:docMk/>
          <pc:sldMk cId="1337865544" sldId="450"/>
        </pc:sldMkLst>
        <pc:spChg chg="mod">
          <ac:chgData name="Jake Howells West" userId="S::jhw83@nau.edu::dfd8c275-9a97-4991-a7e2-a4c8295121da" providerId="AD" clId="Web-{6E090CBC-7F5E-44DF-88E5-D7626A73EFBA}" dt="2021-02-22T01:29:46.020" v="269" actId="20577"/>
          <ac:spMkLst>
            <pc:docMk/>
            <pc:sldMk cId="1337865544" sldId="450"/>
            <ac:spMk id="3" creationId="{A285217F-BAE9-435A-B883-18071DE0B01F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30:11.100" v="277" actId="20577"/>
        <pc:sldMkLst>
          <pc:docMk/>
          <pc:sldMk cId="719512023" sldId="451"/>
        </pc:sldMkLst>
        <pc:spChg chg="mod">
          <ac:chgData name="Jake Howells West" userId="S::jhw83@nau.edu::dfd8c275-9a97-4991-a7e2-a4c8295121da" providerId="AD" clId="Web-{6E090CBC-7F5E-44DF-88E5-D7626A73EFBA}" dt="2021-02-22T01:30:11.100" v="277" actId="20577"/>
          <ac:spMkLst>
            <pc:docMk/>
            <pc:sldMk cId="719512023" sldId="451"/>
            <ac:spMk id="3" creationId="{A38CC15D-99BF-45F9-B81A-CC25C84BE9A1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32:32.326" v="289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6E090CBC-7F5E-44DF-88E5-D7626A73EFBA}" dt="2021-02-22T01:32:32.326" v="289" actId="20577"/>
          <ac:spMkLst>
            <pc:docMk/>
            <pc:sldMk cId="3253336583" sldId="452"/>
            <ac:spMk id="3" creationId="{9F2A9D5D-F425-4603-9B79-9BE51366877E}"/>
          </ac:spMkLst>
        </pc:spChg>
      </pc:sldChg>
    </pc:docChg>
  </pc:docChgLst>
  <pc:docChgLst>
    <pc:chgData name="Sam A Mangialardi" userId="S::sam927@nau.edu::c95fa8d0-8aa5-43d6-9d31-8ba6f893c9b3" providerId="AD" clId="Web-{1C747927-BB4D-4FAE-8F0D-3B6DDCCBC526}"/>
    <pc:docChg chg="modSld">
      <pc:chgData name="Sam A Mangialardi" userId="S::sam927@nau.edu::c95fa8d0-8aa5-43d6-9d31-8ba6f893c9b3" providerId="AD" clId="Web-{1C747927-BB4D-4FAE-8F0D-3B6DDCCBC526}" dt="2021-02-26T15:19:42.379" v="186" actId="20577"/>
      <pc:docMkLst>
        <pc:docMk/>
      </pc:docMkLst>
      <pc:sldChg chg="modSp">
        <pc:chgData name="Sam A Mangialardi" userId="S::sam927@nau.edu::c95fa8d0-8aa5-43d6-9d31-8ba6f893c9b3" providerId="AD" clId="Web-{1C747927-BB4D-4FAE-8F0D-3B6DDCCBC526}" dt="2021-02-26T15:19:42.379" v="186" actId="20577"/>
        <pc:sldMkLst>
          <pc:docMk/>
          <pc:sldMk cId="2786242437" sldId="444"/>
        </pc:sldMkLst>
        <pc:spChg chg="mod">
          <ac:chgData name="Sam A Mangialardi" userId="S::sam927@nau.edu::c95fa8d0-8aa5-43d6-9d31-8ba6f893c9b3" providerId="AD" clId="Web-{1C747927-BB4D-4FAE-8F0D-3B6DDCCBC526}" dt="2021-02-26T15:19:42.379" v="186" actId="20577"/>
          <ac:spMkLst>
            <pc:docMk/>
            <pc:sldMk cId="2786242437" sldId="444"/>
            <ac:spMk id="5" creationId="{875D5A17-D0D7-4CFE-8E14-FB7137D2327D}"/>
          </ac:spMkLst>
        </pc:spChg>
        <pc:graphicFrameChg chg="mod">
          <ac:chgData name="Sam A Mangialardi" userId="S::sam927@nau.edu::c95fa8d0-8aa5-43d6-9d31-8ba6f893c9b3" providerId="AD" clId="Web-{1C747927-BB4D-4FAE-8F0D-3B6DDCCBC526}" dt="2021-02-26T15:19:38.878" v="185" actId="1076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Michael A WilsonSanchez" userId="S::maw542@nau.edu::fc6058b4-ddd9-4e33-9e0b-4a56c9121860" providerId="AD" clId="Web-{96794A9F-8F55-4590-B330-6495C91ECA36}"/>
    <pc:docChg chg="modSld">
      <pc:chgData name="Michael A WilsonSanchez" userId="S::maw542@nau.edu::fc6058b4-ddd9-4e33-9e0b-4a56c9121860" providerId="AD" clId="Web-{96794A9F-8F55-4590-B330-6495C91ECA36}" dt="2021-02-26T19:39:20.040" v="13"/>
      <pc:docMkLst>
        <pc:docMk/>
      </pc:docMkLst>
      <pc:sldChg chg="modSp">
        <pc:chgData name="Michael A WilsonSanchez" userId="S::maw542@nau.edu::fc6058b4-ddd9-4e33-9e0b-4a56c9121860" providerId="AD" clId="Web-{96794A9F-8F55-4590-B330-6495C91ECA36}" dt="2021-02-26T19:39:20.040" v="13"/>
        <pc:sldMkLst>
          <pc:docMk/>
          <pc:sldMk cId="1057314428" sldId="360"/>
        </pc:sldMkLst>
        <pc:spChg chg="mod">
          <ac:chgData name="Michael A WilsonSanchez" userId="S::maw542@nau.edu::fc6058b4-ddd9-4e33-9e0b-4a56c9121860" providerId="AD" clId="Web-{96794A9F-8F55-4590-B330-6495C91ECA36}" dt="2021-02-26T19:39:11.493" v="11" actId="1076"/>
          <ac:spMkLst>
            <pc:docMk/>
            <pc:sldMk cId="1057314428" sldId="360"/>
            <ac:spMk id="3" creationId="{5F8D2662-15B2-4FD3-9492-82003C9B24DF}"/>
          </ac:spMkLst>
        </pc:spChg>
        <pc:graphicFrameChg chg="modGraphic">
          <ac:chgData name="Michael A WilsonSanchez" userId="S::maw542@nau.edu::fc6058b4-ddd9-4e33-9e0b-4a56c9121860" providerId="AD" clId="Web-{96794A9F-8F55-4590-B330-6495C91ECA36}" dt="2021-02-26T19:39:20.040" v="13"/>
          <ac:graphicFrameMkLst>
            <pc:docMk/>
            <pc:sldMk cId="1057314428" sldId="360"/>
            <ac:graphicFrameMk id="13" creationId="{0A18EC76-DCB4-4CFE-9F4F-094C9430146D}"/>
          </ac:graphicFrameMkLst>
        </pc:graphicFrameChg>
      </pc:sldChg>
      <pc:sldChg chg="modSp">
        <pc:chgData name="Michael A WilsonSanchez" userId="S::maw542@nau.edu::fc6058b4-ddd9-4e33-9e0b-4a56c9121860" providerId="AD" clId="Web-{96794A9F-8F55-4590-B330-6495C91ECA36}" dt="2021-02-26T18:28:36.307" v="1" actId="20577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96794A9F-8F55-4590-B330-6495C91ECA36}" dt="2021-02-26T18:28:36.307" v="1" actId="20577"/>
          <ac:spMkLst>
            <pc:docMk/>
            <pc:sldMk cId="4210952546" sldId="446"/>
            <ac:spMk id="7" creationId="{C3525C2C-810C-4509-AC1D-CAD884DEF381}"/>
          </ac:spMkLst>
        </pc:spChg>
      </pc:sldChg>
      <pc:sldChg chg="modSp">
        <pc:chgData name="Michael A WilsonSanchez" userId="S::maw542@nau.edu::fc6058b4-ddd9-4e33-9e0b-4a56c9121860" providerId="AD" clId="Web-{96794A9F-8F55-4590-B330-6495C91ECA36}" dt="2021-02-26T18:28:45.869" v="8" actId="20577"/>
        <pc:sldMkLst>
          <pc:docMk/>
          <pc:sldMk cId="2204203914" sldId="464"/>
        </pc:sldMkLst>
        <pc:spChg chg="mod">
          <ac:chgData name="Michael A WilsonSanchez" userId="S::maw542@nau.edu::fc6058b4-ddd9-4e33-9e0b-4a56c9121860" providerId="AD" clId="Web-{96794A9F-8F55-4590-B330-6495C91ECA36}" dt="2021-02-26T18:28:42.197" v="5" actId="20577"/>
          <ac:spMkLst>
            <pc:docMk/>
            <pc:sldMk cId="2204203914" sldId="464"/>
            <ac:spMk id="15" creationId="{77A26B46-1476-4DEA-9C02-998FBBED901B}"/>
          </ac:spMkLst>
        </pc:spChg>
        <pc:spChg chg="mod">
          <ac:chgData name="Michael A WilsonSanchez" userId="S::maw542@nau.edu::fc6058b4-ddd9-4e33-9e0b-4a56c9121860" providerId="AD" clId="Web-{96794A9F-8F55-4590-B330-6495C91ECA36}" dt="2021-02-26T18:28:45.869" v="8" actId="20577"/>
          <ac:spMkLst>
            <pc:docMk/>
            <pc:sldMk cId="2204203914" sldId="464"/>
            <ac:spMk id="16" creationId="{E0FA3AD4-BEE0-4E86-A8C0-3DA79EE03255}"/>
          </ac:spMkLst>
        </pc:spChg>
      </pc:sldChg>
    </pc:docChg>
  </pc:docChgLst>
  <pc:docChgLst>
    <pc:chgData name="Jake Howells West" userId="S::jhw83@nau.edu::dfd8c275-9a97-4991-a7e2-a4c8295121da" providerId="AD" clId="Web-{3A10C43B-6AEF-439D-A46E-8CA7ED50441C}"/>
    <pc:docChg chg="modSld">
      <pc:chgData name="Jake Howells West" userId="S::jhw83@nau.edu::dfd8c275-9a97-4991-a7e2-a4c8295121da" providerId="AD" clId="Web-{3A10C43B-6AEF-439D-A46E-8CA7ED50441C}" dt="2021-02-25T19:08:03.714" v="52" actId="20577"/>
      <pc:docMkLst>
        <pc:docMk/>
      </pc:docMkLst>
      <pc:sldChg chg="modSp">
        <pc:chgData name="Jake Howells West" userId="S::jhw83@nau.edu::dfd8c275-9a97-4991-a7e2-a4c8295121da" providerId="AD" clId="Web-{3A10C43B-6AEF-439D-A46E-8CA7ED50441C}" dt="2021-02-25T19:07:59.949" v="47" actId="20577"/>
        <pc:sldMkLst>
          <pc:docMk/>
          <pc:sldMk cId="971895614" sldId="462"/>
        </pc:sldMkLst>
        <pc:spChg chg="mod">
          <ac:chgData name="Jake Howells West" userId="S::jhw83@nau.edu::dfd8c275-9a97-4991-a7e2-a4c8295121da" providerId="AD" clId="Web-{3A10C43B-6AEF-439D-A46E-8CA7ED50441C}" dt="2021-02-25T19:07:59.949" v="47" actId="20577"/>
          <ac:spMkLst>
            <pc:docMk/>
            <pc:sldMk cId="971895614" sldId="462"/>
            <ac:spMk id="2" creationId="{3FD77EC8-0E14-4B86-AECC-ECE99C0F9E65}"/>
          </ac:spMkLst>
        </pc:spChg>
      </pc:sldChg>
      <pc:sldChg chg="addSp modSp">
        <pc:chgData name="Jake Howells West" userId="S::jhw83@nau.edu::dfd8c275-9a97-4991-a7e2-a4c8295121da" providerId="AD" clId="Web-{3A10C43B-6AEF-439D-A46E-8CA7ED50441C}" dt="2021-02-25T19:08:03.714" v="52" actId="20577"/>
        <pc:sldMkLst>
          <pc:docMk/>
          <pc:sldMk cId="3321321218" sldId="463"/>
        </pc:sldMkLst>
        <pc:spChg chg="mod">
          <ac:chgData name="Jake Howells West" userId="S::jhw83@nau.edu::dfd8c275-9a97-4991-a7e2-a4c8295121da" providerId="AD" clId="Web-{3A10C43B-6AEF-439D-A46E-8CA7ED50441C}" dt="2021-02-25T19:08:03.714" v="52" actId="20577"/>
          <ac:spMkLst>
            <pc:docMk/>
            <pc:sldMk cId="3321321218" sldId="463"/>
            <ac:spMk id="2" creationId="{AC315C15-4DA9-4E89-8270-EB62553A5943}"/>
          </ac:spMkLst>
        </pc:spChg>
        <pc:spChg chg="mod">
          <ac:chgData name="Jake Howells West" userId="S::jhw83@nau.edu::dfd8c275-9a97-4991-a7e2-a4c8295121da" providerId="AD" clId="Web-{3A10C43B-6AEF-439D-A46E-8CA7ED50441C}" dt="2021-02-25T18:38:52.277" v="28" actId="20577"/>
          <ac:spMkLst>
            <pc:docMk/>
            <pc:sldMk cId="3321321218" sldId="463"/>
            <ac:spMk id="3" creationId="{11617682-671E-42BA-BE2D-E6191F819006}"/>
          </ac:spMkLst>
        </pc:spChg>
        <pc:picChg chg="add mod">
          <ac:chgData name="Jake Howells West" userId="S::jhw83@nau.edu::dfd8c275-9a97-4991-a7e2-a4c8295121da" providerId="AD" clId="Web-{3A10C43B-6AEF-439D-A46E-8CA7ED50441C}" dt="2021-02-25T19:04:47.490" v="35" actId="1076"/>
          <ac:picMkLst>
            <pc:docMk/>
            <pc:sldMk cId="3321321218" sldId="463"/>
            <ac:picMk id="5" creationId="{7473C2E5-69EA-40BA-899D-A531BA54D175}"/>
          </ac:picMkLst>
        </pc:picChg>
        <pc:picChg chg="mod">
          <ac:chgData name="Jake Howells West" userId="S::jhw83@nau.edu::dfd8c275-9a97-4991-a7e2-a4c8295121da" providerId="AD" clId="Web-{3A10C43B-6AEF-439D-A46E-8CA7ED50441C}" dt="2021-02-25T19:04:56.193" v="38" actId="1076"/>
          <ac:picMkLst>
            <pc:docMk/>
            <pc:sldMk cId="3321321218" sldId="463"/>
            <ac:picMk id="6" creationId="{2081EC64-431E-4213-9144-99BC7A112130}"/>
          </ac:picMkLst>
        </pc:picChg>
        <pc:picChg chg="add mod">
          <ac:chgData name="Jake Howells West" userId="S::jhw83@nau.edu::dfd8c275-9a97-4991-a7e2-a4c8295121da" providerId="AD" clId="Web-{3A10C43B-6AEF-439D-A46E-8CA7ED50441C}" dt="2021-02-25T19:04:48.943" v="36" actId="1076"/>
          <ac:picMkLst>
            <pc:docMk/>
            <pc:sldMk cId="3321321218" sldId="463"/>
            <ac:picMk id="7" creationId="{6B558CE0-E795-4585-9B00-F23B7183DC7E}"/>
          </ac:picMkLst>
        </pc:picChg>
        <pc:picChg chg="add mod">
          <ac:chgData name="Jake Howells West" userId="S::jhw83@nau.edu::dfd8c275-9a97-4991-a7e2-a4c8295121da" providerId="AD" clId="Web-{3A10C43B-6AEF-439D-A46E-8CA7ED50441C}" dt="2021-02-25T19:05:59.273" v="42" actId="1076"/>
          <ac:picMkLst>
            <pc:docMk/>
            <pc:sldMk cId="3321321218" sldId="463"/>
            <ac:picMk id="8" creationId="{7B2CB24C-1D80-4883-976E-6BF978193CC3}"/>
          </ac:picMkLst>
        </pc:picChg>
      </pc:sldChg>
    </pc:docChg>
  </pc:docChgLst>
  <pc:docChgLst>
    <pc:chgData name="Alexander D Soto" userId="S::ads524@nau.edu::1d982df1-030d-4b8e-8ebd-952ddd1b2008" providerId="AD" clId="Web-{9BFF8530-1BA9-4AB9-97FD-935EA2BD1AAC}"/>
    <pc:docChg chg="modSld">
      <pc:chgData name="Alexander D Soto" userId="S::ads524@nau.edu::1d982df1-030d-4b8e-8ebd-952ddd1b2008" providerId="AD" clId="Web-{9BFF8530-1BA9-4AB9-97FD-935EA2BD1AAC}" dt="2021-02-26T19:38:43.838" v="52" actId="14100"/>
      <pc:docMkLst>
        <pc:docMk/>
      </pc:docMkLst>
      <pc:sldChg chg="modSp">
        <pc:chgData name="Alexander D Soto" userId="S::ads524@nau.edu::1d982df1-030d-4b8e-8ebd-952ddd1b2008" providerId="AD" clId="Web-{9BFF8530-1BA9-4AB9-97FD-935EA2BD1AAC}" dt="2021-02-26T19:38:43.838" v="52" actId="14100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9BFF8530-1BA9-4AB9-97FD-935EA2BD1AAC}" dt="2021-02-26T19:38:43.838" v="52" actId="14100"/>
          <ac:spMkLst>
            <pc:docMk/>
            <pc:sldMk cId="1129089803" sldId="454"/>
            <ac:spMk id="4" creationId="{F04828A6-B430-4F02-A871-1BC7CACBC09B}"/>
          </ac:spMkLst>
        </pc:spChg>
      </pc:sldChg>
    </pc:docChg>
  </pc:docChgLst>
  <pc:docChgLst>
    <pc:chgData name="Jake Howells West" userId="S::jhw83@nau.edu::dfd8c275-9a97-4991-a7e2-a4c8295121da" providerId="AD" clId="Web-{60C7DAFF-62E1-4F94-8796-AC86D62C128F}"/>
    <pc:docChg chg="addSld delSld modSld sldOrd">
      <pc:chgData name="Jake Howells West" userId="S::jhw83@nau.edu::dfd8c275-9a97-4991-a7e2-a4c8295121da" providerId="AD" clId="Web-{60C7DAFF-62E1-4F94-8796-AC86D62C128F}" dt="2021-02-25T06:08:40.179" v="242" actId="20577"/>
      <pc:docMkLst>
        <pc:docMk/>
      </pc:docMkLst>
      <pc:sldChg chg="addSp delSp modSp">
        <pc:chgData name="Jake Howells West" userId="S::jhw83@nau.edu::dfd8c275-9a97-4991-a7e2-a4c8295121da" providerId="AD" clId="Web-{60C7DAFF-62E1-4F94-8796-AC86D62C128F}" dt="2021-02-25T03:40:57.553" v="21" actId="20577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60C7DAFF-62E1-4F94-8796-AC86D62C128F}" dt="2021-02-25T03:40:57.553" v="21" actId="20577"/>
          <ac:spMkLst>
            <pc:docMk/>
            <pc:sldMk cId="1760418028" sldId="361"/>
            <ac:spMk id="5" creationId="{A501A4B0-6E4B-4376-A98C-1573B1D1FDE7}"/>
          </ac:spMkLst>
        </pc:spChg>
        <pc:graphicFrameChg chg="del">
          <ac:chgData name="Jake Howells West" userId="S::jhw83@nau.edu::dfd8c275-9a97-4991-a7e2-a4c8295121da" providerId="AD" clId="Web-{60C7DAFF-62E1-4F94-8796-AC86D62C128F}" dt="2021-02-25T03:39:58.289" v="8"/>
          <ac:graphicFrameMkLst>
            <pc:docMk/>
            <pc:sldMk cId="1760418028" sldId="361"/>
            <ac:graphicFrameMk id="16" creationId="{7D777141-9D4D-4628-9E38-773849CE375E}"/>
          </ac:graphicFrameMkLst>
        </pc:graphicFrameChg>
        <pc:picChg chg="add mod">
          <ac:chgData name="Jake Howells West" userId="S::jhw83@nau.edu::dfd8c275-9a97-4991-a7e2-a4c8295121da" providerId="AD" clId="Web-{60C7DAFF-62E1-4F94-8796-AC86D62C128F}" dt="2021-02-25T03:37:44.292" v="4" actId="1076"/>
          <ac:picMkLst>
            <pc:docMk/>
            <pc:sldMk cId="1760418028" sldId="361"/>
            <ac:picMk id="2" creationId="{63B6B379-5517-453F-AFC0-090F76A69262}"/>
          </ac:picMkLst>
        </pc:picChg>
        <pc:picChg chg="add mod">
          <ac:chgData name="Jake Howells West" userId="S::jhw83@nau.edu::dfd8c275-9a97-4991-a7e2-a4c8295121da" providerId="AD" clId="Web-{60C7DAFF-62E1-4F94-8796-AC86D62C128F}" dt="2021-02-25T03:38:08.166" v="7" actId="1076"/>
          <ac:picMkLst>
            <pc:docMk/>
            <pc:sldMk cId="1760418028" sldId="361"/>
            <ac:picMk id="6" creationId="{36CC3864-5A9A-4F82-BDE8-8A618F61C6E4}"/>
          </ac:picMkLst>
        </pc:picChg>
        <pc:picChg chg="add mod">
          <ac:chgData name="Jake Howells West" userId="S::jhw83@nau.edu::dfd8c275-9a97-4991-a7e2-a4c8295121da" providerId="AD" clId="Web-{60C7DAFF-62E1-4F94-8796-AC86D62C128F}" dt="2021-02-25T03:40:03.882" v="10" actId="1076"/>
          <ac:picMkLst>
            <pc:docMk/>
            <pc:sldMk cId="1760418028" sldId="361"/>
            <ac:picMk id="9" creationId="{E9AC1E4B-A124-4968-A952-773217C7775A}"/>
          </ac:picMkLst>
        </pc:picChg>
        <pc:picChg chg="del">
          <ac:chgData name="Jake Howells West" userId="S::jhw83@nau.edu::dfd8c275-9a97-4991-a7e2-a4c8295121da" providerId="AD" clId="Web-{60C7DAFF-62E1-4F94-8796-AC86D62C128F}" dt="2021-02-25T03:38:04.338" v="5"/>
          <ac:picMkLst>
            <pc:docMk/>
            <pc:sldMk cId="1760418028" sldId="361"/>
            <ac:picMk id="21" creationId="{7CD072CD-D8C7-4C72-898E-37177825A0B2}"/>
          </ac:picMkLst>
        </pc:picChg>
        <pc:picChg chg="del">
          <ac:chgData name="Jake Howells West" userId="S::jhw83@nau.edu::dfd8c275-9a97-4991-a7e2-a4c8295121da" providerId="AD" clId="Web-{60C7DAFF-62E1-4F94-8796-AC86D62C128F}" dt="2021-02-25T03:37:37.760" v="2"/>
          <ac:picMkLst>
            <pc:docMk/>
            <pc:sldMk cId="1760418028" sldId="361"/>
            <ac:picMk id="23" creationId="{B8602EC5-0C11-4438-869B-8FECE1BDA2BB}"/>
          </ac:picMkLst>
        </pc:picChg>
      </pc:sldChg>
      <pc:sldChg chg="del">
        <pc:chgData name="Jake Howells West" userId="S::jhw83@nau.edu::dfd8c275-9a97-4991-a7e2-a4c8295121da" providerId="AD" clId="Web-{60C7DAFF-62E1-4F94-8796-AC86D62C128F}" dt="2021-02-25T06:06:37.836" v="238"/>
        <pc:sldMkLst>
          <pc:docMk/>
          <pc:sldMk cId="2233196162" sldId="412"/>
        </pc:sldMkLst>
      </pc:sldChg>
      <pc:sldChg chg="modSp">
        <pc:chgData name="Jake Howells West" userId="S::jhw83@nau.edu::dfd8c275-9a97-4991-a7e2-a4c8295121da" providerId="AD" clId="Web-{60C7DAFF-62E1-4F94-8796-AC86D62C128F}" dt="2021-02-25T03:41:24.302" v="23" actId="20577"/>
        <pc:sldMkLst>
          <pc:docMk/>
          <pc:sldMk cId="2026818861" sldId="439"/>
        </pc:sldMkLst>
        <pc:spChg chg="mod">
          <ac:chgData name="Jake Howells West" userId="S::jhw83@nau.edu::dfd8c275-9a97-4991-a7e2-a4c8295121da" providerId="AD" clId="Web-{60C7DAFF-62E1-4F94-8796-AC86D62C128F}" dt="2021-02-25T03:41:24.302" v="23" actId="20577"/>
          <ac:spMkLst>
            <pc:docMk/>
            <pc:sldMk cId="2026818861" sldId="439"/>
            <ac:spMk id="4" creationId="{710C4EDD-301D-42AC-8940-D804F8BB0BB4}"/>
          </ac:spMkLst>
        </pc:spChg>
      </pc:sldChg>
      <pc:sldChg chg="del">
        <pc:chgData name="Jake Howells West" userId="S::jhw83@nau.edu::dfd8c275-9a97-4991-a7e2-a4c8295121da" providerId="AD" clId="Web-{60C7DAFF-62E1-4F94-8796-AC86D62C128F}" dt="2021-02-25T06:07:51.898" v="240"/>
        <pc:sldMkLst>
          <pc:docMk/>
          <pc:sldMk cId="1711366799" sldId="442"/>
        </pc:sldMkLst>
      </pc:sldChg>
      <pc:sldChg chg="ord">
        <pc:chgData name="Jake Howells West" userId="S::jhw83@nau.edu::dfd8c275-9a97-4991-a7e2-a4c8295121da" providerId="AD" clId="Web-{60C7DAFF-62E1-4F94-8796-AC86D62C128F}" dt="2021-02-25T03:26:54.352" v="1"/>
        <pc:sldMkLst>
          <pc:docMk/>
          <pc:sldMk cId="1934661711" sldId="447"/>
        </pc:sldMkLst>
      </pc:sldChg>
      <pc:sldChg chg="addSp modSp">
        <pc:chgData name="Jake Howells West" userId="S::jhw83@nau.edu::dfd8c275-9a97-4991-a7e2-a4c8295121da" providerId="AD" clId="Web-{60C7DAFF-62E1-4F94-8796-AC86D62C128F}" dt="2021-02-25T06:08:40.179" v="242" actId="20577"/>
        <pc:sldMkLst>
          <pc:docMk/>
          <pc:sldMk cId="903888108" sldId="448"/>
        </pc:sldMkLst>
        <pc:spChg chg="mod">
          <ac:chgData name="Jake Howells West" userId="S::jhw83@nau.edu::dfd8c275-9a97-4991-a7e2-a4c8295121da" providerId="AD" clId="Web-{60C7DAFF-62E1-4F94-8796-AC86D62C128F}" dt="2021-02-25T06:08:40.179" v="242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Jake Howells West" userId="S::jhw83@nau.edu::dfd8c275-9a97-4991-a7e2-a4c8295121da" providerId="AD" clId="Web-{60C7DAFF-62E1-4F94-8796-AC86D62C128F}" dt="2021-02-25T04:07:07.692" v="221" actId="20577"/>
          <ac:spMkLst>
            <pc:docMk/>
            <pc:sldMk cId="903888108" sldId="448"/>
            <ac:spMk id="4" creationId="{7BC9EC5E-91F4-4D18-B568-1CB13037AC34}"/>
          </ac:spMkLst>
        </pc:spChg>
        <pc:picChg chg="add mod">
          <ac:chgData name="Jake Howells West" userId="S::jhw83@nau.edu::dfd8c275-9a97-4991-a7e2-a4c8295121da" providerId="AD" clId="Web-{60C7DAFF-62E1-4F94-8796-AC86D62C128F}" dt="2021-02-25T04:05:26.288" v="156" actId="1076"/>
          <ac:picMkLst>
            <pc:docMk/>
            <pc:sldMk cId="903888108" sldId="448"/>
            <ac:picMk id="5" creationId="{738421E8-E836-4368-B2BA-3A2A01854CF1}"/>
          </ac:picMkLst>
        </pc:picChg>
      </pc:sldChg>
      <pc:sldChg chg="addSp modSp">
        <pc:chgData name="Jake Howells West" userId="S::jhw83@nau.edu::dfd8c275-9a97-4991-a7e2-a4c8295121da" providerId="AD" clId="Web-{60C7DAFF-62E1-4F94-8796-AC86D62C128F}" dt="2021-02-25T03:48:25.419" v="151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60C7DAFF-62E1-4F94-8796-AC86D62C128F}" dt="2021-02-25T03:48:25.419" v="151" actId="20577"/>
          <ac:spMkLst>
            <pc:docMk/>
            <pc:sldMk cId="3253336583" sldId="452"/>
            <ac:spMk id="2" creationId="{6CCC5979-6472-4ED8-A643-C2970222A6AC}"/>
          </ac:spMkLst>
        </pc:spChg>
        <pc:spChg chg="mod">
          <ac:chgData name="Jake Howells West" userId="S::jhw83@nau.edu::dfd8c275-9a97-4991-a7e2-a4c8295121da" providerId="AD" clId="Web-{60C7DAFF-62E1-4F94-8796-AC86D62C128F}" dt="2021-02-25T03:46:03.125" v="140" actId="20577"/>
          <ac:spMkLst>
            <pc:docMk/>
            <pc:sldMk cId="3253336583" sldId="452"/>
            <ac:spMk id="4" creationId="{0024BD91-8137-4E30-8C84-81D05586DADF}"/>
          </ac:spMkLst>
        </pc:spChg>
        <pc:spChg chg="add mod">
          <ac:chgData name="Jake Howells West" userId="S::jhw83@nau.edu::dfd8c275-9a97-4991-a7e2-a4c8295121da" providerId="AD" clId="Web-{60C7DAFF-62E1-4F94-8796-AC86D62C128F}" dt="2021-02-25T03:47:02.561" v="142" actId="1076"/>
          <ac:spMkLst>
            <pc:docMk/>
            <pc:sldMk cId="3253336583" sldId="452"/>
            <ac:spMk id="9" creationId="{1922BB80-15D6-4A1A-BAE4-AAEA44015247}"/>
          </ac:spMkLst>
        </pc:spChg>
        <pc:spChg chg="add mod">
          <ac:chgData name="Jake Howells West" userId="S::jhw83@nau.edu::dfd8c275-9a97-4991-a7e2-a4c8295121da" providerId="AD" clId="Web-{60C7DAFF-62E1-4F94-8796-AC86D62C128F}" dt="2021-02-25T03:47:06.233" v="144" actId="1076"/>
          <ac:spMkLst>
            <pc:docMk/>
            <pc:sldMk cId="3253336583" sldId="452"/>
            <ac:spMk id="11" creationId="{F66A48CA-3CD1-42D9-B3DC-9FDFE8181072}"/>
          </ac:spMkLst>
        </pc:spChg>
        <pc:spChg chg="add mod">
          <ac:chgData name="Jake Howells West" userId="S::jhw83@nau.edu::dfd8c275-9a97-4991-a7e2-a4c8295121da" providerId="AD" clId="Web-{60C7DAFF-62E1-4F94-8796-AC86D62C128F}" dt="2021-02-25T03:47:10.483" v="146" actId="1076"/>
          <ac:spMkLst>
            <pc:docMk/>
            <pc:sldMk cId="3253336583" sldId="452"/>
            <ac:spMk id="13" creationId="{046F605B-A17F-4449-8DEE-CC3C752C09B5}"/>
          </ac:spMkLst>
        </pc:spChg>
        <pc:picChg chg="mod">
          <ac:chgData name="Jake Howells West" userId="S::jhw83@nau.edu::dfd8c275-9a97-4991-a7e2-a4c8295121da" providerId="AD" clId="Web-{60C7DAFF-62E1-4F94-8796-AC86D62C128F}" dt="2021-02-25T03:42:21.051" v="27" actId="1076"/>
          <ac:picMkLst>
            <pc:docMk/>
            <pc:sldMk cId="3253336583" sldId="452"/>
            <ac:picMk id="5" creationId="{B52DF38C-3947-4E8D-8C46-A88D880B1BA1}"/>
          </ac:picMkLst>
        </pc:picChg>
        <pc:picChg chg="mod">
          <ac:chgData name="Jake Howells West" userId="S::jhw83@nau.edu::dfd8c275-9a97-4991-a7e2-a4c8295121da" providerId="AD" clId="Web-{60C7DAFF-62E1-4F94-8796-AC86D62C128F}" dt="2021-02-25T03:42:18.301" v="26" actId="1076"/>
          <ac:picMkLst>
            <pc:docMk/>
            <pc:sldMk cId="3253336583" sldId="452"/>
            <ac:picMk id="6" creationId="{9E1412BB-27B8-4358-8D6A-B3EF7B01ACFE}"/>
          </ac:picMkLst>
        </pc:picChg>
        <pc:picChg chg="mod">
          <ac:chgData name="Jake Howells West" userId="S::jhw83@nau.edu::dfd8c275-9a97-4991-a7e2-a4c8295121da" providerId="AD" clId="Web-{60C7DAFF-62E1-4F94-8796-AC86D62C128F}" dt="2021-02-25T03:42:24.473" v="28" actId="1076"/>
          <ac:picMkLst>
            <pc:docMk/>
            <pc:sldMk cId="3253336583" sldId="452"/>
            <ac:picMk id="7" creationId="{A5F72E53-CAE5-498B-90F1-24A1874875A5}"/>
          </ac:picMkLst>
        </pc:picChg>
      </pc:sldChg>
      <pc:sldChg chg="del">
        <pc:chgData name="Jake Howells West" userId="S::jhw83@nau.edu::dfd8c275-9a97-4991-a7e2-a4c8295121da" providerId="AD" clId="Web-{60C7DAFF-62E1-4F94-8796-AC86D62C128F}" dt="2021-02-25T03:26:46.743" v="0"/>
        <pc:sldMkLst>
          <pc:docMk/>
          <pc:sldMk cId="1507278639" sldId="453"/>
        </pc:sldMkLst>
      </pc:sldChg>
      <pc:sldChg chg="addSp modSp">
        <pc:chgData name="Jake Howells West" userId="S::jhw83@nau.edu::dfd8c275-9a97-4991-a7e2-a4c8295121da" providerId="AD" clId="Web-{60C7DAFF-62E1-4F94-8796-AC86D62C128F}" dt="2021-02-25T06:07:11.008" v="239" actId="1076"/>
        <pc:sldMkLst>
          <pc:docMk/>
          <pc:sldMk cId="971895614" sldId="462"/>
        </pc:sldMkLst>
        <pc:picChg chg="add mod">
          <ac:chgData name="Jake Howells West" userId="S::jhw83@nau.edu::dfd8c275-9a97-4991-a7e2-a4c8295121da" providerId="AD" clId="Web-{60C7DAFF-62E1-4F94-8796-AC86D62C128F}" dt="2021-02-25T06:07:11.008" v="239" actId="1076"/>
          <ac:picMkLst>
            <pc:docMk/>
            <pc:sldMk cId="971895614" sldId="462"/>
            <ac:picMk id="5" creationId="{0446D6D9-216B-4312-AEFC-9C56D0517E34}"/>
          </ac:picMkLst>
        </pc:picChg>
        <pc:picChg chg="add mod">
          <ac:chgData name="Jake Howells West" userId="S::jhw83@nau.edu::dfd8c275-9a97-4991-a7e2-a4c8295121da" providerId="AD" clId="Web-{60C7DAFF-62E1-4F94-8796-AC86D62C128F}" dt="2021-02-25T06:01:43.822" v="231" actId="1076"/>
          <ac:picMkLst>
            <pc:docMk/>
            <pc:sldMk cId="971895614" sldId="462"/>
            <ac:picMk id="6" creationId="{9674D6B4-126D-441E-A60C-CB7174F1C05D}"/>
          </ac:picMkLst>
        </pc:picChg>
      </pc:sldChg>
      <pc:sldChg chg="add del replId">
        <pc:chgData name="Jake Howells West" userId="S::jhw83@nau.edu::dfd8c275-9a97-4991-a7e2-a4c8295121da" providerId="AD" clId="Web-{60C7DAFF-62E1-4F94-8796-AC86D62C128F}" dt="2021-02-25T06:00:30.775" v="227"/>
        <pc:sldMkLst>
          <pc:docMk/>
          <pc:sldMk cId="2482701561" sldId="463"/>
        </pc:sldMkLst>
      </pc:sldChg>
      <pc:sldChg chg="addSp delSp modSp new">
        <pc:chgData name="Jake Howells West" userId="S::jhw83@nau.edu::dfd8c275-9a97-4991-a7e2-a4c8295121da" providerId="AD" clId="Web-{60C7DAFF-62E1-4F94-8796-AC86D62C128F}" dt="2021-02-25T06:06:11.164" v="237" actId="1076"/>
        <pc:sldMkLst>
          <pc:docMk/>
          <pc:sldMk cId="3321321218" sldId="463"/>
        </pc:sldMkLst>
        <pc:picChg chg="add del mod">
          <ac:chgData name="Jake Howells West" userId="S::jhw83@nau.edu::dfd8c275-9a97-4991-a7e2-a4c8295121da" providerId="AD" clId="Web-{60C7DAFF-62E1-4F94-8796-AC86D62C128F}" dt="2021-02-25T06:06:07.242" v="235"/>
          <ac:picMkLst>
            <pc:docMk/>
            <pc:sldMk cId="3321321218" sldId="463"/>
            <ac:picMk id="5" creationId="{A0B1334B-0152-4191-A02C-40F6F8D42FDC}"/>
          </ac:picMkLst>
        </pc:picChg>
        <pc:picChg chg="add mod">
          <ac:chgData name="Jake Howells West" userId="S::jhw83@nau.edu::dfd8c275-9a97-4991-a7e2-a4c8295121da" providerId="AD" clId="Web-{60C7DAFF-62E1-4F94-8796-AC86D62C128F}" dt="2021-02-25T06:06:11.164" v="237" actId="1076"/>
          <ac:picMkLst>
            <pc:docMk/>
            <pc:sldMk cId="3321321218" sldId="463"/>
            <ac:picMk id="6" creationId="{2081EC64-431E-4213-9144-99BC7A112130}"/>
          </ac:picMkLst>
        </pc:picChg>
      </pc:sldChg>
      <pc:sldChg chg="add del replId">
        <pc:chgData name="Jake Howells West" userId="S::jhw83@nau.edu::dfd8c275-9a97-4991-a7e2-a4c8295121da" providerId="AD" clId="Web-{60C7DAFF-62E1-4F94-8796-AC86D62C128F}" dt="2021-02-25T06:00:18.338" v="223"/>
        <pc:sldMkLst>
          <pc:docMk/>
          <pc:sldMk cId="4000921617" sldId="463"/>
        </pc:sldMkLst>
      </pc:sldChg>
      <pc:sldChg chg="add del replId">
        <pc:chgData name="Jake Howells West" userId="S::jhw83@nau.edu::dfd8c275-9a97-4991-a7e2-a4c8295121da" providerId="AD" clId="Web-{60C7DAFF-62E1-4F94-8796-AC86D62C128F}" dt="2021-02-25T06:00:29.119" v="226"/>
        <pc:sldMkLst>
          <pc:docMk/>
          <pc:sldMk cId="2127263736" sldId="464"/>
        </pc:sldMkLst>
      </pc:sldChg>
    </pc:docChg>
  </pc:docChgLst>
  <pc:docChgLst>
    <pc:chgData name="Andrea Georgina Hernandez Limon" userId="S::agh94@nau.edu::6fcd4d0b-4b7f-4755-a530-9eb3ae6ce82a" providerId="AD" clId="Web-{088BE831-A9C5-4C27-B6F4-43B64729B4A3}"/>
    <pc:docChg chg="modSld">
      <pc:chgData name="Andrea Georgina Hernandez Limon" userId="S::agh94@nau.edu::6fcd4d0b-4b7f-4755-a530-9eb3ae6ce82a" providerId="AD" clId="Web-{088BE831-A9C5-4C27-B6F4-43B64729B4A3}" dt="2020-11-12T03:32:10.447" v="74"/>
      <pc:docMkLst>
        <pc:docMk/>
      </pc:docMkLst>
      <pc:sldChg chg="modSp">
        <pc:chgData name="Andrea Georgina Hernandez Limon" userId="S::agh94@nau.edu::6fcd4d0b-4b7f-4755-a530-9eb3ae6ce82a" providerId="AD" clId="Web-{088BE831-A9C5-4C27-B6F4-43B64729B4A3}" dt="2020-11-12T03:27:15.504" v="50" actId="1076"/>
        <pc:sldMkLst>
          <pc:docMk/>
          <pc:sldMk cId="2357469328" sldId="334"/>
        </pc:sldMkLst>
        <pc:spChg chg="mod">
          <ac:chgData name="Andrea Georgina Hernandez Limon" userId="S::agh94@nau.edu::6fcd4d0b-4b7f-4755-a530-9eb3ae6ce82a" providerId="AD" clId="Web-{088BE831-A9C5-4C27-B6F4-43B64729B4A3}" dt="2020-11-12T03:27:00.691" v="48" actId="1076"/>
          <ac:spMkLst>
            <pc:docMk/>
            <pc:sldMk cId="2357469328" sldId="334"/>
            <ac:spMk id="9" creationId="{9CF0902A-A7D5-4D45-8658-9C193318D2C9}"/>
          </ac:spMkLst>
        </pc:spChg>
        <pc:graphicFrameChg chg="mod modGraphic">
          <ac:chgData name="Andrea Georgina Hernandez Limon" userId="S::agh94@nau.edu::6fcd4d0b-4b7f-4755-a530-9eb3ae6ce82a" providerId="AD" clId="Web-{088BE831-A9C5-4C27-B6F4-43B64729B4A3}" dt="2020-11-12T03:27:15.504" v="50" actId="1076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addSp modSp">
        <pc:chgData name="Andrea Georgina Hernandez Limon" userId="S::agh94@nau.edu::6fcd4d0b-4b7f-4755-a530-9eb3ae6ce82a" providerId="AD" clId="Web-{088BE831-A9C5-4C27-B6F4-43B64729B4A3}" dt="2020-11-12T03:28:37.834" v="60" actId="20577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088BE831-A9C5-4C27-B6F4-43B64729B4A3}" dt="2020-11-12T03:26:18.097" v="46" actId="20577"/>
          <ac:spMkLst>
            <pc:docMk/>
            <pc:sldMk cId="3407339212" sldId="363"/>
            <ac:spMk id="3" creationId="{5F8D2662-15B2-4FD3-9492-82003C9B24DF}"/>
          </ac:spMkLst>
        </pc:spChg>
        <pc:spChg chg="add mod">
          <ac:chgData name="Andrea Georgina Hernandez Limon" userId="S::agh94@nau.edu::6fcd4d0b-4b7f-4755-a530-9eb3ae6ce82a" providerId="AD" clId="Web-{088BE831-A9C5-4C27-B6F4-43B64729B4A3}" dt="2020-11-12T03:28:37.834" v="60" actId="20577"/>
          <ac:spMkLst>
            <pc:docMk/>
            <pc:sldMk cId="3407339212" sldId="363"/>
            <ac:spMk id="7" creationId="{5BC3E0F0-3F0E-4CB1-BC07-A2D18BD181AA}"/>
          </ac:spMkLst>
        </pc:spChg>
      </pc:sldChg>
      <pc:sldChg chg="modSp">
        <pc:chgData name="Andrea Georgina Hernandez Limon" userId="S::agh94@nau.edu::6fcd4d0b-4b7f-4755-a530-9eb3ae6ce82a" providerId="AD" clId="Web-{088BE831-A9C5-4C27-B6F4-43B64729B4A3}" dt="2020-11-12T03:27:50.395" v="53" actId="20577"/>
        <pc:sldMkLst>
          <pc:docMk/>
          <pc:sldMk cId="326392269" sldId="402"/>
        </pc:sldMkLst>
        <pc:spChg chg="mod">
          <ac:chgData name="Andrea Georgina Hernandez Limon" userId="S::agh94@nau.edu::6fcd4d0b-4b7f-4755-a530-9eb3ae6ce82a" providerId="AD" clId="Web-{088BE831-A9C5-4C27-B6F4-43B64729B4A3}" dt="2020-11-12T03:27:50.395" v="53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addSp modSp">
        <pc:chgData name="Andrea Georgina Hernandez Limon" userId="S::agh94@nau.edu::6fcd4d0b-4b7f-4755-a530-9eb3ae6ce82a" providerId="AD" clId="Web-{088BE831-A9C5-4C27-B6F4-43B64729B4A3}" dt="2020-11-12T03:32:10.447" v="74"/>
        <pc:sldMkLst>
          <pc:docMk/>
          <pc:sldMk cId="1909275138" sldId="411"/>
        </pc:sldMkLst>
        <pc:spChg chg="mod">
          <ac:chgData name="Andrea Georgina Hernandez Limon" userId="S::agh94@nau.edu::6fcd4d0b-4b7f-4755-a530-9eb3ae6ce82a" providerId="AD" clId="Web-{088BE831-A9C5-4C27-B6F4-43B64729B4A3}" dt="2020-11-12T03:31:40.462" v="65" actId="1076"/>
          <ac:spMkLst>
            <pc:docMk/>
            <pc:sldMk cId="1909275138" sldId="411"/>
            <ac:spMk id="8" creationId="{3468026D-E7E5-4D8E-A279-7FEA29203E62}"/>
          </ac:spMkLst>
        </pc:spChg>
        <pc:spChg chg="add">
          <ac:chgData name="Andrea Georgina Hernandez Limon" userId="S::agh94@nau.edu::6fcd4d0b-4b7f-4755-a530-9eb3ae6ce82a" providerId="AD" clId="Web-{088BE831-A9C5-4C27-B6F4-43B64729B4A3}" dt="2020-11-12T03:32:10.447" v="74"/>
          <ac:spMkLst>
            <pc:docMk/>
            <pc:sldMk cId="1909275138" sldId="411"/>
            <ac:spMk id="9" creationId="{D254A313-E04C-4659-80E8-F0CF73405526}"/>
          </ac:spMkLst>
        </pc:spChg>
        <pc:spChg chg="mod">
          <ac:chgData name="Andrea Georgina Hernandez Limon" userId="S::agh94@nau.edu::6fcd4d0b-4b7f-4755-a530-9eb3ae6ce82a" providerId="AD" clId="Web-{088BE831-A9C5-4C27-B6F4-43B64729B4A3}" dt="2020-11-12T03:31:57.416" v="72" actId="20577"/>
          <ac:spMkLst>
            <pc:docMk/>
            <pc:sldMk cId="1909275138" sldId="411"/>
            <ac:spMk id="14" creationId="{0B7F5430-5CAE-49AE-8AC9-D0AFF4DCE926}"/>
          </ac:spMkLst>
        </pc:spChg>
      </pc:sldChg>
      <pc:sldChg chg="addSp modSp">
        <pc:chgData name="Andrea Georgina Hernandez Limon" userId="S::agh94@nau.edu::6fcd4d0b-4b7f-4755-a530-9eb3ae6ce82a" providerId="AD" clId="Web-{088BE831-A9C5-4C27-B6F4-43B64729B4A3}" dt="2020-11-12T03:24:48.392" v="29" actId="1076"/>
        <pc:sldMkLst>
          <pc:docMk/>
          <pc:sldMk cId="2233196162" sldId="412"/>
        </pc:sldMkLst>
        <pc:spChg chg="add mod">
          <ac:chgData name="Andrea Georgina Hernandez Limon" userId="S::agh94@nau.edu::6fcd4d0b-4b7f-4755-a530-9eb3ae6ce82a" providerId="AD" clId="Web-{088BE831-A9C5-4C27-B6F4-43B64729B4A3}" dt="2020-11-12T03:24:40.892" v="27" actId="1076"/>
          <ac:spMkLst>
            <pc:docMk/>
            <pc:sldMk cId="2233196162" sldId="412"/>
            <ac:spMk id="6" creationId="{B39C82BB-358B-4B29-A35F-8BA7AEB9E9AD}"/>
          </ac:spMkLst>
        </pc:spChg>
        <pc:spChg chg="add mod">
          <ac:chgData name="Andrea Georgina Hernandez Limon" userId="S::agh94@nau.edu::6fcd4d0b-4b7f-4755-a530-9eb3ae6ce82a" providerId="AD" clId="Web-{088BE831-A9C5-4C27-B6F4-43B64729B4A3}" dt="2020-11-12T03:24:48.392" v="29" actId="1076"/>
          <ac:spMkLst>
            <pc:docMk/>
            <pc:sldMk cId="2233196162" sldId="412"/>
            <ac:spMk id="7" creationId="{65C3AEB4-9CD2-4AFE-BA08-EA6E69E4CD0C}"/>
          </ac:spMkLst>
        </pc:spChg>
        <pc:spChg chg="add mod">
          <ac:chgData name="Andrea Georgina Hernandez Limon" userId="S::agh94@nau.edu::6fcd4d0b-4b7f-4755-a530-9eb3ae6ce82a" providerId="AD" clId="Web-{088BE831-A9C5-4C27-B6F4-43B64729B4A3}" dt="2020-11-12T03:24:43.439" v="28" actId="1076"/>
          <ac:spMkLst>
            <pc:docMk/>
            <pc:sldMk cId="2233196162" sldId="412"/>
            <ac:spMk id="8" creationId="{3F9C95E5-7924-4476-9F17-F1433F03DC23}"/>
          </ac:spMkLst>
        </pc:spChg>
      </pc:sldChg>
    </pc:docChg>
  </pc:docChgLst>
  <pc:docChgLst>
    <pc:chgData name="Jake Howells West" userId="S::jhw83@nau.edu::dfd8c275-9a97-4991-a7e2-a4c8295121da" providerId="AD" clId="Web-{21B4831C-F2A4-4685-B41D-91B61285326F}"/>
    <pc:docChg chg="delSld sldOrd">
      <pc:chgData name="Jake Howells West" userId="S::jhw83@nau.edu::dfd8c275-9a97-4991-a7e2-a4c8295121da" providerId="AD" clId="Web-{21B4831C-F2A4-4685-B41D-91B61285326F}" dt="2021-02-24T23:31:09.814" v="2"/>
      <pc:docMkLst>
        <pc:docMk/>
      </pc:docMkLst>
      <pc:sldChg chg="del">
        <pc:chgData name="Jake Howells West" userId="S::jhw83@nau.edu::dfd8c275-9a97-4991-a7e2-a4c8295121da" providerId="AD" clId="Web-{21B4831C-F2A4-4685-B41D-91B61285326F}" dt="2021-02-24T23:31:09.814" v="2"/>
        <pc:sldMkLst>
          <pc:docMk/>
          <pc:sldMk cId="1843382149" sldId="354"/>
        </pc:sldMkLst>
      </pc:sldChg>
      <pc:sldChg chg="del">
        <pc:chgData name="Jake Howells West" userId="S::jhw83@nau.edu::dfd8c275-9a97-4991-a7e2-a4c8295121da" providerId="AD" clId="Web-{21B4831C-F2A4-4685-B41D-91B61285326F}" dt="2021-02-24T23:31:01.939" v="1"/>
        <pc:sldMkLst>
          <pc:docMk/>
          <pc:sldMk cId="379950080" sldId="413"/>
        </pc:sldMkLst>
      </pc:sldChg>
      <pc:sldChg chg="ord">
        <pc:chgData name="Jake Howells West" userId="S::jhw83@nau.edu::dfd8c275-9a97-4991-a7e2-a4c8295121da" providerId="AD" clId="Web-{21B4831C-F2A4-4685-B41D-91B61285326F}" dt="2021-02-24T23:30:32.953" v="0"/>
        <pc:sldMkLst>
          <pc:docMk/>
          <pc:sldMk cId="903888108" sldId="448"/>
        </pc:sldMkLst>
      </pc:sldChg>
    </pc:docChg>
  </pc:docChgLst>
  <pc:docChgLst>
    <pc:chgData name="Jake Howells West" userId="S::jhw83@nau.edu::dfd8c275-9a97-4991-a7e2-a4c8295121da" providerId="AD" clId="Web-{B7795654-0159-4B83-8C6A-850EB4059FEA}"/>
    <pc:docChg chg="addSld delSld modSld">
      <pc:chgData name="Jake Howells West" userId="S::jhw83@nau.edu::dfd8c275-9a97-4991-a7e2-a4c8295121da" providerId="AD" clId="Web-{B7795654-0159-4B83-8C6A-850EB4059FEA}" dt="2020-11-11T22:11:17.285" v="926"/>
      <pc:docMkLst>
        <pc:docMk/>
      </pc:docMkLst>
      <pc:sldChg chg="modSp">
        <pc:chgData name="Jake Howells West" userId="S::jhw83@nau.edu::dfd8c275-9a97-4991-a7e2-a4c8295121da" providerId="AD" clId="Web-{B7795654-0159-4B83-8C6A-850EB4059FEA}" dt="2020-11-11T20:37:01.902" v="477" actId="1076"/>
        <pc:sldMkLst>
          <pc:docMk/>
          <pc:sldMk cId="3583802865" sldId="331"/>
        </pc:sldMkLst>
        <pc:spChg chg="mod">
          <ac:chgData name="Jake Howells West" userId="S::jhw83@nau.edu::dfd8c275-9a97-4991-a7e2-a4c8295121da" providerId="AD" clId="Web-{B7795654-0159-4B83-8C6A-850EB4059FEA}" dt="2020-11-11T20:37:01.902" v="477" actId="1076"/>
          <ac:spMkLst>
            <pc:docMk/>
            <pc:sldMk cId="3583802865" sldId="331"/>
            <ac:spMk id="11" creationId="{0DAF9336-57F5-4C1D-BCCC-F675A6F512E0}"/>
          </ac:spMkLst>
        </pc:spChg>
      </pc:sldChg>
      <pc:sldChg chg="modSp">
        <pc:chgData name="Jake Howells West" userId="S::jhw83@nau.edu::dfd8c275-9a97-4991-a7e2-a4c8295121da" providerId="AD" clId="Web-{B7795654-0159-4B83-8C6A-850EB4059FEA}" dt="2020-11-11T19:53:46.366" v="41"/>
        <pc:sldMkLst>
          <pc:docMk/>
          <pc:sldMk cId="1091793416" sldId="332"/>
        </pc:sldMkLst>
        <pc:graphicFrameChg chg="mod modGraphic">
          <ac:chgData name="Jake Howells West" userId="S::jhw83@nau.edu::dfd8c275-9a97-4991-a7e2-a4c8295121da" providerId="AD" clId="Web-{B7795654-0159-4B83-8C6A-850EB4059FEA}" dt="2020-11-11T19:53:46.366" v="41"/>
          <ac:graphicFrameMkLst>
            <pc:docMk/>
            <pc:sldMk cId="1091793416" sldId="332"/>
            <ac:graphicFrameMk id="6" creationId="{CB469CDF-D89F-4F88-ACD5-9C57D5504F85}"/>
          </ac:graphicFrameMkLst>
        </pc:graphicFrameChg>
      </pc:sldChg>
      <pc:sldChg chg="modSp">
        <pc:chgData name="Jake Howells West" userId="S::jhw83@nau.edu::dfd8c275-9a97-4991-a7e2-a4c8295121da" providerId="AD" clId="Web-{B7795654-0159-4B83-8C6A-850EB4059FEA}" dt="2020-11-11T20:41:13.587" v="660" actId="1076"/>
        <pc:sldMkLst>
          <pc:docMk/>
          <pc:sldMk cId="1298036709" sldId="343"/>
        </pc:sldMkLst>
        <pc:spChg chg="mod">
          <ac:chgData name="Jake Howells West" userId="S::jhw83@nau.edu::dfd8c275-9a97-4991-a7e2-a4c8295121da" providerId="AD" clId="Web-{B7795654-0159-4B83-8C6A-850EB4059FEA}" dt="2020-11-11T20:38:02.792" v="526" actId="20577"/>
          <ac:spMkLst>
            <pc:docMk/>
            <pc:sldMk cId="1298036709" sldId="343"/>
            <ac:spMk id="4" creationId="{E7932A2A-F308-48AC-AEC4-2AE231E5AE04}"/>
          </ac:spMkLst>
        </pc:spChg>
        <pc:spChg chg="mod">
          <ac:chgData name="Jake Howells West" userId="S::jhw83@nau.edu::dfd8c275-9a97-4991-a7e2-a4c8295121da" providerId="AD" clId="Web-{B7795654-0159-4B83-8C6A-850EB4059FEA}" dt="2020-11-11T20:41:02.056" v="656" actId="14100"/>
          <ac:spMkLst>
            <pc:docMk/>
            <pc:sldMk cId="1298036709" sldId="343"/>
            <ac:spMk id="8" creationId="{0AA70CBD-631E-428C-A51C-B798F68B708E}"/>
          </ac:spMkLst>
        </pc:spChg>
        <pc:picChg chg="mod">
          <ac:chgData name="Jake Howells West" userId="S::jhw83@nau.edu::dfd8c275-9a97-4991-a7e2-a4c8295121da" providerId="AD" clId="Web-{B7795654-0159-4B83-8C6A-850EB4059FEA}" dt="2020-11-11T20:41:13.587" v="660" actId="1076"/>
          <ac:picMkLst>
            <pc:docMk/>
            <pc:sldMk cId="1298036709" sldId="343"/>
            <ac:picMk id="9" creationId="{88BD747D-444F-44A9-B81C-EE7B738110AF}"/>
          </ac:picMkLst>
        </pc:picChg>
        <pc:picChg chg="mod">
          <ac:chgData name="Jake Howells West" userId="S::jhw83@nau.edu::dfd8c275-9a97-4991-a7e2-a4c8295121da" providerId="AD" clId="Web-{B7795654-0159-4B83-8C6A-850EB4059FEA}" dt="2020-11-11T20:41:04.681" v="657" actId="1076"/>
          <ac:picMkLst>
            <pc:docMk/>
            <pc:sldMk cId="1298036709" sldId="343"/>
            <ac:picMk id="11" creationId="{26D3304C-27AA-4E7A-B080-12C545987F8E}"/>
          </ac:picMkLst>
        </pc:picChg>
      </pc:sldChg>
      <pc:sldChg chg="addSp delSp modSp">
        <pc:chgData name="Jake Howells West" userId="S::jhw83@nau.edu::dfd8c275-9a97-4991-a7e2-a4c8295121da" providerId="AD" clId="Web-{B7795654-0159-4B83-8C6A-850EB4059FEA}" dt="2020-11-11T20:57:00.172" v="925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B7795654-0159-4B83-8C6A-850EB4059FEA}" dt="2020-11-11T20:30:13.297" v="308" actId="20577"/>
          <ac:spMkLst>
            <pc:docMk/>
            <pc:sldMk cId="1760418028" sldId="361"/>
            <ac:spMk id="5" creationId="{A501A4B0-6E4B-4376-A98C-1573B1D1FDE7}"/>
          </ac:spMkLst>
        </pc:spChg>
        <pc:graphicFrameChg chg="add del mod modGraphic">
          <ac:chgData name="Jake Howells West" userId="S::jhw83@nau.edu::dfd8c275-9a97-4991-a7e2-a4c8295121da" providerId="AD" clId="Web-{B7795654-0159-4B83-8C6A-850EB4059FEA}" dt="2020-11-11T20:57:00.172" v="925"/>
          <ac:graphicFrameMkLst>
            <pc:docMk/>
            <pc:sldMk cId="1760418028" sldId="361"/>
            <ac:graphicFrameMk id="7" creationId="{7ADF1B50-8372-4182-A71C-CB6B9838DBE0}"/>
          </ac:graphicFrameMkLst>
        </pc:graphicFrameChg>
        <pc:graphicFrameChg chg="add mod modGraphic">
          <ac:chgData name="Jake Howells West" userId="S::jhw83@nau.edu::dfd8c275-9a97-4991-a7e2-a4c8295121da" providerId="AD" clId="Web-{B7795654-0159-4B83-8C6A-850EB4059FEA}" dt="2020-11-11T20:33:14.467" v="472" actId="1076"/>
          <ac:graphicFrameMkLst>
            <pc:docMk/>
            <pc:sldMk cId="1760418028" sldId="361"/>
            <ac:graphicFrameMk id="16" creationId="{7D777141-9D4D-4628-9E38-773849CE375E}"/>
          </ac:graphicFrameMkLst>
        </pc:graphicFrameChg>
        <pc:picChg chg="add mod">
          <ac:chgData name="Jake Howells West" userId="S::jhw83@nau.edu::dfd8c275-9a97-4991-a7e2-a4c8295121da" providerId="AD" clId="Web-{B7795654-0159-4B83-8C6A-850EB4059FEA}" dt="2020-11-11T20:20:50.069" v="205" actId="1076"/>
          <ac:picMkLst>
            <pc:docMk/>
            <pc:sldMk cId="1760418028" sldId="361"/>
            <ac:picMk id="8" creationId="{BAF5016F-6DFA-4460-BED8-406A1B9B9C37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8:57.157" v="300" actId="1076"/>
          <ac:picMkLst>
            <pc:docMk/>
            <pc:sldMk cId="1760418028" sldId="361"/>
            <ac:picMk id="9" creationId="{60C186BA-21F4-4027-8D97-2A6B9D692443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9:00.642" v="301" actId="1076"/>
          <ac:picMkLst>
            <pc:docMk/>
            <pc:sldMk cId="1760418028" sldId="361"/>
            <ac:picMk id="10" creationId="{EC473A81-CD2F-4935-B816-1C84FF1983A9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9:08.626" v="304" actId="1076"/>
          <ac:picMkLst>
            <pc:docMk/>
            <pc:sldMk cId="1760418028" sldId="361"/>
            <ac:picMk id="11" creationId="{BF3CF150-B42C-49FD-AD7C-A00C877F094E}"/>
          </ac:picMkLst>
        </pc:picChg>
        <pc:picChg chg="add del mod">
          <ac:chgData name="Jake Howells West" userId="S::jhw83@nau.edu::dfd8c275-9a97-4991-a7e2-a4c8295121da" providerId="AD" clId="Web-{B7795654-0159-4B83-8C6A-850EB4059FEA}" dt="2020-11-11T20:26:05.284" v="221"/>
          <ac:picMkLst>
            <pc:docMk/>
            <pc:sldMk cId="1760418028" sldId="361"/>
            <ac:picMk id="12" creationId="{CBB276D2-AAD5-43B1-B4FA-8CA1490D4CA7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8:53.454" v="299" actId="1076"/>
          <ac:picMkLst>
            <pc:docMk/>
            <pc:sldMk cId="1760418028" sldId="361"/>
            <ac:picMk id="13" creationId="{6A23E387-C61C-4A05-B95B-39BB5A3078BC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9:05.314" v="303" actId="1076"/>
          <ac:picMkLst>
            <pc:docMk/>
            <pc:sldMk cId="1760418028" sldId="361"/>
            <ac:picMk id="14" creationId="{4E54CDF3-0384-4B14-BA3F-FCAD7F812C6E}"/>
          </ac:picMkLst>
        </pc:picChg>
      </pc:sldChg>
      <pc:sldChg chg="del">
        <pc:chgData name="Jake Howells West" userId="S::jhw83@nau.edu::dfd8c275-9a97-4991-a7e2-a4c8295121da" providerId="AD" clId="Web-{B7795654-0159-4B83-8C6A-850EB4059FEA}" dt="2020-11-11T22:11:17.285" v="926"/>
        <pc:sldMkLst>
          <pc:docMk/>
          <pc:sldMk cId="849327351" sldId="409"/>
        </pc:sldMkLst>
      </pc:sldChg>
      <pc:sldChg chg="modSp">
        <pc:chgData name="Jake Howells West" userId="S::jhw83@nau.edu::dfd8c275-9a97-4991-a7e2-a4c8295121da" providerId="AD" clId="Web-{B7795654-0159-4B83-8C6A-850EB4059FEA}" dt="2020-11-11T20:43:10.383" v="765" actId="20577"/>
        <pc:sldMkLst>
          <pc:docMk/>
          <pc:sldMk cId="1909275138" sldId="411"/>
        </pc:sldMkLst>
        <pc:spChg chg="mod">
          <ac:chgData name="Jake Howells West" userId="S::jhw83@nau.edu::dfd8c275-9a97-4991-a7e2-a4c8295121da" providerId="AD" clId="Web-{B7795654-0159-4B83-8C6A-850EB4059FEA}" dt="2020-11-11T20:43:10.383" v="765" actId="20577"/>
          <ac:spMkLst>
            <pc:docMk/>
            <pc:sldMk cId="1909275138" sldId="411"/>
            <ac:spMk id="5" creationId="{90D4A1A3-C264-47A9-BA9C-E9321CF096A9}"/>
          </ac:spMkLst>
        </pc:spChg>
        <pc:picChg chg="mod">
          <ac:chgData name="Jake Howells West" userId="S::jhw83@nau.edu::dfd8c275-9a97-4991-a7e2-a4c8295121da" providerId="AD" clId="Web-{B7795654-0159-4B83-8C6A-850EB4059FEA}" dt="2020-11-11T20:42:54.930" v="744" actId="1076"/>
          <ac:picMkLst>
            <pc:docMk/>
            <pc:sldMk cId="1909275138" sldId="411"/>
            <ac:picMk id="6" creationId="{FD8B5035-486C-4EAE-8E21-088ED917D06E}"/>
          </ac:picMkLst>
        </pc:picChg>
        <pc:picChg chg="mod">
          <ac:chgData name="Jake Howells West" userId="S::jhw83@nau.edu::dfd8c275-9a97-4991-a7e2-a4c8295121da" providerId="AD" clId="Web-{B7795654-0159-4B83-8C6A-850EB4059FEA}" dt="2020-11-11T20:42:58.789" v="746" actId="1076"/>
          <ac:picMkLst>
            <pc:docMk/>
            <pc:sldMk cId="1909275138" sldId="411"/>
            <ac:picMk id="10" creationId="{788DDC4D-F65C-4293-A95E-61570C774EB4}"/>
          </ac:picMkLst>
        </pc:picChg>
        <pc:picChg chg="mod">
          <ac:chgData name="Jake Howells West" userId="S::jhw83@nau.edu::dfd8c275-9a97-4991-a7e2-a4c8295121da" providerId="AD" clId="Web-{B7795654-0159-4B83-8C6A-850EB4059FEA}" dt="2020-11-11T20:42:56.071" v="745" actId="1076"/>
          <ac:picMkLst>
            <pc:docMk/>
            <pc:sldMk cId="1909275138" sldId="411"/>
            <ac:picMk id="12" creationId="{44EBCC9E-5C26-49DE-A732-81C6D6D8AE32}"/>
          </ac:picMkLst>
        </pc:picChg>
      </pc:sldChg>
      <pc:sldChg chg="modSp">
        <pc:chgData name="Jake Howells West" userId="S::jhw83@nau.edu::dfd8c275-9a97-4991-a7e2-a4c8295121da" providerId="AD" clId="Web-{B7795654-0159-4B83-8C6A-850EB4059FEA}" dt="2020-11-11T20:45:51.741" v="904" actId="1076"/>
        <pc:sldMkLst>
          <pc:docMk/>
          <pc:sldMk cId="379950080" sldId="413"/>
        </pc:sldMkLst>
        <pc:spChg chg="mod">
          <ac:chgData name="Jake Howells West" userId="S::jhw83@nau.edu::dfd8c275-9a97-4991-a7e2-a4c8295121da" providerId="AD" clId="Web-{B7795654-0159-4B83-8C6A-850EB4059FEA}" dt="2020-11-11T20:45:35.116" v="901" actId="20577"/>
          <ac:spMkLst>
            <pc:docMk/>
            <pc:sldMk cId="379950080" sldId="413"/>
            <ac:spMk id="5" creationId="{A91F9A7B-39D5-4DF9-94CD-B63390A40518}"/>
          </ac:spMkLst>
        </pc:spChg>
        <pc:picChg chg="mod">
          <ac:chgData name="Jake Howells West" userId="S::jhw83@nau.edu::dfd8c275-9a97-4991-a7e2-a4c8295121da" providerId="AD" clId="Web-{B7795654-0159-4B83-8C6A-850EB4059FEA}" dt="2020-11-11T20:45:51.741" v="904" actId="1076"/>
          <ac:picMkLst>
            <pc:docMk/>
            <pc:sldMk cId="379950080" sldId="413"/>
            <ac:picMk id="7" creationId="{9D76F0E8-C020-4DDD-9DDD-1B0F4B6D1E7C}"/>
          </ac:picMkLst>
        </pc:picChg>
        <pc:picChg chg="mod">
          <ac:chgData name="Jake Howells West" userId="S::jhw83@nau.edu::dfd8c275-9a97-4991-a7e2-a4c8295121da" providerId="AD" clId="Web-{B7795654-0159-4B83-8C6A-850EB4059FEA}" dt="2020-11-11T20:45:41.882" v="902" actId="1076"/>
          <ac:picMkLst>
            <pc:docMk/>
            <pc:sldMk cId="379950080" sldId="413"/>
            <ac:picMk id="9" creationId="{526CC282-C1B6-4B01-A3D0-96997606F21F}"/>
          </ac:picMkLst>
        </pc:picChg>
        <pc:picChg chg="mod">
          <ac:chgData name="Jake Howells West" userId="S::jhw83@nau.edu::dfd8c275-9a97-4991-a7e2-a4c8295121da" providerId="AD" clId="Web-{B7795654-0159-4B83-8C6A-850EB4059FEA}" dt="2020-11-11T20:45:43.350" v="903" actId="1076"/>
          <ac:picMkLst>
            <pc:docMk/>
            <pc:sldMk cId="379950080" sldId="413"/>
            <ac:picMk id="11" creationId="{D0619ABC-CEDE-41DB-BB2F-2702C33EDEE2}"/>
          </ac:picMkLst>
        </pc:picChg>
      </pc:sldChg>
      <pc:sldChg chg="modSp add replId">
        <pc:chgData name="Jake Howells West" userId="S::jhw83@nau.edu::dfd8c275-9a97-4991-a7e2-a4c8295121da" providerId="AD" clId="Web-{B7795654-0159-4B83-8C6A-850EB4059FEA}" dt="2020-11-11T20:53:28.611" v="922" actId="20577"/>
        <pc:sldMkLst>
          <pc:docMk/>
          <pc:sldMk cId="1957420748" sldId="428"/>
        </pc:sldMkLst>
        <pc:spChg chg="mod">
          <ac:chgData name="Jake Howells West" userId="S::jhw83@nau.edu::dfd8c275-9a97-4991-a7e2-a4c8295121da" providerId="AD" clId="Web-{B7795654-0159-4B83-8C6A-850EB4059FEA}" dt="2020-11-11T20:53:28.611" v="922" actId="20577"/>
          <ac:spMkLst>
            <pc:docMk/>
            <pc:sldMk cId="1957420748" sldId="428"/>
            <ac:spMk id="4" creationId="{29330D20-7208-48E2-91C1-2E4E943694E9}"/>
          </ac:spMkLst>
        </pc:spChg>
      </pc:sldChg>
    </pc:docChg>
  </pc:docChgLst>
  <pc:docChgLst>
    <pc:chgData name="Andrea Georgina Hernandez Limon" userId="S::agh94@nau.edu::6fcd4d0b-4b7f-4755-a530-9eb3ae6ce82a" providerId="AD" clId="Web-{73AC92D0-D97F-4AB9-AA9F-037C7684D166}"/>
    <pc:docChg chg="modSld">
      <pc:chgData name="Andrea Georgina Hernandez Limon" userId="S::agh94@nau.edu::6fcd4d0b-4b7f-4755-a530-9eb3ae6ce82a" providerId="AD" clId="Web-{73AC92D0-D97F-4AB9-AA9F-037C7684D166}" dt="2021-02-25T18:54:32.860" v="445" actId="20577"/>
      <pc:docMkLst>
        <pc:docMk/>
      </pc:docMkLst>
      <pc:sldChg chg="modSp">
        <pc:chgData name="Andrea Georgina Hernandez Limon" userId="S::agh94@nau.edu::6fcd4d0b-4b7f-4755-a530-9eb3ae6ce82a" providerId="AD" clId="Web-{73AC92D0-D97F-4AB9-AA9F-037C7684D166}" dt="2021-02-25T18:54:32.860" v="445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73AC92D0-D97F-4AB9-AA9F-037C7684D166}" dt="2021-02-25T18:51:27.204" v="396" actId="20577"/>
          <ac:spMkLst>
            <pc:docMk/>
            <pc:sldMk cId="816915786" sldId="458"/>
            <ac:spMk id="2" creationId="{66D49F66-CB47-449C-9A32-32617CA0776D}"/>
          </ac:spMkLst>
        </pc:spChg>
        <pc:spChg chg="mod">
          <ac:chgData name="Andrea Georgina Hernandez Limon" userId="S::agh94@nau.edu::6fcd4d0b-4b7f-4755-a530-9eb3ae6ce82a" providerId="AD" clId="Web-{73AC92D0-D97F-4AB9-AA9F-037C7684D166}" dt="2021-02-25T18:54:32.860" v="445" actId="20577"/>
          <ac:spMkLst>
            <pc:docMk/>
            <pc:sldMk cId="816915786" sldId="458"/>
            <ac:spMk id="4" creationId="{BDE44F66-293A-49F2-8C4C-EFB67A34028B}"/>
          </ac:spMkLst>
        </pc:spChg>
      </pc:sldChg>
      <pc:sldChg chg="addSp delSp modSp modNotes">
        <pc:chgData name="Andrea Georgina Hernandez Limon" userId="S::agh94@nau.edu::6fcd4d0b-4b7f-4755-a530-9eb3ae6ce82a" providerId="AD" clId="Web-{73AC92D0-D97F-4AB9-AA9F-037C7684D166}" dt="2021-02-25T18:51:32.188" v="402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73AC92D0-D97F-4AB9-AA9F-037C7684D166}" dt="2021-02-25T18:51:32.188" v="402" actId="20577"/>
          <ac:spMkLst>
            <pc:docMk/>
            <pc:sldMk cId="926126015" sldId="459"/>
            <ac:spMk id="2" creationId="{4737ABFD-99DE-4D57-B1DE-75E436575393}"/>
          </ac:spMkLst>
        </pc:spChg>
        <pc:spChg chg="mod">
          <ac:chgData name="Andrea Georgina Hernandez Limon" userId="S::agh94@nau.edu::6fcd4d0b-4b7f-4755-a530-9eb3ae6ce82a" providerId="AD" clId="Web-{73AC92D0-D97F-4AB9-AA9F-037C7684D166}" dt="2021-02-25T18:47:23.485" v="354" actId="14100"/>
          <ac:spMkLst>
            <pc:docMk/>
            <pc:sldMk cId="926126015" sldId="459"/>
            <ac:spMk id="4" creationId="{B8C1CE88-5BF1-4A47-8138-5D8EFDFD88B6}"/>
          </ac:spMkLst>
        </pc:spChg>
        <pc:spChg chg="add mod">
          <ac:chgData name="Andrea Georgina Hernandez Limon" userId="S::agh94@nau.edu::6fcd4d0b-4b7f-4755-a530-9eb3ae6ce82a" providerId="AD" clId="Web-{73AC92D0-D97F-4AB9-AA9F-037C7684D166}" dt="2021-02-25T18:49:06.688" v="394" actId="1076"/>
          <ac:spMkLst>
            <pc:docMk/>
            <pc:sldMk cId="926126015" sldId="459"/>
            <ac:spMk id="6" creationId="{14EAE164-2CA7-48C6-9993-0151B7317821}"/>
          </ac:spMkLst>
        </pc:spChg>
        <pc:spChg chg="add del">
          <ac:chgData name="Andrea Georgina Hernandez Limon" userId="S::agh94@nau.edu::6fcd4d0b-4b7f-4755-a530-9eb3ae6ce82a" providerId="AD" clId="Web-{73AC92D0-D97F-4AB9-AA9F-037C7684D166}" dt="2021-02-25T18:48:08.204" v="371"/>
          <ac:spMkLst>
            <pc:docMk/>
            <pc:sldMk cId="926126015" sldId="459"/>
            <ac:spMk id="7" creationId="{88C77A15-A37D-4016-A790-2DFF52F275D8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8:08.157" v="370"/>
          <ac:spMkLst>
            <pc:docMk/>
            <pc:sldMk cId="926126015" sldId="459"/>
            <ac:spMk id="8" creationId="{CC415342-245C-4535-BF93-F554931FF0B1}"/>
          </ac:spMkLst>
        </pc:spChg>
        <pc:spChg chg="add del">
          <ac:chgData name="Andrea Georgina Hernandez Limon" userId="S::agh94@nau.edu::6fcd4d0b-4b7f-4755-a530-9eb3ae6ce82a" providerId="AD" clId="Web-{73AC92D0-D97F-4AB9-AA9F-037C7684D166}" dt="2021-02-25T18:48:08.079" v="368"/>
          <ac:spMkLst>
            <pc:docMk/>
            <pc:sldMk cId="926126015" sldId="459"/>
            <ac:spMk id="9" creationId="{D689D784-D339-42C0-B5B2-1159A9739AC1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8:08.047" v="367"/>
          <ac:spMkLst>
            <pc:docMk/>
            <pc:sldMk cId="926126015" sldId="459"/>
            <ac:spMk id="10" creationId="{8A914AA7-0076-4DA1-8873-0DDC101F1995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8:07.938" v="365"/>
          <ac:spMkLst>
            <pc:docMk/>
            <pc:sldMk cId="926126015" sldId="459"/>
            <ac:spMk id="11" creationId="{264FD799-4B12-4B1E-B66E-001DD62544EF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7:48.110" v="362"/>
          <ac:spMkLst>
            <pc:docMk/>
            <pc:sldMk cId="926126015" sldId="459"/>
            <ac:spMk id="12" creationId="{3683015C-C539-4B37-B97B-8F3832342027}"/>
          </ac:spMkLst>
        </pc:spChg>
        <pc:picChg chg="mod">
          <ac:chgData name="Andrea Georgina Hernandez Limon" userId="S::agh94@nau.edu::6fcd4d0b-4b7f-4755-a530-9eb3ae6ce82a" providerId="AD" clId="Web-{73AC92D0-D97F-4AB9-AA9F-037C7684D166}" dt="2021-02-25T18:47:23.375" v="352" actId="1076"/>
          <ac:picMkLst>
            <pc:docMk/>
            <pc:sldMk cId="926126015" sldId="459"/>
            <ac:picMk id="5" creationId="{EC92B2DB-C13A-4422-8799-32B0C377A7B1}"/>
          </ac:picMkLst>
        </pc:picChg>
      </pc:sldChg>
    </pc:docChg>
  </pc:docChgLst>
  <pc:docChgLst>
    <pc:chgData name="Alexander D Soto" userId="S::ads524@nau.edu::1d982df1-030d-4b8e-8ebd-952ddd1b2008" providerId="AD" clId="Web-{CD2DB2F0-420D-4EEF-AA2B-BFF9B6D7607F}"/>
    <pc:docChg chg="modSld">
      <pc:chgData name="Alexander D Soto" userId="S::ads524@nau.edu::1d982df1-030d-4b8e-8ebd-952ddd1b2008" providerId="AD" clId="Web-{CD2DB2F0-420D-4EEF-AA2B-BFF9B6D7607F}" dt="2021-02-25T22:29:43.107" v="36" actId="20577"/>
      <pc:docMkLst>
        <pc:docMk/>
      </pc:docMkLst>
      <pc:sldChg chg="modSp">
        <pc:chgData name="Alexander D Soto" userId="S::ads524@nau.edu::1d982df1-030d-4b8e-8ebd-952ddd1b2008" providerId="AD" clId="Web-{CD2DB2F0-420D-4EEF-AA2B-BFF9B6D7607F}" dt="2021-02-25T22:09:12.793" v="21"/>
        <pc:sldMkLst>
          <pc:docMk/>
          <pc:sldMk cId="2717862842" sldId="351"/>
        </pc:sldMkLst>
        <pc:graphicFrameChg chg="mod modGraphic">
          <ac:chgData name="Alexander D Soto" userId="S::ads524@nau.edu::1d982df1-030d-4b8e-8ebd-952ddd1b2008" providerId="AD" clId="Web-{CD2DB2F0-420D-4EEF-AA2B-BFF9B6D7607F}" dt="2021-02-25T22:09:12.793" v="21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modSp">
        <pc:chgData name="Alexander D Soto" userId="S::ads524@nau.edu::1d982df1-030d-4b8e-8ebd-952ddd1b2008" providerId="AD" clId="Web-{CD2DB2F0-420D-4EEF-AA2B-BFF9B6D7607F}" dt="2021-02-25T22:11:51.032" v="26" actId="20577"/>
        <pc:sldMkLst>
          <pc:docMk/>
          <pc:sldMk cId="2952652656" sldId="418"/>
        </pc:sldMkLst>
        <pc:spChg chg="mod">
          <ac:chgData name="Alexander D Soto" userId="S::ads524@nau.edu::1d982df1-030d-4b8e-8ebd-952ddd1b2008" providerId="AD" clId="Web-{CD2DB2F0-420D-4EEF-AA2B-BFF9B6D7607F}" dt="2021-02-25T22:11:51.032" v="26" actId="20577"/>
          <ac:spMkLst>
            <pc:docMk/>
            <pc:sldMk cId="2952652656" sldId="418"/>
            <ac:spMk id="2" creationId="{48A3C14E-C5C7-490A-8768-EC28A4D3C8C2}"/>
          </ac:spMkLst>
        </pc:spChg>
      </pc:sldChg>
      <pc:sldChg chg="modSp">
        <pc:chgData name="Alexander D Soto" userId="S::ads524@nau.edu::1d982df1-030d-4b8e-8ebd-952ddd1b2008" providerId="AD" clId="Web-{CD2DB2F0-420D-4EEF-AA2B-BFF9B6D7607F}" dt="2021-02-25T22:29:43.107" v="36" actId="20577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CD2DB2F0-420D-4EEF-AA2B-BFF9B6D7607F}" dt="2021-02-25T22:29:43.107" v="36" actId="20577"/>
          <ac:spMkLst>
            <pc:docMk/>
            <pc:sldMk cId="1129089803" sldId="454"/>
            <ac:spMk id="2" creationId="{50C0C5C9-F26C-405B-8A9F-09C1D6253F8F}"/>
          </ac:spMkLst>
        </pc:spChg>
      </pc:sldChg>
      <pc:sldChg chg="modSp">
        <pc:chgData name="Alexander D Soto" userId="S::ads524@nau.edu::1d982df1-030d-4b8e-8ebd-952ddd1b2008" providerId="AD" clId="Web-{CD2DB2F0-420D-4EEF-AA2B-BFF9B6D7607F}" dt="2021-02-25T22:20:50.452" v="32" actId="20577"/>
        <pc:sldMkLst>
          <pc:docMk/>
          <pc:sldMk cId="3757069264" sldId="455"/>
        </pc:sldMkLst>
        <pc:spChg chg="mod">
          <ac:chgData name="Alexander D Soto" userId="S::ads524@nau.edu::1d982df1-030d-4b8e-8ebd-952ddd1b2008" providerId="AD" clId="Web-{CD2DB2F0-420D-4EEF-AA2B-BFF9B6D7607F}" dt="2021-02-25T22:20:50.452" v="32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modSp">
        <pc:chgData name="Alexander D Soto" userId="S::ads524@nau.edu::1d982df1-030d-4b8e-8ebd-952ddd1b2008" providerId="AD" clId="Web-{CD2DB2F0-420D-4EEF-AA2B-BFF9B6D7607F}" dt="2021-02-25T22:14:05.317" v="28" actId="20577"/>
        <pc:sldMkLst>
          <pc:docMk/>
          <pc:sldMk cId="2467923830" sldId="465"/>
        </pc:sldMkLst>
        <pc:spChg chg="mod">
          <ac:chgData name="Alexander D Soto" userId="S::ads524@nau.edu::1d982df1-030d-4b8e-8ebd-952ddd1b2008" providerId="AD" clId="Web-{CD2DB2F0-420D-4EEF-AA2B-BFF9B6D7607F}" dt="2021-02-25T22:14:05.317" v="28" actId="20577"/>
          <ac:spMkLst>
            <pc:docMk/>
            <pc:sldMk cId="2467923830" sldId="465"/>
            <ac:spMk id="4" creationId="{D321FF43-9024-410B-92CF-69230296B2CD}"/>
          </ac:spMkLst>
        </pc:spChg>
      </pc:sldChg>
    </pc:docChg>
  </pc:docChgLst>
  <pc:docChgLst>
    <pc:chgData clId="Web-{ADCFADDF-B50D-4D79-AE8C-92A0C3393924}"/>
    <pc:docChg chg="addSld delSld modSld">
      <pc:chgData name="" userId="" providerId="" clId="Web-{ADCFADDF-B50D-4D79-AE8C-92A0C3393924}" dt="2021-02-24T23:48:26.042" v="13" actId="20577"/>
      <pc:docMkLst>
        <pc:docMk/>
      </pc:docMkLst>
      <pc:sldChg chg="del">
        <pc:chgData name="" userId="" providerId="" clId="Web-{ADCFADDF-B50D-4D79-AE8C-92A0C3393924}" dt="2021-02-24T23:48:20.510" v="1"/>
        <pc:sldMkLst>
          <pc:docMk/>
          <pc:sldMk cId="1057314428" sldId="360"/>
        </pc:sldMkLst>
      </pc:sldChg>
      <pc:sldChg chg="modSp new">
        <pc:chgData name="" userId="" providerId="" clId="Web-{ADCFADDF-B50D-4D79-AE8C-92A0C3393924}" dt="2021-02-24T23:48:26.042" v="13" actId="20577"/>
        <pc:sldMkLst>
          <pc:docMk/>
          <pc:sldMk cId="2045578435" sldId="463"/>
        </pc:sldMkLst>
        <pc:spChg chg="mod">
          <ac:chgData name="" userId="" providerId="" clId="Web-{ADCFADDF-B50D-4D79-AE8C-92A0C3393924}" dt="2021-02-24T23:48:26.042" v="13" actId="20577"/>
          <ac:spMkLst>
            <pc:docMk/>
            <pc:sldMk cId="2045578435" sldId="463"/>
            <ac:spMk id="3" creationId="{7399A523-A5B2-4672-9647-EAA5818E95C5}"/>
          </ac:spMkLst>
        </pc:spChg>
      </pc:sldChg>
    </pc:docChg>
  </pc:docChgLst>
  <pc:docChgLst>
    <pc:chgData name="Jake Howells West" userId="S::jhw83@nau.edu::dfd8c275-9a97-4991-a7e2-a4c8295121da" providerId="AD" clId="Web-{2ABED544-9D1D-4E34-B94E-C7198738A05A}"/>
    <pc:docChg chg="modSld">
      <pc:chgData name="Jake Howells West" userId="S::jhw83@nau.edu::dfd8c275-9a97-4991-a7e2-a4c8295121da" providerId="AD" clId="Web-{2ABED544-9D1D-4E34-B94E-C7198738A05A}" dt="2021-02-26T06:17:58.901" v="253" actId="1076"/>
      <pc:docMkLst>
        <pc:docMk/>
      </pc:docMkLst>
      <pc:sldChg chg="addSp modSp">
        <pc:chgData name="Jake Howells West" userId="S::jhw83@nau.edu::dfd8c275-9a97-4991-a7e2-a4c8295121da" providerId="AD" clId="Web-{2ABED544-9D1D-4E34-B94E-C7198738A05A}" dt="2021-02-26T06:17:58.901" v="253" actId="1076"/>
        <pc:sldMkLst>
          <pc:docMk/>
          <pc:sldMk cId="903888108" sldId="448"/>
        </pc:sldMkLst>
        <pc:spChg chg="add mod">
          <ac:chgData name="Jake Howells West" userId="S::jhw83@nau.edu::dfd8c275-9a97-4991-a7e2-a4c8295121da" providerId="AD" clId="Web-{2ABED544-9D1D-4E34-B94E-C7198738A05A}" dt="2021-02-26T06:17:58.901" v="253" actId="1076"/>
          <ac:spMkLst>
            <pc:docMk/>
            <pc:sldMk cId="903888108" sldId="448"/>
            <ac:spMk id="7" creationId="{A41EAF07-F13A-48A4-B879-2BACEB162641}"/>
          </ac:spMkLst>
        </pc:spChg>
      </pc:sldChg>
      <pc:sldChg chg="modSp">
        <pc:chgData name="Jake Howells West" userId="S::jhw83@nau.edu::dfd8c275-9a97-4991-a7e2-a4c8295121da" providerId="AD" clId="Web-{2ABED544-9D1D-4E34-B94E-C7198738A05A}" dt="2021-02-26T06:16:23.195" v="238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2ABED544-9D1D-4E34-B94E-C7198738A05A}" dt="2021-02-26T06:16:02.726" v="210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Jake Howells West" userId="S::jhw83@nau.edu::dfd8c275-9a97-4991-a7e2-a4c8295121da" providerId="AD" clId="Web-{2ABED544-9D1D-4E34-B94E-C7198738A05A}" dt="2021-02-26T06:16:10.539" v="218" actId="20577"/>
          <ac:spMkLst>
            <pc:docMk/>
            <pc:sldMk cId="3253336583" sldId="452"/>
            <ac:spMk id="11" creationId="{F66A48CA-3CD1-42D9-B3DC-9FDFE8181072}"/>
          </ac:spMkLst>
        </pc:spChg>
        <pc:spChg chg="mod">
          <ac:chgData name="Jake Howells West" userId="S::jhw83@nau.edu::dfd8c275-9a97-4991-a7e2-a4c8295121da" providerId="AD" clId="Web-{2ABED544-9D1D-4E34-B94E-C7198738A05A}" dt="2021-02-26T06:16:23.195" v="238" actId="20577"/>
          <ac:spMkLst>
            <pc:docMk/>
            <pc:sldMk cId="3253336583" sldId="452"/>
            <ac:spMk id="13" creationId="{046F605B-A17F-4449-8DEE-CC3C752C09B5}"/>
          </ac:spMkLst>
        </pc:spChg>
      </pc:sldChg>
      <pc:sldChg chg="modSp">
        <pc:chgData name="Jake Howells West" userId="S::jhw83@nau.edu::dfd8c275-9a97-4991-a7e2-a4c8295121da" providerId="AD" clId="Web-{2ABED544-9D1D-4E34-B94E-C7198738A05A}" dt="2021-02-26T06:14:11.817" v="161" actId="1076"/>
        <pc:sldMkLst>
          <pc:docMk/>
          <pc:sldMk cId="971895614" sldId="462"/>
        </pc:sldMkLst>
        <pc:spChg chg="mod">
          <ac:chgData name="Jake Howells West" userId="S::jhw83@nau.edu::dfd8c275-9a97-4991-a7e2-a4c8295121da" providerId="AD" clId="Web-{2ABED544-9D1D-4E34-B94E-C7198738A05A}" dt="2021-02-26T06:13:27.878" v="127" actId="20577"/>
          <ac:spMkLst>
            <pc:docMk/>
            <pc:sldMk cId="971895614" sldId="462"/>
            <ac:spMk id="4" creationId="{688733EF-EE9C-473F-8476-A1C53668ADD1}"/>
          </ac:spMkLst>
        </pc:spChg>
        <pc:spChg chg="mod">
          <ac:chgData name="Jake Howells West" userId="S::jhw83@nau.edu::dfd8c275-9a97-4991-a7e2-a4c8295121da" providerId="AD" clId="Web-{2ABED544-9D1D-4E34-B94E-C7198738A05A}" dt="2021-02-26T06:13:50.488" v="154" actId="20577"/>
          <ac:spMkLst>
            <pc:docMk/>
            <pc:sldMk cId="971895614" sldId="462"/>
            <ac:spMk id="7" creationId="{D65E2935-D2A5-49CA-AC8B-864282312DFC}"/>
          </ac:spMkLst>
        </pc:spChg>
        <pc:spChg chg="mod">
          <ac:chgData name="Jake Howells West" userId="S::jhw83@nau.edu::dfd8c275-9a97-4991-a7e2-a4c8295121da" providerId="AD" clId="Web-{2ABED544-9D1D-4E34-B94E-C7198738A05A}" dt="2021-02-26T06:14:11.817" v="161" actId="1076"/>
          <ac:spMkLst>
            <pc:docMk/>
            <pc:sldMk cId="971895614" sldId="462"/>
            <ac:spMk id="10" creationId="{31208409-47AA-4839-B874-D1E4FA6F9517}"/>
          </ac:spMkLst>
        </pc:spChg>
        <pc:picChg chg="mod">
          <ac:chgData name="Jake Howells West" userId="S::jhw83@nau.edu::dfd8c275-9a97-4991-a7e2-a4c8295121da" providerId="AD" clId="Web-{2ABED544-9D1D-4E34-B94E-C7198738A05A}" dt="2021-02-26T06:09:15.278" v="1" actId="1076"/>
          <ac:picMkLst>
            <pc:docMk/>
            <pc:sldMk cId="971895614" sldId="462"/>
            <ac:picMk id="5" creationId="{0446D6D9-216B-4312-AEFC-9C56D0517E34}"/>
          </ac:picMkLst>
        </pc:picChg>
        <pc:picChg chg="mod">
          <ac:chgData name="Jake Howells West" userId="S::jhw83@nau.edu::dfd8c275-9a97-4991-a7e2-a4c8295121da" providerId="AD" clId="Web-{2ABED544-9D1D-4E34-B94E-C7198738A05A}" dt="2021-02-26T06:09:18.841" v="2" actId="1076"/>
          <ac:picMkLst>
            <pc:docMk/>
            <pc:sldMk cId="971895614" sldId="462"/>
            <ac:picMk id="6" creationId="{9674D6B4-126D-441E-A60C-CB7174F1C05D}"/>
          </ac:picMkLst>
        </pc:picChg>
      </pc:sldChg>
      <pc:sldChg chg="addSp modSp">
        <pc:chgData name="Jake Howells West" userId="S::jhw83@nau.edu::dfd8c275-9a97-4991-a7e2-a4c8295121da" providerId="AD" clId="Web-{2ABED544-9D1D-4E34-B94E-C7198738A05A}" dt="2021-02-26T06:15:14.694" v="199" actId="1076"/>
        <pc:sldMkLst>
          <pc:docMk/>
          <pc:sldMk cId="3321321218" sldId="463"/>
        </pc:sldMkLst>
        <pc:spChg chg="mod">
          <ac:chgData name="Jake Howells West" userId="S::jhw83@nau.edu::dfd8c275-9a97-4991-a7e2-a4c8295121da" providerId="AD" clId="Web-{2ABED544-9D1D-4E34-B94E-C7198738A05A}" dt="2021-02-26T06:15:14.694" v="199" actId="1076"/>
          <ac:spMkLst>
            <pc:docMk/>
            <pc:sldMk cId="3321321218" sldId="463"/>
            <ac:spMk id="9" creationId="{23E8CF67-5A6E-4FC5-BE57-508109EE14BC}"/>
          </ac:spMkLst>
        </pc:spChg>
        <pc:spChg chg="add mod">
          <ac:chgData name="Jake Howells West" userId="S::jhw83@nau.edu::dfd8c275-9a97-4991-a7e2-a4c8295121da" providerId="AD" clId="Web-{2ABED544-9D1D-4E34-B94E-C7198738A05A}" dt="2021-02-26T06:15:08.271" v="197" actId="1076"/>
          <ac:spMkLst>
            <pc:docMk/>
            <pc:sldMk cId="3321321218" sldId="463"/>
            <ac:spMk id="10" creationId="{7A08D4B1-B1BF-4A29-AB83-EDE046719F4D}"/>
          </ac:spMkLst>
        </pc:spChg>
      </pc:sldChg>
    </pc:docChg>
  </pc:docChgLst>
  <pc:docChgLst>
    <pc:chgData name="Andrea Georgina Hernandez Limon" userId="S::agh94@nau.edu::6fcd4d0b-4b7f-4755-a530-9eb3ae6ce82a" providerId="AD" clId="Web-{11729486-DE79-449F-A693-28541BF40384}"/>
    <pc:docChg chg="modSld">
      <pc:chgData name="Andrea Georgina Hernandez Limon" userId="S::agh94@nau.edu::6fcd4d0b-4b7f-4755-a530-9eb3ae6ce82a" providerId="AD" clId="Web-{11729486-DE79-449F-A693-28541BF40384}" dt="2021-02-25T21:39:32.599" v="172" actId="20577"/>
      <pc:docMkLst>
        <pc:docMk/>
      </pc:docMkLst>
      <pc:sldChg chg="modSp">
        <pc:chgData name="Andrea Georgina Hernandez Limon" userId="S::agh94@nau.edu::6fcd4d0b-4b7f-4755-a530-9eb3ae6ce82a" providerId="AD" clId="Web-{11729486-DE79-449F-A693-28541BF40384}" dt="2021-02-25T21:38:19.626" v="156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11729486-DE79-449F-A693-28541BF40384}" dt="2021-02-25T21:38:19.626" v="156" actId="20577"/>
          <ac:spMkLst>
            <pc:docMk/>
            <pc:sldMk cId="816915786" sldId="458"/>
            <ac:spMk id="2" creationId="{66D49F66-CB47-449C-9A32-32617CA0776D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8:14.423" v="152" actId="20577"/>
          <ac:spMkLst>
            <pc:docMk/>
            <pc:sldMk cId="816915786" sldId="458"/>
            <ac:spMk id="4" creationId="{BDE44F66-293A-49F2-8C4C-EFB67A34028B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8:22.204" v="159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11729486-DE79-449F-A693-28541BF40384}" dt="2021-02-25T21:38:22.204" v="159" actId="20577"/>
          <ac:spMkLst>
            <pc:docMk/>
            <pc:sldMk cId="926126015" sldId="459"/>
            <ac:spMk id="2" creationId="{4737ABFD-99DE-4D57-B1DE-75E436575393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7:30.280" v="141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3:41.752" v="108" actId="1076"/>
          <ac:spMkLst>
            <pc:docMk/>
            <pc:sldMk cId="926126015" sldId="459"/>
            <ac:spMk id="6" creationId="{14EAE164-2CA7-48C6-9993-0151B7317821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3:35.173" v="106" actId="1076"/>
          <ac:spMkLst>
            <pc:docMk/>
            <pc:sldMk cId="926126015" sldId="459"/>
            <ac:spMk id="8" creationId="{D04C9F82-8389-4400-854A-2204D9E32B79}"/>
          </ac:spMkLst>
        </pc:spChg>
        <pc:picChg chg="mod">
          <ac:chgData name="Andrea Georgina Hernandez Limon" userId="S::agh94@nau.edu::6fcd4d0b-4b7f-4755-a530-9eb3ae6ce82a" providerId="AD" clId="Web-{11729486-DE79-449F-A693-28541BF40384}" dt="2021-02-25T21:32:54.890" v="97" actId="1076"/>
          <ac:picMkLst>
            <pc:docMk/>
            <pc:sldMk cId="926126015" sldId="459"/>
            <ac:picMk id="5" creationId="{D8477F43-AE39-4B16-AF3B-620C2FEB221C}"/>
          </ac:picMkLst>
        </pc:picChg>
        <pc:picChg chg="mod">
          <ac:chgData name="Andrea Georgina Hernandez Limon" userId="S::agh94@nau.edu::6fcd4d0b-4b7f-4755-a530-9eb3ae6ce82a" providerId="AD" clId="Web-{11729486-DE79-449F-A693-28541BF40384}" dt="2021-02-25T21:32:39.608" v="94" actId="1076"/>
          <ac:picMkLst>
            <pc:docMk/>
            <pc:sldMk cId="926126015" sldId="459"/>
            <ac:picMk id="7" creationId="{6DE06FCC-BC8E-4805-B55D-86ADD6F737D6}"/>
          </ac:picMkLst>
        </pc:picChg>
      </pc:sldChg>
      <pc:sldChg chg="modSp">
        <pc:chgData name="Andrea Georgina Hernandez Limon" userId="S::agh94@nau.edu::6fcd4d0b-4b7f-4755-a530-9eb3ae6ce82a" providerId="AD" clId="Web-{11729486-DE79-449F-A693-28541BF40384}" dt="2021-02-25T21:38:27.095" v="161" actId="20577"/>
        <pc:sldMkLst>
          <pc:docMk/>
          <pc:sldMk cId="873623977" sldId="460"/>
        </pc:sldMkLst>
        <pc:spChg chg="mod">
          <ac:chgData name="Andrea Georgina Hernandez Limon" userId="S::agh94@nau.edu::6fcd4d0b-4b7f-4755-a530-9eb3ae6ce82a" providerId="AD" clId="Web-{11729486-DE79-449F-A693-28541BF40384}" dt="2021-02-25T21:38:27.095" v="161" actId="20577"/>
          <ac:spMkLst>
            <pc:docMk/>
            <pc:sldMk cId="873623977" sldId="460"/>
            <ac:spMk id="2" creationId="{94DC026A-AC07-49DC-BDC9-DF882EF40438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9:32.599" v="172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11729486-DE79-449F-A693-28541BF40384}" dt="2021-02-25T21:39:32.599" v="172" actId="20577"/>
          <ac:spMkLst>
            <pc:docMk/>
            <pc:sldMk cId="1525690756" sldId="461"/>
            <ac:spMk id="4" creationId="{BF2D2404-7710-4589-97F1-BCB2C8116FBE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8:48.971" v="165" actId="20577"/>
        <pc:sldMkLst>
          <pc:docMk/>
          <pc:sldMk cId="971895614" sldId="462"/>
        </pc:sldMkLst>
        <pc:spChg chg="mod">
          <ac:chgData name="Andrea Georgina Hernandez Limon" userId="S::agh94@nau.edu::6fcd4d0b-4b7f-4755-a530-9eb3ae6ce82a" providerId="AD" clId="Web-{11729486-DE79-449F-A693-28541BF40384}" dt="2021-02-25T21:38:48.971" v="165" actId="20577"/>
          <ac:spMkLst>
            <pc:docMk/>
            <pc:sldMk cId="971895614" sldId="462"/>
            <ac:spMk id="2" creationId="{3FD77EC8-0E14-4B86-AECC-ECE99C0F9E65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8:56.331" v="169" actId="20577"/>
        <pc:sldMkLst>
          <pc:docMk/>
          <pc:sldMk cId="3321321218" sldId="463"/>
        </pc:sldMkLst>
        <pc:spChg chg="mod">
          <ac:chgData name="Andrea Georgina Hernandez Limon" userId="S::agh94@nau.edu::6fcd4d0b-4b7f-4755-a530-9eb3ae6ce82a" providerId="AD" clId="Web-{11729486-DE79-449F-A693-28541BF40384}" dt="2021-02-25T21:38:56.331" v="169" actId="20577"/>
          <ac:spMkLst>
            <pc:docMk/>
            <pc:sldMk cId="3321321218" sldId="463"/>
            <ac:spMk id="2" creationId="{AC315C15-4DA9-4E89-8270-EB62553A5943}"/>
          </ac:spMkLst>
        </pc:spChg>
      </pc:sldChg>
    </pc:docChg>
  </pc:docChgLst>
  <pc:docChgLst>
    <pc:chgData name="Sam A Mangialardi" userId="S::sam927@nau.edu::c95fa8d0-8aa5-43d6-9d31-8ba6f893c9b3" providerId="AD" clId="Web-{75A1BE56-D8B6-4B41-8DDA-4FF4493891CA}"/>
    <pc:docChg chg="addSld modSld">
      <pc:chgData name="Sam A Mangialardi" userId="S::sam927@nau.edu::c95fa8d0-8aa5-43d6-9d31-8ba6f893c9b3" providerId="AD" clId="Web-{75A1BE56-D8B6-4B41-8DDA-4FF4493891CA}" dt="2021-02-24T05:50:49.726" v="41" actId="14100"/>
      <pc:docMkLst>
        <pc:docMk/>
      </pc:docMkLst>
      <pc:sldChg chg="modSp">
        <pc:chgData name="Sam A Mangialardi" userId="S::sam927@nau.edu::c95fa8d0-8aa5-43d6-9d31-8ba6f893c9b3" providerId="AD" clId="Web-{75A1BE56-D8B6-4B41-8DDA-4FF4493891CA}" dt="2021-02-24T05:50:17.896" v="17" actId="20577"/>
        <pc:sldMkLst>
          <pc:docMk/>
          <pc:sldMk cId="1843382149" sldId="354"/>
        </pc:sldMkLst>
        <pc:spChg chg="mod">
          <ac:chgData name="Sam A Mangialardi" userId="S::sam927@nau.edu::c95fa8d0-8aa5-43d6-9d31-8ba6f893c9b3" providerId="AD" clId="Web-{75A1BE56-D8B6-4B41-8DDA-4FF4493891CA}" dt="2021-02-24T05:50:17.896" v="17" actId="20577"/>
          <ac:spMkLst>
            <pc:docMk/>
            <pc:sldMk cId="1843382149" sldId="354"/>
            <ac:spMk id="5" creationId="{A501A4B0-6E4B-4376-A98C-1573B1D1FDE7}"/>
          </ac:spMkLst>
        </pc:spChg>
      </pc:sldChg>
      <pc:sldChg chg="modSp new">
        <pc:chgData name="Sam A Mangialardi" userId="S::sam927@nau.edu::c95fa8d0-8aa5-43d6-9d31-8ba6f893c9b3" providerId="AD" clId="Web-{75A1BE56-D8B6-4B41-8DDA-4FF4493891CA}" dt="2021-02-24T05:50:49.726" v="41" actId="14100"/>
        <pc:sldMkLst>
          <pc:docMk/>
          <pc:sldMk cId="1243769927" sldId="456"/>
        </pc:sldMkLst>
        <pc:spChg chg="mod">
          <ac:chgData name="Sam A Mangialardi" userId="S::sam927@nau.edu::c95fa8d0-8aa5-43d6-9d31-8ba6f893c9b3" providerId="AD" clId="Web-{75A1BE56-D8B6-4B41-8DDA-4FF4493891CA}" dt="2021-02-24T05:50:44.007" v="40" actId="20577"/>
          <ac:spMkLst>
            <pc:docMk/>
            <pc:sldMk cId="1243769927" sldId="456"/>
            <ac:spMk id="3" creationId="{F97431A4-8297-4CE7-B20A-CE7FDAE3FC57}"/>
          </ac:spMkLst>
        </pc:spChg>
        <pc:spChg chg="mod">
          <ac:chgData name="Sam A Mangialardi" userId="S::sam927@nau.edu::c95fa8d0-8aa5-43d6-9d31-8ba6f893c9b3" providerId="AD" clId="Web-{75A1BE56-D8B6-4B41-8DDA-4FF4493891CA}" dt="2021-02-24T05:50:49.726" v="41" actId="14100"/>
          <ac:spMkLst>
            <pc:docMk/>
            <pc:sldMk cId="1243769927" sldId="456"/>
            <ac:spMk id="4" creationId="{6C95F591-97C4-4B47-82C5-0A08B73E7B2D}"/>
          </ac:spMkLst>
        </pc:spChg>
      </pc:sldChg>
    </pc:docChg>
  </pc:docChgLst>
  <pc:docChgLst>
    <pc:chgData name="Timothy D Anderson" userId="f33d95cc-121d-4b65-b3f3-b1c0eec26770" providerId="ADAL" clId="{4C6F9908-7B0F-48F7-AA42-09E7C47E8BF8}"/>
    <pc:docChg chg="undo custSel addSld delSld modSld">
      <pc:chgData name="Timothy D Anderson" userId="f33d95cc-121d-4b65-b3f3-b1c0eec26770" providerId="ADAL" clId="{4C6F9908-7B0F-48F7-AA42-09E7C47E8BF8}" dt="2020-11-12T18:29:55.114" v="2547" actId="20577"/>
      <pc:docMkLst>
        <pc:docMk/>
      </pc:docMkLst>
      <pc:sldChg chg="addSp modSp mod">
        <pc:chgData name="Timothy D Anderson" userId="f33d95cc-121d-4b65-b3f3-b1c0eec26770" providerId="ADAL" clId="{4C6F9908-7B0F-48F7-AA42-09E7C47E8BF8}" dt="2020-11-11T23:16:08.040" v="1779" actId="14100"/>
        <pc:sldMkLst>
          <pc:docMk/>
          <pc:sldMk cId="2357469328" sldId="334"/>
        </pc:sldMkLst>
        <pc:graphicFrameChg chg="add mod modGraphic">
          <ac:chgData name="Timothy D Anderson" userId="f33d95cc-121d-4b65-b3f3-b1c0eec26770" providerId="ADAL" clId="{4C6F9908-7B0F-48F7-AA42-09E7C47E8BF8}" dt="2020-11-11T22:44:32.188" v="1435" actId="1076"/>
          <ac:graphicFrameMkLst>
            <pc:docMk/>
            <pc:sldMk cId="2357469328" sldId="334"/>
            <ac:graphicFrameMk id="5" creationId="{7E71A862-D7A8-4F4E-B1BD-9193C5188BFD}"/>
          </ac:graphicFrameMkLst>
        </pc:graphicFrameChg>
        <pc:graphicFrameChg chg="mod modGraphic">
          <ac:chgData name="Timothy D Anderson" userId="f33d95cc-121d-4b65-b3f3-b1c0eec26770" providerId="ADAL" clId="{4C6F9908-7B0F-48F7-AA42-09E7C47E8BF8}" dt="2020-11-11T23:16:08.040" v="1779" actId="14100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addSp delSp modSp mod">
        <pc:chgData name="Timothy D Anderson" userId="f33d95cc-121d-4b65-b3f3-b1c0eec26770" providerId="ADAL" clId="{4C6F9908-7B0F-48F7-AA42-09E7C47E8BF8}" dt="2020-11-11T20:21:48.195" v="382" actId="1076"/>
        <pc:sldMkLst>
          <pc:docMk/>
          <pc:sldMk cId="1298036709" sldId="343"/>
        </pc:sldMkLst>
        <pc:spChg chg="mod">
          <ac:chgData name="Timothy D Anderson" userId="f33d95cc-121d-4b65-b3f3-b1c0eec26770" providerId="ADAL" clId="{4C6F9908-7B0F-48F7-AA42-09E7C47E8BF8}" dt="2020-11-10T21:54:16.043" v="126" actId="20577"/>
          <ac:spMkLst>
            <pc:docMk/>
            <pc:sldMk cId="1298036709" sldId="343"/>
            <ac:spMk id="4" creationId="{E7932A2A-F308-48AC-AEC4-2AE231E5AE04}"/>
          </ac:spMkLst>
        </pc:spChg>
        <pc:spChg chg="del">
          <ac:chgData name="Timothy D Anderson" userId="f33d95cc-121d-4b65-b3f3-b1c0eec26770" providerId="ADAL" clId="{4C6F9908-7B0F-48F7-AA42-09E7C47E8BF8}" dt="2020-11-10T21:41:24.217" v="57" actId="478"/>
          <ac:spMkLst>
            <pc:docMk/>
            <pc:sldMk cId="1298036709" sldId="343"/>
            <ac:spMk id="5" creationId="{06E4C8E6-C96A-4A8D-A0DD-462D5603CA93}"/>
          </ac:spMkLst>
        </pc:spChg>
        <pc:spChg chg="add mod">
          <ac:chgData name="Timothy D Anderson" userId="f33d95cc-121d-4b65-b3f3-b1c0eec26770" providerId="ADAL" clId="{4C6F9908-7B0F-48F7-AA42-09E7C47E8BF8}" dt="2020-11-11T20:21:27.850" v="380" actId="14100"/>
          <ac:spMkLst>
            <pc:docMk/>
            <pc:sldMk cId="1298036709" sldId="343"/>
            <ac:spMk id="8" creationId="{0AA70CBD-631E-428C-A51C-B798F68B708E}"/>
          </ac:spMkLst>
        </pc:spChg>
        <pc:spChg chg="del">
          <ac:chgData name="Timothy D Anderson" userId="f33d95cc-121d-4b65-b3f3-b1c0eec26770" providerId="ADAL" clId="{4C6F9908-7B0F-48F7-AA42-09E7C47E8BF8}" dt="2020-11-10T21:41:22.855" v="56" actId="478"/>
          <ac:spMkLst>
            <pc:docMk/>
            <pc:sldMk cId="1298036709" sldId="343"/>
            <ac:spMk id="12" creationId="{8E9DA301-398C-462C-B53E-B679398308CA}"/>
          </ac:spMkLst>
        </pc:spChg>
        <pc:spChg chg="del">
          <ac:chgData name="Timothy D Anderson" userId="f33d95cc-121d-4b65-b3f3-b1c0eec26770" providerId="ADAL" clId="{4C6F9908-7B0F-48F7-AA42-09E7C47E8BF8}" dt="2020-11-10T21:41:21.735" v="55" actId="478"/>
          <ac:spMkLst>
            <pc:docMk/>
            <pc:sldMk cId="1298036709" sldId="343"/>
            <ac:spMk id="14" creationId="{9A5D548F-16B4-47D1-8EC0-8B3189DECD15}"/>
          </ac:spMkLst>
        </pc:spChg>
        <pc:spChg chg="del">
          <ac:chgData name="Timothy D Anderson" userId="f33d95cc-121d-4b65-b3f3-b1c0eec26770" providerId="ADAL" clId="{4C6F9908-7B0F-48F7-AA42-09E7C47E8BF8}" dt="2020-11-10T21:41:20.643" v="54" actId="478"/>
          <ac:spMkLst>
            <pc:docMk/>
            <pc:sldMk cId="1298036709" sldId="343"/>
            <ac:spMk id="16" creationId="{6DD34757-FDD3-47A1-A899-20A651194F05}"/>
          </ac:spMkLst>
        </pc:spChg>
        <pc:picChg chg="add del mod">
          <ac:chgData name="Timothy D Anderson" userId="f33d95cc-121d-4b65-b3f3-b1c0eec26770" providerId="ADAL" clId="{4C6F9908-7B0F-48F7-AA42-09E7C47E8BF8}" dt="2020-11-11T20:09:52.104" v="359" actId="478"/>
          <ac:picMkLst>
            <pc:docMk/>
            <pc:sldMk cId="1298036709" sldId="343"/>
            <ac:picMk id="6" creationId="{733640FE-250C-49EC-817B-DE50AD847015}"/>
          </ac:picMkLst>
        </pc:picChg>
        <pc:picChg chg="del">
          <ac:chgData name="Timothy D Anderson" userId="f33d95cc-121d-4b65-b3f3-b1c0eec26770" providerId="ADAL" clId="{4C6F9908-7B0F-48F7-AA42-09E7C47E8BF8}" dt="2020-11-10T21:41:18.685" v="51" actId="478"/>
          <ac:picMkLst>
            <pc:docMk/>
            <pc:sldMk cId="1298036709" sldId="343"/>
            <ac:picMk id="7" creationId="{7AD82DF8-813B-4937-A357-129DCAC3B94D}"/>
          </ac:picMkLst>
        </pc:picChg>
        <pc:picChg chg="add mod">
          <ac:chgData name="Timothy D Anderson" userId="f33d95cc-121d-4b65-b3f3-b1c0eec26770" providerId="ADAL" clId="{4C6F9908-7B0F-48F7-AA42-09E7C47E8BF8}" dt="2020-11-11T20:21:48.195" v="382" actId="1076"/>
          <ac:picMkLst>
            <pc:docMk/>
            <pc:sldMk cId="1298036709" sldId="343"/>
            <ac:picMk id="9" creationId="{88BD747D-444F-44A9-B81C-EE7B738110AF}"/>
          </ac:picMkLst>
        </pc:picChg>
        <pc:picChg chg="del">
          <ac:chgData name="Timothy D Anderson" userId="f33d95cc-121d-4b65-b3f3-b1c0eec26770" providerId="ADAL" clId="{4C6F9908-7B0F-48F7-AA42-09E7C47E8BF8}" dt="2020-11-10T21:41:19.356" v="53" actId="478"/>
          <ac:picMkLst>
            <pc:docMk/>
            <pc:sldMk cId="1298036709" sldId="343"/>
            <ac:picMk id="9" creationId="{DC43F733-F399-4EF6-85C2-134D9BCD3730}"/>
          </ac:picMkLst>
        </pc:picChg>
        <pc:picChg chg="add mod">
          <ac:chgData name="Timothy D Anderson" userId="f33d95cc-121d-4b65-b3f3-b1c0eec26770" providerId="ADAL" clId="{4C6F9908-7B0F-48F7-AA42-09E7C47E8BF8}" dt="2020-11-11T20:21:38.321" v="381" actId="1076"/>
          <ac:picMkLst>
            <pc:docMk/>
            <pc:sldMk cId="1298036709" sldId="343"/>
            <ac:picMk id="11" creationId="{26D3304C-27AA-4E7A-B080-12C545987F8E}"/>
          </ac:picMkLst>
        </pc:picChg>
        <pc:picChg chg="del">
          <ac:chgData name="Timothy D Anderson" userId="f33d95cc-121d-4b65-b3f3-b1c0eec26770" providerId="ADAL" clId="{4C6F9908-7B0F-48F7-AA42-09E7C47E8BF8}" dt="2020-11-10T21:41:19.047" v="52" actId="478"/>
          <ac:picMkLst>
            <pc:docMk/>
            <pc:sldMk cId="1298036709" sldId="343"/>
            <ac:picMk id="11" creationId="{EF733163-69AB-4839-9F41-4854DA5C1A0A}"/>
          </ac:picMkLst>
        </pc:picChg>
        <pc:picChg chg="add del mod">
          <ac:chgData name="Timothy D Anderson" userId="f33d95cc-121d-4b65-b3f3-b1c0eec26770" providerId="ADAL" clId="{4C6F9908-7B0F-48F7-AA42-09E7C47E8BF8}" dt="2020-11-11T20:06:01.416" v="341" actId="478"/>
          <ac:picMkLst>
            <pc:docMk/>
            <pc:sldMk cId="1298036709" sldId="343"/>
            <ac:picMk id="13" creationId="{08CE0DCE-94BE-4ED5-AE3A-A13C588C113A}"/>
          </ac:picMkLst>
        </pc:picChg>
        <pc:picChg chg="add del mod">
          <ac:chgData name="Timothy D Anderson" userId="f33d95cc-121d-4b65-b3f3-b1c0eec26770" providerId="ADAL" clId="{4C6F9908-7B0F-48F7-AA42-09E7C47E8BF8}" dt="2020-11-11T20:07:18.777" v="347" actId="478"/>
          <ac:picMkLst>
            <pc:docMk/>
            <pc:sldMk cId="1298036709" sldId="343"/>
            <ac:picMk id="17" creationId="{6398DB92-408D-49EC-99E3-22BB0F0680A2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2T18:29:55.114" v="2547" actId="20577"/>
        <pc:sldMkLst>
          <pc:docMk/>
          <pc:sldMk cId="1057314428" sldId="360"/>
        </pc:sldMkLst>
        <pc:spChg chg="mod">
          <ac:chgData name="Timothy D Anderson" userId="f33d95cc-121d-4b65-b3f3-b1c0eec26770" providerId="ADAL" clId="{4C6F9908-7B0F-48F7-AA42-09E7C47E8BF8}" dt="2020-11-10T22:32:09.543" v="313" actId="20577"/>
          <ac:spMkLst>
            <pc:docMk/>
            <pc:sldMk cId="1057314428" sldId="360"/>
            <ac:spMk id="3" creationId="{5F8D2662-15B2-4FD3-9492-82003C9B24DF}"/>
          </ac:spMkLst>
        </pc:spChg>
        <pc:spChg chg="mod">
          <ac:chgData name="Timothy D Anderson" userId="f33d95cc-121d-4b65-b3f3-b1c0eec26770" providerId="ADAL" clId="{4C6F9908-7B0F-48F7-AA42-09E7C47E8BF8}" dt="2020-11-12T18:29:55.114" v="2547" actId="20577"/>
          <ac:spMkLst>
            <pc:docMk/>
            <pc:sldMk cId="1057314428" sldId="360"/>
            <ac:spMk id="5" creationId="{A501A4B0-6E4B-4376-A98C-1573B1D1FDE7}"/>
          </ac:spMkLst>
        </pc:spChg>
        <pc:graphicFrameChg chg="add del mod modGraphic">
          <ac:chgData name="Timothy D Anderson" userId="f33d95cc-121d-4b65-b3f3-b1c0eec26770" providerId="ADAL" clId="{4C6F9908-7B0F-48F7-AA42-09E7C47E8BF8}" dt="2020-11-11T20:40:41.344" v="457" actId="478"/>
          <ac:graphicFrameMkLst>
            <pc:docMk/>
            <pc:sldMk cId="1057314428" sldId="360"/>
            <ac:graphicFrameMk id="6" creationId="{BD31F52A-E7F0-4AEF-B507-C9258033ADCA}"/>
          </ac:graphicFrameMkLst>
        </pc:graphicFrameChg>
        <pc:graphicFrameChg chg="add mod modGraphic">
          <ac:chgData name="Timothy D Anderson" userId="f33d95cc-121d-4b65-b3f3-b1c0eec26770" providerId="ADAL" clId="{4C6F9908-7B0F-48F7-AA42-09E7C47E8BF8}" dt="2020-11-12T00:08:57.265" v="2232" actId="14100"/>
          <ac:graphicFrameMkLst>
            <pc:docMk/>
            <pc:sldMk cId="1057314428" sldId="360"/>
            <ac:graphicFrameMk id="7" creationId="{A081E134-130C-4D9E-B1C5-38FB0EA27898}"/>
          </ac:graphicFrameMkLst>
        </pc:graphicFrameChg>
        <pc:graphicFrameChg chg="add mod modGraphic">
          <ac:chgData name="Timothy D Anderson" userId="f33d95cc-121d-4b65-b3f3-b1c0eec26770" providerId="ADAL" clId="{4C6F9908-7B0F-48F7-AA42-09E7C47E8BF8}" dt="2020-11-12T17:52:42.021" v="2381" actId="14100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 delSp modSp mod">
        <pc:chgData name="Timothy D Anderson" userId="f33d95cc-121d-4b65-b3f3-b1c0eec26770" providerId="ADAL" clId="{4C6F9908-7B0F-48F7-AA42-09E7C47E8BF8}" dt="2020-11-12T18:25:04.698" v="2387" actId="1076"/>
        <pc:sldMkLst>
          <pc:docMk/>
          <pc:sldMk cId="3407339212" sldId="363"/>
        </pc:sldMkLst>
        <pc:picChg chg="del">
          <ac:chgData name="Timothy D Anderson" userId="f33d95cc-121d-4b65-b3f3-b1c0eec26770" providerId="ADAL" clId="{4C6F9908-7B0F-48F7-AA42-09E7C47E8BF8}" dt="2020-11-12T18:24:53.063" v="2382" actId="478"/>
          <ac:picMkLst>
            <pc:docMk/>
            <pc:sldMk cId="3407339212" sldId="363"/>
            <ac:picMk id="9" creationId="{3A48DC9E-470C-4E27-A9E6-3DF8F0142934}"/>
          </ac:picMkLst>
        </pc:picChg>
        <pc:picChg chg="add mod">
          <ac:chgData name="Timothy D Anderson" userId="f33d95cc-121d-4b65-b3f3-b1c0eec26770" providerId="ADAL" clId="{4C6F9908-7B0F-48F7-AA42-09E7C47E8BF8}" dt="2020-11-12T18:24:58.424" v="2385" actId="1076"/>
          <ac:picMkLst>
            <pc:docMk/>
            <pc:sldMk cId="3407339212" sldId="363"/>
            <ac:picMk id="12" creationId="{DC9E26D8-6F88-4625-AAAE-EBDB496A15B0}"/>
          </ac:picMkLst>
        </pc:picChg>
        <pc:cxnChg chg="mod ord">
          <ac:chgData name="Timothy D Anderson" userId="f33d95cc-121d-4b65-b3f3-b1c0eec26770" providerId="ADAL" clId="{4C6F9908-7B0F-48F7-AA42-09E7C47E8BF8}" dt="2020-11-12T18:25:04.698" v="2387" actId="1076"/>
          <ac:cxnSpMkLst>
            <pc:docMk/>
            <pc:sldMk cId="3407339212" sldId="363"/>
            <ac:cxnSpMk id="10" creationId="{CA8CB62D-4AE0-4C6B-9BAD-B127C8DE1510}"/>
          </ac:cxnSpMkLst>
        </pc:cxnChg>
      </pc:sldChg>
      <pc:sldChg chg="del">
        <pc:chgData name="Timothy D Anderson" userId="f33d95cc-121d-4b65-b3f3-b1c0eec26770" providerId="ADAL" clId="{4C6F9908-7B0F-48F7-AA42-09E7C47E8BF8}" dt="2020-11-11T23:16:17.662" v="1780" actId="47"/>
        <pc:sldMkLst>
          <pc:docMk/>
          <pc:sldMk cId="4250949015" sldId="364"/>
        </pc:sldMkLst>
      </pc:sldChg>
      <pc:sldChg chg="del">
        <pc:chgData name="Timothy D Anderson" userId="f33d95cc-121d-4b65-b3f3-b1c0eec26770" providerId="ADAL" clId="{4C6F9908-7B0F-48F7-AA42-09E7C47E8BF8}" dt="2020-11-10T21:52:56.083" v="103" actId="47"/>
        <pc:sldMkLst>
          <pc:docMk/>
          <pc:sldMk cId="1539727372" sldId="366"/>
        </pc:sldMkLst>
      </pc:sldChg>
      <pc:sldChg chg="addSp delSp modSp mod">
        <pc:chgData name="Timothy D Anderson" userId="f33d95cc-121d-4b65-b3f3-b1c0eec26770" providerId="ADAL" clId="{4C6F9908-7B0F-48F7-AA42-09E7C47E8BF8}" dt="2020-11-11T19:57:16.153" v="329" actId="1076"/>
        <pc:sldMkLst>
          <pc:docMk/>
          <pc:sldMk cId="333869463" sldId="378"/>
        </pc:sldMkLst>
        <pc:picChg chg="add del mod">
          <ac:chgData name="Timothy D Anderson" userId="f33d95cc-121d-4b65-b3f3-b1c0eec26770" providerId="ADAL" clId="{4C6F9908-7B0F-48F7-AA42-09E7C47E8BF8}" dt="2020-11-11T19:54:06.345" v="314" actId="478"/>
          <ac:picMkLst>
            <pc:docMk/>
            <pc:sldMk cId="333869463" sldId="378"/>
            <ac:picMk id="7" creationId="{5FE480EC-C1AD-4015-A67E-DFC05E90B59E}"/>
          </ac:picMkLst>
        </pc:picChg>
        <pc:picChg chg="add del mod">
          <ac:chgData name="Timothy D Anderson" userId="f33d95cc-121d-4b65-b3f3-b1c0eec26770" providerId="ADAL" clId="{4C6F9908-7B0F-48F7-AA42-09E7C47E8BF8}" dt="2020-11-11T19:57:06.469" v="325" actId="478"/>
          <ac:picMkLst>
            <pc:docMk/>
            <pc:sldMk cId="333869463" sldId="378"/>
            <ac:picMk id="9" creationId="{275E8432-3E23-471D-9730-948C610DFED8}"/>
          </ac:picMkLst>
        </pc:picChg>
        <pc:picChg chg="add mod modCrop">
          <ac:chgData name="Timothy D Anderson" userId="f33d95cc-121d-4b65-b3f3-b1c0eec26770" providerId="ADAL" clId="{4C6F9908-7B0F-48F7-AA42-09E7C47E8BF8}" dt="2020-11-11T19:55:13.020" v="324" actId="1076"/>
          <ac:picMkLst>
            <pc:docMk/>
            <pc:sldMk cId="333869463" sldId="378"/>
            <ac:picMk id="10" creationId="{1F668741-5F5B-4544-AC93-F0053872C4F9}"/>
          </ac:picMkLst>
        </pc:picChg>
        <pc:picChg chg="add del mod">
          <ac:chgData name="Timothy D Anderson" userId="f33d95cc-121d-4b65-b3f3-b1c0eec26770" providerId="ADAL" clId="{4C6F9908-7B0F-48F7-AA42-09E7C47E8BF8}" dt="2020-11-10T21:32:28.565" v="18" actId="478"/>
          <ac:picMkLst>
            <pc:docMk/>
            <pc:sldMk cId="333869463" sldId="378"/>
            <ac:picMk id="11" creationId="{851B1C54-30C8-4858-A86F-94FADCB13048}"/>
          </ac:picMkLst>
        </pc:picChg>
        <pc:picChg chg="add mod">
          <ac:chgData name="Timothy D Anderson" userId="f33d95cc-121d-4b65-b3f3-b1c0eec26770" providerId="ADAL" clId="{4C6F9908-7B0F-48F7-AA42-09E7C47E8BF8}" dt="2020-11-11T19:57:16.153" v="329" actId="1076"/>
          <ac:picMkLst>
            <pc:docMk/>
            <pc:sldMk cId="333869463" sldId="378"/>
            <ac:picMk id="12" creationId="{2F75C62A-E845-42D5-AF29-6F8157BD2C81}"/>
          </ac:picMkLst>
        </pc:picChg>
      </pc:sldChg>
      <pc:sldChg chg="addSp modSp mod">
        <pc:chgData name="Timothy D Anderson" userId="f33d95cc-121d-4b65-b3f3-b1c0eec26770" providerId="ADAL" clId="{4C6F9908-7B0F-48F7-AA42-09E7C47E8BF8}" dt="2020-11-11T23:07:07.767" v="1777" actId="1076"/>
        <pc:sldMkLst>
          <pc:docMk/>
          <pc:sldMk cId="326392269" sldId="402"/>
        </pc:sldMkLst>
        <pc:spChg chg="mod">
          <ac:chgData name="Timothy D Anderson" userId="f33d95cc-121d-4b65-b3f3-b1c0eec26770" providerId="ADAL" clId="{4C6F9908-7B0F-48F7-AA42-09E7C47E8BF8}" dt="2020-11-11T21:32:07.890" v="754" actId="20577"/>
          <ac:spMkLst>
            <pc:docMk/>
            <pc:sldMk cId="326392269" sldId="402"/>
            <ac:spMk id="3" creationId="{645EDB2B-E02E-47DB-BD7B-6276A0CB1477}"/>
          </ac:spMkLst>
        </pc:spChg>
        <pc:spChg chg="mod">
          <ac:chgData name="Timothy D Anderson" userId="f33d95cc-121d-4b65-b3f3-b1c0eec26770" providerId="ADAL" clId="{4C6F9908-7B0F-48F7-AA42-09E7C47E8BF8}" dt="2020-11-11T23:07:07.767" v="1777" actId="1076"/>
          <ac:spMkLst>
            <pc:docMk/>
            <pc:sldMk cId="326392269" sldId="402"/>
            <ac:spMk id="5" creationId="{44566232-B7AF-4136-886B-05C5C46D6215}"/>
          </ac:spMkLst>
        </pc:spChg>
        <pc:spChg chg="add mod">
          <ac:chgData name="Timothy D Anderson" userId="f33d95cc-121d-4b65-b3f3-b1c0eec26770" providerId="ADAL" clId="{4C6F9908-7B0F-48F7-AA42-09E7C47E8BF8}" dt="2020-11-11T23:06:54.455" v="1774" actId="1076"/>
          <ac:spMkLst>
            <pc:docMk/>
            <pc:sldMk cId="326392269" sldId="402"/>
            <ac:spMk id="7" creationId="{3F2097ED-E709-4D49-AD02-B05DE928371E}"/>
          </ac:spMkLst>
        </pc:spChg>
        <pc:graphicFrameChg chg="add mod modGraphic">
          <ac:chgData name="Timothy D Anderson" userId="f33d95cc-121d-4b65-b3f3-b1c0eec26770" providerId="ADAL" clId="{4C6F9908-7B0F-48F7-AA42-09E7C47E8BF8}" dt="2020-11-11T23:06:06.140" v="1730" actId="1076"/>
          <ac:graphicFrameMkLst>
            <pc:docMk/>
            <pc:sldMk cId="326392269" sldId="402"/>
            <ac:graphicFrameMk id="6" creationId="{1D386DBA-704C-4547-9C6D-8FB598970B79}"/>
          </ac:graphicFrameMkLst>
        </pc:graphicFrameChg>
      </pc:sldChg>
      <pc:sldChg chg="addSp delSp modSp mod">
        <pc:chgData name="Timothy D Anderson" userId="f33d95cc-121d-4b65-b3f3-b1c0eec26770" providerId="ADAL" clId="{4C6F9908-7B0F-48F7-AA42-09E7C47E8BF8}" dt="2020-11-12T00:14:48.945" v="2374" actId="1076"/>
        <pc:sldMkLst>
          <pc:docMk/>
          <pc:sldMk cId="526970792" sldId="408"/>
        </pc:sldMkLst>
        <pc:spChg chg="mod">
          <ac:chgData name="Timothy D Anderson" userId="f33d95cc-121d-4b65-b3f3-b1c0eec26770" providerId="ADAL" clId="{4C6F9908-7B0F-48F7-AA42-09E7C47E8BF8}" dt="2020-11-12T00:14:29.133" v="2370" actId="20577"/>
          <ac:spMkLst>
            <pc:docMk/>
            <pc:sldMk cId="526970792" sldId="408"/>
            <ac:spMk id="3" creationId="{BE1FA0CA-C373-4A24-B48E-9607931BE7F4}"/>
          </ac:spMkLst>
        </pc:spChg>
        <pc:spChg chg="del mod">
          <ac:chgData name="Timothy D Anderson" userId="f33d95cc-121d-4b65-b3f3-b1c0eec26770" providerId="ADAL" clId="{4C6F9908-7B0F-48F7-AA42-09E7C47E8BF8}" dt="2020-11-12T00:14:37.178" v="2372" actId="478"/>
          <ac:spMkLst>
            <pc:docMk/>
            <pc:sldMk cId="526970792" sldId="408"/>
            <ac:spMk id="5" creationId="{37E97B39-C0E1-4717-A6F8-CC9C4B659D27}"/>
          </ac:spMkLst>
        </pc:spChg>
        <pc:spChg chg="add mod">
          <ac:chgData name="Timothy D Anderson" userId="f33d95cc-121d-4b65-b3f3-b1c0eec26770" providerId="ADAL" clId="{4C6F9908-7B0F-48F7-AA42-09E7C47E8BF8}" dt="2020-11-10T21:40:00.388" v="36" actId="1076"/>
          <ac:spMkLst>
            <pc:docMk/>
            <pc:sldMk cId="526970792" sldId="408"/>
            <ac:spMk id="13" creationId="{8E576534-AB4E-40C7-A203-ABA0E93CDDF7}"/>
          </ac:spMkLst>
        </pc:spChg>
        <pc:spChg chg="add mod">
          <ac:chgData name="Timothy D Anderson" userId="f33d95cc-121d-4b65-b3f3-b1c0eec26770" providerId="ADAL" clId="{4C6F9908-7B0F-48F7-AA42-09E7C47E8BF8}" dt="2020-11-12T00:14:44.437" v="2373" actId="1076"/>
          <ac:spMkLst>
            <pc:docMk/>
            <pc:sldMk cId="526970792" sldId="408"/>
            <ac:spMk id="15" creationId="{044DA1D2-22FF-475F-B492-C23DFFE67714}"/>
          </ac:spMkLst>
        </pc:spChg>
        <pc:spChg chg="add mod">
          <ac:chgData name="Timothy D Anderson" userId="f33d95cc-121d-4b65-b3f3-b1c0eec26770" providerId="ADAL" clId="{4C6F9908-7B0F-48F7-AA42-09E7C47E8BF8}" dt="2020-11-12T00:14:48.945" v="2374" actId="1076"/>
          <ac:spMkLst>
            <pc:docMk/>
            <pc:sldMk cId="526970792" sldId="408"/>
            <ac:spMk id="17" creationId="{346CBC86-AE2A-4F53-8167-BAF87483D8E2}"/>
          </ac:spMkLst>
        </pc:spChg>
        <pc:spChg chg="add mod">
          <ac:chgData name="Timothy D Anderson" userId="f33d95cc-121d-4b65-b3f3-b1c0eec26770" providerId="ADAL" clId="{4C6F9908-7B0F-48F7-AA42-09E7C47E8BF8}" dt="2020-11-10T21:41:00.348" v="46" actId="1076"/>
          <ac:spMkLst>
            <pc:docMk/>
            <pc:sldMk cId="526970792" sldId="408"/>
            <ac:spMk id="18" creationId="{EBC4383D-5839-4111-B7F5-7074B65AA0B2}"/>
          </ac:spMkLst>
        </pc:spChg>
        <pc:picChg chg="add mod">
          <ac:chgData name="Timothy D Anderson" userId="f33d95cc-121d-4b65-b3f3-b1c0eec26770" providerId="ADAL" clId="{4C6F9908-7B0F-48F7-AA42-09E7C47E8BF8}" dt="2020-11-10T21:41:02.740" v="47" actId="1076"/>
          <ac:picMkLst>
            <pc:docMk/>
            <pc:sldMk cId="526970792" sldId="408"/>
            <ac:picMk id="7" creationId="{932E6D92-E343-4603-B2D6-9758ACE7B809}"/>
          </ac:picMkLst>
        </pc:picChg>
        <pc:picChg chg="add mod">
          <ac:chgData name="Timothy D Anderson" userId="f33d95cc-121d-4b65-b3f3-b1c0eec26770" providerId="ADAL" clId="{4C6F9908-7B0F-48F7-AA42-09E7C47E8BF8}" dt="2020-11-10T21:41:04.880" v="48" actId="1076"/>
          <ac:picMkLst>
            <pc:docMk/>
            <pc:sldMk cId="526970792" sldId="408"/>
            <ac:picMk id="9" creationId="{4F4FF558-99B8-46F3-A7A9-F5B8EEAE3AE5}"/>
          </ac:picMkLst>
        </pc:picChg>
        <pc:picChg chg="add mod">
          <ac:chgData name="Timothy D Anderson" userId="f33d95cc-121d-4b65-b3f3-b1c0eec26770" providerId="ADAL" clId="{4C6F9908-7B0F-48F7-AA42-09E7C47E8BF8}" dt="2020-11-10T21:41:06.646" v="49" actId="1076"/>
          <ac:picMkLst>
            <pc:docMk/>
            <pc:sldMk cId="526970792" sldId="408"/>
            <ac:picMk id="11" creationId="{BA88FCE3-3750-4846-8C19-A44B2BAA8E7F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1T20:03:40.056" v="340" actId="1076"/>
        <pc:sldMkLst>
          <pc:docMk/>
          <pc:sldMk cId="3200062278" sldId="410"/>
        </pc:sldMkLst>
        <pc:picChg chg="add del mod">
          <ac:chgData name="Timothy D Anderson" userId="f33d95cc-121d-4b65-b3f3-b1c0eec26770" providerId="ADAL" clId="{4C6F9908-7B0F-48F7-AA42-09E7C47E8BF8}" dt="2020-11-11T20:02:19.938" v="330" actId="478"/>
          <ac:picMkLst>
            <pc:docMk/>
            <pc:sldMk cId="3200062278" sldId="410"/>
            <ac:picMk id="7" creationId="{9D768063-C996-4EC4-AB0B-0E9D8BD48CF6}"/>
          </ac:picMkLst>
        </pc:picChg>
        <pc:picChg chg="add del mod">
          <ac:chgData name="Timothy D Anderson" userId="f33d95cc-121d-4b65-b3f3-b1c0eec26770" providerId="ADAL" clId="{4C6F9908-7B0F-48F7-AA42-09E7C47E8BF8}" dt="2020-11-11T20:03:26.224" v="334" actId="478"/>
          <ac:picMkLst>
            <pc:docMk/>
            <pc:sldMk cId="3200062278" sldId="410"/>
            <ac:picMk id="9" creationId="{AC82CE7D-F6B0-417C-B688-7D82B37383DD}"/>
          </ac:picMkLst>
        </pc:picChg>
        <pc:picChg chg="add mod">
          <ac:chgData name="Timothy D Anderson" userId="f33d95cc-121d-4b65-b3f3-b1c0eec26770" providerId="ADAL" clId="{4C6F9908-7B0F-48F7-AA42-09E7C47E8BF8}" dt="2020-11-11T20:02:24.501" v="333" actId="1076"/>
          <ac:picMkLst>
            <pc:docMk/>
            <pc:sldMk cId="3200062278" sldId="410"/>
            <ac:picMk id="10" creationId="{773CA25C-F669-4124-B64B-269A89361441}"/>
          </ac:picMkLst>
        </pc:picChg>
        <pc:picChg chg="add mod">
          <ac:chgData name="Timothy D Anderson" userId="f33d95cc-121d-4b65-b3f3-b1c0eec26770" providerId="ADAL" clId="{4C6F9908-7B0F-48F7-AA42-09E7C47E8BF8}" dt="2020-11-11T20:03:40.056" v="340" actId="1076"/>
          <ac:picMkLst>
            <pc:docMk/>
            <pc:sldMk cId="3200062278" sldId="410"/>
            <ac:picMk id="13" creationId="{D254EBD2-480B-459C-8FC4-90F97795245D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1T20:25:10.066" v="393" actId="1076"/>
        <pc:sldMkLst>
          <pc:docMk/>
          <pc:sldMk cId="1909275138" sldId="411"/>
        </pc:sldMkLst>
        <pc:spChg chg="mod">
          <ac:chgData name="Timothy D Anderson" userId="f33d95cc-121d-4b65-b3f3-b1c0eec26770" providerId="ADAL" clId="{4C6F9908-7B0F-48F7-AA42-09E7C47E8BF8}" dt="2020-11-10T21:47:41.881" v="75" actId="20577"/>
          <ac:spMkLst>
            <pc:docMk/>
            <pc:sldMk cId="1909275138" sldId="411"/>
            <ac:spMk id="4" creationId="{C9D8A05F-D7C2-4BB9-B8C7-33BC3398405F}"/>
          </ac:spMkLst>
        </pc:spChg>
        <pc:spChg chg="mod">
          <ac:chgData name="Timothy D Anderson" userId="f33d95cc-121d-4b65-b3f3-b1c0eec26770" providerId="ADAL" clId="{4C6F9908-7B0F-48F7-AA42-09E7C47E8BF8}" dt="2020-11-10T22:24:06.288" v="194" actId="20577"/>
          <ac:spMkLst>
            <pc:docMk/>
            <pc:sldMk cId="1909275138" sldId="411"/>
            <ac:spMk id="5" creationId="{90D4A1A3-C264-47A9-BA9C-E9321CF096A9}"/>
          </ac:spMkLst>
        </pc:spChg>
        <pc:picChg chg="add mod">
          <ac:chgData name="Timothy D Anderson" userId="f33d95cc-121d-4b65-b3f3-b1c0eec26770" providerId="ADAL" clId="{4C6F9908-7B0F-48F7-AA42-09E7C47E8BF8}" dt="2020-11-11T20:22:18.108" v="383" actId="1076"/>
          <ac:picMkLst>
            <pc:docMk/>
            <pc:sldMk cId="1909275138" sldId="411"/>
            <ac:picMk id="6" creationId="{FD8B5035-486C-4EAE-8E21-088ED917D06E}"/>
          </ac:picMkLst>
        </pc:picChg>
        <pc:picChg chg="add del mod">
          <ac:chgData name="Timothy D Anderson" userId="f33d95cc-121d-4b65-b3f3-b1c0eec26770" providerId="ADAL" clId="{4C6F9908-7B0F-48F7-AA42-09E7C47E8BF8}" dt="2020-11-11T20:25:03.587" v="387" actId="478"/>
          <ac:picMkLst>
            <pc:docMk/>
            <pc:sldMk cId="1909275138" sldId="411"/>
            <ac:picMk id="7" creationId="{B3008B48-277E-4529-9091-BC6019A2D324}"/>
          </ac:picMkLst>
        </pc:picChg>
        <pc:picChg chg="add mod">
          <ac:chgData name="Timothy D Anderson" userId="f33d95cc-121d-4b65-b3f3-b1c0eec26770" providerId="ADAL" clId="{4C6F9908-7B0F-48F7-AA42-09E7C47E8BF8}" dt="2020-11-11T20:25:10.066" v="393" actId="1076"/>
          <ac:picMkLst>
            <pc:docMk/>
            <pc:sldMk cId="1909275138" sldId="411"/>
            <ac:picMk id="10" creationId="{788DDC4D-F65C-4293-A95E-61570C774EB4}"/>
          </ac:picMkLst>
        </pc:picChg>
        <pc:picChg chg="add mod">
          <ac:chgData name="Timothy D Anderson" userId="f33d95cc-121d-4b65-b3f3-b1c0eec26770" providerId="ADAL" clId="{4C6F9908-7B0F-48F7-AA42-09E7C47E8BF8}" dt="2020-11-11T20:25:09.605" v="392" actId="1076"/>
          <ac:picMkLst>
            <pc:docMk/>
            <pc:sldMk cId="1909275138" sldId="411"/>
            <ac:picMk id="12" creationId="{44EBCC9E-5C26-49DE-A732-81C6D6D8AE32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2T00:04:50.554" v="2152" actId="1076"/>
        <pc:sldMkLst>
          <pc:docMk/>
          <pc:sldMk cId="2233196162" sldId="412"/>
        </pc:sldMkLst>
        <pc:spChg chg="mod">
          <ac:chgData name="Timothy D Anderson" userId="f33d95cc-121d-4b65-b3f3-b1c0eec26770" providerId="ADAL" clId="{4C6F9908-7B0F-48F7-AA42-09E7C47E8BF8}" dt="2020-11-10T22:18:07.070" v="169" actId="20577"/>
          <ac:spMkLst>
            <pc:docMk/>
            <pc:sldMk cId="2233196162" sldId="412"/>
            <ac:spMk id="3" creationId="{288CEACB-1269-481E-9DBC-7D4A678CE4D7}"/>
          </ac:spMkLst>
        </pc:spChg>
        <pc:spChg chg="mod">
          <ac:chgData name="Timothy D Anderson" userId="f33d95cc-121d-4b65-b3f3-b1c0eec26770" providerId="ADAL" clId="{4C6F9908-7B0F-48F7-AA42-09E7C47E8BF8}" dt="2020-11-10T21:47:46.723" v="88" actId="20577"/>
          <ac:spMkLst>
            <pc:docMk/>
            <pc:sldMk cId="2233196162" sldId="412"/>
            <ac:spMk id="4" creationId="{C3BD892C-9DD7-4BF6-A928-E71476ED24B9}"/>
          </ac:spMkLst>
        </pc:spChg>
        <pc:spChg chg="mod">
          <ac:chgData name="Timothy D Anderson" userId="f33d95cc-121d-4b65-b3f3-b1c0eec26770" providerId="ADAL" clId="{4C6F9908-7B0F-48F7-AA42-09E7C47E8BF8}" dt="2020-11-12T00:04:50.554" v="2152" actId="1076"/>
          <ac:spMkLst>
            <pc:docMk/>
            <pc:sldMk cId="2233196162" sldId="412"/>
            <ac:spMk id="5" creationId="{AECBC412-49B4-4CB9-B894-C150008DDF35}"/>
          </ac:spMkLst>
        </pc:spChg>
        <pc:picChg chg="add del mod">
          <ac:chgData name="Timothy D Anderson" userId="f33d95cc-121d-4b65-b3f3-b1c0eec26770" providerId="ADAL" clId="{4C6F9908-7B0F-48F7-AA42-09E7C47E8BF8}" dt="2020-11-11T23:55:30.310" v="1819" actId="478"/>
          <ac:picMkLst>
            <pc:docMk/>
            <pc:sldMk cId="2233196162" sldId="412"/>
            <ac:picMk id="7" creationId="{B8FA4152-774A-40FF-BEFB-83D2CC0F0427}"/>
          </ac:picMkLst>
        </pc:picChg>
        <pc:picChg chg="add del mod">
          <ac:chgData name="Timothy D Anderson" userId="f33d95cc-121d-4b65-b3f3-b1c0eec26770" providerId="ADAL" clId="{4C6F9908-7B0F-48F7-AA42-09E7C47E8BF8}" dt="2020-11-11T23:55:30.797" v="1820" actId="478"/>
          <ac:picMkLst>
            <pc:docMk/>
            <pc:sldMk cId="2233196162" sldId="412"/>
            <ac:picMk id="9" creationId="{F83D30A3-DEA9-4EFF-9AFC-ACED90F08CE2}"/>
          </ac:picMkLst>
        </pc:picChg>
        <pc:picChg chg="add del mod">
          <ac:chgData name="Timothy D Anderson" userId="f33d95cc-121d-4b65-b3f3-b1c0eec26770" providerId="ADAL" clId="{4C6F9908-7B0F-48F7-AA42-09E7C47E8BF8}" dt="2020-11-11T23:55:31.154" v="1822" actId="478"/>
          <ac:picMkLst>
            <pc:docMk/>
            <pc:sldMk cId="2233196162" sldId="412"/>
            <ac:picMk id="11" creationId="{84DD517C-9573-499F-9D27-B40C83763AF6}"/>
          </ac:picMkLst>
        </pc:picChg>
        <pc:picChg chg="add mod">
          <ac:chgData name="Timothy D Anderson" userId="f33d95cc-121d-4b65-b3f3-b1c0eec26770" providerId="ADAL" clId="{4C6F9908-7B0F-48F7-AA42-09E7C47E8BF8}" dt="2020-11-11T23:58:06.505" v="1882" actId="1076"/>
          <ac:picMkLst>
            <pc:docMk/>
            <pc:sldMk cId="2233196162" sldId="412"/>
            <ac:picMk id="13" creationId="{48B1910C-BEAF-4A24-A346-BD8E4F8D0334}"/>
          </ac:picMkLst>
        </pc:picChg>
        <pc:picChg chg="add mod">
          <ac:chgData name="Timothy D Anderson" userId="f33d95cc-121d-4b65-b3f3-b1c0eec26770" providerId="ADAL" clId="{4C6F9908-7B0F-48F7-AA42-09E7C47E8BF8}" dt="2020-11-11T23:56:26.618" v="1830" actId="1076"/>
          <ac:picMkLst>
            <pc:docMk/>
            <pc:sldMk cId="2233196162" sldId="412"/>
            <ac:picMk id="15" creationId="{88C0481E-59DD-456F-99A6-85DEBF4AF756}"/>
          </ac:picMkLst>
        </pc:picChg>
        <pc:picChg chg="add mod">
          <ac:chgData name="Timothy D Anderson" userId="f33d95cc-121d-4b65-b3f3-b1c0eec26770" providerId="ADAL" clId="{4C6F9908-7B0F-48F7-AA42-09E7C47E8BF8}" dt="2020-11-11T23:58:09.709" v="1883" actId="1076"/>
          <ac:picMkLst>
            <pc:docMk/>
            <pc:sldMk cId="2233196162" sldId="412"/>
            <ac:picMk id="17" creationId="{7B1E8920-C5E9-43C9-A686-B2F3C2D0442A}"/>
          </ac:picMkLst>
        </pc:picChg>
      </pc:sldChg>
      <pc:sldChg chg="addSp modSp mod">
        <pc:chgData name="Timothy D Anderson" userId="f33d95cc-121d-4b65-b3f3-b1c0eec26770" providerId="ADAL" clId="{4C6F9908-7B0F-48F7-AA42-09E7C47E8BF8}" dt="2020-11-11T20:31:11.452" v="405" actId="1076"/>
        <pc:sldMkLst>
          <pc:docMk/>
          <pc:sldMk cId="379950080" sldId="413"/>
        </pc:sldMkLst>
        <pc:spChg chg="mod">
          <ac:chgData name="Timothy D Anderson" userId="f33d95cc-121d-4b65-b3f3-b1c0eec26770" providerId="ADAL" clId="{4C6F9908-7B0F-48F7-AA42-09E7C47E8BF8}" dt="2020-11-10T21:54:29.924" v="147" actId="20577"/>
          <ac:spMkLst>
            <pc:docMk/>
            <pc:sldMk cId="379950080" sldId="413"/>
            <ac:spMk id="4" creationId="{890479E1-F993-4F40-A765-FBCBE6C2C7F9}"/>
          </ac:spMkLst>
        </pc:spChg>
        <pc:spChg chg="mod">
          <ac:chgData name="Timothy D Anderson" userId="f33d95cc-121d-4b65-b3f3-b1c0eec26770" providerId="ADAL" clId="{4C6F9908-7B0F-48F7-AA42-09E7C47E8BF8}" dt="2020-11-10T22:30:34.130" v="296" actId="20577"/>
          <ac:spMkLst>
            <pc:docMk/>
            <pc:sldMk cId="379950080" sldId="413"/>
            <ac:spMk id="5" creationId="{A91F9A7B-39D5-4DF9-94CD-B63390A40518}"/>
          </ac:spMkLst>
        </pc:spChg>
        <pc:picChg chg="add mod">
          <ac:chgData name="Timothy D Anderson" userId="f33d95cc-121d-4b65-b3f3-b1c0eec26770" providerId="ADAL" clId="{4C6F9908-7B0F-48F7-AA42-09E7C47E8BF8}" dt="2020-11-11T20:27:54.326" v="397" actId="1076"/>
          <ac:picMkLst>
            <pc:docMk/>
            <pc:sldMk cId="379950080" sldId="413"/>
            <ac:picMk id="7" creationId="{9D76F0E8-C020-4DDD-9DDD-1B0F4B6D1E7C}"/>
          </ac:picMkLst>
        </pc:picChg>
        <pc:picChg chg="add mod">
          <ac:chgData name="Timothy D Anderson" userId="f33d95cc-121d-4b65-b3f3-b1c0eec26770" providerId="ADAL" clId="{4C6F9908-7B0F-48F7-AA42-09E7C47E8BF8}" dt="2020-11-11T20:30:22.374" v="402" actId="1076"/>
          <ac:picMkLst>
            <pc:docMk/>
            <pc:sldMk cId="379950080" sldId="413"/>
            <ac:picMk id="9" creationId="{526CC282-C1B6-4B01-A3D0-96997606F21F}"/>
          </ac:picMkLst>
        </pc:picChg>
        <pc:picChg chg="add mod">
          <ac:chgData name="Timothy D Anderson" userId="f33d95cc-121d-4b65-b3f3-b1c0eec26770" providerId="ADAL" clId="{4C6F9908-7B0F-48F7-AA42-09E7C47E8BF8}" dt="2020-11-11T20:31:11.452" v="405" actId="1076"/>
          <ac:picMkLst>
            <pc:docMk/>
            <pc:sldMk cId="379950080" sldId="413"/>
            <ac:picMk id="11" creationId="{D0619ABC-CEDE-41DB-BB2F-2702C33EDEE2}"/>
          </ac:picMkLst>
        </pc:picChg>
      </pc:sldChg>
      <pc:sldChg chg="add del">
        <pc:chgData name="Timothy D Anderson" userId="f33d95cc-121d-4b65-b3f3-b1c0eec26770" providerId="ADAL" clId="{4C6F9908-7B0F-48F7-AA42-09E7C47E8BF8}" dt="2020-11-10T21:40:31.458" v="40"/>
        <pc:sldMkLst>
          <pc:docMk/>
          <pc:sldMk cId="9901272" sldId="418"/>
        </pc:sldMkLst>
      </pc:sldChg>
      <pc:sldChg chg="modSp new mod">
        <pc:chgData name="Timothy D Anderson" userId="f33d95cc-121d-4b65-b3f3-b1c0eec26770" providerId="ADAL" clId="{4C6F9908-7B0F-48F7-AA42-09E7C47E8BF8}" dt="2020-11-10T22:17:57.700" v="165" actId="20577"/>
        <pc:sldMkLst>
          <pc:docMk/>
          <pc:sldMk cId="2952652656" sldId="418"/>
        </pc:sldMkLst>
        <pc:spChg chg="mod">
          <ac:chgData name="Timothy D Anderson" userId="f33d95cc-121d-4b65-b3f3-b1c0eec26770" providerId="ADAL" clId="{4C6F9908-7B0F-48F7-AA42-09E7C47E8BF8}" dt="2020-11-10T21:53:08.830" v="117" actId="20577"/>
          <ac:spMkLst>
            <pc:docMk/>
            <pc:sldMk cId="2952652656" sldId="418"/>
            <ac:spMk id="2" creationId="{48A3C14E-C5C7-490A-8768-EC28A4D3C8C2}"/>
          </ac:spMkLst>
        </pc:spChg>
        <pc:spChg chg="mod">
          <ac:chgData name="Timothy D Anderson" userId="f33d95cc-121d-4b65-b3f3-b1c0eec26770" providerId="ADAL" clId="{4C6F9908-7B0F-48F7-AA42-09E7C47E8BF8}" dt="2020-11-10T22:17:57.700" v="165" actId="20577"/>
          <ac:spMkLst>
            <pc:docMk/>
            <pc:sldMk cId="2952652656" sldId="418"/>
            <ac:spMk id="4" creationId="{55826B93-A209-4569-B033-E2B86BF4BEF3}"/>
          </ac:spMkLst>
        </pc:spChg>
      </pc:sldChg>
      <pc:sldChg chg="addSp delSp modSp mod modAnim">
        <pc:chgData name="Timothy D Anderson" userId="f33d95cc-121d-4b65-b3f3-b1c0eec26770" providerId="ADAL" clId="{4C6F9908-7B0F-48F7-AA42-09E7C47E8BF8}" dt="2020-11-12T00:05:37.843" v="2179" actId="1076"/>
        <pc:sldMkLst>
          <pc:docMk/>
          <pc:sldMk cId="3147886103" sldId="419"/>
        </pc:sldMkLst>
        <pc:spChg chg="mod">
          <ac:chgData name="Timothy D Anderson" userId="f33d95cc-121d-4b65-b3f3-b1c0eec26770" providerId="ADAL" clId="{4C6F9908-7B0F-48F7-AA42-09E7C47E8BF8}" dt="2020-11-10T22:18:09.891" v="173" actId="20577"/>
          <ac:spMkLst>
            <pc:docMk/>
            <pc:sldMk cId="3147886103" sldId="419"/>
            <ac:spMk id="3" creationId="{5BAE66D1-D8B8-400B-838C-A85CC72F7C91}"/>
          </ac:spMkLst>
        </pc:spChg>
        <pc:spChg chg="mod">
          <ac:chgData name="Timothy D Anderson" userId="f33d95cc-121d-4b65-b3f3-b1c0eec26770" providerId="ADAL" clId="{4C6F9908-7B0F-48F7-AA42-09E7C47E8BF8}" dt="2020-11-12T00:05:18.665" v="2175" actId="14100"/>
          <ac:spMkLst>
            <pc:docMk/>
            <pc:sldMk cId="3147886103" sldId="419"/>
            <ac:spMk id="4" creationId="{F1C65067-46DC-4876-8199-7919C46047F8}"/>
          </ac:spMkLst>
        </pc:spChg>
        <pc:spChg chg="del">
          <ac:chgData name="Timothy D Anderson" userId="f33d95cc-121d-4b65-b3f3-b1c0eec26770" providerId="ADAL" clId="{4C6F9908-7B0F-48F7-AA42-09E7C47E8BF8}" dt="2020-11-12T00:05:28.224" v="2178" actId="478"/>
          <ac:spMkLst>
            <pc:docMk/>
            <pc:sldMk cId="3147886103" sldId="419"/>
            <ac:spMk id="5" creationId="{230FC5F3-BDD2-4A2E-B6EC-F8C3AFA5FC48}"/>
          </ac:spMkLst>
        </pc:spChg>
        <pc:picChg chg="add mod">
          <ac:chgData name="Timothy D Anderson" userId="f33d95cc-121d-4b65-b3f3-b1c0eec26770" providerId="ADAL" clId="{4C6F9908-7B0F-48F7-AA42-09E7C47E8BF8}" dt="2020-11-12T00:05:37.843" v="2179" actId="1076"/>
          <ac:picMkLst>
            <pc:docMk/>
            <pc:sldMk cId="3147886103" sldId="419"/>
            <ac:picMk id="6" creationId="{1A059A2A-60EA-49DC-BE2C-E52A78DD7779}"/>
          </ac:picMkLst>
        </pc:picChg>
      </pc:sldChg>
      <pc:sldChg chg="modSp mod">
        <pc:chgData name="Timothy D Anderson" userId="f33d95cc-121d-4b65-b3f3-b1c0eec26770" providerId="ADAL" clId="{4C6F9908-7B0F-48F7-AA42-09E7C47E8BF8}" dt="2020-11-11T23:20:32.731" v="1782" actId="1076"/>
        <pc:sldMkLst>
          <pc:docMk/>
          <pc:sldMk cId="3078532535" sldId="430"/>
        </pc:sldMkLst>
        <pc:picChg chg="mod">
          <ac:chgData name="Timothy D Anderson" userId="f33d95cc-121d-4b65-b3f3-b1c0eec26770" providerId="ADAL" clId="{4C6F9908-7B0F-48F7-AA42-09E7C47E8BF8}" dt="2020-11-11T23:20:32.731" v="1782" actId="1076"/>
          <ac:picMkLst>
            <pc:docMk/>
            <pc:sldMk cId="3078532535" sldId="430"/>
            <ac:picMk id="8" creationId="{E434323B-9633-4D7A-8D72-00989236624B}"/>
          </ac:picMkLst>
        </pc:picChg>
      </pc:sldChg>
      <pc:sldChg chg="addSp delSp modSp mod modAnim">
        <pc:chgData name="Timothy D Anderson" userId="f33d95cc-121d-4b65-b3f3-b1c0eec26770" providerId="ADAL" clId="{4C6F9908-7B0F-48F7-AA42-09E7C47E8BF8}" dt="2020-11-12T00:08:12.532" v="2229" actId="14100"/>
        <pc:sldMkLst>
          <pc:docMk/>
          <pc:sldMk cId="2086497716" sldId="431"/>
        </pc:sldMkLst>
        <pc:spChg chg="mod">
          <ac:chgData name="Timothy D Anderson" userId="f33d95cc-121d-4b65-b3f3-b1c0eec26770" providerId="ADAL" clId="{4C6F9908-7B0F-48F7-AA42-09E7C47E8BF8}" dt="2020-11-12T00:08:12.532" v="2229" actId="14100"/>
          <ac:spMkLst>
            <pc:docMk/>
            <pc:sldMk cId="2086497716" sldId="431"/>
            <ac:spMk id="3" creationId="{AE70A451-AE7F-4F7C-89B8-CF146BC2C078}"/>
          </ac:spMkLst>
        </pc:spChg>
        <pc:spChg chg="mod">
          <ac:chgData name="Timothy D Anderson" userId="f33d95cc-121d-4b65-b3f3-b1c0eec26770" providerId="ADAL" clId="{4C6F9908-7B0F-48F7-AA42-09E7C47E8BF8}" dt="2020-11-12T00:05:59.975" v="2220" actId="14100"/>
          <ac:spMkLst>
            <pc:docMk/>
            <pc:sldMk cId="2086497716" sldId="431"/>
            <ac:spMk id="4" creationId="{C04E74A0-209D-428C-880A-F7E1C8A8E1D7}"/>
          </ac:spMkLst>
        </pc:spChg>
        <pc:spChg chg="del">
          <ac:chgData name="Timothy D Anderson" userId="f33d95cc-121d-4b65-b3f3-b1c0eec26770" providerId="ADAL" clId="{4C6F9908-7B0F-48F7-AA42-09E7C47E8BF8}" dt="2020-11-12T00:06:08.238" v="2223" actId="478"/>
          <ac:spMkLst>
            <pc:docMk/>
            <pc:sldMk cId="2086497716" sldId="431"/>
            <ac:spMk id="5" creationId="{28646328-8992-45FE-9E0F-2667D85F54DD}"/>
          </ac:spMkLst>
        </pc:spChg>
        <pc:picChg chg="add mod">
          <ac:chgData name="Timothy D Anderson" userId="f33d95cc-121d-4b65-b3f3-b1c0eec26770" providerId="ADAL" clId="{4C6F9908-7B0F-48F7-AA42-09E7C47E8BF8}" dt="2020-11-12T00:06:15.430" v="2224" actId="1076"/>
          <ac:picMkLst>
            <pc:docMk/>
            <pc:sldMk cId="2086497716" sldId="431"/>
            <ac:picMk id="6" creationId="{6D385359-919F-4906-BA18-27306BEF4614}"/>
          </ac:picMkLst>
        </pc:picChg>
      </pc:sldChg>
    </pc:docChg>
  </pc:docChgLst>
  <pc:docChgLst>
    <pc:chgData name="Alexander D Soto" userId="S::ads524@nau.edu::1d982df1-030d-4b8e-8ebd-952ddd1b2008" providerId="AD" clId="Web-{AB9E5BAB-A4EC-411C-96DC-E4FA223346C2}"/>
    <pc:docChg chg="sldOrd">
      <pc:chgData name="Alexander D Soto" userId="S::ads524@nau.edu::1d982df1-030d-4b8e-8ebd-952ddd1b2008" providerId="AD" clId="Web-{AB9E5BAB-A4EC-411C-96DC-E4FA223346C2}" dt="2021-02-24T17:11:14.077" v="2"/>
      <pc:docMkLst>
        <pc:docMk/>
      </pc:docMkLst>
      <pc:sldChg chg="addCm">
        <pc:chgData name="Alexander D Soto" userId="S::ads524@nau.edu::1d982df1-030d-4b8e-8ebd-952ddd1b2008" providerId="AD" clId="Web-{AB9E5BAB-A4EC-411C-96DC-E4FA223346C2}" dt="2021-02-24T17:04:35.347" v="0"/>
        <pc:sldMkLst>
          <pc:docMk/>
          <pc:sldMk cId="645251281" sldId="327"/>
        </pc:sldMkLst>
      </pc:sldChg>
      <pc:sldChg chg="addCm">
        <pc:chgData name="Alexander D Soto" userId="S::ads524@nau.edu::1d982df1-030d-4b8e-8ebd-952ddd1b2008" providerId="AD" clId="Web-{AB9E5BAB-A4EC-411C-96DC-E4FA223346C2}" dt="2021-02-24T17:11:14.077" v="2"/>
        <pc:sldMkLst>
          <pc:docMk/>
          <pc:sldMk cId="1909275138" sldId="411"/>
        </pc:sldMkLst>
      </pc:sldChg>
      <pc:sldChg chg="ord">
        <pc:chgData name="Alexander D Soto" userId="S::ads524@nau.edu::1d982df1-030d-4b8e-8ebd-952ddd1b2008" providerId="AD" clId="Web-{AB9E5BAB-A4EC-411C-96DC-E4FA223346C2}" dt="2021-02-24T17:10:29.919" v="1"/>
        <pc:sldMkLst>
          <pc:docMk/>
          <pc:sldMk cId="2843473523" sldId="449"/>
        </pc:sldMkLst>
      </pc:sldChg>
    </pc:docChg>
  </pc:docChgLst>
  <pc:docChgLst>
    <pc:chgData name="Alexander D Soto" userId="S::ads524@nau.edu::1d982df1-030d-4b8e-8ebd-952ddd1b2008" providerId="AD" clId="Web-{806ACB64-9F63-49FD-A91B-977EF96824AC}"/>
    <pc:docChg chg="delSld">
      <pc:chgData name="Alexander D Soto" userId="S::ads524@nau.edu::1d982df1-030d-4b8e-8ebd-952ddd1b2008" providerId="AD" clId="Web-{806ACB64-9F63-49FD-A91B-977EF96824AC}" dt="2021-02-25T01:00:07.916" v="0"/>
      <pc:docMkLst>
        <pc:docMk/>
      </pc:docMkLst>
      <pc:sldChg chg="del">
        <pc:chgData name="Alexander D Soto" userId="S::ads524@nau.edu::1d982df1-030d-4b8e-8ebd-952ddd1b2008" providerId="AD" clId="Web-{806ACB64-9F63-49FD-A91B-977EF96824AC}" dt="2021-02-25T01:00:07.916" v="0"/>
        <pc:sldMkLst>
          <pc:docMk/>
          <pc:sldMk cId="1732509313" sldId="417"/>
        </pc:sldMkLst>
      </pc:sldChg>
    </pc:docChg>
  </pc:docChgLst>
  <pc:docChgLst>
    <pc:chgData name="Alexander D Soto" userId="S::ads524@nau.edu::1d982df1-030d-4b8e-8ebd-952ddd1b2008" providerId="AD" clId="Web-{A53339DC-220C-432E-AE08-6357F30F6851}"/>
    <pc:docChg chg="modSld">
      <pc:chgData name="Alexander D Soto" userId="S::ads524@nau.edu::1d982df1-030d-4b8e-8ebd-952ddd1b2008" providerId="AD" clId="Web-{A53339DC-220C-432E-AE08-6357F30F6851}" dt="2020-11-12T18:09:12.538" v="95" actId="20577"/>
      <pc:docMkLst>
        <pc:docMk/>
      </pc:docMkLst>
      <pc:sldChg chg="addSp modSp">
        <pc:chgData name="Alexander D Soto" userId="S::ads524@nau.edu::1d982df1-030d-4b8e-8ebd-952ddd1b2008" providerId="AD" clId="Web-{A53339DC-220C-432E-AE08-6357F30F6851}" dt="2020-11-12T18:08:13.972" v="77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A53339DC-220C-432E-AE08-6357F30F6851}" dt="2020-11-12T18:06:03.699" v="21" actId="14100"/>
          <ac:spMkLst>
            <pc:docMk/>
            <pc:sldMk cId="1732509313" sldId="417"/>
            <ac:spMk id="7" creationId="{7F5FAA3C-AE48-4CB2-A894-0B690CAB1325}"/>
          </ac:spMkLst>
        </pc:spChg>
        <pc:spChg chg="add mod">
          <ac:chgData name="Alexander D Soto" userId="S::ads524@nau.edu::1d982df1-030d-4b8e-8ebd-952ddd1b2008" providerId="AD" clId="Web-{A53339DC-220C-432E-AE08-6357F30F6851}" dt="2020-11-12T18:08:13.972" v="77" actId="20577"/>
          <ac:spMkLst>
            <pc:docMk/>
            <pc:sldMk cId="1732509313" sldId="417"/>
            <ac:spMk id="9" creationId="{DB80AC5F-21F6-4E4A-BEB9-F3D07DD81852}"/>
          </ac:spMkLst>
        </pc:spChg>
        <pc:picChg chg="add mod">
          <ac:chgData name="Alexander D Soto" userId="S::ads524@nau.edu::1d982df1-030d-4b8e-8ebd-952ddd1b2008" providerId="AD" clId="Web-{A53339DC-220C-432E-AE08-6357F30F6851}" dt="2020-11-12T18:07:38.032" v="32" actId="1076"/>
          <ac:picMkLst>
            <pc:docMk/>
            <pc:sldMk cId="1732509313" sldId="417"/>
            <ac:picMk id="8" creationId="{F1FE44F9-3AED-400F-94B1-631C00F220D4}"/>
          </ac:picMkLst>
        </pc:picChg>
      </pc:sldChg>
      <pc:sldChg chg="modSp">
        <pc:chgData name="Alexander D Soto" userId="S::ads524@nau.edu::1d982df1-030d-4b8e-8ebd-952ddd1b2008" providerId="AD" clId="Web-{A53339DC-220C-432E-AE08-6357F30F6851}" dt="2020-11-12T18:09:12.538" v="95" actId="20577"/>
        <pc:sldMkLst>
          <pc:docMk/>
          <pc:sldMk cId="4033908988" sldId="441"/>
        </pc:sldMkLst>
        <pc:spChg chg="mod">
          <ac:chgData name="Alexander D Soto" userId="S::ads524@nau.edu::1d982df1-030d-4b8e-8ebd-952ddd1b2008" providerId="AD" clId="Web-{A53339DC-220C-432E-AE08-6357F30F6851}" dt="2020-11-12T18:09:12.538" v="95" actId="20577"/>
          <ac:spMkLst>
            <pc:docMk/>
            <pc:sldMk cId="4033908988" sldId="441"/>
            <ac:spMk id="5" creationId="{72B41765-FFE6-4CEB-B7F9-8CDA296DA0AC}"/>
          </ac:spMkLst>
        </pc:spChg>
      </pc:sldChg>
    </pc:docChg>
  </pc:docChgLst>
  <pc:docChgLst>
    <pc:chgData name="Sam A Mangialardi" userId="S::sam927@nau.edu::c95fa8d0-8aa5-43d6-9d31-8ba6f893c9b3" providerId="AD" clId="Web-{F89C0DCF-9AC3-4B12-8972-6EE2393334B3}"/>
    <pc:docChg chg="modSld">
      <pc:chgData name="Sam A Mangialardi" userId="S::sam927@nau.edu::c95fa8d0-8aa5-43d6-9d31-8ba6f893c9b3" providerId="AD" clId="Web-{F89C0DCF-9AC3-4B12-8972-6EE2393334B3}" dt="2021-02-26T19:35:24.961" v="51" actId="20577"/>
      <pc:docMkLst>
        <pc:docMk/>
      </pc:docMkLst>
      <pc:sldChg chg="modSp">
        <pc:chgData name="Sam A Mangialardi" userId="S::sam927@nau.edu::c95fa8d0-8aa5-43d6-9d31-8ba6f893c9b3" providerId="AD" clId="Web-{F89C0DCF-9AC3-4B12-8972-6EE2393334B3}" dt="2021-02-26T19:33:53.597" v="10" actId="20577"/>
        <pc:sldMkLst>
          <pc:docMk/>
          <pc:sldMk cId="1760418028" sldId="361"/>
        </pc:sldMkLst>
        <pc:spChg chg="mod">
          <ac:chgData name="Sam A Mangialardi" userId="S::sam927@nau.edu::c95fa8d0-8aa5-43d6-9d31-8ba6f893c9b3" providerId="AD" clId="Web-{F89C0DCF-9AC3-4B12-8972-6EE2393334B3}" dt="2021-02-26T19:33:53.597" v="10" actId="20577"/>
          <ac:spMkLst>
            <pc:docMk/>
            <pc:sldMk cId="1760418028" sldId="361"/>
            <ac:spMk id="12" creationId="{79C6FCEA-FE4A-4FD8-8FC0-ABACDCDA0182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44.772" v="32" actId="20577"/>
        <pc:sldMkLst>
          <pc:docMk/>
          <pc:sldMk cId="1934661711" sldId="447"/>
        </pc:sldMkLst>
        <pc:spChg chg="mod">
          <ac:chgData name="Sam A Mangialardi" userId="S::sam927@nau.edu::c95fa8d0-8aa5-43d6-9d31-8ba6f893c9b3" providerId="AD" clId="Web-{F89C0DCF-9AC3-4B12-8972-6EE2393334B3}" dt="2021-02-26T19:34:44.772" v="32" actId="20577"/>
          <ac:spMkLst>
            <pc:docMk/>
            <pc:sldMk cId="1934661711" sldId="447"/>
            <ac:spMk id="8" creationId="{C766D291-BA47-4DE3-886C-AB535854C07F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59.007" v="35" actId="20577"/>
        <pc:sldMkLst>
          <pc:docMk/>
          <pc:sldMk cId="903888108" sldId="448"/>
        </pc:sldMkLst>
        <pc:spChg chg="mod">
          <ac:chgData name="Sam A Mangialardi" userId="S::sam927@nau.edu::c95fa8d0-8aa5-43d6-9d31-8ba6f893c9b3" providerId="AD" clId="Web-{F89C0DCF-9AC3-4B12-8972-6EE2393334B3}" dt="2021-02-26T19:34:59.007" v="35" actId="20577"/>
          <ac:spMkLst>
            <pc:docMk/>
            <pc:sldMk cId="903888108" sldId="448"/>
            <ac:spMk id="7" creationId="{A41EAF07-F13A-48A4-B879-2BACEB162641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5:24.961" v="51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F89C0DCF-9AC3-4B12-8972-6EE2393334B3}" dt="2021-02-26T19:32:14.561" v="8" actId="20577"/>
          <ac:spMkLst>
            <pc:docMk/>
            <pc:sldMk cId="719512023" sldId="451"/>
            <ac:spMk id="2" creationId="{E0DF04B5-D8D4-4746-8D4D-1E9E885C57F0}"/>
          </ac:spMkLst>
        </pc:spChg>
        <pc:spChg chg="mod">
          <ac:chgData name="Sam A Mangialardi" userId="S::sam927@nau.edu::c95fa8d0-8aa5-43d6-9d31-8ba6f893c9b3" providerId="AD" clId="Web-{F89C0DCF-9AC3-4B12-8972-6EE2393334B3}" dt="2021-02-26T19:31:59.482" v="1" actId="20577"/>
          <ac:spMkLst>
            <pc:docMk/>
            <pc:sldMk cId="719512023" sldId="451"/>
            <ac:spMk id="4" creationId="{0877C950-5D63-4A30-9954-F5FB3D6225BC}"/>
          </ac:spMkLst>
        </pc:spChg>
        <pc:spChg chg="mod">
          <ac:chgData name="Sam A Mangialardi" userId="S::sam927@nau.edu::c95fa8d0-8aa5-43d6-9d31-8ba6f893c9b3" providerId="AD" clId="Web-{F89C0DCF-9AC3-4B12-8972-6EE2393334B3}" dt="2021-02-26T19:35:16.289" v="43" actId="20577"/>
          <ac:spMkLst>
            <pc:docMk/>
            <pc:sldMk cId="719512023" sldId="451"/>
            <ac:spMk id="6" creationId="{CC8D3811-0E7B-4100-8992-3AE7A470CB1C}"/>
          </ac:spMkLst>
        </pc:spChg>
        <pc:spChg chg="mod">
          <ac:chgData name="Sam A Mangialardi" userId="S::sam927@nau.edu::c95fa8d0-8aa5-43d6-9d31-8ba6f893c9b3" providerId="AD" clId="Web-{F89C0DCF-9AC3-4B12-8972-6EE2393334B3}" dt="2021-02-26T19:35:19.992" v="46" actId="20577"/>
          <ac:spMkLst>
            <pc:docMk/>
            <pc:sldMk cId="719512023" sldId="451"/>
            <ac:spMk id="8" creationId="{386C07E5-3726-400F-B07B-AEAD1875AC4B}"/>
          </ac:spMkLst>
        </pc:spChg>
        <pc:spChg chg="mod">
          <ac:chgData name="Sam A Mangialardi" userId="S::sam927@nau.edu::c95fa8d0-8aa5-43d6-9d31-8ba6f893c9b3" providerId="AD" clId="Web-{F89C0DCF-9AC3-4B12-8972-6EE2393334B3}" dt="2021-02-26T19:35:24.961" v="51" actId="20577"/>
          <ac:spMkLst>
            <pc:docMk/>
            <pc:sldMk cId="719512023" sldId="451"/>
            <ac:spMk id="11" creationId="{D35A0F76-E8AA-4AD5-8671-37DCC7251D61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19.833" v="21" actId="20577"/>
        <pc:sldMkLst>
          <pc:docMk/>
          <pc:sldMk cId="3253336583" sldId="452"/>
        </pc:sldMkLst>
        <pc:spChg chg="mod">
          <ac:chgData name="Sam A Mangialardi" userId="S::sam927@nau.edu::c95fa8d0-8aa5-43d6-9d31-8ba6f893c9b3" providerId="AD" clId="Web-{F89C0DCF-9AC3-4B12-8972-6EE2393334B3}" dt="2021-02-26T19:34:11.739" v="15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Sam A Mangialardi" userId="S::sam927@nau.edu::c95fa8d0-8aa5-43d6-9d31-8ba6f893c9b3" providerId="AD" clId="Web-{F89C0DCF-9AC3-4B12-8972-6EE2393334B3}" dt="2021-02-26T19:34:16.270" v="18" actId="20577"/>
          <ac:spMkLst>
            <pc:docMk/>
            <pc:sldMk cId="3253336583" sldId="452"/>
            <ac:spMk id="11" creationId="{F66A48CA-3CD1-42D9-B3DC-9FDFE8181072}"/>
          </ac:spMkLst>
        </pc:spChg>
        <pc:spChg chg="mod">
          <ac:chgData name="Sam A Mangialardi" userId="S::sam927@nau.edu::c95fa8d0-8aa5-43d6-9d31-8ba6f893c9b3" providerId="AD" clId="Web-{F89C0DCF-9AC3-4B12-8972-6EE2393334B3}" dt="2021-02-26T19:34:19.833" v="21" actId="20577"/>
          <ac:spMkLst>
            <pc:docMk/>
            <pc:sldMk cId="3253336583" sldId="452"/>
            <ac:spMk id="13" creationId="{046F605B-A17F-4449-8DEE-CC3C752C09B5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35.271" v="28" actId="20577"/>
        <pc:sldMkLst>
          <pc:docMk/>
          <pc:sldMk cId="1129089803" sldId="454"/>
        </pc:sldMkLst>
        <pc:spChg chg="mod">
          <ac:chgData name="Sam A Mangialardi" userId="S::sam927@nau.edu::c95fa8d0-8aa5-43d6-9d31-8ba6f893c9b3" providerId="AD" clId="Web-{F89C0DCF-9AC3-4B12-8972-6EE2393334B3}" dt="2021-02-26T19:34:27.833" v="23" actId="20577"/>
          <ac:spMkLst>
            <pc:docMk/>
            <pc:sldMk cId="1129089803" sldId="454"/>
            <ac:spMk id="6" creationId="{9230BB6C-1A51-487E-B458-31CC24358382}"/>
          </ac:spMkLst>
        </pc:spChg>
        <pc:spChg chg="mod">
          <ac:chgData name="Sam A Mangialardi" userId="S::sam927@nau.edu::c95fa8d0-8aa5-43d6-9d31-8ba6f893c9b3" providerId="AD" clId="Web-{F89C0DCF-9AC3-4B12-8972-6EE2393334B3}" dt="2021-02-26T19:34:32.099" v="26" actId="20577"/>
          <ac:spMkLst>
            <pc:docMk/>
            <pc:sldMk cId="1129089803" sldId="454"/>
            <ac:spMk id="10" creationId="{1C14CAC1-1C4D-40DA-B2D1-C0CE207B96C4}"/>
          </ac:spMkLst>
        </pc:spChg>
        <pc:spChg chg="mod">
          <ac:chgData name="Sam A Mangialardi" userId="S::sam927@nau.edu::c95fa8d0-8aa5-43d6-9d31-8ba6f893c9b3" providerId="AD" clId="Web-{F89C0DCF-9AC3-4B12-8972-6EE2393334B3}" dt="2021-02-26T19:34:35.271" v="28" actId="20577"/>
          <ac:spMkLst>
            <pc:docMk/>
            <pc:sldMk cId="1129089803" sldId="454"/>
            <ac:spMk id="11" creationId="{0F676035-072B-4EA9-A2A8-80333E5288D5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5:08.476" v="39" actId="20577"/>
        <pc:sldMkLst>
          <pc:docMk/>
          <pc:sldMk cId="3757069264" sldId="455"/>
        </pc:sldMkLst>
        <pc:spChg chg="mod">
          <ac:chgData name="Sam A Mangialardi" userId="S::sam927@nau.edu::c95fa8d0-8aa5-43d6-9d31-8ba6f893c9b3" providerId="AD" clId="Web-{F89C0DCF-9AC3-4B12-8972-6EE2393334B3}" dt="2021-02-26T19:35:08.476" v="39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02.598" v="12" actId="20577"/>
        <pc:sldMkLst>
          <pc:docMk/>
          <pc:sldMk cId="1448605058" sldId="466"/>
        </pc:sldMkLst>
        <pc:spChg chg="mod">
          <ac:chgData name="Sam A Mangialardi" userId="S::sam927@nau.edu::c95fa8d0-8aa5-43d6-9d31-8ba6f893c9b3" providerId="AD" clId="Web-{F89C0DCF-9AC3-4B12-8972-6EE2393334B3}" dt="2021-02-26T19:34:02.598" v="12" actId="20577"/>
          <ac:spMkLst>
            <pc:docMk/>
            <pc:sldMk cId="1448605058" sldId="466"/>
            <ac:spMk id="11" creationId="{65B905BE-D622-4932-AFFD-C36625C89622}"/>
          </ac:spMkLst>
        </pc:spChg>
      </pc:sldChg>
    </pc:docChg>
  </pc:docChgLst>
  <pc:docChgLst>
    <pc:chgData name="Jake Howells West" userId="S::jhw83@nau.edu::dfd8c275-9a97-4991-a7e2-a4c8295121da" providerId="AD" clId="Web-{4FB417BB-34CA-4F08-AE62-45EFF399718E}"/>
    <pc:docChg chg="addSld modSld sldOrd">
      <pc:chgData name="Jake Howells West" userId="S::jhw83@nau.edu::dfd8c275-9a97-4991-a7e2-a4c8295121da" providerId="AD" clId="Web-{4FB417BB-34CA-4F08-AE62-45EFF399718E}" dt="2021-02-24T21:38:12.533" v="29" actId="1076"/>
      <pc:docMkLst>
        <pc:docMk/>
      </pc:docMkLst>
      <pc:sldChg chg="addSp modSp">
        <pc:chgData name="Jake Howells West" userId="S::jhw83@nau.edu::dfd8c275-9a97-4991-a7e2-a4c8295121da" providerId="AD" clId="Web-{4FB417BB-34CA-4F08-AE62-45EFF399718E}" dt="2021-02-24T21:38:12.533" v="29" actId="1076"/>
        <pc:sldMkLst>
          <pc:docMk/>
          <pc:sldMk cId="3253336583" sldId="452"/>
        </pc:sldMkLst>
        <pc:picChg chg="add mod">
          <ac:chgData name="Jake Howells West" userId="S::jhw83@nau.edu::dfd8c275-9a97-4991-a7e2-a4c8295121da" providerId="AD" clId="Web-{4FB417BB-34CA-4F08-AE62-45EFF399718E}" dt="2021-02-24T21:37:46.704" v="21" actId="1076"/>
          <ac:picMkLst>
            <pc:docMk/>
            <pc:sldMk cId="3253336583" sldId="452"/>
            <ac:picMk id="5" creationId="{B52DF38C-3947-4E8D-8C46-A88D880B1BA1}"/>
          </ac:picMkLst>
        </pc:picChg>
        <pc:picChg chg="add mod">
          <ac:chgData name="Jake Howells West" userId="S::jhw83@nau.edu::dfd8c275-9a97-4991-a7e2-a4c8295121da" providerId="AD" clId="Web-{4FB417BB-34CA-4F08-AE62-45EFF399718E}" dt="2021-02-24T21:38:06.533" v="26" actId="1076"/>
          <ac:picMkLst>
            <pc:docMk/>
            <pc:sldMk cId="3253336583" sldId="452"/>
            <ac:picMk id="6" creationId="{9E1412BB-27B8-4358-8D6A-B3EF7B01ACFE}"/>
          </ac:picMkLst>
        </pc:picChg>
        <pc:picChg chg="add mod">
          <ac:chgData name="Jake Howells West" userId="S::jhw83@nau.edu::dfd8c275-9a97-4991-a7e2-a4c8295121da" providerId="AD" clId="Web-{4FB417BB-34CA-4F08-AE62-45EFF399718E}" dt="2021-02-24T21:38:12.533" v="29" actId="1076"/>
          <ac:picMkLst>
            <pc:docMk/>
            <pc:sldMk cId="3253336583" sldId="452"/>
            <ac:picMk id="7" creationId="{A5F72E53-CAE5-498B-90F1-24A1874875A5}"/>
          </ac:picMkLst>
        </pc:picChg>
      </pc:sldChg>
      <pc:sldChg chg="ord">
        <pc:chgData name="Jake Howells West" userId="S::jhw83@nau.edu::dfd8c275-9a97-4991-a7e2-a4c8295121da" providerId="AD" clId="Web-{4FB417BB-34CA-4F08-AE62-45EFF399718E}" dt="2021-02-24T21:31:02.651" v="18"/>
        <pc:sldMkLst>
          <pc:docMk/>
          <pc:sldMk cId="1243769927" sldId="456"/>
        </pc:sldMkLst>
      </pc:sldChg>
      <pc:sldChg chg="modSp new">
        <pc:chgData name="Jake Howells West" userId="S::jhw83@nau.edu::dfd8c275-9a97-4991-a7e2-a4c8295121da" providerId="AD" clId="Web-{4FB417BB-34CA-4F08-AE62-45EFF399718E}" dt="2021-02-24T21:24:19.052" v="9" actId="20577"/>
        <pc:sldMkLst>
          <pc:docMk/>
          <pc:sldMk cId="816915786" sldId="458"/>
        </pc:sldMkLst>
        <pc:spChg chg="mod">
          <ac:chgData name="Jake Howells West" userId="S::jhw83@nau.edu::dfd8c275-9a97-4991-a7e2-a4c8295121da" providerId="AD" clId="Web-{4FB417BB-34CA-4F08-AE62-45EFF399718E}" dt="2021-02-24T21:24:19.052" v="9" actId="20577"/>
          <ac:spMkLst>
            <pc:docMk/>
            <pc:sldMk cId="816915786" sldId="458"/>
            <ac:spMk id="3" creationId="{DBE1E3A7-94A9-4E3E-97ED-765E4EE4E56A}"/>
          </ac:spMkLst>
        </pc:spChg>
      </pc:sldChg>
      <pc:sldChg chg="addSp modSp new">
        <pc:chgData name="Jake Howells West" userId="S::jhw83@nau.edu::dfd8c275-9a97-4991-a7e2-a4c8295121da" providerId="AD" clId="Web-{4FB417BB-34CA-4F08-AE62-45EFF399718E}" dt="2021-02-24T21:25:49.760" v="17" actId="1076"/>
        <pc:sldMkLst>
          <pc:docMk/>
          <pc:sldMk cId="926126015" sldId="459"/>
        </pc:sldMkLst>
        <pc:spChg chg="mod">
          <ac:chgData name="Jake Howells West" userId="S::jhw83@nau.edu::dfd8c275-9a97-4991-a7e2-a4c8295121da" providerId="AD" clId="Web-{4FB417BB-34CA-4F08-AE62-45EFF399718E}" dt="2021-02-24T21:25:41.244" v="14" actId="20577"/>
          <ac:spMkLst>
            <pc:docMk/>
            <pc:sldMk cId="926126015" sldId="459"/>
            <ac:spMk id="3" creationId="{E07F22EA-66D7-4791-8D21-BB5CFD99AC9B}"/>
          </ac:spMkLst>
        </pc:spChg>
        <pc:picChg chg="add mod">
          <ac:chgData name="Jake Howells West" userId="S::jhw83@nau.edu::dfd8c275-9a97-4991-a7e2-a4c8295121da" providerId="AD" clId="Web-{4FB417BB-34CA-4F08-AE62-45EFF399718E}" dt="2021-02-24T21:25:49.760" v="17" actId="1076"/>
          <ac:picMkLst>
            <pc:docMk/>
            <pc:sldMk cId="926126015" sldId="459"/>
            <ac:picMk id="5" creationId="{EC92B2DB-C13A-4422-8799-32B0C377A7B1}"/>
          </ac:picMkLst>
        </pc:picChg>
      </pc:sldChg>
    </pc:docChg>
  </pc:docChgLst>
  <pc:docChgLst>
    <pc:chgData name="Alexander D Soto" userId="S::ads524@nau.edu::1d982df1-030d-4b8e-8ebd-952ddd1b2008" providerId="AD" clId="Web-{832015C1-F516-484D-B2F2-176BF3D3B9CA}"/>
    <pc:docChg chg="modSld">
      <pc:chgData name="Alexander D Soto" userId="S::ads524@nau.edu::1d982df1-030d-4b8e-8ebd-952ddd1b2008" providerId="AD" clId="Web-{832015C1-F516-484D-B2F2-176BF3D3B9CA}" dt="2021-02-25T18:26:01.114" v="17" actId="20577"/>
      <pc:docMkLst>
        <pc:docMk/>
      </pc:docMkLst>
      <pc:sldChg chg="modSp">
        <pc:chgData name="Alexander D Soto" userId="S::ads524@nau.edu::1d982df1-030d-4b8e-8ebd-952ddd1b2008" providerId="AD" clId="Web-{832015C1-F516-484D-B2F2-176BF3D3B9CA}" dt="2021-02-25T18:25:06.923" v="4" actId="20577"/>
        <pc:sldMkLst>
          <pc:docMk/>
          <pc:sldMk cId="2717862842" sldId="351"/>
        </pc:sldMkLst>
        <pc:spChg chg="mod">
          <ac:chgData name="Alexander D Soto" userId="S::ads524@nau.edu::1d982df1-030d-4b8e-8ebd-952ddd1b2008" providerId="AD" clId="Web-{832015C1-F516-484D-B2F2-176BF3D3B9CA}" dt="2021-02-25T18:25:06.923" v="4" actId="20577"/>
          <ac:spMkLst>
            <pc:docMk/>
            <pc:sldMk cId="2717862842" sldId="351"/>
            <ac:spMk id="3" creationId="{44CE64DF-6FC5-4DD7-A1D8-C59EBC3A9711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11.955" v="7" actId="20577"/>
        <pc:sldMkLst>
          <pc:docMk/>
          <pc:sldMk cId="333869463" sldId="378"/>
        </pc:sldMkLst>
        <pc:spChg chg="mod">
          <ac:chgData name="Alexander D Soto" userId="S::ads524@nau.edu::1d982df1-030d-4b8e-8ebd-952ddd1b2008" providerId="AD" clId="Web-{832015C1-F516-484D-B2F2-176BF3D3B9CA}" dt="2021-02-25T18:25:11.955" v="7" actId="20577"/>
          <ac:spMkLst>
            <pc:docMk/>
            <pc:sldMk cId="333869463" sldId="378"/>
            <ac:spMk id="3" creationId="{05240F1B-38B9-469F-92F1-4AAC4A3AEC4F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54.723" v="15" actId="20577"/>
        <pc:sldMkLst>
          <pc:docMk/>
          <pc:sldMk cId="2952652656" sldId="418"/>
        </pc:sldMkLst>
        <pc:spChg chg="mod">
          <ac:chgData name="Alexander D Soto" userId="S::ads524@nau.edu::1d982df1-030d-4b8e-8ebd-952ddd1b2008" providerId="AD" clId="Web-{832015C1-F516-484D-B2F2-176BF3D3B9CA}" dt="2021-02-25T18:25:54.723" v="15" actId="20577"/>
          <ac:spMkLst>
            <pc:docMk/>
            <pc:sldMk cId="2952652656" sldId="418"/>
            <ac:spMk id="4" creationId="{55826B93-A209-4569-B033-E2B86BF4BEF3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02.626" v="2" actId="20577"/>
        <pc:sldMkLst>
          <pc:docMk/>
          <pc:sldMk cId="1706015516" sldId="425"/>
        </pc:sldMkLst>
        <pc:spChg chg="mod">
          <ac:chgData name="Alexander D Soto" userId="S::ads524@nau.edu::1d982df1-030d-4b8e-8ebd-952ddd1b2008" providerId="AD" clId="Web-{832015C1-F516-484D-B2F2-176BF3D3B9CA}" dt="2021-02-25T18:25:02.626" v="2" actId="20577"/>
          <ac:spMkLst>
            <pc:docMk/>
            <pc:sldMk cId="1706015516" sldId="425"/>
            <ac:spMk id="3" creationId="{2BAE15B6-190E-4B15-82BF-AAD596A91432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49.738" v="10" actId="20577"/>
        <pc:sldMkLst>
          <pc:docMk/>
          <pc:sldMk cId="4210952546" sldId="446"/>
        </pc:sldMkLst>
        <pc:spChg chg="mod">
          <ac:chgData name="Alexander D Soto" userId="S::ads524@nau.edu::1d982df1-030d-4b8e-8ebd-952ddd1b2008" providerId="AD" clId="Web-{832015C1-F516-484D-B2F2-176BF3D3B9CA}" dt="2021-02-25T18:25:49.738" v="10" actId="20577"/>
          <ac:spMkLst>
            <pc:docMk/>
            <pc:sldMk cId="4210952546" sldId="446"/>
            <ac:spMk id="2" creationId="{84E3286A-5DF8-4423-9F7C-CF9AAB790944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6:01.114" v="17" actId="20577"/>
        <pc:sldMkLst>
          <pc:docMk/>
          <pc:sldMk cId="2843473523" sldId="449"/>
        </pc:sldMkLst>
        <pc:spChg chg="mod">
          <ac:chgData name="Alexander D Soto" userId="S::ads524@nau.edu::1d982df1-030d-4b8e-8ebd-952ddd1b2008" providerId="AD" clId="Web-{832015C1-F516-484D-B2F2-176BF3D3B9CA}" dt="2021-02-25T18:26:01.114" v="17" actId="20577"/>
          <ac:spMkLst>
            <pc:docMk/>
            <pc:sldMk cId="2843473523" sldId="449"/>
            <ac:spMk id="2" creationId="{95BEB4C3-4B93-4778-AC19-93AE93E44CD7}"/>
          </ac:spMkLst>
        </pc:spChg>
      </pc:sldChg>
    </pc:docChg>
  </pc:docChgLst>
  <pc:docChgLst>
    <pc:chgData name="Sam A Mangialardi" userId="S::sam927@nau.edu::c95fa8d0-8aa5-43d6-9d31-8ba6f893c9b3" providerId="AD" clId="Web-{64640F9E-026C-4224-AB6A-87D3545D5905}"/>
    <pc:docChg chg="modSld">
      <pc:chgData name="Sam A Mangialardi" userId="S::sam927@nau.edu::c95fa8d0-8aa5-43d6-9d31-8ba6f893c9b3" providerId="AD" clId="Web-{64640F9E-026C-4224-AB6A-87D3545D5905}" dt="2020-11-12T05:36:19.484" v="1" actId="1076"/>
      <pc:docMkLst>
        <pc:docMk/>
      </pc:docMkLst>
      <pc:sldChg chg="modSp">
        <pc:chgData name="Sam A Mangialardi" userId="S::sam927@nau.edu::c95fa8d0-8aa5-43d6-9d31-8ba6f893c9b3" providerId="AD" clId="Web-{64640F9E-026C-4224-AB6A-87D3545D5905}" dt="2020-11-12T05:36:19.484" v="1" actId="1076"/>
        <pc:sldMkLst>
          <pc:docMk/>
          <pc:sldMk cId="2365604098" sldId="328"/>
        </pc:sldMkLst>
        <pc:picChg chg="mod">
          <ac:chgData name="Sam A Mangialardi" userId="S::sam927@nau.edu::c95fa8d0-8aa5-43d6-9d31-8ba6f893c9b3" providerId="AD" clId="Web-{64640F9E-026C-4224-AB6A-87D3545D5905}" dt="2020-11-12T05:36:19.484" v="1" actId="1076"/>
          <ac:picMkLst>
            <pc:docMk/>
            <pc:sldMk cId="2365604098" sldId="328"/>
            <ac:picMk id="6" creationId="{0FE0910A-DFAF-45D2-B74E-FD6598EFA6E4}"/>
          </ac:picMkLst>
        </pc:picChg>
      </pc:sldChg>
    </pc:docChg>
  </pc:docChgLst>
  <pc:docChgLst>
    <pc:chgData name="Andrea Georgina Hernandez Limon" userId="S::agh94@nau.edu::6fcd4d0b-4b7f-4755-a530-9eb3ae6ce82a" providerId="AD" clId="Web-{E416D7EB-335B-44B1-AEC4-CABD6ECA5033}"/>
    <pc:docChg chg="modSld">
      <pc:chgData name="Andrea Georgina Hernandez Limon" userId="S::agh94@nau.edu::6fcd4d0b-4b7f-4755-a530-9eb3ae6ce82a" providerId="AD" clId="Web-{E416D7EB-335B-44B1-AEC4-CABD6ECA5033}" dt="2021-02-26T06:16:26.104" v="454" actId="20577"/>
      <pc:docMkLst>
        <pc:docMk/>
      </pc:docMkLst>
      <pc:sldChg chg="addSp modSp">
        <pc:chgData name="Andrea Georgina Hernandez Limon" userId="S::agh94@nau.edu::6fcd4d0b-4b7f-4755-a530-9eb3ae6ce82a" providerId="AD" clId="Web-{E416D7EB-335B-44B1-AEC4-CABD6ECA5033}" dt="2021-02-26T06:12:38.421" v="437" actId="1076"/>
        <pc:sldMkLst>
          <pc:docMk/>
          <pc:sldMk cId="1057314428" sldId="360"/>
        </pc:sldMkLst>
        <pc:spChg chg="mod">
          <ac:chgData name="Andrea Georgina Hernandez Limon" userId="S::agh94@nau.edu::6fcd4d0b-4b7f-4755-a530-9eb3ae6ce82a" providerId="AD" clId="Web-{E416D7EB-335B-44B1-AEC4-CABD6ECA5033}" dt="2021-02-26T06:12:25.389" v="432" actId="20577"/>
          <ac:spMkLst>
            <pc:docMk/>
            <pc:sldMk cId="1057314428" sldId="360"/>
            <ac:spMk id="6" creationId="{1E0D4A18-25E7-4089-A088-140D1D353A93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6:12:38.421" v="437" actId="1076"/>
          <ac:spMkLst>
            <pc:docMk/>
            <pc:sldMk cId="1057314428" sldId="360"/>
            <ac:spMk id="8" creationId="{FF6495C7-FF21-47FF-8B53-E6DF707A98C2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9:49.679" v="417" actId="1076"/>
          <ac:spMkLst>
            <pc:docMk/>
            <pc:sldMk cId="1057314428" sldId="360"/>
            <ac:spMk id="12" creationId="{5FE16460-6BFA-4025-8D3B-34F5136024EB}"/>
          </ac:spMkLst>
        </pc:spChg>
        <pc:graphicFrameChg chg="mod modGraphic">
          <ac:chgData name="Andrea Georgina Hernandez Limon" userId="S::agh94@nau.edu::6fcd4d0b-4b7f-4755-a530-9eb3ae6ce82a" providerId="AD" clId="Web-{E416D7EB-335B-44B1-AEC4-CABD6ECA5033}" dt="2021-02-26T06:09:28.100" v="413"/>
          <ac:graphicFrameMkLst>
            <pc:docMk/>
            <pc:sldMk cId="1057314428" sldId="360"/>
            <ac:graphicFrameMk id="9" creationId="{5622BAFC-BC6C-411A-A0F6-567FF78E2C64}"/>
          </ac:graphicFrameMkLst>
        </pc:graphicFrameChg>
        <pc:graphicFrameChg chg="mod modGraphic">
          <ac:chgData name="Andrea Georgina Hernandez Limon" userId="S::agh94@nau.edu::6fcd4d0b-4b7f-4755-a530-9eb3ae6ce82a" providerId="AD" clId="Web-{E416D7EB-335B-44B1-AEC4-CABD6ECA5033}" dt="2021-02-26T06:12:01.357" v="431"/>
          <ac:graphicFrameMkLst>
            <pc:docMk/>
            <pc:sldMk cId="1057314428" sldId="360"/>
            <ac:graphicFrameMk id="13" creationId="{0A18EC76-DCB4-4CFE-9F4F-094C9430146D}"/>
          </ac:graphicFrameMkLst>
        </pc:graphicFrameChg>
      </pc:sldChg>
      <pc:sldChg chg="modSp">
        <pc:chgData name="Andrea Georgina Hernandez Limon" userId="S::agh94@nau.edu::6fcd4d0b-4b7f-4755-a530-9eb3ae6ce82a" providerId="AD" clId="Web-{E416D7EB-335B-44B1-AEC4-CABD6ECA5033}" dt="2021-02-26T05:56:38.640" v="294" actId="1076"/>
        <pc:sldMkLst>
          <pc:docMk/>
          <pc:sldMk cId="4210952546" sldId="446"/>
        </pc:sldMkLst>
        <pc:spChg chg="mod">
          <ac:chgData name="Andrea Georgina Hernandez Limon" userId="S::agh94@nau.edu::6fcd4d0b-4b7f-4755-a530-9eb3ae6ce82a" providerId="AD" clId="Web-{E416D7EB-335B-44B1-AEC4-CABD6ECA5033}" dt="2021-02-26T05:56:12.076" v="290" actId="14100"/>
          <ac:spMkLst>
            <pc:docMk/>
            <pc:sldMk cId="4210952546" sldId="446"/>
            <ac:spMk id="5" creationId="{1E68F217-A201-4A57-8900-17CE784AF729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6:38.640" v="294" actId="1076"/>
          <ac:spMkLst>
            <pc:docMk/>
            <pc:sldMk cId="4210952546" sldId="446"/>
            <ac:spMk id="7" creationId="{C3525C2C-810C-4509-AC1D-CAD884DEF381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5:56:32.061" v="291" actId="1076"/>
          <ac:picMkLst>
            <pc:docMk/>
            <pc:sldMk cId="4210952546" sldId="446"/>
            <ac:picMk id="8" creationId="{65A6FA58-A65F-4275-AF38-D3F6C6F4F096}"/>
          </ac:picMkLst>
        </pc:picChg>
      </pc:sldChg>
      <pc:sldChg chg="modSp">
        <pc:chgData name="Andrea Georgina Hernandez Limon" userId="S::agh94@nau.edu::6fcd4d0b-4b7f-4755-a530-9eb3ae6ce82a" providerId="AD" clId="Web-{E416D7EB-335B-44B1-AEC4-CABD6ECA5033}" dt="2021-02-26T05:29:35.823" v="21" actId="1076"/>
        <pc:sldMkLst>
          <pc:docMk/>
          <pc:sldMk cId="2843473523" sldId="449"/>
        </pc:sldMkLst>
        <pc:picChg chg="mod modCrop">
          <ac:chgData name="Andrea Georgina Hernandez Limon" userId="S::agh94@nau.edu::6fcd4d0b-4b7f-4755-a530-9eb3ae6ce82a" providerId="AD" clId="Web-{E416D7EB-335B-44B1-AEC4-CABD6ECA5033}" dt="2021-02-26T05:29:35.823" v="21" actId="1076"/>
          <ac:picMkLst>
            <pc:docMk/>
            <pc:sldMk cId="2843473523" sldId="449"/>
            <ac:picMk id="9" creationId="{5776D965-EA2F-4597-B045-90E5E1E73B62}"/>
          </ac:picMkLst>
        </pc:picChg>
      </pc:sldChg>
      <pc:sldChg chg="modSp">
        <pc:chgData name="Andrea Georgina Hernandez Limon" userId="S::agh94@nau.edu::6fcd4d0b-4b7f-4755-a530-9eb3ae6ce82a" providerId="AD" clId="Web-{E416D7EB-335B-44B1-AEC4-CABD6ECA5033}" dt="2021-02-26T05:57:34.096" v="304" actId="20577"/>
        <pc:sldMkLst>
          <pc:docMk/>
          <pc:sldMk cId="1243769927" sldId="456"/>
        </pc:sldMkLst>
        <pc:spChg chg="mod">
          <ac:chgData name="Andrea Georgina Hernandez Limon" userId="S::agh94@nau.edu::6fcd4d0b-4b7f-4755-a530-9eb3ae6ce82a" providerId="AD" clId="Web-{E416D7EB-335B-44B1-AEC4-CABD6ECA5033}" dt="2021-02-26T05:57:24.455" v="303" actId="20577"/>
          <ac:spMkLst>
            <pc:docMk/>
            <pc:sldMk cId="1243769927" sldId="456"/>
            <ac:spMk id="10" creationId="{8078CD69-8638-4ED1-801A-32EEE3AA3530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7:34.096" v="304" actId="20577"/>
          <ac:spMkLst>
            <pc:docMk/>
            <pc:sldMk cId="1243769927" sldId="456"/>
            <ac:spMk id="11" creationId="{BA8E4B3A-8AFC-4694-8A8E-79D54D9DE41E}"/>
          </ac:spMkLst>
        </pc:spChg>
      </pc:sldChg>
      <pc:sldChg chg="modSp modNotes">
        <pc:chgData name="Andrea Georgina Hernandez Limon" userId="S::agh94@nau.edu::6fcd4d0b-4b7f-4755-a530-9eb3ae6ce82a" providerId="AD" clId="Web-{E416D7EB-335B-44B1-AEC4-CABD6ECA5033}" dt="2021-02-26T06:14:29.567" v="446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E416D7EB-335B-44B1-AEC4-CABD6ECA5033}" dt="2021-02-26T06:14:29.567" v="446" actId="20577"/>
          <ac:spMkLst>
            <pc:docMk/>
            <pc:sldMk cId="816915786" sldId="458"/>
            <ac:spMk id="3" creationId="{DBE1E3A7-94A9-4E3E-97ED-765E4EE4E56A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1:45.343" v="347" actId="14100"/>
          <ac:spMkLst>
            <pc:docMk/>
            <pc:sldMk cId="816915786" sldId="458"/>
            <ac:spMk id="4" creationId="{BDE44F66-293A-49F2-8C4C-EFB67A34028B}"/>
          </ac:spMkLst>
        </pc:spChg>
      </pc:sldChg>
      <pc:sldChg chg="addSp delSp modSp">
        <pc:chgData name="Andrea Georgina Hernandez Limon" userId="S::agh94@nau.edu::6fcd4d0b-4b7f-4755-a530-9eb3ae6ce82a" providerId="AD" clId="Web-{E416D7EB-335B-44B1-AEC4-CABD6ECA5033}" dt="2021-02-26T06:16:26.104" v="454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E416D7EB-335B-44B1-AEC4-CABD6ECA5033}" dt="2021-02-26T06:16:26.104" v="454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6:50.108" v="394" actId="20577"/>
          <ac:spMkLst>
            <pc:docMk/>
            <pc:sldMk cId="926126015" sldId="459"/>
            <ac:spMk id="6" creationId="{14EAE164-2CA7-48C6-9993-0151B7317821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6:07:12.327" v="397" actId="1076"/>
          <ac:spMkLst>
            <pc:docMk/>
            <pc:sldMk cId="926126015" sldId="459"/>
            <ac:spMk id="7" creationId="{90FF4D7D-1841-43EF-BC84-4E4D6CAD9AE9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6:50.654" v="395" actId="20577"/>
          <ac:spMkLst>
            <pc:docMk/>
            <pc:sldMk cId="926126015" sldId="459"/>
            <ac:spMk id="8" creationId="{D04C9F82-8389-4400-854A-2204D9E32B79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6:04:44.148" v="361" actId="1076"/>
          <ac:picMkLst>
            <pc:docMk/>
            <pc:sldMk cId="926126015" sldId="459"/>
            <ac:picMk id="5" creationId="{D8477F43-AE39-4B16-AF3B-620C2FEB221C}"/>
          </ac:picMkLst>
        </pc:picChg>
        <pc:picChg chg="mod">
          <ac:chgData name="Andrea Georgina Hernandez Limon" userId="S::agh94@nau.edu::6fcd4d0b-4b7f-4755-a530-9eb3ae6ce82a" providerId="AD" clId="Web-{E416D7EB-335B-44B1-AEC4-CABD6ECA5033}" dt="2021-02-26T06:04:33.070" v="360" actId="1076"/>
          <ac:picMkLst>
            <pc:docMk/>
            <pc:sldMk cId="926126015" sldId="459"/>
            <ac:picMk id="9" creationId="{2B7A8072-F7C0-477B-8BBD-5FD1B1CD1FB9}"/>
          </ac:picMkLst>
        </pc:picChg>
        <pc:picChg chg="add mod">
          <ac:chgData name="Andrea Georgina Hernandez Limon" userId="S::agh94@nau.edu::6fcd4d0b-4b7f-4755-a530-9eb3ae6ce82a" providerId="AD" clId="Web-{E416D7EB-335B-44B1-AEC4-CABD6ECA5033}" dt="2021-02-26T06:07:05.171" v="396" actId="1076"/>
          <ac:picMkLst>
            <pc:docMk/>
            <pc:sldMk cId="926126015" sldId="459"/>
            <ac:picMk id="10" creationId="{13C8CC6B-971E-4BAF-B2E4-31BBDC884058}"/>
          </ac:picMkLst>
        </pc:picChg>
        <pc:picChg chg="add del">
          <ac:chgData name="Andrea Georgina Hernandez Limon" userId="S::agh94@nau.edu::6fcd4d0b-4b7f-4755-a530-9eb3ae6ce82a" providerId="AD" clId="Web-{E416D7EB-335B-44B1-AEC4-CABD6ECA5033}" dt="2021-02-26T06:05:28.416" v="366"/>
          <ac:picMkLst>
            <pc:docMk/>
            <pc:sldMk cId="926126015" sldId="459"/>
            <ac:picMk id="11" creationId="{3BD13CEA-D9C7-4162-9B12-EFDC18157FF5}"/>
          </ac:picMkLst>
        </pc:picChg>
        <pc:picChg chg="add del">
          <ac:chgData name="Andrea Georgina Hernandez Limon" userId="S::agh94@nau.edu::6fcd4d0b-4b7f-4755-a530-9eb3ae6ce82a" providerId="AD" clId="Web-{E416D7EB-335B-44B1-AEC4-CABD6ECA5033}" dt="2021-02-26T06:05:48.589" v="372"/>
          <ac:picMkLst>
            <pc:docMk/>
            <pc:sldMk cId="926126015" sldId="459"/>
            <ac:picMk id="12" creationId="{A01612C0-0FC8-4E84-9D06-5AE4092186EE}"/>
          </ac:picMkLst>
        </pc:picChg>
      </pc:sldChg>
      <pc:sldChg chg="addSp delSp modSp">
        <pc:chgData name="Andrea Georgina Hernandez Limon" userId="S::agh94@nau.edu::6fcd4d0b-4b7f-4755-a530-9eb3ae6ce82a" providerId="AD" clId="Web-{E416D7EB-335B-44B1-AEC4-CABD6ECA5033}" dt="2021-02-26T05:57:41.877" v="307" actId="20577"/>
        <pc:sldMkLst>
          <pc:docMk/>
          <pc:sldMk cId="873623977" sldId="460"/>
        </pc:sldMkLst>
        <pc:spChg chg="mod">
          <ac:chgData name="Andrea Georgina Hernandez Limon" userId="S::agh94@nau.edu::6fcd4d0b-4b7f-4755-a530-9eb3ae6ce82a" providerId="AD" clId="Web-{E416D7EB-335B-44B1-AEC4-CABD6ECA5033}" dt="2021-02-26T05:25:18.794" v="9" actId="20577"/>
          <ac:spMkLst>
            <pc:docMk/>
            <pc:sldMk cId="873623977" sldId="460"/>
            <ac:spMk id="4" creationId="{F8DBFD57-F217-4943-877A-326FF9AE7BFA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57:40.455" v="305" actId="20577"/>
          <ac:spMkLst>
            <pc:docMk/>
            <pc:sldMk cId="873623977" sldId="460"/>
            <ac:spMk id="8" creationId="{B71F8E22-48A5-469F-BE03-373190BB20EA}"/>
          </ac:spMkLst>
        </pc:spChg>
        <pc:spChg chg="add del">
          <ac:chgData name="Andrea Georgina Hernandez Limon" userId="S::agh94@nau.edu::6fcd4d0b-4b7f-4755-a530-9eb3ae6ce82a" providerId="AD" clId="Web-{E416D7EB-335B-44B1-AEC4-CABD6ECA5033}" dt="2021-02-26T05:49:49.731" v="239"/>
          <ac:spMkLst>
            <pc:docMk/>
            <pc:sldMk cId="873623977" sldId="460"/>
            <ac:spMk id="10" creationId="{3CB9066B-4E33-40DB-9376-3BFE43542291}"/>
          </ac:spMkLst>
        </pc:spChg>
        <pc:spChg chg="add del">
          <ac:chgData name="Andrea Georgina Hernandez Limon" userId="S::agh94@nau.edu::6fcd4d0b-4b7f-4755-a530-9eb3ae6ce82a" providerId="AD" clId="Web-{E416D7EB-335B-44B1-AEC4-CABD6ECA5033}" dt="2021-02-26T05:50:10.644" v="241"/>
          <ac:spMkLst>
            <pc:docMk/>
            <pc:sldMk cId="873623977" sldId="460"/>
            <ac:spMk id="12" creationId="{D08DA605-FF87-43A8-B018-293C76FA8C63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57:41.877" v="307" actId="20577"/>
          <ac:spMkLst>
            <pc:docMk/>
            <pc:sldMk cId="873623977" sldId="460"/>
            <ac:spMk id="13" creationId="{61225446-6721-4615-81BE-C79D7431281A}"/>
          </ac:spMkLst>
        </pc:spChg>
        <pc:picChg chg="add mod">
          <ac:chgData name="Andrea Georgina Hernandez Limon" userId="S::agh94@nau.edu::6fcd4d0b-4b7f-4755-a530-9eb3ae6ce82a" providerId="AD" clId="Web-{E416D7EB-335B-44B1-AEC4-CABD6ECA5033}" dt="2021-02-26T05:27:22.331" v="14" actId="1076"/>
          <ac:picMkLst>
            <pc:docMk/>
            <pc:sldMk cId="873623977" sldId="460"/>
            <ac:picMk id="6" creationId="{E778B5B4-109D-4E7C-9D24-72EE12EF7497}"/>
          </ac:picMkLst>
        </pc:picChg>
        <pc:picChg chg="add mod">
          <ac:chgData name="Andrea Georgina Hernandez Limon" userId="S::agh94@nau.edu::6fcd4d0b-4b7f-4755-a530-9eb3ae6ce82a" providerId="AD" clId="Web-{E416D7EB-335B-44B1-AEC4-CABD6ECA5033}" dt="2021-02-26T05:27:14.362" v="13"/>
          <ac:picMkLst>
            <pc:docMk/>
            <pc:sldMk cId="873623977" sldId="460"/>
            <ac:picMk id="7" creationId="{DE3DB8DD-3CB9-42C4-8848-9F027F385112}"/>
          </ac:picMkLst>
        </pc:picChg>
      </pc:sldChg>
      <pc:sldChg chg="addSp delSp modSp modNotes">
        <pc:chgData name="Andrea Georgina Hernandez Limon" userId="S::agh94@nau.edu::6fcd4d0b-4b7f-4755-a530-9eb3ae6ce82a" providerId="AD" clId="Web-{E416D7EB-335B-44B1-AEC4-CABD6ECA5033}" dt="2021-02-26T05:57:46.284" v="315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E416D7EB-335B-44B1-AEC4-CABD6ECA5033}" dt="2021-02-26T05:31:26.860" v="39" actId="1076"/>
          <ac:spMkLst>
            <pc:docMk/>
            <pc:sldMk cId="1525690756" sldId="461"/>
            <ac:spMk id="3" creationId="{9CB821FB-3F51-4BAD-9D8F-0B71965EEA3D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47:39.743" v="225" actId="20577"/>
          <ac:spMkLst>
            <pc:docMk/>
            <pc:sldMk cId="1525690756" sldId="461"/>
            <ac:spMk id="4" creationId="{BF2D2404-7710-4589-97F1-BCB2C8116FBE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7:43.159" v="313" actId="20577"/>
          <ac:spMkLst>
            <pc:docMk/>
            <pc:sldMk cId="1525690756" sldId="461"/>
            <ac:spMk id="7" creationId="{FDDB8822-A3BB-42A5-9160-65F8526D4A28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7:46.284" v="315" actId="20577"/>
          <ac:spMkLst>
            <pc:docMk/>
            <pc:sldMk cId="1525690756" sldId="461"/>
            <ac:spMk id="8" creationId="{8BB02CD4-4721-40A5-AA7E-72BED8560BF3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46:39.584" v="222" actId="20577"/>
          <ac:spMkLst>
            <pc:docMk/>
            <pc:sldMk cId="1525690756" sldId="461"/>
            <ac:spMk id="11" creationId="{EE529902-7B93-4C8B-B7E0-9AFD757292A5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5:38:26.898" v="97" actId="1076"/>
          <ac:picMkLst>
            <pc:docMk/>
            <pc:sldMk cId="1525690756" sldId="461"/>
            <ac:picMk id="5" creationId="{D336F49F-5494-426C-A54A-2F1801924E21}"/>
          </ac:picMkLst>
        </pc:picChg>
        <pc:picChg chg="mod">
          <ac:chgData name="Andrea Georgina Hernandez Limon" userId="S::agh94@nau.edu::6fcd4d0b-4b7f-4755-a530-9eb3ae6ce82a" providerId="AD" clId="Web-{E416D7EB-335B-44B1-AEC4-CABD6ECA5033}" dt="2021-02-26T05:38:30.429" v="99" actId="1076"/>
          <ac:picMkLst>
            <pc:docMk/>
            <pc:sldMk cId="1525690756" sldId="461"/>
            <ac:picMk id="6" creationId="{F6A16F7B-02DF-4540-BDF1-328FA7B8BEB3}"/>
          </ac:picMkLst>
        </pc:picChg>
        <pc:picChg chg="add del mod">
          <ac:chgData name="Andrea Georgina Hernandez Limon" userId="S::agh94@nau.edu::6fcd4d0b-4b7f-4755-a530-9eb3ae6ce82a" providerId="AD" clId="Web-{E416D7EB-335B-44B1-AEC4-CABD6ECA5033}" dt="2021-02-26T05:30:25.685" v="24"/>
          <ac:picMkLst>
            <pc:docMk/>
            <pc:sldMk cId="1525690756" sldId="461"/>
            <ac:picMk id="9" creationId="{9A09DEB8-DB65-4F83-8191-352085B22F0B}"/>
          </ac:picMkLst>
        </pc:picChg>
      </pc:sldChg>
      <pc:sldChg chg="addSp delSp modSp">
        <pc:chgData name="Andrea Georgina Hernandez Limon" userId="S::agh94@nau.edu::6fcd4d0b-4b7f-4755-a530-9eb3ae6ce82a" providerId="AD" clId="Web-{E416D7EB-335B-44B1-AEC4-CABD6ECA5033}" dt="2021-02-26T05:57:06.969" v="297" actId="20577"/>
        <pc:sldMkLst>
          <pc:docMk/>
          <pc:sldMk cId="971895614" sldId="462"/>
        </pc:sldMkLst>
        <pc:spChg chg="add mod">
          <ac:chgData name="Andrea Georgina Hernandez Limon" userId="S::agh94@nau.edu::6fcd4d0b-4b7f-4755-a530-9eb3ae6ce82a" providerId="AD" clId="Web-{E416D7EB-335B-44B1-AEC4-CABD6ECA5033}" dt="2021-02-26T05:57:04.657" v="295" actId="20577"/>
          <ac:spMkLst>
            <pc:docMk/>
            <pc:sldMk cId="971895614" sldId="462"/>
            <ac:spMk id="7" creationId="{D65E2935-D2A5-49CA-AC8B-864282312DFC}"/>
          </ac:spMkLst>
        </pc:spChg>
        <pc:spChg chg="add del">
          <ac:chgData name="Andrea Georgina Hernandez Limon" userId="S::agh94@nau.edu::6fcd4d0b-4b7f-4755-a530-9eb3ae6ce82a" providerId="AD" clId="Web-{E416D7EB-335B-44B1-AEC4-CABD6ECA5033}" dt="2021-02-26T05:52:42.081" v="261"/>
          <ac:spMkLst>
            <pc:docMk/>
            <pc:sldMk cId="971895614" sldId="462"/>
            <ac:spMk id="9" creationId="{4ACD728F-0829-4602-9E3C-B6037797787F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57:06.969" v="297" actId="20577"/>
          <ac:spMkLst>
            <pc:docMk/>
            <pc:sldMk cId="971895614" sldId="462"/>
            <ac:spMk id="10" creationId="{31208409-47AA-4839-B874-D1E4FA6F9517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5:52:42.018" v="259" actId="14100"/>
          <ac:picMkLst>
            <pc:docMk/>
            <pc:sldMk cId="971895614" sldId="462"/>
            <ac:picMk id="5" creationId="{0446D6D9-216B-4312-AEFC-9C56D0517E34}"/>
          </ac:picMkLst>
        </pc:picChg>
        <pc:picChg chg="mod">
          <ac:chgData name="Andrea Georgina Hernandez Limon" userId="S::agh94@nau.edu::6fcd4d0b-4b7f-4755-a530-9eb3ae6ce82a" providerId="AD" clId="Web-{E416D7EB-335B-44B1-AEC4-CABD6ECA5033}" dt="2021-02-26T05:51:44.828" v="254" actId="14100"/>
          <ac:picMkLst>
            <pc:docMk/>
            <pc:sldMk cId="971895614" sldId="462"/>
            <ac:picMk id="6" creationId="{9674D6B4-126D-441E-A60C-CB7174F1C05D}"/>
          </ac:picMkLst>
        </pc:picChg>
      </pc:sldChg>
      <pc:sldChg chg="addSp modSp">
        <pc:chgData name="Andrea Georgina Hernandez Limon" userId="S::agh94@nau.edu::6fcd4d0b-4b7f-4755-a530-9eb3ae6ce82a" providerId="AD" clId="Web-{E416D7EB-335B-44B1-AEC4-CABD6ECA5033}" dt="2021-02-26T05:57:14.110" v="300" actId="20577"/>
        <pc:sldMkLst>
          <pc:docMk/>
          <pc:sldMk cId="3321321218" sldId="463"/>
        </pc:sldMkLst>
        <pc:spChg chg="add mod">
          <ac:chgData name="Andrea Georgina Hernandez Limon" userId="S::agh94@nau.edu::6fcd4d0b-4b7f-4755-a530-9eb3ae6ce82a" providerId="AD" clId="Web-{E416D7EB-335B-44B1-AEC4-CABD6ECA5033}" dt="2021-02-26T05:57:14.110" v="300" actId="20577"/>
          <ac:spMkLst>
            <pc:docMk/>
            <pc:sldMk cId="3321321218" sldId="463"/>
            <ac:spMk id="9" creationId="{23E8CF67-5A6E-4FC5-BE57-508109EE14BC}"/>
          </ac:spMkLst>
        </pc:spChg>
      </pc:sldChg>
    </pc:docChg>
  </pc:docChgLst>
  <pc:docChgLst>
    <pc:chgData name="Alexander D Soto" userId="S::ads524@nau.edu::1d982df1-030d-4b8e-8ebd-952ddd1b2008" providerId="AD" clId="Web-{E4894450-40FF-4D8E-9DF4-7429907A3DEA}"/>
    <pc:docChg chg="modSld">
      <pc:chgData name="Alexander D Soto" userId="S::ads524@nau.edu::1d982df1-030d-4b8e-8ebd-952ddd1b2008" providerId="AD" clId="Web-{E4894450-40FF-4D8E-9DF4-7429907A3DEA}" dt="2021-03-01T02:30:22.608" v="132" actId="20577"/>
      <pc:docMkLst>
        <pc:docMk/>
      </pc:docMkLst>
      <pc:sldChg chg="modSp">
        <pc:chgData name="Alexander D Soto" userId="S::ads524@nau.edu::1d982df1-030d-4b8e-8ebd-952ddd1b2008" providerId="AD" clId="Web-{E4894450-40FF-4D8E-9DF4-7429907A3DEA}" dt="2021-03-01T02:30:22.608" v="132" actId="20577"/>
        <pc:sldMkLst>
          <pc:docMk/>
          <pc:sldMk cId="2880555369" sldId="338"/>
        </pc:sldMkLst>
        <pc:spChg chg="mod">
          <ac:chgData name="Alexander D Soto" userId="S::ads524@nau.edu::1d982df1-030d-4b8e-8ebd-952ddd1b2008" providerId="AD" clId="Web-{E4894450-40FF-4D8E-9DF4-7429907A3DEA}" dt="2021-03-01T02:30:22.608" v="132" actId="20577"/>
          <ac:spMkLst>
            <pc:docMk/>
            <pc:sldMk cId="2880555369" sldId="338"/>
            <ac:spMk id="5" creationId="{765EA134-87A6-4E17-8A20-454CECAE7A7A}"/>
          </ac:spMkLst>
        </pc:spChg>
        <pc:grpChg chg="mod">
          <ac:chgData name="Alexander D Soto" userId="S::ads524@nau.edu::1d982df1-030d-4b8e-8ebd-952ddd1b2008" providerId="AD" clId="Web-{E4894450-40FF-4D8E-9DF4-7429907A3DEA}" dt="2021-03-01T02:30:07.998" v="128" actId="1076"/>
          <ac:grpSpMkLst>
            <pc:docMk/>
            <pc:sldMk cId="2880555369" sldId="338"/>
            <ac:grpSpMk id="10" creationId="{1D9414E2-DDE0-498B-B74A-D1E60BC69E3D}"/>
          </ac:grpSpMkLst>
        </pc:grpChg>
        <pc:grpChg chg="mod">
          <ac:chgData name="Alexander D Soto" userId="S::ads524@nau.edu::1d982df1-030d-4b8e-8ebd-952ddd1b2008" providerId="AD" clId="Web-{E4894450-40FF-4D8E-9DF4-7429907A3DEA}" dt="2021-03-01T02:30:05.576" v="127" actId="1076"/>
          <ac:grpSpMkLst>
            <pc:docMk/>
            <pc:sldMk cId="2880555369" sldId="338"/>
            <ac:grpSpMk id="11" creationId="{F348B53D-60FF-4928-AD4A-960940823A71}"/>
          </ac:grpSpMkLst>
        </pc:grpChg>
      </pc:sldChg>
    </pc:docChg>
  </pc:docChgLst>
  <pc:docChgLst>
    <pc:chgData name="Jake Howells West" userId="S::jhw83@nau.edu::dfd8c275-9a97-4991-a7e2-a4c8295121da" providerId="AD" clId="Web-{AD48FAEB-D774-4F6C-AC1A-FE95AAD2E2CA}"/>
    <pc:docChg chg="addSld modSld">
      <pc:chgData name="Jake Howells West" userId="S::jhw83@nau.edu::dfd8c275-9a97-4991-a7e2-a4c8295121da" providerId="AD" clId="Web-{AD48FAEB-D774-4F6C-AC1A-FE95AAD2E2CA}" dt="2021-02-22T23:28:50.600" v="18" actId="20577"/>
      <pc:docMkLst>
        <pc:docMk/>
      </pc:docMkLst>
      <pc:sldChg chg="modSp new">
        <pc:chgData name="Jake Howells West" userId="S::jhw83@nau.edu::dfd8c275-9a97-4991-a7e2-a4c8295121da" providerId="AD" clId="Web-{AD48FAEB-D774-4F6C-AC1A-FE95AAD2E2CA}" dt="2021-02-22T23:15:05.570" v="5" actId="20577"/>
        <pc:sldMkLst>
          <pc:docMk/>
          <pc:sldMk cId="1129089803" sldId="454"/>
        </pc:sldMkLst>
        <pc:spChg chg="mod">
          <ac:chgData name="Jake Howells West" userId="S::jhw83@nau.edu::dfd8c275-9a97-4991-a7e2-a4c8295121da" providerId="AD" clId="Web-{AD48FAEB-D774-4F6C-AC1A-FE95AAD2E2CA}" dt="2021-02-22T23:15:05.570" v="5" actId="20577"/>
          <ac:spMkLst>
            <pc:docMk/>
            <pc:sldMk cId="1129089803" sldId="454"/>
            <ac:spMk id="3" creationId="{F287E7FA-D815-4742-911F-76A08D2DA2E0}"/>
          </ac:spMkLst>
        </pc:spChg>
      </pc:sldChg>
      <pc:sldChg chg="modSp new">
        <pc:chgData name="Jake Howells West" userId="S::jhw83@nau.edu::dfd8c275-9a97-4991-a7e2-a4c8295121da" providerId="AD" clId="Web-{AD48FAEB-D774-4F6C-AC1A-FE95AAD2E2CA}" dt="2021-02-22T23:28:50.600" v="18" actId="20577"/>
        <pc:sldMkLst>
          <pc:docMk/>
          <pc:sldMk cId="3757069264" sldId="455"/>
        </pc:sldMkLst>
        <pc:spChg chg="mod">
          <ac:chgData name="Jake Howells West" userId="S::jhw83@nau.edu::dfd8c275-9a97-4991-a7e2-a4c8295121da" providerId="AD" clId="Web-{AD48FAEB-D774-4F6C-AC1A-FE95AAD2E2CA}" dt="2021-02-22T23:28:50.600" v="18" actId="20577"/>
          <ac:spMkLst>
            <pc:docMk/>
            <pc:sldMk cId="3757069264" sldId="455"/>
            <ac:spMk id="3" creationId="{B2ED8819-BA14-4D1F-877F-B71C6CB057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19598-7378-4D06-855F-92B3953E18A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C1899-0281-4675-B394-61ED49C54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7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4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0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87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34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1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28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75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9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2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Changed the threads to accomadate new bolt dimentions</a:t>
            </a:r>
          </a:p>
          <a:p>
            <a:r>
              <a:rPr lang="en-US" sz="1050">
                <a:cs typeface="Calibri"/>
              </a:rPr>
              <a:t>The bolt change stemed from us trying to find that bolt size easily, rather than special design.order it</a:t>
            </a:r>
          </a:p>
          <a:p>
            <a:r>
              <a:rPr lang="en-US" sz="1050">
                <a:cs typeface="Calibri"/>
              </a:rPr>
              <a:t> WE changed it and parts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From tall building drops</a:t>
            </a:r>
            <a:endParaRPr lang="en-US" sz="1050"/>
          </a:p>
          <a:p>
            <a:r>
              <a:rPr lang="en-US" sz="1050">
                <a:cs typeface="Calibri"/>
              </a:rPr>
              <a:t>If we can get to the 24Gs then maybe at the machines max, or one that matches the frequency in such a way that it will be comparable. In scale</a:t>
            </a:r>
            <a:endParaRPr lang="en-US" sz="1050"/>
          </a:p>
          <a:p>
            <a:r>
              <a:rPr lang="en-US" sz="1050"/>
              <a:t>Sound profile to get relatively close to simulate launch-induced vibration</a:t>
            </a:r>
            <a:endParaRPr lang="en-US" sz="1050" err="1">
              <a:cs typeface="Calibri"/>
            </a:endParaRPr>
          </a:p>
          <a:p>
            <a:r>
              <a:rPr lang="en-US" sz="1050">
                <a:cs typeface="Calibri"/>
              </a:rPr>
              <a:t>Frequency ranges</a:t>
            </a:r>
          </a:p>
          <a:p>
            <a:r>
              <a:rPr lang="en-US" sz="1050">
                <a:cs typeface="Calibri"/>
              </a:rPr>
              <a:t>Force rating and stroke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8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Pugh chart to compare the 3 previous designs </a:t>
            </a:r>
          </a:p>
          <a:p>
            <a:r>
              <a:rPr lang="en-US" sz="1050">
                <a:cs typeface="Calibri"/>
              </a:rPr>
              <a:t>   Sliding /exterior /interior hinge/ twisting latch</a:t>
            </a:r>
          </a:p>
          <a:p>
            <a:r>
              <a:rPr lang="en-US" sz="1050">
                <a:cs typeface="Calibri"/>
              </a:rPr>
              <a:t>Quantitative approach</a:t>
            </a:r>
          </a:p>
          <a:p>
            <a:r>
              <a:rPr lang="en-US" sz="1050">
                <a:cs typeface="Calibri"/>
              </a:rPr>
              <a:t>Datum: current design used on the rocket </a:t>
            </a:r>
          </a:p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/>
              <a:t>finalized a consensus on the criteria to analyze. Determined the weighted values   (12 16 20 etc.) </a:t>
            </a:r>
            <a:endParaRPr lang="en-US" sz="1050">
              <a:cs typeface="Calibri"/>
            </a:endParaRPr>
          </a:p>
          <a:p>
            <a:r>
              <a:rPr lang="en-US" sz="1050"/>
              <a:t>then scored each design in a QUANTITATIVE manner in relation to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safety 1.6 Yield min, 2 for Ult, for metallic hardware. And composite: 2 ult min and 2.3 buckling min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vibrational effects 70Gs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pressure limitations considerations: 7.5psi in flight and 810psi compressive stress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050"/>
          </a:p>
          <a:p>
            <a:pPr marL="171450" indent="-171450">
              <a:buFont typeface="Arial"/>
              <a:buChar char="•"/>
            </a:pPr>
            <a:r>
              <a:rPr lang="en-US" sz="1050">
                <a:cs typeface="Calibri"/>
              </a:rPr>
              <a:t>Dimensions 203in^2 max</a:t>
            </a:r>
            <a:endParaRPr lang="en-US" sz="1050"/>
          </a:p>
          <a:p>
            <a:pPr marL="171450" indent="-171450">
              <a:buFont typeface="Arial"/>
              <a:buChar char="•"/>
            </a:pPr>
            <a:r>
              <a:rPr lang="en-US" sz="1050"/>
              <a:t>total cost/budget$8000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050"/>
          </a:p>
          <a:p>
            <a:r>
              <a:rPr lang="en-US" sz="1050"/>
              <a:t>Feasibility to back up the decisions</a:t>
            </a:r>
            <a:endParaRPr lang="en-US" sz="1050">
              <a:cs typeface="Calibri"/>
            </a:endParaRPr>
          </a:p>
          <a:p>
            <a:endParaRPr lang="en-US" sz="1050"/>
          </a:p>
          <a:p>
            <a:r>
              <a:rPr lang="en-US" sz="1050">
                <a:cs typeface="Calibri"/>
              </a:rPr>
              <a:t>Weak aspects...</a:t>
            </a:r>
            <a:endParaRPr lang="en-US" sz="1050"/>
          </a:p>
          <a:p>
            <a:r>
              <a:rPr lang="en-US" sz="1050">
                <a:cs typeface="Calibri"/>
              </a:rPr>
              <a:t>Brainstormed how /if weak points could be improved </a:t>
            </a:r>
            <a:endParaRPr lang="en-US" sz="1050"/>
          </a:p>
          <a:p>
            <a:r>
              <a:rPr lang="en-US" sz="1050"/>
              <a:t> </a:t>
            </a:r>
            <a:endParaRPr lang="en-US" sz="1050">
              <a:cs typeface="Calibri"/>
            </a:endParaRPr>
          </a:p>
          <a:p>
            <a:r>
              <a:rPr lang="en-US" sz="1050"/>
              <a:t>from our top 3 designs they ultimately were ranked x=1    y=2  z=3</a:t>
            </a:r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1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: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83A894A-A7CA-2746-BA3E-4F6D8654CA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7041" y="3841534"/>
            <a:ext cx="3665646" cy="369752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algn="r"/>
            <a:r>
              <a:rPr lang="en-US" b="1">
                <a:ea typeface="Futura Maxi Book" charset="0"/>
              </a:rPr>
              <a:t>Speaker’s name, Arial Bold 18pt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8FECBAD-8692-5845-BDBF-298A3C12C1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7045" y="4460905"/>
            <a:ext cx="3665646" cy="210398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513F1C-CBA6-2F47-B850-080671ECD0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7047" y="4136721"/>
            <a:ext cx="3665647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Speaker’s Title, Arial 14pt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422" y="956990"/>
            <a:ext cx="7518725" cy="1790700"/>
          </a:xfrm>
        </p:spPr>
        <p:txBody>
          <a:bodyPr anchor="b">
            <a:normAutofit/>
          </a:bodyPr>
          <a:lstStyle>
            <a:lvl1pPr algn="l"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a typeface="Futura Maxi" charset="0"/>
              </a:rPr>
              <a:t>Main Title Slide: Option A  </a:t>
            </a:r>
            <a:br>
              <a:rPr lang="en-US">
                <a:ea typeface="Futura Maxi" charset="0"/>
              </a:rPr>
            </a:br>
            <a:r>
              <a:rPr lang="en-US">
                <a:ea typeface="Futura Maxi" charset="0"/>
              </a:rPr>
              <a:t>Arial Bold 32pt. Capitalize Each Word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28807C-599E-FE40-B4B6-C20841F7EC16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rgbClr val="002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CB70EB1-08D5-5E4A-9302-42CECF76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9659D223-22FF-754A-9330-AB73BC16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7422" y="3228285"/>
            <a:ext cx="7518400" cy="490538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No Pic Option Subtitle, Arial 18pt</a:t>
            </a:r>
          </a:p>
        </p:txBody>
      </p:sp>
    </p:spTree>
    <p:extLst>
      <p:ext uri="{BB962C8B-B14F-4D97-AF65-F5344CB8AC3E}">
        <p14:creationId xmlns:p14="http://schemas.microsoft.com/office/powerpoint/2010/main" val="3145277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mall Amount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0076" y="983768"/>
            <a:ext cx="7544093" cy="3343709"/>
          </a:xfrm>
        </p:spPr>
        <p:txBody>
          <a:bodyPr anchor="ctr">
            <a:normAutofit/>
          </a:bodyPr>
          <a:lstStyle>
            <a:lvl1pPr marL="0" indent="0">
              <a:buNone/>
              <a:defRPr sz="2700">
                <a:solidFill>
                  <a:schemeClr val="tx2"/>
                </a:solidFill>
              </a:defRPr>
            </a:lvl1pPr>
            <a:lvl2pPr marL="30858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162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742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32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290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48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06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64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Sometimes, all you need on a slide is one, large thought. </a:t>
            </a:r>
          </a:p>
          <a:p>
            <a:br>
              <a:rPr lang="en-US"/>
            </a:br>
            <a:r>
              <a:rPr lang="en-US"/>
              <a:t>Use Arial 30pt. Notice the white space on the right.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6" y="105511"/>
            <a:ext cx="7203734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8401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76" y="105511"/>
            <a:ext cx="7279933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99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30024A6-45DD-0545-B18F-3DACE75CF9B6}"/>
              </a:ext>
            </a:extLst>
          </p:cNvPr>
          <p:cNvSpPr/>
          <p:nvPr userDrawn="1"/>
        </p:nvSpPr>
        <p:spPr>
          <a:xfrm>
            <a:off x="4648599" y="918400"/>
            <a:ext cx="4339026" cy="4087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620">
              <a:solidFill>
                <a:schemeClr val="tx2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B6BF58-08A5-5A49-B149-F4FEA70A5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79" y="105511"/>
            <a:ext cx="7127533" cy="68982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D8B157-FE2B-D543-A835-A1582600B25E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8D94ECF5-ABBD-B64E-AF2E-19206AB3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9F884766-BB2E-6040-A770-08374D6B25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5086" y="3533893"/>
            <a:ext cx="1804994" cy="11953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8DFB1736-7A4A-5B42-ADF4-63E5C1749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0248" y="3525774"/>
            <a:ext cx="1804994" cy="11953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3FD4122-F672-4A49-A4BA-7ECE442097D6}"/>
              </a:ext>
            </a:extLst>
          </p:cNvPr>
          <p:cNvSpPr/>
          <p:nvPr userDrawn="1"/>
        </p:nvSpPr>
        <p:spPr>
          <a:xfrm>
            <a:off x="156377" y="918400"/>
            <a:ext cx="4339026" cy="4087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20">
              <a:solidFill>
                <a:schemeClr val="tx2"/>
              </a:solidFill>
            </a:endParaRPr>
          </a:p>
        </p:txBody>
      </p:sp>
      <p:sp>
        <p:nvSpPr>
          <p:cNvPr id="54" name="Slide Number Placeholder 1">
            <a:extLst>
              <a:ext uri="{FF2B5EF4-FFF2-40B4-BE49-F238E27FC236}">
                <a16:creationId xmlns:a16="http://schemas.microsoft.com/office/drawing/2014/main" id="{E8E071F5-25FE-5243-BBB3-9F391F16C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2833EC62-DAF5-3042-ACF0-B7E454A2B4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650" y="1463752"/>
            <a:ext cx="4010933" cy="17914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60"/>
            </a:lvl1pPr>
          </a:lstStyle>
          <a:p>
            <a:r>
              <a:rPr lang="en-US" sz="1260">
                <a:latin typeface="Arial" panose="020B0604020202020204" pitchFamily="34" charset="0"/>
                <a:cs typeface="Arial" panose="020B0604020202020204" pitchFamily="34" charset="0"/>
              </a:rPr>
              <a:t>Sometimes, you need to show two things on a page. By using duplicate gray box backgrounds, we help to create a hierarchy of content that is easy for the reader to consume. We can even include a photos without making things look too busy. And remember, it’s ok to not take up ALL of the space. Leave some breathing room.</a:t>
            </a:r>
          </a:p>
        </p:txBody>
      </p:sp>
      <p:sp>
        <p:nvSpPr>
          <p:cNvPr id="70" name="Text Placeholder 47">
            <a:extLst>
              <a:ext uri="{FF2B5EF4-FFF2-40B4-BE49-F238E27FC236}">
                <a16:creationId xmlns:a16="http://schemas.microsoft.com/office/drawing/2014/main" id="{5FBFCF6E-5414-4E44-9368-01495F7D6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073" y="1463738"/>
            <a:ext cx="4010933" cy="19689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r>
              <a:rPr lang="en-US" sz="1260">
                <a:latin typeface="Arial" panose="020B0604020202020204" pitchFamily="34" charset="0"/>
                <a:cs typeface="Arial" panose="020B0604020202020204" pitchFamily="34" charset="0"/>
              </a:rPr>
              <a:t>Sometimes, you need to show two things on a page. By using duplicate gray box backgrounds, we help to create a hierarchy of content that is easy for the reader to consume. We can even include a photo. Sometimes, you need to show two things on a page. By using duplicate gray box backgrounds, we help to create a hierarchy of content that is easy for the reader to consume. Again, this will help with legibility.</a:t>
            </a:r>
          </a:p>
          <a:p>
            <a:endParaRPr lang="en-US" sz="126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39725" y="1063134"/>
            <a:ext cx="4011613" cy="31778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Header: Arial Regular 16pt.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803744" y="1063134"/>
            <a:ext cx="4011613" cy="31778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Header: Arial Regular 16pt.</a:t>
            </a:r>
          </a:p>
        </p:txBody>
      </p:sp>
    </p:spTree>
    <p:extLst>
      <p:ext uri="{BB962C8B-B14F-4D97-AF65-F5344CB8AC3E}">
        <p14:creationId xmlns:p14="http://schemas.microsoft.com/office/powerpoint/2010/main" val="159032741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4605" y="1703543"/>
            <a:ext cx="6797864" cy="1736417"/>
          </a:xfrm>
        </p:spPr>
        <p:txBody>
          <a:bodyPr anchor="ctr">
            <a:noAutofit/>
          </a:bodyPr>
          <a:lstStyle>
            <a:lvl1pPr marL="0" marR="0" indent="0" algn="l" defTabSz="617162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ysClr val="windowText" lastClr="000000"/>
                </a:solidFill>
              </a:defRPr>
            </a:lvl1pPr>
            <a:lvl2pPr marL="308582" indent="0">
              <a:buNone/>
              <a:defRPr sz="945"/>
            </a:lvl2pPr>
            <a:lvl3pPr marL="617162" indent="0">
              <a:buNone/>
              <a:defRPr sz="810"/>
            </a:lvl3pPr>
            <a:lvl4pPr marL="925742" indent="0">
              <a:buNone/>
              <a:defRPr sz="675"/>
            </a:lvl4pPr>
            <a:lvl5pPr marL="1234325" indent="0">
              <a:buNone/>
              <a:defRPr sz="675"/>
            </a:lvl5pPr>
            <a:lvl6pPr marL="1542905" indent="0">
              <a:buNone/>
              <a:defRPr sz="675"/>
            </a:lvl6pPr>
            <a:lvl7pPr marL="1851484" indent="0">
              <a:buNone/>
              <a:defRPr sz="675"/>
            </a:lvl7pPr>
            <a:lvl8pPr marL="2160065" indent="0">
              <a:buNone/>
              <a:defRPr sz="675"/>
            </a:lvl8pPr>
            <a:lvl9pPr marL="2468646" indent="0">
              <a:buNone/>
              <a:defRPr sz="675"/>
            </a:lvl9pPr>
          </a:lstStyle>
          <a:p>
            <a:pPr marL="0" marR="0" lvl="0" indent="0" algn="l" defTabSz="617162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Break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2EB9F30-CF4B-CE43-A3E3-FC2B82FB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659D223-22FF-754A-9330-AB73BC16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13D57-A2F1-9B49-A359-6471C2C9E29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187" y="153768"/>
            <a:ext cx="658616" cy="6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68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625D5C-AEDE-114B-B3DF-721CCF78433A}"/>
              </a:ext>
            </a:extLst>
          </p:cNvPr>
          <p:cNvSpPr/>
          <p:nvPr userDrawn="1"/>
        </p:nvSpPr>
        <p:spPr>
          <a:xfrm>
            <a:off x="154056" y="149633"/>
            <a:ext cx="8831212" cy="4862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4125" y="2203027"/>
            <a:ext cx="3709372" cy="82296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6AC40C8-BB69-4C4B-BE90-4512F04AB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496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: Global Haw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52940"/>
            <a:ext cx="5956023" cy="488818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40000">
                <a:schemeClr val="tx2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algn="r"/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282646"/>
            <a:ext cx="5505882" cy="85407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13234648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61000">
                <a:srgbClr val="000000">
                  <a:alpha val="0"/>
                </a:srgbClr>
              </a:gs>
              <a:gs pos="33000">
                <a:schemeClr val="tx2">
                  <a:alpha val="35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45657"/>
            <a:ext cx="5956023" cy="4886780"/>
          </a:xfrm>
          <a:prstGeom prst="rect">
            <a:avLst/>
          </a:prstGeom>
        </p:spPr>
      </p:pic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362583248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U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54453"/>
            <a:ext cx="5956023" cy="4877985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86000">
                <a:schemeClr val="tx2">
                  <a:alpha val="0"/>
                </a:schemeClr>
              </a:gs>
              <a:gs pos="100000">
                <a:schemeClr val="tx2">
                  <a:alpha val="7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17050464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8" y="152940"/>
            <a:ext cx="5956021" cy="4888184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48000">
                <a:schemeClr val="tx2">
                  <a:alpha val="22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41173410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Content (Less Cop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(light content)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000345"/>
            <a:ext cx="8123214" cy="361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157159" indent="-157159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18 pt.</a:t>
            </a:r>
          </a:p>
          <a:p>
            <a:pPr lvl="1"/>
            <a:r>
              <a:rPr lang="en-US"/>
              <a:t>First level indent</a:t>
            </a:r>
          </a:p>
          <a:p>
            <a:pPr lvl="2"/>
            <a:r>
              <a:rPr lang="en-US"/>
              <a:t>Second level indent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60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Content (Dense amount of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(dense content)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000356"/>
            <a:ext cx="8123214" cy="334352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810"/>
              </a:spcBef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</a:defRPr>
            </a:lvl1pPr>
            <a:lvl2pPr marL="87152" indent="-87152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defRPr sz="1000">
                <a:solidFill>
                  <a:schemeClr val="tx2"/>
                </a:solidFill>
              </a:defRPr>
            </a:lvl2pPr>
            <a:lvl3pPr marL="262883" indent="-102868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90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12 pt.</a:t>
            </a:r>
          </a:p>
          <a:p>
            <a:pPr lvl="1"/>
            <a:r>
              <a:rPr lang="en-US"/>
              <a:t>First level indent</a:t>
            </a:r>
          </a:p>
          <a:p>
            <a:pPr lvl="2"/>
            <a:r>
              <a:rPr lang="en-US"/>
              <a:t>Second level indent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8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493397"/>
            <a:ext cx="4023360" cy="3121967"/>
          </a:xfrm>
        </p:spPr>
        <p:txBody>
          <a:bodyPr>
            <a:noAutofit/>
          </a:bodyPr>
          <a:lstStyle>
            <a:lvl1pPr marL="152864" indent="-152864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b="0">
                <a:solidFill>
                  <a:schemeClr val="tx2"/>
                </a:solidFill>
              </a:defRPr>
            </a:lvl1pPr>
            <a:lvl2pPr marL="467157" indent="-262865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tabLst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8590" indent="-104290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10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18 pt.</a:t>
            </a:r>
          </a:p>
          <a:p>
            <a:pPr marL="467157" lvl="1" indent="-158576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28183" y="1493206"/>
            <a:ext cx="4023360" cy="3122156"/>
          </a:xfrm>
        </p:spPr>
        <p:txBody>
          <a:bodyPr>
            <a:normAutofit/>
          </a:bodyPr>
          <a:lstStyle>
            <a:lvl1pPr marL="204293" indent="-204293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2872" indent="-154289"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883" indent="-257150">
              <a:defRPr lang="en-US" sz="11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lv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</a:pPr>
            <a:r>
              <a:rPr lang="en-US"/>
              <a:t>Click to edit Master text styles Arial 18 pt.</a:t>
            </a:r>
          </a:p>
          <a:p>
            <a:pPr marL="467157" lvl="1" indent="-158576" algn="l" defTabSz="617162" rtl="0" eaLnBrk="1" latinLnBrk="0" hangingPunct="1">
              <a:lnSpc>
                <a:spcPct val="90000"/>
              </a:lnSpc>
              <a:spcBef>
                <a:spcPts val="337"/>
              </a:spcBef>
              <a:spcAft>
                <a:spcPts val="27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670020" lvl="2" indent="-104290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39726" y="915830"/>
            <a:ext cx="8312150" cy="5773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60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with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066" y="105511"/>
            <a:ext cx="7203734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0070" y="915961"/>
            <a:ext cx="4032898" cy="377491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Less is more. Especially when it comes to words. Use a photo to tell your story whenever possible.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there are only a few key points, don’t use bullets. Use strong statements to make your point.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Don’t be afraid to use our blue to </a:t>
            </a:r>
            <a:r>
              <a:rPr lang="en-US">
                <a:solidFill>
                  <a:schemeClr val="bg1"/>
                </a:solidFill>
                <a:highlight>
                  <a:srgbClr val="00269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highlight a key thought.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9FED76-2B83-7940-9C20-0534C4AAC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C6AE7F8-A97B-7247-8E76-6954F30C6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FFC845-DC85-A842-9A8D-CE2A41D22BAA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F0CDFA9-407B-6841-9BCF-46975D3105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0657" y="915959"/>
            <a:ext cx="4516186" cy="40760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5149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610166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575F98-D1F6-0C4D-8B66-1F493D1F3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F252750-81FB-EA46-95AF-4A0663508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8" r:id="rId3"/>
    <p:sldLayoutId id="2147483709" r:id="rId4"/>
    <p:sldLayoutId id="2147483710" r:id="rId5"/>
    <p:sldLayoutId id="2147483696" r:id="rId6"/>
    <p:sldLayoutId id="2147483682" r:id="rId7"/>
    <p:sldLayoutId id="2147483697" r:id="rId8"/>
    <p:sldLayoutId id="2147483664" r:id="rId9"/>
    <p:sldLayoutId id="2147483663" r:id="rId10"/>
    <p:sldLayoutId id="2147483683" r:id="rId11"/>
    <p:sldLayoutId id="2147483680" r:id="rId12"/>
    <p:sldLayoutId id="2147483700" r:id="rId13"/>
    <p:sldLayoutId id="2147483711" r:id="rId14"/>
  </p:sldLayoutIdLst>
  <p:hf hdr="0" ftr="0" dt="0"/>
  <p:txStyles>
    <p:titleStyle>
      <a:lvl1pPr algn="l" defTabSz="617162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69A"/>
          </a:solidFill>
          <a:latin typeface="+mj-lt"/>
          <a:ea typeface="+mj-ea"/>
          <a:cs typeface="+mj-cs"/>
        </a:defRPr>
      </a:lvl1pPr>
    </p:titleStyle>
    <p:bodyStyle>
      <a:lvl1pPr marL="154289" indent="-154289" algn="l" defTabSz="617162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287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71451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3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8861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69719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77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35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937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8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6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4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2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90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484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06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646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brian.com/7075-aluminum-properties/" TargetMode="External"/><Relationship Id="rId3" Type="http://schemas.openxmlformats.org/officeDocument/2006/relationships/hyperlink" Target="https://www.cnccookbook.com/tormach-upgrades-hacks-modifications/" TargetMode="External"/><Relationship Id="rId7" Type="http://schemas.openxmlformats.org/officeDocument/2006/relationships/hyperlink" Target="https://www.metalsdepot.com/stainless-steel-products/stainless-steel-square" TargetMode="External"/><Relationship Id="rId2" Type="http://schemas.openxmlformats.org/officeDocument/2006/relationships/hyperlink" Target="http://asm.matweb.com/search/SpecificMaterial.asp?bassnum=MQ304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talsdepot.com/aluminum-products/aluminum-square-bar" TargetMode="External"/><Relationship Id="rId5" Type="http://schemas.openxmlformats.org/officeDocument/2006/relationships/hyperlink" Target="https://www.mcmaster.com/aluminum-honeycomb-panels/" TargetMode="External"/><Relationship Id="rId4" Type="http://schemas.openxmlformats.org/officeDocument/2006/relationships/hyperlink" Target="https://www.linkedin.com/company/proto-lab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0AC34-3E37-4A63-905A-F6F0B981E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3644" y="4356847"/>
            <a:ext cx="2539051" cy="410434"/>
          </a:xfrm>
        </p:spPr>
        <p:txBody>
          <a:bodyPr/>
          <a:lstStyle/>
          <a:p>
            <a:r>
              <a:rPr lang="en-US"/>
              <a:t>February 26, 2021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11E4-4F40-445E-AFE3-B413960D75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1" y="3935674"/>
            <a:ext cx="2539054" cy="284044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cs typeface="Arial"/>
              </a:rPr>
              <a:t>Critical Design Review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43B1E-FB2A-4C1A-8E56-5B3090377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2115" y="1387736"/>
            <a:ext cx="2543859" cy="1903129"/>
          </a:xfrm>
        </p:spPr>
        <p:txBody>
          <a:bodyPr/>
          <a:lstStyle/>
          <a:p>
            <a:r>
              <a:rPr lang="en-US"/>
              <a:t>Timothy Anderson, Andrea Hernandez, Sam Mangialardi, Alexander Soto, Jake West, Michael Wilson</a:t>
            </a:r>
          </a:p>
          <a:p>
            <a:endParaRPr lang="en-US">
              <a:cs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F4C694-57E8-4BAA-B987-BDB9F55A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5" y="788658"/>
            <a:ext cx="5573813" cy="2058058"/>
          </a:xfrm>
        </p:spPr>
        <p:txBody>
          <a:bodyPr/>
          <a:lstStyle/>
          <a:p>
            <a:r>
              <a:rPr lang="en-US"/>
              <a:t>Environmental Control System Door Redesign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36BA38-31EF-412B-9E48-3AC33DEC4D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CDR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2F81C-9EF6-49FA-B8B2-575037EEC2EF}"/>
              </a:ext>
            </a:extLst>
          </p:cNvPr>
          <p:cNvSpPr txBox="1"/>
          <p:nvPr/>
        </p:nvSpPr>
        <p:spPr>
          <a:xfrm>
            <a:off x="3410339" y="466414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cs typeface="Arial"/>
              </a:rPr>
              <a:t>Figure 1: Antares Rocket [1]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23F48D-39F9-4868-9D6B-3F4DAAF49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2: </a:t>
            </a:r>
          </a:p>
          <a:p>
            <a:r>
              <a:rPr lang="en-US">
                <a:cs typeface="Arial"/>
              </a:rPr>
              <a:t>Action Items and Design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</a:t>
            </a:r>
            <a:fld id="{32A2F39E-E4DB-494E-AB40-38356C65078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54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1071F-31BF-4CB1-966B-4A6A18F12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11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8DFD4A-74B7-46BB-9933-F5B43AB7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Action Items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D5A17-D0D7-4CFE-8E14-FB7137D232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Door activates above the latch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Material change to 7075 T73 Aluminum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Round pin vs Square pin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Decrease weight / dimensions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Scalability of the device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Effects of Thermal Expansion?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Idea of an internal latch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Damage to the device after activation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pPr marL="285750" indent="-285750">
              <a:buChar char="•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24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D49F66-CB47-449C-9A32-32617CA07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12</a:t>
            </a:r>
          </a:p>
          <a:p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1E3A7-94A9-4E3E-97ED-765E4EE4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Design For Manufacturing &amp; Assembly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44F66-293A-49F2-8C4C-EFB67A340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146" y="1000345"/>
            <a:ext cx="7970134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>
                <a:cs typeface="Arial" panose="020B0604020202020204"/>
              </a:rPr>
              <a:t>Standard sizing</a:t>
            </a:r>
            <a:endParaRPr lang="en-US"/>
          </a:p>
          <a:p>
            <a:pPr marL="285750" indent="-182880">
              <a:spcBef>
                <a:spcPts val="800"/>
              </a:spcBef>
              <a:spcAft>
                <a:spcPts val="0"/>
              </a:spcAft>
              <a:buChar char="•"/>
            </a:pPr>
            <a:r>
              <a:rPr lang="en-US" sz="1600">
                <a:latin typeface="Arial"/>
                <a:cs typeface="Arial" panose="020B0604020202020204"/>
              </a:rPr>
              <a:t>Bolts</a:t>
            </a:r>
          </a:p>
          <a:p>
            <a:pPr marL="285750" indent="-182880">
              <a:spcAft>
                <a:spcPts val="600"/>
              </a:spcAft>
              <a:buChar char="•"/>
            </a:pPr>
            <a:r>
              <a:rPr lang="en-US" sz="1600">
                <a:latin typeface="Arial"/>
                <a:cs typeface="Arial" panose="020B0604020202020204"/>
              </a:rPr>
              <a:t>Pin radius</a:t>
            </a:r>
            <a:endParaRPr lang="en-US" sz="1600">
              <a:cs typeface="Arial" panose="020B0604020202020204"/>
            </a:endParaRPr>
          </a:p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>
                <a:cs typeface="Arial" panose="020B0604020202020204"/>
              </a:rPr>
              <a:t>Removing or Adding fillets </a:t>
            </a:r>
            <a:endParaRPr lang="en-US">
              <a:latin typeface="Arial"/>
              <a:cs typeface="Arial"/>
            </a:endParaRPr>
          </a:p>
          <a:p>
            <a:pPr marL="274320" lvl="1" indent="-182880">
              <a:spcBef>
                <a:spcPts val="800"/>
              </a:spcBef>
              <a:spcAft>
                <a:spcPts val="0"/>
              </a:spcAft>
            </a:pPr>
            <a:r>
              <a:rPr lang="en-US" sz="1600">
                <a:latin typeface="Arial"/>
                <a:cs typeface="Arial"/>
              </a:rPr>
              <a:t>Manually apply after to reduce overall cost.</a:t>
            </a:r>
            <a:endParaRPr lang="en-US" sz="1600">
              <a:cs typeface="Arial"/>
            </a:endParaRPr>
          </a:p>
          <a:p>
            <a:pPr marL="274320" lvl="1" indent="-182880">
              <a:spcBef>
                <a:spcPts val="80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/>
              </a:rPr>
              <a:t>Prevent shearing.</a:t>
            </a:r>
            <a:endParaRPr lang="en-US">
              <a:cs typeface="Arial"/>
            </a:endParaRPr>
          </a:p>
          <a:p>
            <a:pPr indent="-65405">
              <a:spcBef>
                <a:spcPts val="1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Decreasing parts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274320" indent="-182880"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 Pin was redesigned versus adding parts.</a:t>
            </a:r>
          </a:p>
          <a:p>
            <a:pPr marL="274320" indent="-182880">
              <a:buChar char="•"/>
            </a:pPr>
            <a:r>
              <a:rPr lang="en-US" sz="1600">
                <a:cs typeface="Arial"/>
              </a:rPr>
              <a:t>Open and no complex tools required</a:t>
            </a:r>
          </a:p>
        </p:txBody>
      </p:sp>
    </p:spTree>
    <p:extLst>
      <p:ext uri="{BB962C8B-B14F-4D97-AF65-F5344CB8AC3E}">
        <p14:creationId xmlns:p14="http://schemas.microsoft.com/office/powerpoint/2010/main" val="81691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7ABFD-99DE-4D57-B1DE-75E436575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13</a:t>
            </a:r>
          </a:p>
          <a:p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7F22EA-66D7-4791-8D21-BB5CFD99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Pin and Housing Changes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1CE88-5BF1-4A47-8138-5D8EFDFD88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245" y="1015189"/>
            <a:ext cx="3575162" cy="36217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>
                <a:cs typeface="Arial"/>
              </a:rPr>
              <a:t>Pin</a:t>
            </a:r>
            <a:endParaRPr lang="en-US"/>
          </a:p>
          <a:p>
            <a:pPr marL="342900" indent="-18288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Circular vs rectangular.</a:t>
            </a:r>
          </a:p>
          <a:p>
            <a:pPr marL="628650" lvl="1" indent="-285750">
              <a:spcBef>
                <a:spcPts val="20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0.125in radius. </a:t>
            </a:r>
            <a:endParaRPr lang="en-US">
              <a:cs typeface="Arial"/>
            </a:endParaRPr>
          </a:p>
          <a:p>
            <a:pPr marL="628650" lvl="1" indent="-285750">
              <a:spcBef>
                <a:spcPts val="20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Not perfect circle.</a:t>
            </a:r>
            <a:endParaRPr lang="en-US">
              <a:cs typeface="Arial"/>
            </a:endParaRPr>
          </a:p>
          <a:p>
            <a:pPr marL="342900" indent="-182880">
              <a:spcBef>
                <a:spcPts val="20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Multiple cross sections.</a:t>
            </a:r>
            <a:endParaRPr lang="en-US">
              <a:cs typeface="Arial"/>
            </a:endParaRPr>
          </a:p>
          <a:p>
            <a:pPr marL="342900" indent="-182880">
              <a:spcBef>
                <a:spcPts val="20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Angled</a:t>
            </a:r>
            <a:r>
              <a:rPr lang="en-US" sz="1600">
                <a:ea typeface="+mn-lt"/>
                <a:cs typeface="+mn-lt"/>
              </a:rPr>
              <a:t> passage 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>
                <a:cs typeface="Arial"/>
              </a:rPr>
              <a:t>Housing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Squared .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Pin housing extrusion increased.</a:t>
            </a:r>
            <a:endParaRPr lang="en-US"/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Extrusion repositioned, reshaped.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4ct bolts.</a:t>
            </a:r>
          </a:p>
          <a:p>
            <a:pPr marL="102870">
              <a:spcBef>
                <a:spcPts val="0"/>
              </a:spcBef>
              <a:spcAft>
                <a:spcPts val="0"/>
              </a:spcAft>
            </a:pP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AE164-2CA7-48C6-9993-0151B7317821}"/>
              </a:ext>
            </a:extLst>
          </p:cNvPr>
          <p:cNvSpPr txBox="1"/>
          <p:nvPr/>
        </p:nvSpPr>
        <p:spPr>
          <a:xfrm>
            <a:off x="4029084" y="1975080"/>
            <a:ext cx="2383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7: Pin design.</a:t>
            </a:r>
            <a:endParaRPr lang="en-US" sz="1400" i="1">
              <a:cs typeface="Arial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8477F43-AE39-4B16-AF3B-620C2FEB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830" y="2704480"/>
            <a:ext cx="1922690" cy="1887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C9F82-8389-4400-854A-2204D9E32B79}"/>
              </a:ext>
            </a:extLst>
          </p:cNvPr>
          <p:cNvSpPr txBox="1"/>
          <p:nvPr/>
        </p:nvSpPr>
        <p:spPr>
          <a:xfrm>
            <a:off x="3744022" y="4586975"/>
            <a:ext cx="308479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9: Housing design.</a:t>
            </a:r>
            <a:endParaRPr lang="en-US" sz="1400" i="1">
              <a:cs typeface="Arial"/>
            </a:endParaRPr>
          </a:p>
        </p:txBody>
      </p:sp>
      <p:pic>
        <p:nvPicPr>
          <p:cNvPr id="9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B7A8072-F7C0-477B-8BBD-5FD1B1CD1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672" y="918451"/>
            <a:ext cx="2380737" cy="1057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F4D7D-1841-43EF-BC84-4E4D6CAD9AE9}"/>
              </a:ext>
            </a:extLst>
          </p:cNvPr>
          <p:cNvSpPr txBox="1"/>
          <p:nvPr/>
        </p:nvSpPr>
        <p:spPr>
          <a:xfrm>
            <a:off x="6726447" y="3119528"/>
            <a:ext cx="21609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8: Shaft extrusion tab.</a:t>
            </a:r>
            <a:endParaRPr lang="en-US" sz="1400" i="1">
              <a:cs typeface="Arial"/>
            </a:endParaRPr>
          </a:p>
        </p:txBody>
      </p:sp>
      <p:pic>
        <p:nvPicPr>
          <p:cNvPr id="11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BA9EA51C-1388-41CA-9BF3-3E3AD0FE0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966" y="917083"/>
            <a:ext cx="2150134" cy="21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424B2-2FBC-44CA-9DAA-DF735A46B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821FB-3F51-4BAD-9D8F-0B71965E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Threads and Bolt Changes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2404-7710-4589-97F1-BCB2C8116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833" y="3102070"/>
            <a:ext cx="3216941" cy="149076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1/8in to 3/8in size change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Lenth increased due to adjustable housing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Heli coils or keenserts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</p:txBody>
      </p:sp>
      <p:pic>
        <p:nvPicPr>
          <p:cNvPr id="6" name="Picture 6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F6A16F7B-02DF-4540-BDF1-328FA7B8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15" y="908656"/>
            <a:ext cx="2362612" cy="184815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B8822-A3BB-42A5-9160-65F8526D4A28}"/>
              </a:ext>
            </a:extLst>
          </p:cNvPr>
          <p:cNvSpPr txBox="1"/>
          <p:nvPr/>
        </p:nvSpPr>
        <p:spPr>
          <a:xfrm>
            <a:off x="741871" y="2774470"/>
            <a:ext cx="3217652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10: Shaft with thread design</a:t>
            </a:r>
            <a:endParaRPr lang="en-US" sz="1400" i="1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02CD4-4721-40A5-AA7E-72BED8560BF3}"/>
              </a:ext>
            </a:extLst>
          </p:cNvPr>
          <p:cNvSpPr txBox="1"/>
          <p:nvPr/>
        </p:nvSpPr>
        <p:spPr>
          <a:xfrm>
            <a:off x="4645323" y="2774470"/>
            <a:ext cx="3239218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11: Bolt design</a:t>
            </a:r>
            <a:endParaRPr lang="en-US" sz="1400" i="1">
              <a:cs typeface="Arial" panose="020B0604020202020204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529902-7B93-4C8B-B7E0-9AFD757292A5}"/>
              </a:ext>
            </a:extLst>
          </p:cNvPr>
          <p:cNvSpPr txBox="1">
            <a:spLocks/>
          </p:cNvSpPr>
          <p:nvPr/>
        </p:nvSpPr>
        <p:spPr>
          <a:xfrm>
            <a:off x="4613312" y="3106395"/>
            <a:ext cx="3238507" cy="10378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Steel to zinc plated steel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Length increased due to adjustable housing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540C1B2-CC15-4A1D-BB58-CC8928E6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43" y="903916"/>
            <a:ext cx="2408927" cy="18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C026A-AC07-49DC-BDC9-DF882EF40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15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2D7A5-EB2C-43BB-90AC-1B533614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Scalability Changes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BFD57-F217-4943-877A-326FF9AE7B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Sandwich Plate added</a:t>
            </a:r>
            <a:endParaRPr lang="en-US">
              <a:cs typeface="Arial"/>
            </a:endParaRP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Used to clamp the device to the fairing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Uses bolts to secure the sandwich plate to the housing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E3DB8DD-3CB9-42C4-8848-9F027F38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4543" y="2523486"/>
            <a:ext cx="2171701" cy="1621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F8E22-48A5-469F-BE03-373190BB20EA}"/>
              </a:ext>
            </a:extLst>
          </p:cNvPr>
          <p:cNvSpPr txBox="1"/>
          <p:nvPr/>
        </p:nvSpPr>
        <p:spPr>
          <a:xfrm>
            <a:off x="474543" y="418873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12: Old design</a:t>
            </a:r>
            <a:endParaRPr lang="en-US" sz="1400" i="1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25446-6721-4615-81BE-C79D7431281A}"/>
              </a:ext>
            </a:extLst>
          </p:cNvPr>
          <p:cNvSpPr txBox="1"/>
          <p:nvPr/>
        </p:nvSpPr>
        <p:spPr>
          <a:xfrm>
            <a:off x="5144938" y="4186596"/>
            <a:ext cx="20764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13: New Design</a:t>
            </a:r>
          </a:p>
          <a:p>
            <a:endParaRPr lang="en-US" sz="1400" i="1">
              <a:cs typeface="Arial"/>
            </a:endParaRPr>
          </a:p>
        </p:txBody>
      </p:sp>
      <p:pic>
        <p:nvPicPr>
          <p:cNvPr id="5" name="Picture 8" descr="Chart&#10;&#10;Description automatically generated">
            <a:extLst>
              <a:ext uri="{FF2B5EF4-FFF2-40B4-BE49-F238E27FC236}">
                <a16:creationId xmlns:a16="http://schemas.microsoft.com/office/drawing/2014/main" id="{6EF5DCF1-F651-489D-A5BA-65EA7ABEF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56" y="2500806"/>
            <a:ext cx="2511028" cy="1600402"/>
          </a:xfrm>
          <a:prstGeom prst="rect">
            <a:avLst/>
          </a:prstGeom>
        </p:spPr>
      </p:pic>
      <p:pic>
        <p:nvPicPr>
          <p:cNvPr id="9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25308B7-224E-4D4D-A85A-B945EC468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759" y="2498421"/>
            <a:ext cx="2397919" cy="16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2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62E91-91BA-418A-8D64-B0874C4F3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16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7431A4-8297-4CE7-B20A-CE7FDAE3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Change in Material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6C95F591-97C4-4B47-82C5-0A08B73E7B2D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40067" y="1000345"/>
                <a:ext cx="3882310" cy="3615019"/>
              </a:xfrm>
            </p:spPr>
            <p:txBody>
              <a:bodyPr/>
              <a:lstStyle/>
              <a:p>
                <a:r>
                  <a:rPr lang="en-US" b="1"/>
                  <a:t>Material 1.0: 304 Stainless Steel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Common Manufacturing Material</a:t>
                </a:r>
                <a:endParaRPr lang="en-US">
                  <a:cs typeface="Arial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Density: </a:t>
                </a:r>
                <a:r>
                  <a:rPr lang="en-US" b="1"/>
                  <a:t>7.9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>
                    <a:cs typeface="Arial"/>
                  </a:rPr>
                  <a:t> </a:t>
                </a:r>
                <a:r>
                  <a:rPr lang="en-US">
                    <a:cs typeface="Arial"/>
                  </a:rPr>
                  <a:t>[12]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Tensile Strength: </a:t>
                </a:r>
                <a:r>
                  <a:rPr lang="en-US" b="1"/>
                  <a:t>85,000psi </a:t>
                </a:r>
                <a:r>
                  <a:rPr lang="en-US"/>
                  <a:t>[12]</a:t>
                </a:r>
                <a:endParaRPr lang="en-US" b="1"/>
              </a:p>
              <a:p>
                <a:pPr marL="285750" indent="-285750">
                  <a:buFontTx/>
                  <a:buChar char="-"/>
                </a:pPr>
                <a:r>
                  <a:rPr lang="en-US"/>
                  <a:t>Yield Strength: </a:t>
                </a:r>
                <a:r>
                  <a:rPr lang="en-US" b="1"/>
                  <a:t>35,000psi </a:t>
                </a:r>
                <a:r>
                  <a:rPr lang="en-US"/>
                  <a:t>[12]</a:t>
                </a:r>
              </a:p>
              <a:p>
                <a:pPr marL="285750" indent="-285750">
                  <a:buFontTx/>
                  <a:buChar char="-"/>
                </a:pPr>
                <a:endParaRPr lang="en-US" b="1"/>
              </a:p>
              <a:p>
                <a:endParaRPr lang="en-US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6C95F591-97C4-4B47-82C5-0A08B73E7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40067" y="1000345"/>
                <a:ext cx="3882310" cy="3615019"/>
              </a:xfrm>
              <a:blipFill>
                <a:blip r:embed="rId2"/>
                <a:stretch>
                  <a:fillRect l="-1413" t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DBC732A3-05EF-46FD-84C6-75C088B19D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0" y="1004147"/>
                <a:ext cx="3882310" cy="36150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17162" rtl="0" eaLnBrk="1" latinLnBrk="0" hangingPunct="1">
                  <a:lnSpc>
                    <a:spcPct val="100000"/>
                  </a:lnSpc>
                  <a:spcBef>
                    <a:spcPts val="810"/>
                  </a:spcBef>
                  <a:spcAft>
                    <a:spcPts val="540"/>
                  </a:spcAft>
                  <a:buFont typeface="Arial" panose="020B0604020202020204" pitchFamily="34" charset="0"/>
                  <a:buNone/>
                  <a:defRPr sz="1800" b="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57159" indent="-157159" algn="l" defTabSz="617162" rtl="0" eaLnBrk="1" latinLnBrk="0" hangingPunct="1">
                  <a:lnSpc>
                    <a:spcPct val="100000"/>
                  </a:lnSpc>
                  <a:spcBef>
                    <a:spcPts val="270"/>
                  </a:spcBef>
                  <a:spcAft>
                    <a:spcPts val="270"/>
                  </a:spcAft>
                  <a:buFont typeface="Arial" panose="020B0604020202020204" pitchFamily="34" charset="0"/>
                  <a:buChar char="•"/>
                  <a:defRPr lang="en-US" sz="1400" kern="12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334320" indent="-132871" algn="l" defTabSz="617162" rtl="0" eaLnBrk="1" latinLnBrk="0" hangingPunct="1">
                  <a:lnSpc>
                    <a:spcPct val="90000"/>
                  </a:lnSpc>
                  <a:spcBef>
                    <a:spcPts val="270"/>
                  </a:spcBef>
                  <a:spcAft>
                    <a:spcPts val="270"/>
                  </a:spcAft>
                  <a:buFont typeface="Arial" panose="020B0604020202020204" pitchFamily="34" charset="0"/>
                  <a:buChar char="–"/>
                  <a:defRPr sz="105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80032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6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1388615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6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97192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05775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14355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622937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/>
                  <a:t>Material 2.0: 7075-T73 Aluminum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Common Aerospace Material</a:t>
                </a:r>
                <a:endParaRPr lang="en-US">
                  <a:cs typeface="Arial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Density: </a:t>
                </a:r>
                <a:r>
                  <a:rPr lang="en-US" b="1"/>
                  <a:t>2.81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>
                    <a:cs typeface="Arial"/>
                  </a:rPr>
                  <a:t> </a:t>
                </a:r>
                <a:r>
                  <a:rPr lang="en-US">
                    <a:cs typeface="Arial"/>
                  </a:rPr>
                  <a:t>[11]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Tensile Strength: </a:t>
                </a:r>
                <a:r>
                  <a:rPr lang="en-US" b="1"/>
                  <a:t>73,200</a:t>
                </a:r>
                <a:r>
                  <a:rPr lang="en-US"/>
                  <a:t>[11]</a:t>
                </a:r>
                <a:endParaRPr lang="en-US" b="1"/>
              </a:p>
              <a:p>
                <a:pPr marL="285750" indent="-285750">
                  <a:buFontTx/>
                  <a:buChar char="-"/>
                </a:pPr>
                <a:r>
                  <a:rPr lang="en-US"/>
                  <a:t>Yield Strength: </a:t>
                </a:r>
                <a:r>
                  <a:rPr lang="en-US" b="1"/>
                  <a:t>63,100</a:t>
                </a:r>
                <a:r>
                  <a:rPr lang="en-US"/>
                  <a:t>[11]</a:t>
                </a:r>
              </a:p>
              <a:p>
                <a:pPr marL="285750" indent="-285750">
                  <a:buFontTx/>
                  <a:buChar char="-"/>
                </a:pPr>
                <a:endParaRPr lang="en-US" b="1"/>
              </a:p>
              <a:p>
                <a:endParaRPr lang="en-US"/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DBC732A3-05EF-46FD-84C6-75C088B19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04147"/>
                <a:ext cx="3882310" cy="3615019"/>
              </a:xfrm>
              <a:prstGeom prst="rect">
                <a:avLst/>
              </a:prstGeom>
              <a:blipFill>
                <a:blip r:embed="rId3"/>
                <a:stretch>
                  <a:fillRect l="-1256" t="-1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0215861-33E6-4EE6-B16B-A3371E05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21" y="3166324"/>
            <a:ext cx="1609725" cy="1652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0E3878-FF22-4497-84D4-49FE5C7C6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239" y="3347092"/>
            <a:ext cx="1577509" cy="1469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78CD69-8638-4ED1-801A-32EEE3AA3530}"/>
              </a:ext>
            </a:extLst>
          </p:cNvPr>
          <p:cNvSpPr txBox="1"/>
          <p:nvPr/>
        </p:nvSpPr>
        <p:spPr>
          <a:xfrm>
            <a:off x="2346843" y="3933316"/>
            <a:ext cx="18489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Figure 14: AISI 304 Stainless Steel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E4B3A-8AFC-4694-8A8E-79D54D9DE41E}"/>
              </a:ext>
            </a:extLst>
          </p:cNvPr>
          <p:cNvSpPr txBox="1"/>
          <p:nvPr/>
        </p:nvSpPr>
        <p:spPr>
          <a:xfrm>
            <a:off x="6476748" y="3843887"/>
            <a:ext cx="1848971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Figure 15: 7075-T73 Aluminum</a:t>
            </a:r>
          </a:p>
        </p:txBody>
      </p:sp>
    </p:spTree>
    <p:extLst>
      <p:ext uri="{BB962C8B-B14F-4D97-AF65-F5344CB8AC3E}">
        <p14:creationId xmlns:p14="http://schemas.microsoft.com/office/powerpoint/2010/main" val="124376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77EC8-0E14-4B86-AECC-ECE99C0F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CCFCD7-DE41-4A1A-A806-AAB7CF58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Final Design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733EF-EE9C-473F-8476-A1C53668AD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1914105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The design allows for use in multiple fairing sizes.</a:t>
            </a:r>
          </a:p>
          <a:p>
            <a:r>
              <a:rPr lang="en-US">
                <a:cs typeface="Arial"/>
              </a:rPr>
              <a:t>Faster activation than previous design, due to stronger torsion spring and orientation.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446D6D9-216B-4312-AEFC-9C56D051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64" y="1000197"/>
            <a:ext cx="3379397" cy="2391216"/>
          </a:xfrm>
          <a:prstGeom prst="rect">
            <a:avLst/>
          </a:prstGeom>
        </p:spPr>
      </p:pic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9674D6B4-126D-441E-A60C-CB7174F1C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36" y="1002202"/>
            <a:ext cx="3099039" cy="2380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E2935-D2A5-49CA-AC8B-864282312DFC}"/>
              </a:ext>
            </a:extLst>
          </p:cNvPr>
          <p:cNvSpPr txBox="1"/>
          <p:nvPr/>
        </p:nvSpPr>
        <p:spPr>
          <a:xfrm>
            <a:off x="2337196" y="3641604"/>
            <a:ext cx="30990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16: Iso View Of Final Design</a:t>
            </a:r>
            <a:endParaRPr lang="en-US" sz="1400" i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08409-47AA-4839-B874-D1E4FA6F9517}"/>
              </a:ext>
            </a:extLst>
          </p:cNvPr>
          <p:cNvSpPr txBox="1"/>
          <p:nvPr/>
        </p:nvSpPr>
        <p:spPr>
          <a:xfrm>
            <a:off x="6150791" y="3593980"/>
            <a:ext cx="33578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17</a:t>
            </a:r>
            <a:r>
              <a:rPr lang="en-US" sz="1400"/>
              <a:t>: Side View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89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15C15-4DA9-4E89-8270-EB62553A5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18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617682-671E-42BA-BE2D-E6191F81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Design Orientation Change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13E21-29B6-46D4-9F59-8618AE0858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081EC64-431E-4213-9144-99BC7A11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81" y="832518"/>
            <a:ext cx="2211114" cy="2088310"/>
          </a:xfrm>
          <a:prstGeom prst="rect">
            <a:avLst/>
          </a:prstGeom>
        </p:spPr>
      </p:pic>
      <p:pic>
        <p:nvPicPr>
          <p:cNvPr id="5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473C2E5-69EA-40BA-899D-A531BA54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555" y="801972"/>
            <a:ext cx="2142140" cy="1992565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B558CE0-E795-4585-9B00-F23B7183D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555" y="2890034"/>
            <a:ext cx="2280088" cy="2151958"/>
          </a:xfrm>
          <a:prstGeom prst="rect">
            <a:avLst/>
          </a:prstGeom>
        </p:spPr>
      </p:pic>
      <p:pic>
        <p:nvPicPr>
          <p:cNvPr id="8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7B2CB24C-1D80-4883-976E-6BF978193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254" y="2907486"/>
            <a:ext cx="2250528" cy="2114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8CF67-5A6E-4FC5-BE57-508109EE14BC}"/>
              </a:ext>
            </a:extLst>
          </p:cNvPr>
          <p:cNvSpPr txBox="1"/>
          <p:nvPr/>
        </p:nvSpPr>
        <p:spPr>
          <a:xfrm>
            <a:off x="3250047" y="444606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18: New Design Orientation</a:t>
            </a:r>
            <a:endParaRPr lang="en-US" sz="1400" i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8D4B1-B1BF-4A29-AB83-EDE046719F4D}"/>
              </a:ext>
            </a:extLst>
          </p:cNvPr>
          <p:cNvSpPr txBox="1"/>
          <p:nvPr/>
        </p:nvSpPr>
        <p:spPr>
          <a:xfrm>
            <a:off x="7256500" y="43627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19: Old Design Orientation</a:t>
            </a:r>
            <a:endParaRPr lang="en-US" sz="1400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321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3: </a:t>
            </a:r>
          </a:p>
          <a:p>
            <a:r>
              <a:rPr lang="en-US"/>
              <a:t>Manufacturing and Analyses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 </a:t>
            </a:r>
            <a:fld id="{32A2F39E-E4DB-494E-AB40-38356C65078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5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097FE-A6C4-4C37-800E-9B9FFB325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Jake </a:t>
            </a:r>
            <a:fld id="{32A2F39E-E4DB-494E-AB40-38356C65078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13A17-3D61-44AC-AB44-A8AFB2C8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70689-8926-4E4D-910D-7C5B08C4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Section 1: Project Intro and Recap</a:t>
            </a:r>
            <a:endParaRPr lang="en-US" strike="sngStrike"/>
          </a:p>
          <a:p>
            <a:r>
              <a:rPr lang="en-US"/>
              <a:t>Section 2: </a:t>
            </a:r>
            <a:r>
              <a:rPr lang="en-US">
                <a:solidFill>
                  <a:srgbClr val="000000"/>
                </a:solidFill>
              </a:rPr>
              <a:t>Action Items</a:t>
            </a:r>
            <a:endParaRPr lang="en-US" strike="sngStrike">
              <a:solidFill>
                <a:srgbClr val="000000"/>
              </a:solidFill>
              <a:cs typeface="Arial"/>
            </a:endParaRPr>
          </a:p>
          <a:p>
            <a:r>
              <a:rPr lang="en-US"/>
              <a:t>Section 3: Manufacturing and Analyses</a:t>
            </a:r>
            <a:endParaRPr lang="en-US">
              <a:cs typeface="Arial"/>
            </a:endParaRPr>
          </a:p>
          <a:p>
            <a:r>
              <a:rPr lang="en-US"/>
              <a:t>Section 4: Future Work and Budget</a:t>
            </a:r>
            <a:endParaRPr lang="en-US"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2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286A-5DF8-4423-9F7C-CF9AAB790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F04CF-ABAD-4D0E-B355-283B9F32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3D Printed Proof Of Concept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1D61A-0B90-489A-8636-10FD2D22B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150047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Printed with PLA and Photopolymer Resin.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Tolerance of +- 0.01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Fully functional movement.</a:t>
            </a:r>
          </a:p>
        </p:txBody>
      </p:sp>
      <p:pic>
        <p:nvPicPr>
          <p:cNvPr id="6" name="Picture 5" descr="A picture containing floor, indoor, metalware&#10;&#10;Description automatically generated">
            <a:extLst>
              <a:ext uri="{FF2B5EF4-FFF2-40B4-BE49-F238E27FC236}">
                <a16:creationId xmlns:a16="http://schemas.microsoft.com/office/drawing/2014/main" id="{EC9B4080-597F-469A-AE4B-2C673D674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5" t="8692" r="8307" b="11713"/>
          <a:stretch/>
        </p:blipFill>
        <p:spPr>
          <a:xfrm>
            <a:off x="4491988" y="1743882"/>
            <a:ext cx="2102883" cy="2129052"/>
          </a:xfrm>
          <a:prstGeom prst="rect">
            <a:avLst/>
          </a:prstGeom>
        </p:spPr>
      </p:pic>
      <p:pic>
        <p:nvPicPr>
          <p:cNvPr id="8" name="Picture 7" descr="A picture containing jack&#10;&#10;Description automatically generated">
            <a:extLst>
              <a:ext uri="{FF2B5EF4-FFF2-40B4-BE49-F238E27FC236}">
                <a16:creationId xmlns:a16="http://schemas.microsoft.com/office/drawing/2014/main" id="{65A6FA58-A65F-4275-AF38-D3F6C6F4F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3" r="31901"/>
          <a:stretch/>
        </p:blipFill>
        <p:spPr>
          <a:xfrm>
            <a:off x="6887996" y="1283265"/>
            <a:ext cx="2006218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8F217-A201-4A57-8900-17CE784AF729}"/>
              </a:ext>
            </a:extLst>
          </p:cNvPr>
          <p:cNvSpPr txBox="1"/>
          <p:nvPr/>
        </p:nvSpPr>
        <p:spPr>
          <a:xfrm>
            <a:off x="4485074" y="3870922"/>
            <a:ext cx="21038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20: Front of Prototype</a:t>
            </a:r>
            <a:endParaRPr lang="en-US" sz="14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25C2C-810C-4509-AC1D-CAD884DEF381}"/>
              </a:ext>
            </a:extLst>
          </p:cNvPr>
          <p:cNvSpPr txBox="1"/>
          <p:nvPr/>
        </p:nvSpPr>
        <p:spPr>
          <a:xfrm>
            <a:off x="6924385" y="4329254"/>
            <a:ext cx="1999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21: Back of Prototype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952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286A-5DF8-4423-9F7C-CF9AAB790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F04CF-ABAD-4D0E-B355-283B9F32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3D Printed Proof Of Concept Cont.</a:t>
            </a:r>
            <a:endParaRPr lang="en-US"/>
          </a:p>
        </p:txBody>
      </p:sp>
      <p:pic>
        <p:nvPicPr>
          <p:cNvPr id="5" name="Picture 6" descr="A picture containing indoor, area, tiled&#10;&#10;Description automatically generated">
            <a:extLst>
              <a:ext uri="{FF2B5EF4-FFF2-40B4-BE49-F238E27FC236}">
                <a16:creationId xmlns:a16="http://schemas.microsoft.com/office/drawing/2014/main" id="{4704BA63-4C9E-41BF-A34A-699933487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8" t="28373" r="21131" b="29762"/>
          <a:stretch/>
        </p:blipFill>
        <p:spPr>
          <a:xfrm rot="5400000">
            <a:off x="-153081" y="1500188"/>
            <a:ext cx="3094268" cy="2102304"/>
          </a:xfrm>
          <a:prstGeom prst="rect">
            <a:avLst/>
          </a:prstGeom>
        </p:spPr>
      </p:pic>
      <p:pic>
        <p:nvPicPr>
          <p:cNvPr id="7" name="Picture 8" descr="A picture containing indoor, wall, tiled&#10;&#10;Description automatically generated">
            <a:extLst>
              <a:ext uri="{FF2B5EF4-FFF2-40B4-BE49-F238E27FC236}">
                <a16:creationId xmlns:a16="http://schemas.microsoft.com/office/drawing/2014/main" id="{83A41574-BA8A-4CE3-918E-A0AB9E169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9" t="29365" r="20089" b="28175"/>
          <a:stretch/>
        </p:blipFill>
        <p:spPr>
          <a:xfrm rot="5400000">
            <a:off x="1881868" y="1567543"/>
            <a:ext cx="3094268" cy="1967594"/>
          </a:xfrm>
          <a:prstGeom prst="rect">
            <a:avLst/>
          </a:prstGeom>
        </p:spPr>
      </p:pic>
      <p:pic>
        <p:nvPicPr>
          <p:cNvPr id="14" name="Picture 14" descr="A picture containing indoor, floor, silver, camera&#10;&#10;Description automatically generated">
            <a:extLst>
              <a:ext uri="{FF2B5EF4-FFF2-40B4-BE49-F238E27FC236}">
                <a16:creationId xmlns:a16="http://schemas.microsoft.com/office/drawing/2014/main" id="{541F3B66-2171-44A3-A4BD-291ED7F47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81"/>
          <a:stretch/>
        </p:blipFill>
        <p:spPr>
          <a:xfrm rot="5400000">
            <a:off x="5590495" y="883784"/>
            <a:ext cx="2861583" cy="35677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A26B46-1476-4DEA-9C02-998FBBED901B}"/>
              </a:ext>
            </a:extLst>
          </p:cNvPr>
          <p:cNvSpPr txBox="1"/>
          <p:nvPr/>
        </p:nvSpPr>
        <p:spPr>
          <a:xfrm>
            <a:off x="669471" y="4098471"/>
            <a:ext cx="35514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22: Scalability Comparison of Prototype</a:t>
            </a:r>
            <a:endParaRPr lang="en-US" sz="14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A3AD4-BEE0-4E86-A8C0-3DA79EE03255}"/>
              </a:ext>
            </a:extLst>
          </p:cNvPr>
          <p:cNvSpPr txBox="1"/>
          <p:nvPr/>
        </p:nvSpPr>
        <p:spPr>
          <a:xfrm>
            <a:off x="5486400" y="4098471"/>
            <a:ext cx="32453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23: Internal Components of Prototype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20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EB4C3-4B93-4778-AC19-93AE93E4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2C154-658F-4E6B-B0B4-0A2B801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1FF43-9024-410B-92CF-69230296B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Created shaft using Aluminum 7075 at Machine shop.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Tapped the hole needed for bolt.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Milled the part using HSS endmill.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F573C1E-5C2C-43EB-95D8-2A4E4680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88" y="2624212"/>
            <a:ext cx="2365025" cy="178331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4ACE060-654B-4358-9C5C-427398E4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34622" y="2677073"/>
            <a:ext cx="1973425" cy="1491731"/>
          </a:xfrm>
          <a:prstGeom prst="rect">
            <a:avLst/>
          </a:prstGeom>
        </p:spPr>
      </p:pic>
      <p:pic>
        <p:nvPicPr>
          <p:cNvPr id="8" name="Picture 8" descr="A picture containing text, ground, floor&#10;&#10;Description automatically generated">
            <a:extLst>
              <a:ext uri="{FF2B5EF4-FFF2-40B4-BE49-F238E27FC236}">
                <a16:creationId xmlns:a16="http://schemas.microsoft.com/office/drawing/2014/main" id="{EF8088D1-553E-4060-981C-BFC0D1C31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4" t="20588" r="23204" b="23529"/>
          <a:stretch/>
        </p:blipFill>
        <p:spPr>
          <a:xfrm>
            <a:off x="7099451" y="889027"/>
            <a:ext cx="1746158" cy="1733878"/>
          </a:xfrm>
          <a:prstGeom prst="rect">
            <a:avLst/>
          </a:prstGeom>
        </p:spPr>
      </p:pic>
      <p:pic>
        <p:nvPicPr>
          <p:cNvPr id="9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0780B2B1-5F81-4C2E-B85B-BC1D83591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75" y="2322678"/>
            <a:ext cx="2213373" cy="23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EB4C3-4B93-4778-AC19-93AE93E4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2C154-658F-4E6B-B0B4-0A2B801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 Cont.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1FF43-9024-410B-92CF-69230296B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Finished the prototype using carbide endmill.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Cut the bolt to correct length.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Assembled the prototype.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9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5776D965-EA2F-4597-B045-90E5E1E73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19" t="24088" r="8791" b="21898"/>
          <a:stretch/>
        </p:blipFill>
        <p:spPr>
          <a:xfrm>
            <a:off x="6310531" y="958676"/>
            <a:ext cx="2051821" cy="1367805"/>
          </a:xfrm>
          <a:prstGeom prst="rect">
            <a:avLst/>
          </a:prstGeom>
        </p:spPr>
      </p:pic>
      <p:pic>
        <p:nvPicPr>
          <p:cNvPr id="10" name="Picture 10" descr="A picture containing gun&#10;&#10;Description automatically generated">
            <a:extLst>
              <a:ext uri="{FF2B5EF4-FFF2-40B4-BE49-F238E27FC236}">
                <a16:creationId xmlns:a16="http://schemas.microsoft.com/office/drawing/2014/main" id="{499DE789-95A6-4129-AC72-1658A4FB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304" y="2767693"/>
            <a:ext cx="1897613" cy="142175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6C3F5E3-8B67-40B4-88AE-97AB67B81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190" y="2592743"/>
            <a:ext cx="2334985" cy="177164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0349608-5A1D-41A9-B7B4-4408570EE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4" y="2592744"/>
            <a:ext cx="2346649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7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8932" y="4717886"/>
            <a:ext cx="567190" cy="273844"/>
          </a:xfrm>
        </p:spPr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Weight Analysis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D4A18-25E7-4089-A088-140D1D353A93}"/>
              </a:ext>
            </a:extLst>
          </p:cNvPr>
          <p:cNvSpPr txBox="1"/>
          <p:nvPr/>
        </p:nvSpPr>
        <p:spPr>
          <a:xfrm>
            <a:off x="1352664" y="815632"/>
            <a:ext cx="212889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3 : Part description list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5622BAFC-BC6C-411A-A0F6-567FF78E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8116126"/>
                  </p:ext>
                </p:extLst>
              </p:nvPr>
            </p:nvGraphicFramePr>
            <p:xfrm>
              <a:off x="4731109" y="1089084"/>
              <a:ext cx="4052614" cy="15123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50">
                      <a:extLst>
                        <a:ext uri="{9D8B030D-6E8A-4147-A177-3AD203B41FA5}">
                          <a16:colId xmlns:a16="http://schemas.microsoft.com/office/drawing/2014/main" val="123740901"/>
                        </a:ext>
                      </a:extLst>
                    </a:gridCol>
                    <a:gridCol w="1267196">
                      <a:extLst>
                        <a:ext uri="{9D8B030D-6E8A-4147-A177-3AD203B41FA5}">
                          <a16:colId xmlns:a16="http://schemas.microsoft.com/office/drawing/2014/main" val="1871891270"/>
                        </a:ext>
                      </a:extLst>
                    </a:gridCol>
                    <a:gridCol w="1356668">
                      <a:extLst>
                        <a:ext uri="{9D8B030D-6E8A-4147-A177-3AD203B41FA5}">
                          <a16:colId xmlns:a16="http://schemas.microsoft.com/office/drawing/2014/main" val="868007615"/>
                        </a:ext>
                      </a:extLst>
                    </a:gridCol>
                  </a:tblGrid>
                  <a:tr h="3363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 Properties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2.0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53110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Surface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54.06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65.35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301051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3.33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4.12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6356274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0.96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0.45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34146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5622BAFC-BC6C-411A-A0F6-567FF78E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8116126"/>
                  </p:ext>
                </p:extLst>
              </p:nvPr>
            </p:nvGraphicFramePr>
            <p:xfrm>
              <a:off x="4731109" y="1089084"/>
              <a:ext cx="4052614" cy="15123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50">
                      <a:extLst>
                        <a:ext uri="{9D8B030D-6E8A-4147-A177-3AD203B41FA5}">
                          <a16:colId xmlns:a16="http://schemas.microsoft.com/office/drawing/2014/main" val="123740901"/>
                        </a:ext>
                      </a:extLst>
                    </a:gridCol>
                    <a:gridCol w="1267196">
                      <a:extLst>
                        <a:ext uri="{9D8B030D-6E8A-4147-A177-3AD203B41FA5}">
                          <a16:colId xmlns:a16="http://schemas.microsoft.com/office/drawing/2014/main" val="1871891270"/>
                        </a:ext>
                      </a:extLst>
                    </a:gridCol>
                    <a:gridCol w="1356668">
                      <a:extLst>
                        <a:ext uri="{9D8B030D-6E8A-4147-A177-3AD203B41FA5}">
                          <a16:colId xmlns:a16="http://schemas.microsoft.com/office/drawing/2014/main" val="868007615"/>
                        </a:ext>
                      </a:extLst>
                    </a:gridCol>
                  </a:tblGrid>
                  <a:tr h="461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 Properties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2.0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53110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Surface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132759" r="-109615" b="-2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132759" r="-2242" b="-2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6301051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236842" r="-109615" b="-1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236842" r="-2242" b="-10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356274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331034" r="-10961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331034" r="-224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4146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FE16460-6BFA-4025-8D3B-34F5136024EB}"/>
              </a:ext>
            </a:extLst>
          </p:cNvPr>
          <p:cNvSpPr txBox="1">
            <a:spLocks/>
          </p:cNvSpPr>
          <p:nvPr/>
        </p:nvSpPr>
        <p:spPr>
          <a:xfrm>
            <a:off x="4638958" y="2913664"/>
            <a:ext cx="4127205" cy="1803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new material selection reduces design weight by over 50%.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low weight provides an advantage due to the high cost/lb. for space flight.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0A18EC76-DCB4-4CFE-9F4F-094C9430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06470"/>
              </p:ext>
            </p:extLst>
          </p:nvPr>
        </p:nvGraphicFramePr>
        <p:xfrm>
          <a:off x="371409" y="1085214"/>
          <a:ext cx="3853120" cy="3593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560">
                  <a:extLst>
                    <a:ext uri="{9D8B030D-6E8A-4147-A177-3AD203B41FA5}">
                      <a16:colId xmlns:a16="http://schemas.microsoft.com/office/drawing/2014/main" val="2024619002"/>
                    </a:ext>
                  </a:extLst>
                </a:gridCol>
                <a:gridCol w="1926560">
                  <a:extLst>
                    <a:ext uri="{9D8B030D-6E8A-4147-A177-3AD203B41FA5}">
                      <a16:colId xmlns:a16="http://schemas.microsoft.com/office/drawing/2014/main" val="2316884330"/>
                    </a:ext>
                  </a:extLst>
                </a:gridCol>
              </a:tblGrid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712205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24484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194570"/>
                  </a:ext>
                </a:extLst>
              </a:tr>
              <a:tr h="4415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AISI 304 Steel</a:t>
                      </a:r>
                    </a:p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895057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Bottom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598550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Top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38905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Sandwich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001959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877731"/>
                  </a:ext>
                </a:extLst>
              </a:tr>
              <a:tr h="38263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Compression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Music Wire ASTM A228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174398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Torsion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Music Wire ASTM A228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0071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6495C7-FF21-47FF-8B53-E6DF707A98C2}"/>
              </a:ext>
            </a:extLst>
          </p:cNvPr>
          <p:cNvSpPr txBox="1"/>
          <p:nvPr/>
        </p:nvSpPr>
        <p:spPr>
          <a:xfrm>
            <a:off x="5313026" y="816231"/>
            <a:ext cx="302352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4 : Weight analysis of full system</a:t>
            </a:r>
          </a:p>
        </p:txBody>
      </p:sp>
    </p:spTree>
    <p:extLst>
      <p:ext uri="{BB962C8B-B14F-4D97-AF65-F5344CB8AC3E}">
        <p14:creationId xmlns:p14="http://schemas.microsoft.com/office/powerpoint/2010/main" val="105731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Thickness of Latch Analysis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1A4B0-6E4B-4376-A98C-1573B1D1F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798639"/>
            <a:ext cx="8291302" cy="12483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Latch Thickness= .3in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Factor of Safety, Yield = </a:t>
            </a:r>
            <a:r>
              <a:rPr lang="en-US" sz="1600" b="1">
                <a:cs typeface="Arial"/>
              </a:rPr>
              <a:t>4.37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Factor of Safety, Ultimate=</a:t>
            </a:r>
            <a:r>
              <a:rPr lang="en-US" sz="1600" b="1">
                <a:cs typeface="Arial"/>
              </a:rPr>
              <a:t> 5.07</a:t>
            </a: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AF5016F-6DFA-4460-BED8-406A1B9B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60" y="3258303"/>
            <a:ext cx="2743200" cy="80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C92BD-EF3E-4978-9FB6-CA56B9023E8F}"/>
              </a:ext>
            </a:extLst>
          </p:cNvPr>
          <p:cNvSpPr txBox="1"/>
          <p:nvPr/>
        </p:nvSpPr>
        <p:spPr>
          <a:xfrm>
            <a:off x="4746114" y="1044195"/>
            <a:ext cx="254943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Table 5 : Latch Analysis [11]</a:t>
            </a:r>
            <a:endParaRPr lang="en-US" sz="14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6FCEA-FE4A-4FD8-8FC0-ABACDCDA0182}"/>
              </a:ext>
            </a:extLst>
          </p:cNvPr>
          <p:cNvSpPr txBox="1"/>
          <p:nvPr/>
        </p:nvSpPr>
        <p:spPr>
          <a:xfrm>
            <a:off x="1488204" y="4114028"/>
            <a:ext cx="212889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Figure 24: Cantilever Beam Representing Latch</a:t>
            </a:r>
          </a:p>
        </p:txBody>
      </p:sp>
      <p:pic>
        <p:nvPicPr>
          <p:cNvPr id="2" name="Picture 5" descr="Table&#10;&#10;Description automatically generated">
            <a:extLst>
              <a:ext uri="{FF2B5EF4-FFF2-40B4-BE49-F238E27FC236}">
                <a16:creationId xmlns:a16="http://schemas.microsoft.com/office/drawing/2014/main" id="{63B6B379-5517-453F-AFC0-090F76A6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16" y="1349539"/>
            <a:ext cx="2492494" cy="1674782"/>
          </a:xfrm>
          <a:prstGeom prst="rect">
            <a:avLst/>
          </a:prstGeom>
        </p:spPr>
      </p:pic>
      <p:pic>
        <p:nvPicPr>
          <p:cNvPr id="6" name="Picture 8" descr="Table&#10;&#10;Description automatically generated">
            <a:extLst>
              <a:ext uri="{FF2B5EF4-FFF2-40B4-BE49-F238E27FC236}">
                <a16:creationId xmlns:a16="http://schemas.microsoft.com/office/drawing/2014/main" id="{36CC3864-5A9A-4F82-BDE8-8A618F61C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897" y="3263390"/>
            <a:ext cx="2492674" cy="1558685"/>
          </a:xfrm>
          <a:prstGeom prst="rect">
            <a:avLst/>
          </a:prstGeom>
        </p:spPr>
      </p:pic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E9AC1E4B-A124-4968-A952-773217C77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593" y="2091928"/>
            <a:ext cx="2241969" cy="6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18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Torsion Spring Analysis</a:t>
            </a:r>
            <a:r>
              <a:rPr lang="en-US" dirty="0">
                <a:solidFill>
                  <a:srgbClr val="FF0000"/>
                </a:solidFill>
              </a:rPr>
              <a:t> 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E0EDF-2459-46F2-9E3E-2B545DE1F587}"/>
              </a:ext>
            </a:extLst>
          </p:cNvPr>
          <p:cNvSpPr txBox="1"/>
          <p:nvPr/>
        </p:nvSpPr>
        <p:spPr>
          <a:xfrm>
            <a:off x="709338" y="1197279"/>
            <a:ext cx="33063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 6: Torsion Spring Dimensions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22071-6D1B-40DD-95C1-C4748CE242F8}"/>
              </a:ext>
            </a:extLst>
          </p:cNvPr>
          <p:cNvSpPr txBox="1"/>
          <p:nvPr/>
        </p:nvSpPr>
        <p:spPr>
          <a:xfrm>
            <a:off x="4989302" y="1197279"/>
            <a:ext cx="33537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  7: Torsion Spring Design</a:t>
            </a:r>
            <a:endParaRPr lang="en-US" sz="1400"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B75160-67B2-463F-BF9E-C2B8FFBA0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51039"/>
              </p:ext>
            </p:extLst>
          </p:nvPr>
        </p:nvGraphicFramePr>
        <p:xfrm>
          <a:off x="739775" y="1556113"/>
          <a:ext cx="3427794" cy="279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897">
                  <a:extLst>
                    <a:ext uri="{9D8B030D-6E8A-4147-A177-3AD203B41FA5}">
                      <a16:colId xmlns:a16="http://schemas.microsoft.com/office/drawing/2014/main" val="3437131269"/>
                    </a:ext>
                  </a:extLst>
                </a:gridCol>
                <a:gridCol w="1713897">
                  <a:extLst>
                    <a:ext uri="{9D8B030D-6E8A-4147-A177-3AD203B41FA5}">
                      <a16:colId xmlns:a16="http://schemas.microsoft.com/office/drawing/2014/main" val="1048052114"/>
                    </a:ext>
                  </a:extLst>
                </a:gridCol>
              </a:tblGrid>
              <a:tr h="279255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Torsion Spring Parameters</a:t>
                      </a:r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138705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Wire Material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302 Stainless Wire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3094930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A [kpsi*in^m]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169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277669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0.146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7050259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Wire diameter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2240732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Outside Diameter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6632345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# of Coils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2546119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Pin Diameter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8117798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Leg Length #1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3544407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Leg Length #2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389598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C35467-5663-4C8D-A561-79CB2B080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54923"/>
              </p:ext>
            </p:extLst>
          </p:nvPr>
        </p:nvGraphicFramePr>
        <p:xfrm>
          <a:off x="4768850" y="1564114"/>
          <a:ext cx="3908110" cy="28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98">
                  <a:extLst>
                    <a:ext uri="{9D8B030D-6E8A-4147-A177-3AD203B41FA5}">
                      <a16:colId xmlns:a16="http://schemas.microsoft.com/office/drawing/2014/main" val="2777857931"/>
                    </a:ext>
                  </a:extLst>
                </a:gridCol>
                <a:gridCol w="1798712">
                  <a:extLst>
                    <a:ext uri="{9D8B030D-6E8A-4147-A177-3AD203B41FA5}">
                      <a16:colId xmlns:a16="http://schemas.microsoft.com/office/drawing/2014/main" val="3226277356"/>
                    </a:ext>
                  </a:extLst>
                </a:gridCol>
              </a:tblGrid>
              <a:tr h="217809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Torsion Spring Design Parameters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251712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Sut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238.308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545099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Sy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185.880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9399016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Mean Coil Diameter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1.036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3518755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Spring Index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10.905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5121601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Stress-Correction Factor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1.073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0488378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Max Torque [lbf*in]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14.576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897713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Max Bending Stress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185.880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4093313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# of Turns of Coil Body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2124203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Clearance at Max Load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-0.072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040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64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4E599-144C-43E3-BDAC-078321832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ABD4F-F4FA-4949-BE09-1ADA4488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Thread Analysis NEW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7814-F154-4BFD-9970-D96C78229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2367393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Excel Calculator [8]</a:t>
            </a:r>
          </a:p>
          <a:p>
            <a:endParaRPr lang="en-US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D456A2-6A13-454A-8D1B-76C1356D3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6159"/>
              </p:ext>
            </p:extLst>
          </p:nvPr>
        </p:nvGraphicFramePr>
        <p:xfrm>
          <a:off x="3013302" y="1293930"/>
          <a:ext cx="5775874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896">
                  <a:extLst>
                    <a:ext uri="{9D8B030D-6E8A-4147-A177-3AD203B41FA5}">
                      <a16:colId xmlns:a16="http://schemas.microsoft.com/office/drawing/2014/main" val="1457666821"/>
                    </a:ext>
                  </a:extLst>
                </a:gridCol>
                <a:gridCol w="635645">
                  <a:extLst>
                    <a:ext uri="{9D8B030D-6E8A-4147-A177-3AD203B41FA5}">
                      <a16:colId xmlns:a16="http://schemas.microsoft.com/office/drawing/2014/main" val="3548831276"/>
                    </a:ext>
                  </a:extLst>
                </a:gridCol>
                <a:gridCol w="834287">
                  <a:extLst>
                    <a:ext uri="{9D8B030D-6E8A-4147-A177-3AD203B41FA5}">
                      <a16:colId xmlns:a16="http://schemas.microsoft.com/office/drawing/2014/main" val="2770539436"/>
                    </a:ext>
                  </a:extLst>
                </a:gridCol>
                <a:gridCol w="1078046">
                  <a:extLst>
                    <a:ext uri="{9D8B030D-6E8A-4147-A177-3AD203B41FA5}">
                      <a16:colId xmlns:a16="http://schemas.microsoft.com/office/drawing/2014/main" val="160088651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34905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Alpha  angle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9319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Minor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4603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Major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6057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Mean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0.3438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49857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Number of engaged threads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37658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Pitch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3273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Lead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7124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 applied, axial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FF0000"/>
                          </a:solidFill>
                        </a:rPr>
                        <a:t>1000.0000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3564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threaded pair-nut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161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running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024719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starting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58942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max.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dc_max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5935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min.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dc_min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9891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Diameter of collar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0.4900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6476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raise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FF0000"/>
                          </a:solidFill>
                        </a:rPr>
                        <a:t>77.2892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</a:t>
                      </a:r>
                      <a:r>
                        <a:rPr lang="en-US" err="1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3377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lower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56.7793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</a:t>
                      </a:r>
                      <a:r>
                        <a:rPr lang="en-US" err="1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203759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gear&#10;&#10;Description automatically generated">
            <a:extLst>
              <a:ext uri="{FF2B5EF4-FFF2-40B4-BE49-F238E27FC236}">
                <a16:creationId xmlns:a16="http://schemas.microsoft.com/office/drawing/2014/main" id="{15E76BBF-292B-47D2-8486-56B5480E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0" y="1433853"/>
            <a:ext cx="2389454" cy="1893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B905BE-D622-4932-AFFD-C36625C89622}"/>
              </a:ext>
            </a:extLst>
          </p:cNvPr>
          <p:cNvSpPr txBox="1"/>
          <p:nvPr/>
        </p:nvSpPr>
        <p:spPr>
          <a:xfrm>
            <a:off x="332695" y="3373891"/>
            <a:ext cx="23758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25: Screw full view</a:t>
            </a:r>
            <a:endParaRPr lang="en-US" sz="1400" i="1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47FA2-FF0D-42BF-9CCA-2DE0C639F072}"/>
              </a:ext>
            </a:extLst>
          </p:cNvPr>
          <p:cNvSpPr txBox="1"/>
          <p:nvPr/>
        </p:nvSpPr>
        <p:spPr>
          <a:xfrm>
            <a:off x="4639355" y="975632"/>
            <a:ext cx="45597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Table 8: Power screw calculations </a:t>
            </a:r>
          </a:p>
        </p:txBody>
      </p:sp>
    </p:spTree>
    <p:extLst>
      <p:ext uri="{BB962C8B-B14F-4D97-AF65-F5344CB8AC3E}">
        <p14:creationId xmlns:p14="http://schemas.microsoft.com/office/powerpoint/2010/main" val="1448605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5C5376-B7DF-49A0-9249-A8DC671F4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28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15A5AB-442B-408C-A69B-2E51A039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Thread Analysis NEW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47ED9-395A-427A-99E3-B8F5FEA92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3153206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Based on …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Number of engaged threads (</a:t>
            </a:r>
            <a:r>
              <a:rPr lang="en-US" err="1">
                <a:ea typeface="+mn-lt"/>
                <a:cs typeface="+mn-lt"/>
              </a:rPr>
              <a:t>nt</a:t>
            </a:r>
            <a:r>
              <a:rPr lang="en-US">
                <a:ea typeface="+mn-lt"/>
                <a:cs typeface="+mn-lt"/>
              </a:rPr>
              <a:t>) = 1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Force applied as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 200ls.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C6AEC8-0CD3-43F8-9633-BE03C4C5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122440"/>
              </p:ext>
            </p:extLst>
          </p:nvPr>
        </p:nvGraphicFramePr>
        <p:xfrm>
          <a:off x="3603852" y="1221431"/>
          <a:ext cx="4993592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23">
                  <a:extLst>
                    <a:ext uri="{9D8B030D-6E8A-4147-A177-3AD203B41FA5}">
                      <a16:colId xmlns:a16="http://schemas.microsoft.com/office/drawing/2014/main" val="3479764105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58984314"/>
                    </a:ext>
                  </a:extLst>
                </a:gridCol>
                <a:gridCol w="1125763">
                  <a:extLst>
                    <a:ext uri="{9D8B030D-6E8A-4147-A177-3AD203B41FA5}">
                      <a16:colId xmlns:a16="http://schemas.microsoft.com/office/drawing/2014/main" val="1846529884"/>
                    </a:ext>
                  </a:extLst>
                </a:gridCol>
                <a:gridCol w="561294">
                  <a:extLst>
                    <a:ext uri="{9D8B030D-6E8A-4147-A177-3AD203B41FA5}">
                      <a16:colId xmlns:a16="http://schemas.microsoft.com/office/drawing/2014/main" val="248777966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7537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Elastic 304  steel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28000.0000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13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Body shear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12898.4919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3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Compressive axial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-13037.9729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0361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Bearing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-3753.3558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00447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Threaded Root bearing 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12386.0743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9749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04C2C9-605A-4871-BDBB-88A360B71A51}"/>
              </a:ext>
            </a:extLst>
          </p:cNvPr>
          <p:cNvSpPr txBox="1"/>
          <p:nvPr/>
        </p:nvSpPr>
        <p:spPr>
          <a:xfrm>
            <a:off x="4375749" y="865876"/>
            <a:ext cx="34872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cs typeface="Arial"/>
              </a:rPr>
              <a:t>Table 8: Screw calculations 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938D4FC-5E38-4A83-93BE-D9D154C8C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452195"/>
              </p:ext>
            </p:extLst>
          </p:nvPr>
        </p:nvGraphicFramePr>
        <p:xfrm>
          <a:off x="3587870" y="1187872"/>
          <a:ext cx="5181598" cy="132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1167558631"/>
                    </a:ext>
                  </a:extLst>
                </a:gridCol>
                <a:gridCol w="660399">
                  <a:extLst>
                    <a:ext uri="{9D8B030D-6E8A-4147-A177-3AD203B41FA5}">
                      <a16:colId xmlns:a16="http://schemas.microsoft.com/office/drawing/2014/main" val="116916347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02140217"/>
                    </a:ext>
                  </a:extLst>
                </a:gridCol>
                <a:gridCol w="749299">
                  <a:extLst>
                    <a:ext uri="{9D8B030D-6E8A-4147-A177-3AD203B41FA5}">
                      <a16:colId xmlns:a16="http://schemas.microsoft.com/office/drawing/2014/main" val="5237600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6612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Elastic 304  steel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28000.0000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3706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Body shear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2579.6984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25521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Compressive axial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-2607.5946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6879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Bearing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-2252.0135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4609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Threaded Root bearing 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7431.6446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608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41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C5979-6472-4ED8-A643-C2970222A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30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2A9D5D-F425-4603-9B79-9BE51366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FEA 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BD91-8137-4E30-8C84-81D05586DA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2503465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FEA assumed 1050 lbf on the latch.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It also assumed the shaft would not move due to the top plate restricting movement.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Max Deformation found was 0.01214 mm or </a:t>
            </a:r>
            <a:r>
              <a:rPr lang="en-US">
                <a:ea typeface="+mn-lt"/>
                <a:cs typeface="+mn-lt"/>
              </a:rPr>
              <a:t>0.000478 in.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B52DF38C-3947-4E8D-8C46-A88D880B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967" y="882567"/>
            <a:ext cx="2743200" cy="1997242"/>
          </a:xfrm>
          <a:prstGeom prst="rect">
            <a:avLst/>
          </a:prstGeom>
        </p:spPr>
      </p:pic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E1412BB-27B8-4358-8D6A-B3EF7B01A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63" y="880231"/>
            <a:ext cx="2743200" cy="2037632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A5F72E53-CAE5-498B-90F1-24A1874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41" y="3094789"/>
            <a:ext cx="3071812" cy="1982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22BB80-15D6-4A1A-BAE4-AAEA44015247}"/>
              </a:ext>
            </a:extLst>
          </p:cNvPr>
          <p:cNvSpPr txBox="1"/>
          <p:nvPr/>
        </p:nvSpPr>
        <p:spPr>
          <a:xfrm>
            <a:off x="3121810" y="2808678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26: FEA Deformation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A48CA-3CD1-42D9-B3DC-9FDFE8181072}"/>
              </a:ext>
            </a:extLst>
          </p:cNvPr>
          <p:cNvSpPr txBox="1"/>
          <p:nvPr/>
        </p:nvSpPr>
        <p:spPr>
          <a:xfrm>
            <a:off x="6009076" y="2778912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27: FEA Strain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F605B-A17F-4449-8DEE-CC3C752C09B5}"/>
              </a:ext>
            </a:extLst>
          </p:cNvPr>
          <p:cNvSpPr txBox="1"/>
          <p:nvPr/>
        </p:nvSpPr>
        <p:spPr>
          <a:xfrm>
            <a:off x="4479123" y="4904178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28: FEA Stress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3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1: </a:t>
            </a:r>
          </a:p>
          <a:p>
            <a:r>
              <a:rPr lang="en-US"/>
              <a:t>Project Introduction and Recap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dirty="0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56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0C5C9-F26C-405B-8A9F-09C1D6253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31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7E7FA-D815-4742-911F-76A08D2D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Thermal Expansion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828A6-B430-4F02-A871-1BC7CACBC0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694214" cy="10686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Thermal analysis ran in </a:t>
            </a:r>
            <a:r>
              <a:rPr lang="en-US" err="1">
                <a:cs typeface="Arial" panose="020B0604020202020204"/>
              </a:rPr>
              <a:t>Solidworks</a:t>
            </a:r>
            <a:r>
              <a:rPr lang="en-US">
                <a:cs typeface="Arial" panose="020B0604020202020204"/>
              </a:rPr>
              <a:t>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Range from 0-100C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6C7C11D-5262-46ED-B652-81137902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37511"/>
            <a:ext cx="2533650" cy="2103577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0D450D2-970D-4ADD-85D6-4EBBD8270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75" y="3014219"/>
            <a:ext cx="3270250" cy="1705862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597C6E18-5223-44DE-95FF-0C1CAD481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675" y="823849"/>
            <a:ext cx="3756025" cy="1746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30BB6C-1A51-487E-B458-31CC24358382}"/>
              </a:ext>
            </a:extLst>
          </p:cNvPr>
          <p:cNvSpPr txBox="1"/>
          <p:nvPr/>
        </p:nvSpPr>
        <p:spPr>
          <a:xfrm>
            <a:off x="684998" y="4339028"/>
            <a:ext cx="27191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29: Deformed Latch and Bolt Assembled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4CAC1-1C4D-40DA-B2D1-C0CE207B96C4}"/>
              </a:ext>
            </a:extLst>
          </p:cNvPr>
          <p:cNvSpPr txBox="1"/>
          <p:nvPr/>
        </p:nvSpPr>
        <p:spPr>
          <a:xfrm>
            <a:off x="5310972" y="2672152"/>
            <a:ext cx="342715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30: Deformed Latch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76035-072B-4EA9-A2A8-80333E5288D5}"/>
              </a:ext>
            </a:extLst>
          </p:cNvPr>
          <p:cNvSpPr txBox="1"/>
          <p:nvPr/>
        </p:nvSpPr>
        <p:spPr>
          <a:xfrm>
            <a:off x="4793447" y="4723202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31: Deformed Bolt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9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4: </a:t>
            </a:r>
          </a:p>
          <a:p>
            <a:r>
              <a:rPr lang="en-US"/>
              <a:t>Future Work &amp;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905BD-91FD-43E9-AA8B-609A3E7B7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33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D2C141-799C-4339-B519-CBC3B4E7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8300F-6E22-4716-9476-4987CDD32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Work order from NAU Machine Shop.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Continuation of mock prototypes.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CNC Machining using CAM.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198B30-A22D-47F1-9163-F81B8D81C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3" t="5188" r="6609" b="7652"/>
          <a:stretch/>
        </p:blipFill>
        <p:spPr>
          <a:xfrm>
            <a:off x="4676775" y="1530539"/>
            <a:ext cx="3863982" cy="21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6D291-BA47-4DE3-886C-AB535854C07F}"/>
              </a:ext>
            </a:extLst>
          </p:cNvPr>
          <p:cNvSpPr txBox="1"/>
          <p:nvPr/>
        </p:nvSpPr>
        <p:spPr>
          <a:xfrm>
            <a:off x="4571197" y="3811977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32: Example of CAM in </a:t>
            </a:r>
            <a:r>
              <a:rPr lang="en-US" sz="1200" err="1"/>
              <a:t>Solidworks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934661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A9C8A3-A958-4C43-9C0E-39FB94FC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34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C4E68-DFAF-4B74-A181-71827CD8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Temperature Test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9EC5E-91F4-4D18-B568-1CB13037A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Temperature test is to check the threading of the shaft and bolt assembly at various temperatures.</a:t>
            </a:r>
          </a:p>
          <a:p>
            <a:r>
              <a:rPr lang="en-US">
                <a:ea typeface="+mn-lt"/>
                <a:cs typeface="+mn-lt"/>
              </a:rPr>
              <a:t>Procedure:</a:t>
            </a:r>
            <a:endParaRPr lang="en-US">
              <a:cs typeface="Arial"/>
            </a:endParaRP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Assemble the mock latch, bolt and screw.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Freeze the assembly for 2-3 hours and remove.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Try to see if the mechanism works as intended.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After, place assembly into an oven to drastically heat it.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Again, see if the mechanism works as intended.</a:t>
            </a:r>
          </a:p>
        </p:txBody>
      </p:sp>
      <p:pic>
        <p:nvPicPr>
          <p:cNvPr id="5" name="Picture 5" descr="A picture containing kitchen appliance, appliance, white, stove&#10;&#10;Description automatically generated">
            <a:extLst>
              <a:ext uri="{FF2B5EF4-FFF2-40B4-BE49-F238E27FC236}">
                <a16:creationId xmlns:a16="http://schemas.microsoft.com/office/drawing/2014/main" id="{738421E8-E836-4368-B2BA-3A2A01854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900" y="1765809"/>
            <a:ext cx="27432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EAF07-F13A-48A4-B879-2BACEB162641}"/>
              </a:ext>
            </a:extLst>
          </p:cNvPr>
          <p:cNvSpPr txBox="1"/>
          <p:nvPr/>
        </p:nvSpPr>
        <p:spPr>
          <a:xfrm>
            <a:off x="5034642" y="4105926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33: Oven for Heat Test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888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3EC33-C554-42B6-A259-68139993C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35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5217F-BAE9-435A-B883-18071DE0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Load Testing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9BB93-D35C-4DCF-8B18-66BB54480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Considered load testing on threads and shaft deformation.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Consulted Dr. </a:t>
            </a:r>
            <a:r>
              <a:rPr lang="en-US" err="1">
                <a:cs typeface="Arial"/>
              </a:rPr>
              <a:t>Ciocanel</a:t>
            </a:r>
            <a:r>
              <a:rPr lang="en-US">
                <a:cs typeface="Arial"/>
              </a:rPr>
              <a:t> about use of Instron machine for load testing.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Determined that loads are not sufficient to require testing.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865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2D1226-5D9A-4C17-A213-A51DEE8D5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36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ED8819-BA14-4D1F-877F-B71C6CB0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Vibration Testing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BE17A-7EFA-417A-8943-1623FD4CE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5977394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 panose="020B0604020202020204"/>
              </a:rPr>
              <a:t>Shock testing</a:t>
            </a:r>
            <a:endParaRPr lang="en-US"/>
          </a:p>
          <a:p>
            <a:pPr marL="442595" lvl="1" indent="-156845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 panose="020B0604020202020204"/>
              </a:rPr>
              <a:t>Product qualification, durability, and reliability via drop tests.</a:t>
            </a:r>
            <a:endParaRPr lang="en-US" sz="1600">
              <a:cs typeface="Arial" panose="020B0604020202020204"/>
            </a:endParaRPr>
          </a:p>
          <a:p>
            <a:r>
              <a:rPr lang="en-US">
                <a:cs typeface="Arial" panose="020B0604020202020204"/>
              </a:rPr>
              <a:t>Shaker table at NAU</a:t>
            </a:r>
          </a:p>
          <a:p>
            <a:pPr marL="442595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 panose="020B0604020202020204"/>
              </a:rPr>
              <a:t>Professor access to one, but there are potential limitations.</a:t>
            </a:r>
            <a:endParaRPr lang="en-US" sz="1600">
              <a:cs typeface="Arial" panose="020B0604020202020204"/>
            </a:endParaRPr>
          </a:p>
          <a:p>
            <a:pPr marL="442595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 panose="020B0604020202020204"/>
              </a:rPr>
              <a:t>Test configuration: 24 Gs for 9 secs.</a:t>
            </a:r>
            <a:endParaRPr lang="en-US" sz="1600">
              <a:cs typeface="Arial" panose="020B0604020202020204"/>
            </a:endParaRPr>
          </a:p>
          <a:p>
            <a:r>
              <a:rPr lang="en-US">
                <a:cs typeface="Arial" panose="020B0604020202020204"/>
              </a:rPr>
              <a:t>Construct our own </a:t>
            </a:r>
            <a:r>
              <a:rPr lang="en-US">
                <a:latin typeface="Arial"/>
                <a:cs typeface="Arial" panose="020B0604020202020204"/>
              </a:rPr>
              <a:t>simulator</a:t>
            </a:r>
          </a:p>
          <a:p>
            <a:pPr marL="599440" lvl="1" indent="-285750">
              <a:spcBef>
                <a:spcPts val="0"/>
              </a:spcBef>
            </a:pPr>
            <a:r>
              <a:rPr lang="en-US" sz="1600">
                <a:latin typeface="Arial"/>
                <a:cs typeface="Arial" panose="020B0604020202020204"/>
              </a:rPr>
              <a:t>Acquire and set up speakers with audio of rocket launches.</a:t>
            </a:r>
            <a:endParaRPr lang="en-US" sz="1600">
              <a:cs typeface="Arial"/>
            </a:endParaRPr>
          </a:p>
          <a:p>
            <a:pPr marL="599440" lvl="1" indent="-285750">
              <a:buChar char="•"/>
            </a:pPr>
            <a:endParaRPr lang="en-US">
              <a:cs typeface="Arial"/>
            </a:endParaRPr>
          </a:p>
          <a:p>
            <a:pPr marL="599440" lvl="1" indent="-285750"/>
            <a:endParaRPr lang="en-US">
              <a:cs typeface="Arial"/>
            </a:endParaRPr>
          </a:p>
          <a:p>
            <a:pPr marL="442595" lvl="1" indent="-285750"/>
            <a:endParaRPr lang="en-US">
              <a:cs typeface="Arial"/>
            </a:endParaRPr>
          </a:p>
        </p:txBody>
      </p:sp>
      <p:pic>
        <p:nvPicPr>
          <p:cNvPr id="5" name="Picture 5" descr="A picture containing red, indoor, box&#10;&#10;Description automatically generated">
            <a:extLst>
              <a:ext uri="{FF2B5EF4-FFF2-40B4-BE49-F238E27FC236}">
                <a16:creationId xmlns:a16="http://schemas.microsoft.com/office/drawing/2014/main" id="{DA9B18D2-5E6D-4304-900D-9A344A28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692" y="2105924"/>
            <a:ext cx="2603021" cy="2570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4016C-5FFD-46E4-B8B2-02A41D704242}"/>
              </a:ext>
            </a:extLst>
          </p:cNvPr>
          <p:cNvSpPr txBox="1"/>
          <p:nvPr/>
        </p:nvSpPr>
        <p:spPr>
          <a:xfrm>
            <a:off x="6316692" y="4564452"/>
            <a:ext cx="26030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34: vibration test table.</a:t>
            </a:r>
            <a:endParaRPr lang="en-US" sz="1400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069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F04B5-D8D4-4746-8D4D-1E9E885C5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37</a:t>
            </a:r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CC15D-99BF-45F9-B81A-CC25C84B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Testing Jig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7C950-5D63-4A30-9954-F5FB3D622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 panose="020B0604020202020204"/>
              </a:rPr>
              <a:t>Wooden frame constructed with Home Depot supplies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Used to simulate the exterior of rocket for full scale testing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Designed to be constructed with 2x4's and 4x4's</a:t>
            </a:r>
            <a:endParaRPr lang="en-US">
              <a:cs typeface="Arial" panose="020B0604020202020204"/>
            </a:endParaRP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Detachable aluminum exterior plates to simulate various faring thicknesses</a:t>
            </a:r>
            <a:endParaRPr lang="en-US">
              <a:cs typeface="Arial" panose="020B0604020202020204"/>
            </a:endParaRPr>
          </a:p>
          <a:p>
            <a:pPr marL="499745" lvl="1" indent="-156845">
              <a:buFont typeface="Arial" panose="020B0604020202020204"/>
              <a:buChar char="•"/>
            </a:pPr>
            <a:endParaRPr lang="en-US">
              <a:cs typeface="Arial" panose="020B0604020202020204"/>
            </a:endParaRPr>
          </a:p>
          <a:p>
            <a:pPr marL="499745" lvl="1" indent="-156845">
              <a:buFont typeface="Arial" panose="020B0604020202020204"/>
              <a:buChar char="•"/>
            </a:pPr>
            <a:endParaRPr lang="en-US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  <a:p>
            <a:br>
              <a:rPr lang="en-US">
                <a:cs typeface="Arial" panose="020B0604020202020204"/>
              </a:rPr>
            </a:br>
            <a:endParaRPr lang="en-US">
              <a:cs typeface="Arial" panose="020B0604020202020204"/>
            </a:endParaRPr>
          </a:p>
          <a:p>
            <a:br>
              <a:rPr lang="en-US">
                <a:cs typeface="Arial" panose="020B0604020202020204"/>
              </a:rPr>
            </a:br>
            <a:endParaRPr lang="en-US">
              <a:cs typeface="Arial" panose="020B0604020202020204"/>
            </a:endParaRPr>
          </a:p>
        </p:txBody>
      </p:sp>
      <p:pic>
        <p:nvPicPr>
          <p:cNvPr id="5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EE202C7-EA5A-474D-9558-B862BB5FA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246" y="2681534"/>
            <a:ext cx="1933215" cy="1848748"/>
          </a:xfrm>
          <a:prstGeom prst="rect">
            <a:avLst/>
          </a:prstGeom>
        </p:spPr>
      </p:pic>
      <p:pic>
        <p:nvPicPr>
          <p:cNvPr id="7" name="Picture 8" descr="Icon&#10;&#10;Description automatically generated">
            <a:extLst>
              <a:ext uri="{FF2B5EF4-FFF2-40B4-BE49-F238E27FC236}">
                <a16:creationId xmlns:a16="http://schemas.microsoft.com/office/drawing/2014/main" id="{BDBD27E1-3173-457D-8797-AB6F64F5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21" y="2357437"/>
            <a:ext cx="2339579" cy="205382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943D5D3-97C6-4BD8-8118-B51BE9D7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460555"/>
            <a:ext cx="2356247" cy="1847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D3811-0E7B-4100-8992-3AE7A470CB1C}"/>
              </a:ext>
            </a:extLst>
          </p:cNvPr>
          <p:cNvSpPr txBox="1"/>
          <p:nvPr/>
        </p:nvSpPr>
        <p:spPr>
          <a:xfrm>
            <a:off x="664369" y="4468416"/>
            <a:ext cx="20466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Figure 35: Wooden Frame</a:t>
            </a:r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C07E5-3726-400F-B07B-AEAD1875AC4B}"/>
              </a:ext>
            </a:extLst>
          </p:cNvPr>
          <p:cNvSpPr txBox="1"/>
          <p:nvPr/>
        </p:nvSpPr>
        <p:spPr>
          <a:xfrm>
            <a:off x="3557587" y="4468416"/>
            <a:ext cx="2362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Figure 36: Detachable "Fairing"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A0F76-E8AA-4AD5-8671-37DCC7251D61}"/>
              </a:ext>
            </a:extLst>
          </p:cNvPr>
          <p:cNvSpPr txBox="1"/>
          <p:nvPr/>
        </p:nvSpPr>
        <p:spPr>
          <a:xfrm>
            <a:off x="6546055" y="4468416"/>
            <a:ext cx="20824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Figure 37: Opening Hatch Dimensions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19512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0972D-1FD5-4241-A098-9D413512B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Tim 38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4877B-C0EC-4B55-B799-94E206E4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Bill of Materials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2B09CE1-75BF-438E-BF61-955270A14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84084"/>
              </p:ext>
            </p:extLst>
          </p:nvPr>
        </p:nvGraphicFramePr>
        <p:xfrm>
          <a:off x="601286" y="1120079"/>
          <a:ext cx="7941428" cy="364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570">
                  <a:extLst>
                    <a:ext uri="{9D8B030D-6E8A-4147-A177-3AD203B41FA5}">
                      <a16:colId xmlns:a16="http://schemas.microsoft.com/office/drawing/2014/main" val="669428907"/>
                    </a:ext>
                  </a:extLst>
                </a:gridCol>
                <a:gridCol w="1498999">
                  <a:extLst>
                    <a:ext uri="{9D8B030D-6E8A-4147-A177-3AD203B41FA5}">
                      <a16:colId xmlns:a16="http://schemas.microsoft.com/office/drawing/2014/main" val="2608901631"/>
                    </a:ext>
                  </a:extLst>
                </a:gridCol>
                <a:gridCol w="1586203">
                  <a:extLst>
                    <a:ext uri="{9D8B030D-6E8A-4147-A177-3AD203B41FA5}">
                      <a16:colId xmlns:a16="http://schemas.microsoft.com/office/drawing/2014/main" val="422408941"/>
                    </a:ext>
                  </a:extLst>
                </a:gridCol>
                <a:gridCol w="1539927">
                  <a:extLst>
                    <a:ext uri="{9D8B030D-6E8A-4147-A177-3AD203B41FA5}">
                      <a16:colId xmlns:a16="http://schemas.microsoft.com/office/drawing/2014/main" val="3510048425"/>
                    </a:ext>
                  </a:extLst>
                </a:gridCol>
                <a:gridCol w="1638729">
                  <a:extLst>
                    <a:ext uri="{9D8B030D-6E8A-4147-A177-3AD203B41FA5}">
                      <a16:colId xmlns:a16="http://schemas.microsoft.com/office/drawing/2014/main" val="2552802683"/>
                    </a:ext>
                  </a:extLst>
                </a:gridCol>
              </a:tblGrid>
              <a:tr h="283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Part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Quantity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Unit Cost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790220"/>
                  </a:ext>
                </a:extLst>
              </a:tr>
              <a:tr h="482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Aluminum Stock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Aluminum 7075 T7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12”x12”x2"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313.34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095246"/>
                  </a:ext>
                </a:extLst>
              </a:tr>
              <a:tr h="68057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Compression 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Music Wire ASTM A228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0.1x.75”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680792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Torsion 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302 Stainless Wire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1.131”x6 coils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63.48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338534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Steel Bolt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Zinc coated Stainless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3/8”x1”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193998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Steel Bolt &amp; 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Zinc coated Stainless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1/8”x1”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373856"/>
                  </a:ext>
                </a:extLst>
              </a:tr>
              <a:tr h="28357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/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411.82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7880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F0902A-A7D5-4D45-8658-9C193318D2C9}"/>
              </a:ext>
            </a:extLst>
          </p:cNvPr>
          <p:cNvSpPr txBox="1"/>
          <p:nvPr/>
        </p:nvSpPr>
        <p:spPr>
          <a:xfrm>
            <a:off x="3588095" y="846235"/>
            <a:ext cx="27334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Table 10: Bill of Materials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69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6FB0E-CEB4-43A1-B41A-B16556A96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581673" cy="273844"/>
          </a:xfrm>
        </p:spPr>
        <p:txBody>
          <a:bodyPr lIns="91440" tIns="45720" rIns="91440" bIns="45720" anchor="t"/>
          <a:lstStyle/>
          <a:p>
            <a:r>
              <a:rPr lang="en-US"/>
              <a:t>Tim 39</a:t>
            </a:r>
            <a:endParaRPr lang="en-US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52988-EEA2-40C5-8932-498B1A6B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Planning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77503-756A-41BA-8FC6-F305742B4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170" y="1188924"/>
            <a:ext cx="2482924" cy="31027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left-over money will serve as a cushion for any unexpected costs from now until the final product is delivered.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C12259-6D2C-4584-AA71-BD5CE99B3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45533"/>
              </p:ext>
            </p:extLst>
          </p:nvPr>
        </p:nvGraphicFramePr>
        <p:xfrm>
          <a:off x="2731896" y="1124159"/>
          <a:ext cx="6104000" cy="3772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15">
                  <a:extLst>
                    <a:ext uri="{9D8B030D-6E8A-4147-A177-3AD203B41FA5}">
                      <a16:colId xmlns:a16="http://schemas.microsoft.com/office/drawing/2014/main" val="258710778"/>
                    </a:ext>
                  </a:extLst>
                </a:gridCol>
                <a:gridCol w="3271994">
                  <a:extLst>
                    <a:ext uri="{9D8B030D-6E8A-4147-A177-3AD203B41FA5}">
                      <a16:colId xmlns:a16="http://schemas.microsoft.com/office/drawing/2014/main" val="3197907107"/>
                    </a:ext>
                  </a:extLst>
                </a:gridCol>
                <a:gridCol w="1307991">
                  <a:extLst>
                    <a:ext uri="{9D8B030D-6E8A-4147-A177-3AD203B41FA5}">
                      <a16:colId xmlns:a16="http://schemas.microsoft.com/office/drawing/2014/main" val="1587917580"/>
                    </a:ext>
                  </a:extLst>
                </a:gridCol>
              </a:tblGrid>
              <a:tr h="301769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357297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Total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Total budget given by Northrop Grumman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B050"/>
                          </a:solidFill>
                        </a:rPr>
                        <a:t>$8,000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887960"/>
                  </a:ext>
                </a:extLst>
              </a:tr>
              <a:tr h="301769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Material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Cost of every part in final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$411.82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4441347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Current Prototyping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3D Printed Parts, Aluminum Prototypes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6045395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Future Prototyping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Testing Jig, Aluminum Prototypes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937251"/>
                  </a:ext>
                </a:extLst>
              </a:tr>
              <a:tr h="301769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Future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Mock Vibrations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183751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Manufacturing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Cost to manufacture full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$778.36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8463965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Final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Final manufactured design that has not been tested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$1,201.18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8666193"/>
                  </a:ext>
                </a:extLst>
              </a:tr>
              <a:tr h="301769">
                <a:tc gridSpan="2">
                  <a:txBody>
                    <a:bodyPr/>
                    <a:lstStyle/>
                    <a:p>
                      <a:pPr algn="r"/>
                      <a:r>
                        <a:rPr lang="en-US" sz="1200"/>
                        <a:t>Left over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B050"/>
                          </a:solidFill>
                        </a:rPr>
                        <a:t>$3,497.64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9276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8F132C-910F-419F-B7C4-75AF545D5133}"/>
              </a:ext>
            </a:extLst>
          </p:cNvPr>
          <p:cNvSpPr txBox="1"/>
          <p:nvPr/>
        </p:nvSpPr>
        <p:spPr>
          <a:xfrm>
            <a:off x="4367706" y="802879"/>
            <a:ext cx="27203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 11: Budget Planning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519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EDB2B-E02E-47DB-BD7B-6276A0CB1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4FE8B5-D64E-46F4-B087-8BB26880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66232-B7AF-4136-886B-05C5C46D6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7" y="1103472"/>
            <a:ext cx="3903322" cy="40400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Resolve action items discussed in CDR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Finish full scale manufactured prototype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Complete and run test jig to confirm device’s functionality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Finish heat testing and vibrations testing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Manufacture final product</a:t>
            </a:r>
            <a:endParaRPr lang="en-US">
              <a:cs typeface="Arial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386DBA-704C-4547-9C6D-8FB598970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28824"/>
              </p:ext>
            </p:extLst>
          </p:nvPr>
        </p:nvGraphicFramePr>
        <p:xfrm>
          <a:off x="4507706" y="1099631"/>
          <a:ext cx="4357688" cy="2699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844">
                  <a:extLst>
                    <a:ext uri="{9D8B030D-6E8A-4147-A177-3AD203B41FA5}">
                      <a16:colId xmlns:a16="http://schemas.microsoft.com/office/drawing/2014/main" val="3656528127"/>
                    </a:ext>
                  </a:extLst>
                </a:gridCol>
                <a:gridCol w="2178844">
                  <a:extLst>
                    <a:ext uri="{9D8B030D-6E8A-4147-A177-3AD203B41FA5}">
                      <a16:colId xmlns:a16="http://schemas.microsoft.com/office/drawing/2014/main" val="301691090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Tentative Schedule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18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Time Frame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943112"/>
                  </a:ext>
                </a:extLst>
              </a:tr>
              <a:tr h="38319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Action Items from CDR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2/26/21 – 3/1/21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63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Full manufactured prototype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2/26/21 – 3/14/21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041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 test jig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2/26/21-4/1/21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05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 heat/vibe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4/1/21-4/11/21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10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Manufacture final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4/1/21-4/11/21</a:t>
                      </a:r>
                    </a:p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8722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2097ED-E709-4D49-AD02-B05DE928371E}"/>
              </a:ext>
            </a:extLst>
          </p:cNvPr>
          <p:cNvSpPr txBox="1"/>
          <p:nvPr/>
        </p:nvSpPr>
        <p:spPr>
          <a:xfrm>
            <a:off x="5654278" y="822632"/>
            <a:ext cx="22593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12: Tentative Schedule</a:t>
            </a:r>
          </a:p>
        </p:txBody>
      </p:sp>
    </p:spTree>
    <p:extLst>
      <p:ext uri="{BB962C8B-B14F-4D97-AF65-F5344CB8AC3E}">
        <p14:creationId xmlns:p14="http://schemas.microsoft.com/office/powerpoint/2010/main" val="32639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B2D91-F880-4BCA-9298-2ECAE2DF2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dirty="0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72E61B-BE28-4109-A1F6-9245ABBF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EA134-87A6-4E17-8A20-454CECAE7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757714" cy="34245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Sponsor: Northrop Grumman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Client: Daniel Johnson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600"/>
              <a:t>Improve the latching system for the Antares rocket. </a:t>
            </a:r>
            <a:endParaRPr lang="en-US" sz="1600">
              <a:cs typeface="Arial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/>
              <a:t>Our objective is to investigate potential failures of the door. </a:t>
            </a:r>
            <a:endParaRPr lang="en-US" sz="1600">
              <a:cs typeface="Arial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/>
              <a:t>Excessive leakage of air could lead to potential failure. ​</a:t>
            </a:r>
            <a:endParaRPr lang="en-US" sz="1600">
              <a:cs typeface="Arial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600"/>
              <a:t>A successful design could be implemented into other launch vehicles. </a:t>
            </a:r>
            <a:endParaRPr lang="en-US" sz="1600">
              <a:cs typeface="Arial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9414E2-DDE0-498B-B74A-D1E60BC69E3D}"/>
              </a:ext>
            </a:extLst>
          </p:cNvPr>
          <p:cNvGrpSpPr/>
          <p:nvPr/>
        </p:nvGrpSpPr>
        <p:grpSpPr>
          <a:xfrm>
            <a:off x="5528518" y="2939181"/>
            <a:ext cx="3063939" cy="1830183"/>
            <a:chOff x="826926" y="2941838"/>
            <a:chExt cx="3063939" cy="1830183"/>
          </a:xfrm>
        </p:grpSpPr>
        <p:pic>
          <p:nvPicPr>
            <p:cNvPr id="7" name="Picture 7" descr="A lit up city at night&#10;&#10;Description automatically generated">
              <a:extLst>
                <a:ext uri="{FF2B5EF4-FFF2-40B4-BE49-F238E27FC236}">
                  <a16:creationId xmlns:a16="http://schemas.microsoft.com/office/drawing/2014/main" id="{BD553556-4852-4B8D-8354-DAC70D47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926" y="2941838"/>
              <a:ext cx="2743200" cy="15108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915F4D-5A7C-4F44-9F85-06CACC7C8B82}"/>
                </a:ext>
              </a:extLst>
            </p:cNvPr>
            <p:cNvSpPr txBox="1"/>
            <p:nvPr/>
          </p:nvSpPr>
          <p:spPr>
            <a:xfrm>
              <a:off x="1147665" y="4495022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Figure 3: Nozzle is removed [2]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48B53D-60FF-4928-AD4A-960940823A71}"/>
              </a:ext>
            </a:extLst>
          </p:cNvPr>
          <p:cNvGrpSpPr/>
          <p:nvPr/>
        </p:nvGrpSpPr>
        <p:grpSpPr>
          <a:xfrm>
            <a:off x="5368668" y="901985"/>
            <a:ext cx="3598293" cy="1823081"/>
            <a:chOff x="5608866" y="2939814"/>
            <a:chExt cx="3300119" cy="1829291"/>
          </a:xfrm>
        </p:grpSpPr>
        <p:pic>
          <p:nvPicPr>
            <p:cNvPr id="6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53BE917-6490-4C69-9011-CD18D6AE4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8866" y="2939814"/>
              <a:ext cx="2912316" cy="151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1F46D5-B2FD-4081-BFA5-2A5AFD5EF01A}"/>
                </a:ext>
              </a:extLst>
            </p:cNvPr>
            <p:cNvSpPr txBox="1"/>
            <p:nvPr/>
          </p:nvSpPr>
          <p:spPr>
            <a:xfrm>
              <a:off x="6165785" y="4492106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cs typeface="Arial"/>
                </a:rPr>
                <a:t>Figure 2: Nozzle in place [2]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880555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403BE-9D57-44E6-B52C-BFB52D9EB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CFFD9B-2F3B-41FF-952C-E2B75337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CF540-6421-48CD-BFC3-99FAFF0936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796796"/>
            <a:ext cx="7991134" cy="39704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"/>
              <a:t>[1]	“Antares Rocket,” </a:t>
            </a:r>
            <a:r>
              <a:rPr lang="en-US" sz="800" i="1"/>
              <a:t>Northrop Grumman</a:t>
            </a:r>
            <a:r>
              <a:rPr lang="en-US" sz="800"/>
              <a:t>. [Online]. Available:      	https://www.northropgrumman.com/space/antares-rocket/. [Accessed: 19-Sep-	2020].</a:t>
            </a:r>
            <a:endParaRPr lang="en-US" sz="800">
              <a:cs typeface="Arial"/>
            </a:endParaRPr>
          </a:p>
          <a:p>
            <a:r>
              <a:rPr lang="en-US" sz="800">
                <a:ea typeface="+mn-lt"/>
                <a:cs typeface="+mn-lt"/>
              </a:rPr>
              <a:t>[2]	“Northrop Grumman Cargo Launch to the Space Station from 	NASA Wallops - YouTube.” [Online]. 	Available: https://www.youtube.com/watch?v=tQW_2qtBDfY. [Accessed: 12-	Oct-2020]. </a:t>
            </a:r>
          </a:p>
          <a:p>
            <a:r>
              <a:rPr lang="en-US" sz="800">
                <a:ea typeface="+mn-lt"/>
                <a:cs typeface="+mn-lt"/>
              </a:rPr>
              <a:t>[3]	</a:t>
            </a:r>
            <a:r>
              <a:rPr lang="en-US" sz="800"/>
              <a:t> “Pegasus Rocket – Northrop Grumman.” [Online]. Available: 	https://www.northropgrumman.com/space/pegasus-rocket/. [Accessed: 17-Oct-2020].</a:t>
            </a:r>
            <a:endParaRPr lang="en-US" sz="800">
              <a:ea typeface="+mn-lt"/>
              <a:cs typeface="+mn-lt"/>
            </a:endParaRPr>
          </a:p>
          <a:p>
            <a:r>
              <a:rPr lang="en-US" sz="800"/>
              <a:t>[4] 	</a:t>
            </a:r>
            <a:r>
              <a:rPr lang="en-US" sz="800" i="1"/>
              <a:t>ASM Material Data Sheet</a:t>
            </a:r>
            <a:r>
              <a:rPr lang="en-US" sz="800"/>
              <a:t>. [Online]. Available: 	</a:t>
            </a:r>
            <a:r>
              <a:rPr lang="en-US" sz="800">
                <a:hlinkClick r:id="rId2"/>
              </a:rPr>
              <a:t>http://asm.matweb.com/search/SpecificMaterial.asp?bassnum=MQ304A</a:t>
            </a:r>
            <a:r>
              <a:rPr lang="en-US" sz="800"/>
              <a:t> [Accessed: 12-Nov-2020]. </a:t>
            </a:r>
            <a:endParaRPr lang="en-US" sz="800">
              <a:cs typeface="Arial"/>
            </a:endParaRPr>
          </a:p>
          <a:p>
            <a:r>
              <a:rPr lang="en-US" sz="800">
                <a:ea typeface="+mn-lt"/>
                <a:cs typeface="+mn-lt"/>
              </a:rPr>
              <a:t>[5] </a:t>
            </a:r>
            <a:r>
              <a:rPr lang="en-US" sz="800" err="1">
                <a:ea typeface="+mn-lt"/>
                <a:cs typeface="+mn-lt"/>
              </a:rPr>
              <a:t>Budynas</a:t>
            </a:r>
            <a:r>
              <a:rPr lang="en-US" sz="800">
                <a:ea typeface="+mn-lt"/>
                <a:cs typeface="+mn-lt"/>
              </a:rPr>
              <a:t>, Richard G, J K. Nisbett, and Joseph E. Shigley. </a:t>
            </a:r>
            <a:r>
              <a:rPr lang="en-US" sz="800" i="1">
                <a:ea typeface="+mn-lt"/>
                <a:cs typeface="+mn-lt"/>
              </a:rPr>
              <a:t>Shigley's Mechanical Engineering Design</a:t>
            </a:r>
            <a:r>
              <a:rPr lang="en-US" sz="800">
                <a:ea typeface="+mn-lt"/>
                <a:cs typeface="+mn-lt"/>
              </a:rPr>
              <a:t>. New York: McGraw-Hill, 2011. Print.</a:t>
            </a:r>
          </a:p>
          <a:p>
            <a:r>
              <a:rPr lang="en-US" sz="800">
                <a:ea typeface="+mn-lt"/>
                <a:cs typeface="+mn-lt"/>
              </a:rPr>
              <a:t>[6] “Definitive Guide to </a:t>
            </a:r>
            <a:r>
              <a:rPr lang="en-US" sz="800" err="1">
                <a:ea typeface="+mn-lt"/>
                <a:cs typeface="+mn-lt"/>
              </a:rPr>
              <a:t>Tormach</a:t>
            </a:r>
            <a:r>
              <a:rPr lang="en-US" sz="800">
                <a:ea typeface="+mn-lt"/>
                <a:cs typeface="+mn-lt"/>
              </a:rPr>
              <a:t> Hacks, Upgrades, and Modifications.” [Online]. Available: </a:t>
            </a:r>
            <a:r>
              <a:rPr lang="en-US" sz="800">
                <a:ea typeface="+mn-lt"/>
                <a:cs typeface="+mn-lt"/>
                <a:hlinkClick r:id="rId3"/>
              </a:rPr>
              <a:t>https://www.cnccookbook.com/tormach-upgrades-hacks-modifications/</a:t>
            </a:r>
            <a:r>
              <a:rPr lang="en-US" sz="800">
                <a:ea typeface="+mn-lt"/>
                <a:cs typeface="+mn-lt"/>
              </a:rPr>
              <a:t>. [Accessed: 11-Nov-2020].</a:t>
            </a:r>
          </a:p>
          <a:p>
            <a:r>
              <a:rPr lang="en-US" sz="800">
                <a:ea typeface="+mn-lt"/>
                <a:cs typeface="+mn-lt"/>
              </a:rPr>
              <a:t>[</a:t>
            </a:r>
            <a:r>
              <a:rPr lang="en-US" sz="800">
                <a:cs typeface="Arial"/>
              </a:rPr>
              <a:t>7] “(6) </a:t>
            </a:r>
            <a:r>
              <a:rPr lang="en-US" sz="800" err="1">
                <a:cs typeface="Arial"/>
              </a:rPr>
              <a:t>Protolabs</a:t>
            </a:r>
            <a:r>
              <a:rPr lang="en-US" sz="800">
                <a:cs typeface="Arial"/>
              </a:rPr>
              <a:t>: Overview | LinkedIn.” [Online]. Available: </a:t>
            </a:r>
            <a:r>
              <a:rPr lang="en-US" sz="800">
                <a:cs typeface="Arial"/>
                <a:hlinkClick r:id="rId4"/>
              </a:rPr>
              <a:t>https://www.linkedin.com/company/proto-labs/</a:t>
            </a:r>
            <a:r>
              <a:rPr lang="en-US" sz="800">
                <a:cs typeface="Arial"/>
              </a:rPr>
              <a:t>. [Accessed: 11-Nov-2020]. </a:t>
            </a:r>
            <a:endParaRPr lang="en-US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[8] “Aluminum Honeycomb Panels,”</a:t>
            </a:r>
            <a:r>
              <a:rPr lang="en-US" sz="800" i="1">
                <a:ea typeface="+mn-lt"/>
                <a:cs typeface="+mn-lt"/>
              </a:rPr>
              <a:t> McMaster-Carr</a:t>
            </a:r>
            <a:r>
              <a:rPr lang="en-US" sz="800">
                <a:ea typeface="+mn-lt"/>
                <a:cs typeface="+mn-lt"/>
              </a:rPr>
              <a:t>. [Online].  Available: </a:t>
            </a:r>
            <a:r>
              <a:rPr lang="en-US" sz="800">
                <a:ea typeface="+mn-lt"/>
                <a:cs typeface="+mn-lt"/>
                <a:hlinkClick r:id="rId5"/>
              </a:rPr>
              <a:t>https://www.mcmaster.com/aluminum-honeycomb-panels/</a:t>
            </a:r>
            <a:r>
              <a:rPr lang="en-US" sz="800">
                <a:ea typeface="+mn-lt"/>
                <a:cs typeface="+mn-lt"/>
              </a:rPr>
              <a:t>. [Accessed: 11-Oct-2020]. </a:t>
            </a:r>
          </a:p>
          <a:p>
            <a:r>
              <a:rPr lang="en-US" sz="800">
                <a:ea typeface="+mn-lt"/>
                <a:cs typeface="+mn-lt"/>
              </a:rPr>
              <a:t>[9] “Aluminum stock” </a:t>
            </a:r>
            <a:r>
              <a:rPr lang="en-US" sz="800" i="1" err="1">
                <a:ea typeface="+mn-lt"/>
                <a:cs typeface="+mn-lt"/>
              </a:rPr>
              <a:t>MetalsDepot</a:t>
            </a:r>
            <a:r>
              <a:rPr lang="en-US" sz="800" i="1">
                <a:ea typeface="+mn-lt"/>
                <a:cs typeface="+mn-lt"/>
              </a:rPr>
              <a:t>.</a:t>
            </a:r>
            <a:r>
              <a:rPr lang="en-US" sz="800">
                <a:ea typeface="+mn-lt"/>
                <a:cs typeface="+mn-lt"/>
              </a:rPr>
              <a:t> [Online]. Available: </a:t>
            </a:r>
            <a:r>
              <a:rPr lang="en-US" sz="800">
                <a:ea typeface="+mn-lt"/>
                <a:cs typeface="+mn-lt"/>
                <a:hlinkClick r:id="rId6"/>
              </a:rPr>
              <a:t>https://www.metalsdepot.com/aluminum-products/aluminum-square-bar</a:t>
            </a:r>
            <a:r>
              <a:rPr lang="en-US" sz="800">
                <a:ea typeface="+mn-lt"/>
                <a:cs typeface="+mn-lt"/>
              </a:rPr>
              <a:t>.</a:t>
            </a:r>
          </a:p>
          <a:p>
            <a:r>
              <a:rPr lang="en-US" sz="800">
                <a:ea typeface="+mn-lt"/>
                <a:cs typeface="+mn-lt"/>
              </a:rPr>
              <a:t>[Accessed: 11-Oct-2020].</a:t>
            </a:r>
          </a:p>
          <a:p>
            <a:r>
              <a:rPr lang="en-US" sz="800">
                <a:cs typeface="Arial"/>
              </a:rPr>
              <a:t>[10] </a:t>
            </a:r>
            <a:r>
              <a:rPr lang="en-US" sz="800" err="1">
                <a:cs typeface="Arial"/>
              </a:rPr>
              <a:t>MetalsDepot</a:t>
            </a:r>
            <a:r>
              <a:rPr lang="en-US" sz="800">
                <a:cs typeface="Arial"/>
              </a:rPr>
              <a:t>® - T304 Stainless Steel Square Bar. [Online]. Available: </a:t>
            </a:r>
            <a:r>
              <a:rPr lang="en-US" sz="800">
                <a:cs typeface="Arial"/>
                <a:hlinkClick r:id="rId7"/>
              </a:rPr>
              <a:t>https://www.metalsdepot.com/stainless-steel-products/stainless-steel-square</a:t>
            </a:r>
            <a:r>
              <a:rPr lang="en-US" sz="800">
                <a:cs typeface="Arial"/>
              </a:rPr>
              <a:t> [Accessed: 11-Nov-2020]. </a:t>
            </a:r>
            <a:endParaRPr lang="en-US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[11] 7075 Aluminum: Get to Know its Properties and Uses [Online]. Available:</a:t>
            </a:r>
            <a:r>
              <a:rPr lang="en-US" sz="800">
                <a:effectLst/>
                <a:hlinkClick r:id="rId8"/>
              </a:rPr>
              <a:t>https://www.gabrian.com/7075-aluminum-properties/</a:t>
            </a:r>
            <a:r>
              <a:rPr lang="en-US" sz="800"/>
              <a:t> [Accessed: 23-Feb-2021]</a:t>
            </a:r>
            <a:endParaRPr lang="en-US" sz="800">
              <a:effectLst/>
            </a:endParaRPr>
          </a:p>
          <a:p>
            <a:r>
              <a:rPr lang="en-US" sz="800">
                <a:ea typeface="+mn-lt"/>
                <a:cs typeface="+mn-lt"/>
              </a:rPr>
              <a:t>[12] </a:t>
            </a:r>
            <a:r>
              <a:rPr lang="en-US" sz="800">
                <a:effectLst/>
              </a:rPr>
              <a:t>Materials engineering. (2012, June 02). Retrieved February 24, 2021, from http://www.substech.com/dokuwiki/doku.php?id=stainless_steel_aisi_304</a:t>
            </a:r>
            <a:endParaRPr lang="en-US" sz="800">
              <a:effectLst/>
              <a:cs typeface="Arial" panose="020B0604020202020204"/>
            </a:endParaRPr>
          </a:p>
          <a:p>
            <a:endParaRPr lang="en-US" sz="800">
              <a:ea typeface="+mn-lt"/>
              <a:cs typeface="+mn-lt"/>
            </a:endParaRPr>
          </a:p>
          <a:p>
            <a:endParaRPr lang="en-US" sz="800">
              <a:cs typeface="Arial"/>
            </a:endParaRPr>
          </a:p>
          <a:p>
            <a:endParaRPr lang="en-US" sz="800">
              <a:cs typeface="Arial"/>
            </a:endParaRPr>
          </a:p>
          <a:p>
            <a:endParaRPr lang="en-US" sz="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866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83E1B-9065-4F6E-91AC-00F4927D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42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392B6-38EB-43B0-A4C1-4E2D276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Appendix A: ESD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D635-2DA8-4E04-80A0-176F5C076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Electrostatic Discharge is created by rubbing insulative materials against another, cause electrons to build up in on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Electron buildup can cause sudden charges to arc across materials and potentially damage sensitive electronics.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is avoided when using conductive materials attached to a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the current design, all parts are made of conductive metals, and all parts have electrical paths to the fairing, which is used as the ground.</a:t>
            </a:r>
          </a:p>
        </p:txBody>
      </p:sp>
    </p:spTree>
    <p:extLst>
      <p:ext uri="{BB962C8B-B14F-4D97-AF65-F5344CB8AC3E}">
        <p14:creationId xmlns:p14="http://schemas.microsoft.com/office/powerpoint/2010/main" val="242952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83E1B-9065-4F6E-91AC-00F4927D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43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392B6-38EB-43B0-A4C1-4E2D276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Appendix B: BOM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D635-2DA8-4E04-80A0-176F5C076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BOM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4323B-9633-4D7A-8D72-00989236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66" y="1426913"/>
            <a:ext cx="5138695" cy="17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2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DE135-3E8E-4DC3-85A5-81D3A006E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10D5E9-2A5F-4279-A3CF-198CA04B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C: QFD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E702A-FC2F-4334-B759-C30C91A852DF}"/>
              </a:ext>
            </a:extLst>
          </p:cNvPr>
          <p:cNvGrpSpPr/>
          <p:nvPr/>
        </p:nvGrpSpPr>
        <p:grpSpPr>
          <a:xfrm>
            <a:off x="3632200" y="229439"/>
            <a:ext cx="3937003" cy="4920836"/>
            <a:chOff x="3632200" y="229439"/>
            <a:chExt cx="3937003" cy="4920836"/>
          </a:xfrm>
        </p:grpSpPr>
        <p:pic>
          <p:nvPicPr>
            <p:cNvPr id="6" name="Picture 6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FE66014E-4D05-491A-B2E1-C7791FF87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99" b="14578"/>
            <a:stretch/>
          </p:blipFill>
          <p:spPr>
            <a:xfrm>
              <a:off x="3632200" y="1114946"/>
              <a:ext cx="3937000" cy="4035329"/>
            </a:xfrm>
            <a:prstGeom prst="rect">
              <a:avLst/>
            </a:prstGeom>
          </p:spPr>
        </p:pic>
        <p:pic>
          <p:nvPicPr>
            <p:cNvPr id="8" name="Picture 8" descr="Table&#10;&#10;Description automatically generated">
              <a:extLst>
                <a:ext uri="{FF2B5EF4-FFF2-40B4-BE49-F238E27FC236}">
                  <a16:creationId xmlns:a16="http://schemas.microsoft.com/office/drawing/2014/main" id="{7A2E2A70-BEA2-4D8A-9560-E762C4BA3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9" b="-1051"/>
            <a:stretch/>
          </p:blipFill>
          <p:spPr>
            <a:xfrm>
              <a:off x="3632200" y="229439"/>
              <a:ext cx="3937003" cy="890229"/>
            </a:xfrm>
            <a:prstGeom prst="rect">
              <a:avLst/>
            </a:prstGeom>
          </p:spPr>
        </p:pic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B04A2129-64D4-43F3-B0CF-4DED7C58C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9592"/>
              </p:ext>
            </p:extLst>
          </p:nvPr>
        </p:nvGraphicFramePr>
        <p:xfrm>
          <a:off x="938530" y="2271776"/>
          <a:ext cx="1502346" cy="1085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946">
                  <a:extLst>
                    <a:ext uri="{9D8B030D-6E8A-4147-A177-3AD203B41FA5}">
                      <a16:colId xmlns:a16="http://schemas.microsoft.com/office/drawing/2014/main" val="10963403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6400044"/>
                    </a:ext>
                  </a:extLst>
                </a:gridCol>
              </a:tblGrid>
              <a:tr h="2194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/>
                        <a:t>Legend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79096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r>
                        <a:rPr lang="en-US" sz="8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Strong 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29999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moderate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5272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weak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18528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r>
                        <a:rPr lang="en-US" sz="800"/>
                        <a:t>(blank)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77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507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2BFCD-9680-4655-94D0-A8B1AEB92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0C4EDD-301D-42AC-8940-D804F8BB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Appendix D: Old Thickness of Latch Analysis</a:t>
            </a:r>
            <a:endParaRPr lang="en-US" b="0">
              <a:ea typeface="+mj-lt"/>
              <a:cs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29F99E-5C20-4720-B1E7-39DC2F70B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0753"/>
              </p:ext>
            </p:extLst>
          </p:nvPr>
        </p:nvGraphicFramePr>
        <p:xfrm>
          <a:off x="4838701" y="971923"/>
          <a:ext cx="1780753" cy="938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753">
                  <a:extLst>
                    <a:ext uri="{9D8B030D-6E8A-4147-A177-3AD203B41FA5}">
                      <a16:colId xmlns:a16="http://schemas.microsoft.com/office/drawing/2014/main" val="1544548807"/>
                    </a:ext>
                  </a:extLst>
                </a:gridCol>
              </a:tblGrid>
              <a:tr h="19584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AISI 304 Stainless Steel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448170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Tensile Strength, Yeild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3345875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31,200 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6493664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Tensile Strength, Ult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763621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73,200psi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486723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D2C26D-F354-46A7-BD3B-0D70DF23C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95568"/>
              </p:ext>
            </p:extLst>
          </p:nvPr>
        </p:nvGraphicFramePr>
        <p:xfrm>
          <a:off x="220512" y="1908351"/>
          <a:ext cx="7506189" cy="148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311">
                  <a:extLst>
                    <a:ext uri="{9D8B030D-6E8A-4147-A177-3AD203B41FA5}">
                      <a16:colId xmlns:a16="http://schemas.microsoft.com/office/drawing/2014/main" val="1941322595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793188289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892665720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1857440804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3751316164"/>
                    </a:ext>
                  </a:extLst>
                </a:gridCol>
                <a:gridCol w="839107">
                  <a:extLst>
                    <a:ext uri="{9D8B030D-6E8A-4147-A177-3AD203B41FA5}">
                      <a16:colId xmlns:a16="http://schemas.microsoft.com/office/drawing/2014/main" val="2969845447"/>
                    </a:ext>
                  </a:extLst>
                </a:gridCol>
                <a:gridCol w="1113723">
                  <a:extLst>
                    <a:ext uri="{9D8B030D-6E8A-4147-A177-3AD203B41FA5}">
                      <a16:colId xmlns:a16="http://schemas.microsoft.com/office/drawing/2014/main" val="340485725"/>
                    </a:ext>
                  </a:extLst>
                </a:gridCol>
                <a:gridCol w="1037441">
                  <a:extLst>
                    <a:ext uri="{9D8B030D-6E8A-4147-A177-3AD203B41FA5}">
                      <a16:colId xmlns:a16="http://schemas.microsoft.com/office/drawing/2014/main" val="2866227081"/>
                    </a:ext>
                  </a:extLst>
                </a:gridCol>
                <a:gridCol w="732311">
                  <a:extLst>
                    <a:ext uri="{9D8B030D-6E8A-4147-A177-3AD203B41FA5}">
                      <a16:colId xmlns:a16="http://schemas.microsoft.com/office/drawing/2014/main" val="3812855692"/>
                    </a:ext>
                  </a:extLst>
                </a:gridCol>
              </a:tblGrid>
              <a:tr h="181535">
                <a:tc gridSpan="3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Estimated Door conditions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Latch Dimensions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Calculations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57448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Width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Deflection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-2.262E-05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84133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Hight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157.5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lb-in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26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width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24407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thickness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Normal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1312.5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03577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29,000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Bending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17500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84627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Surface area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in^2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in^4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/>
                        <a:t>18812.5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8456770"/>
                  </a:ext>
                </a:extLst>
              </a:tr>
            </a:tbl>
          </a:graphicData>
        </a:graphic>
      </p:graphicFrame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025014-4826-4217-9FE5-FB2B366BF203}"/>
              </a:ext>
            </a:extLst>
          </p:cNvPr>
          <p:cNvSpPr>
            <a:spLocks noGrp="1"/>
          </p:cNvSpPr>
          <p:nvPr/>
        </p:nvSpPr>
        <p:spPr>
          <a:xfrm>
            <a:off x="340066" y="798639"/>
            <a:ext cx="8291302" cy="1248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Latch Thickness= .3in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Factor of Safety, Yield = </a:t>
            </a:r>
            <a:r>
              <a:rPr lang="en-US" sz="1200" b="1">
                <a:cs typeface="Arial"/>
              </a:rPr>
              <a:t>1.65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Factor of Safety, Ultimate=</a:t>
            </a:r>
            <a:r>
              <a:rPr lang="en-US" sz="1200" b="1">
                <a:cs typeface="Arial"/>
              </a:rPr>
              <a:t> 3.89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8ECA773-495D-4BD8-8DDB-9C8F9B3F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0" y="3582585"/>
            <a:ext cx="2743200" cy="80781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14CBC11-7424-4D40-B027-4F643F77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69" y="3646006"/>
            <a:ext cx="161925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BDEC3-4793-4504-B773-D4103CB9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69" y="4136268"/>
            <a:ext cx="771525" cy="247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64BAF1-7C88-4FCF-8F04-8A30C6FDE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069" y="4406777"/>
            <a:ext cx="1285875" cy="257175"/>
          </a:xfrm>
          <a:prstGeom prst="rect">
            <a:avLst/>
          </a:prstGeom>
        </p:spPr>
      </p:pic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EDFF2CC4-1DCF-49B2-B703-D1CE69572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748" y="3561736"/>
            <a:ext cx="2743200" cy="1238639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D4D9B95D-2C12-4467-968F-045F2A34F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069" y="4644172"/>
            <a:ext cx="922805" cy="46728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F6E749AC-A434-4706-A5DA-80F4E207FF30}"/>
              </a:ext>
            </a:extLst>
          </p:cNvPr>
          <p:cNvSpPr txBox="1"/>
          <p:nvPr/>
        </p:nvSpPr>
        <p:spPr>
          <a:xfrm>
            <a:off x="4744454" y="746782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Table  9: Latch Analysis [7]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D5CFFE4-28E2-4B3A-82C8-C4F017F7A663}"/>
              </a:ext>
            </a:extLst>
          </p:cNvPr>
          <p:cNvSpPr txBox="1"/>
          <p:nvPr/>
        </p:nvSpPr>
        <p:spPr>
          <a:xfrm>
            <a:off x="455251" y="4442538"/>
            <a:ext cx="212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49: Cantilever Beam Representing Latch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6C2785B6-0DAF-4155-8521-02EA10FD65EB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17: Rubber Bumper</a:t>
            </a:r>
          </a:p>
        </p:txBody>
      </p:sp>
    </p:spTree>
    <p:extLst>
      <p:ext uri="{BB962C8B-B14F-4D97-AF65-F5344CB8AC3E}">
        <p14:creationId xmlns:p14="http://schemas.microsoft.com/office/powerpoint/2010/main" val="2026818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8BFE4-7C9D-4477-8296-070A62F3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FC4FFC-7E01-4B5B-B53F-8BF026AF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E: Torsion Spring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907B5B-E9D7-4B32-A3F1-3A4BD1267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48674"/>
              </p:ext>
            </p:extLst>
          </p:nvPr>
        </p:nvGraphicFramePr>
        <p:xfrm>
          <a:off x="632346" y="865500"/>
          <a:ext cx="2895600" cy="19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60">
                  <a:extLst>
                    <a:ext uri="{9D8B030D-6E8A-4147-A177-3AD203B41FA5}">
                      <a16:colId xmlns:a16="http://schemas.microsoft.com/office/drawing/2014/main" val="1458580851"/>
                    </a:ext>
                  </a:extLst>
                </a:gridCol>
                <a:gridCol w="1395240">
                  <a:extLst>
                    <a:ext uri="{9D8B030D-6E8A-4147-A177-3AD203B41FA5}">
                      <a16:colId xmlns:a16="http://schemas.microsoft.com/office/drawing/2014/main" val="2979399349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Torsion Spring Parameters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439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Wire Material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Music Wire ASTM A228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4874186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 [kpsi*in^m]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64477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999364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Wire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10846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Outside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845123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 of Coils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16259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Pin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136083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Leg Length #1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87591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Leg Length #2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9812685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C090FE-A7EF-4399-9EA8-2D807D77B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93523"/>
              </p:ext>
            </p:extLst>
          </p:nvPr>
        </p:nvGraphicFramePr>
        <p:xfrm>
          <a:off x="632346" y="2850510"/>
          <a:ext cx="2895600" cy="214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60">
                  <a:extLst>
                    <a:ext uri="{9D8B030D-6E8A-4147-A177-3AD203B41FA5}">
                      <a16:colId xmlns:a16="http://schemas.microsoft.com/office/drawing/2014/main" val="2458820508"/>
                    </a:ext>
                  </a:extLst>
                </a:gridCol>
                <a:gridCol w="1395240">
                  <a:extLst>
                    <a:ext uri="{9D8B030D-6E8A-4147-A177-3AD203B41FA5}">
                      <a16:colId xmlns:a16="http://schemas.microsoft.com/office/drawing/2014/main" val="1097644932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Torsion Spring Design Parameters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04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Sut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289.900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964886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Sy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155185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Mean Coil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7540403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Spring Index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299535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Stress-Correction Factor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9317421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Torque [lbf*in]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9202590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Bending Stress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96401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# of Turns of Coil Body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233037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Loaded Clearance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275322692"/>
                  </a:ext>
                </a:extLst>
              </a:tr>
            </a:tbl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B48626-D565-4C96-8CF0-2558D121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226" y="1237397"/>
            <a:ext cx="1329755" cy="794243"/>
          </a:xfrm>
          <a:prstGeom prst="rect">
            <a:avLst/>
          </a:prstGeom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B22E603A-2EAF-4DF2-BE62-89241EFE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26" y="2031640"/>
            <a:ext cx="1593796" cy="69128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3653831-C012-4886-BE2D-6AF4B1E43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226" y="2920840"/>
            <a:ext cx="1178105" cy="691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A093A-60E2-4D61-B875-1B9ADAB523B5}"/>
                  </a:ext>
                </a:extLst>
              </p:cNvPr>
              <p:cNvSpPr txBox="1"/>
              <p:nvPr/>
            </p:nvSpPr>
            <p:spPr>
              <a:xfrm>
                <a:off x="6424272" y="2643623"/>
                <a:ext cx="252246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>
                    <a:solidFill>
                      <a:srgbClr val="000000"/>
                    </a:solidFill>
                  </a:rPr>
                  <a:t>σ</a:t>
                </a:r>
                <a:r>
                  <a:rPr lang="en-US" sz="1200">
                    <a:solidFill>
                      <a:srgbClr val="000000"/>
                    </a:solidFill>
                  </a:rPr>
                  <a:t> = bending stress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Ki = internal stress correction factor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C = spring index</a:t>
                </a:r>
              </a:p>
              <a:p>
                <a:r>
                  <a:rPr lang="en-US" sz="1200" err="1">
                    <a:solidFill>
                      <a:srgbClr val="000000"/>
                    </a:solidFill>
                  </a:rPr>
                  <a:t>Nb</a:t>
                </a:r>
                <a:r>
                  <a:rPr lang="en-US" sz="1200">
                    <a:solidFill>
                      <a:srgbClr val="000000"/>
                    </a:solidFill>
                  </a:rPr>
                  <a:t> = # of coils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D’ = coil diameter under load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deflection</m:t>
                      </m:r>
                    </m:oMath>
                  </m:oMathPara>
                </a14:m>
                <a:endParaRPr lang="en-US" sz="1200">
                  <a:solidFill>
                    <a:srgbClr val="000000"/>
                  </a:solidFill>
                </a:endParaRP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 = mean coil diameter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 = wire diameter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F = tangential force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r = radius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A093A-60E2-4D61-B875-1B9ADAB52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272" y="2643623"/>
                <a:ext cx="2522468" cy="2123658"/>
              </a:xfrm>
              <a:prstGeom prst="rect">
                <a:avLst/>
              </a:prstGeom>
              <a:blipFill>
                <a:blip r:embed="rId5"/>
                <a:stretch>
                  <a:fillRect l="-242" t="-575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9">
            <a:extLst>
              <a:ext uri="{FF2B5EF4-FFF2-40B4-BE49-F238E27FC236}">
                <a16:creationId xmlns:a16="http://schemas.microsoft.com/office/drawing/2014/main" id="{3A92B2B5-3112-4602-A2D5-99690BADA072}"/>
              </a:ext>
            </a:extLst>
          </p:cNvPr>
          <p:cNvSpPr txBox="1"/>
          <p:nvPr/>
        </p:nvSpPr>
        <p:spPr>
          <a:xfrm>
            <a:off x="3684478" y="994712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52: Torsion Spring [8]</a:t>
            </a:r>
          </a:p>
        </p:txBody>
      </p:sp>
    </p:spTree>
    <p:extLst>
      <p:ext uri="{BB962C8B-B14F-4D97-AF65-F5344CB8AC3E}">
        <p14:creationId xmlns:p14="http://schemas.microsoft.com/office/powerpoint/2010/main" val="369468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1DC8E-4729-4514-8DEB-6CFE1A8F2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72" y="4773151"/>
            <a:ext cx="2057400" cy="273844"/>
          </a:xfrm>
        </p:spPr>
        <p:txBody>
          <a:bodyPr lIns="91440" tIns="45720" rIns="91440" bIns="45720" anchor="t"/>
          <a:lstStyle/>
          <a:p>
            <a:r>
              <a:rPr lang="en-US"/>
              <a:t>Sam </a:t>
            </a:r>
            <a:fld id="{32A2F39E-E4DB-494E-AB40-38356C65078C}" type="slidenum">
              <a:rPr lang="en-US" dirty="0" smtClean="0"/>
              <a:pPr/>
              <a:t>46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A0152-A996-4746-B722-91D118EF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565C14-AFA7-48CD-A0DC-9EFAAA44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54437"/>
              </p:ext>
            </p:extLst>
          </p:nvPr>
        </p:nvGraphicFramePr>
        <p:xfrm>
          <a:off x="1102418" y="982780"/>
          <a:ext cx="4309936" cy="409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755">
                  <a:extLst>
                    <a:ext uri="{9D8B030D-6E8A-4147-A177-3AD203B41FA5}">
                      <a16:colId xmlns:a16="http://schemas.microsoft.com/office/drawing/2014/main" val="2547362430"/>
                    </a:ext>
                  </a:extLst>
                </a:gridCol>
                <a:gridCol w="549593">
                  <a:extLst>
                    <a:ext uri="{9D8B030D-6E8A-4147-A177-3AD203B41FA5}">
                      <a16:colId xmlns:a16="http://schemas.microsoft.com/office/drawing/2014/main" val="3252185602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3446138478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4008668588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2670979641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3705543547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2008000798"/>
                    </a:ext>
                  </a:extLst>
                </a:gridCol>
              </a:tblGrid>
              <a:tr h="278877">
                <a:tc>
                  <a:txBody>
                    <a:bodyPr/>
                    <a:lstStyle/>
                    <a:p>
                      <a:r>
                        <a:rPr lang="en-US" sz="800"/>
                        <a:t>Selection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DATUM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/>
                        <a:t>Concepts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62174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1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2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3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176658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r>
                        <a:rPr lang="en-US" sz="800"/>
                        <a:t>Ease/Safety of Installation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46509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Scalable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283671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Reopenable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062269"/>
                  </a:ext>
                </a:extLst>
              </a:tr>
              <a:tr h="307949">
                <a:tc>
                  <a:txBody>
                    <a:bodyPr/>
                    <a:lstStyle/>
                    <a:p>
                      <a:r>
                        <a:rPr lang="en-US" sz="800"/>
                        <a:t>Withstand Pressure Differential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21474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No contaminates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497330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Does not use gravity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86042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Activates on launch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349302"/>
                  </a:ext>
                </a:extLst>
              </a:tr>
              <a:tr h="266040">
                <a:tc>
                  <a:txBody>
                    <a:bodyPr/>
                    <a:lstStyle/>
                    <a:p>
                      <a:r>
                        <a:rPr lang="en-US" sz="800"/>
                        <a:t>Does not interfere with nearby systems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85090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Professionalism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773253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Does not influence aerodynamics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82396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ESD Safe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70100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Indicates open/closed status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424978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Total (+)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76998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Total (-)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031564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Overall Score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45148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Weighted Total (+)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13333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480EB2D-1E36-4308-AEDC-984ED06EDDF0}"/>
              </a:ext>
            </a:extLst>
          </p:cNvPr>
          <p:cNvSpPr txBox="1"/>
          <p:nvPr/>
        </p:nvSpPr>
        <p:spPr>
          <a:xfrm>
            <a:off x="2780153" y="736559"/>
            <a:ext cx="1907177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Table 6: Pugh Chart</a:t>
            </a:r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7F1B7-AF31-47EA-9309-76802D491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49" y="1343086"/>
            <a:ext cx="1314451" cy="1755178"/>
          </a:xfrm>
          <a:prstGeom prst="rect">
            <a:avLst/>
          </a:prstGeom>
        </p:spPr>
      </p:pic>
      <p:pic>
        <p:nvPicPr>
          <p:cNvPr id="8" name="Picture 9" descr="Diagram&#10;&#10;Description automatically generated">
            <a:extLst>
              <a:ext uri="{FF2B5EF4-FFF2-40B4-BE49-F238E27FC236}">
                <a16:creationId xmlns:a16="http://schemas.microsoft.com/office/drawing/2014/main" id="{DE657155-AD82-4AF0-AA2A-53B4F0D0D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806" y="2667494"/>
            <a:ext cx="1413588" cy="1703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592C4-655F-470B-A335-A834CC8FE82B}"/>
              </a:ext>
            </a:extLst>
          </p:cNvPr>
          <p:cNvSpPr txBox="1"/>
          <p:nvPr/>
        </p:nvSpPr>
        <p:spPr>
          <a:xfrm>
            <a:off x="7515806" y="4378389"/>
            <a:ext cx="1699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Figure 34: Datum Closed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0E7BE-A945-4D91-A970-1855B3F4E9AE}"/>
              </a:ext>
            </a:extLst>
          </p:cNvPr>
          <p:cNvSpPr txBox="1"/>
          <p:nvPr/>
        </p:nvSpPr>
        <p:spPr>
          <a:xfrm>
            <a:off x="5711031" y="3118755"/>
            <a:ext cx="1699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Figure 33: Datum Opened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AF9336-57F5-4C1D-BCCC-F675A6F512E0}"/>
              </a:ext>
            </a:extLst>
          </p:cNvPr>
          <p:cNvSpPr/>
          <p:nvPr/>
        </p:nvSpPr>
        <p:spPr>
          <a:xfrm>
            <a:off x="4778925" y="4852896"/>
            <a:ext cx="33528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A6854-2501-4807-B029-95F56657B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848924"/>
            <a:ext cx="2057400" cy="273844"/>
          </a:xfrm>
        </p:spPr>
        <p:txBody>
          <a:bodyPr/>
          <a:lstStyle/>
          <a:p>
            <a:r>
              <a:rPr lang="en-US"/>
              <a:t>Sam </a:t>
            </a:r>
            <a:fld id="{32A2F39E-E4DB-494E-AB40-38356C65078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2FBD38-CE37-445F-92FD-5B682835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Concept Evaluation Cont.</a:t>
            </a: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469CDF-D89F-4F88-ACD5-9C57D5504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01610"/>
              </p:ext>
            </p:extLst>
          </p:nvPr>
        </p:nvGraphicFramePr>
        <p:xfrm>
          <a:off x="711886" y="1130278"/>
          <a:ext cx="7720226" cy="3708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855">
                  <a:extLst>
                    <a:ext uri="{9D8B030D-6E8A-4147-A177-3AD203B41FA5}">
                      <a16:colId xmlns:a16="http://schemas.microsoft.com/office/drawing/2014/main" val="3586637737"/>
                    </a:ext>
                  </a:extLst>
                </a:gridCol>
                <a:gridCol w="576774">
                  <a:extLst>
                    <a:ext uri="{9D8B030D-6E8A-4147-A177-3AD203B41FA5}">
                      <a16:colId xmlns:a16="http://schemas.microsoft.com/office/drawing/2014/main" val="2274234819"/>
                    </a:ext>
                  </a:extLst>
                </a:gridCol>
                <a:gridCol w="624698">
                  <a:extLst>
                    <a:ext uri="{9D8B030D-6E8A-4147-A177-3AD203B41FA5}">
                      <a16:colId xmlns:a16="http://schemas.microsoft.com/office/drawing/2014/main" val="824413888"/>
                    </a:ext>
                  </a:extLst>
                </a:gridCol>
                <a:gridCol w="768469">
                  <a:extLst>
                    <a:ext uri="{9D8B030D-6E8A-4147-A177-3AD203B41FA5}">
                      <a16:colId xmlns:a16="http://schemas.microsoft.com/office/drawing/2014/main" val="471812059"/>
                    </a:ext>
                  </a:extLst>
                </a:gridCol>
                <a:gridCol w="624698">
                  <a:extLst>
                    <a:ext uri="{9D8B030D-6E8A-4147-A177-3AD203B41FA5}">
                      <a16:colId xmlns:a16="http://schemas.microsoft.com/office/drawing/2014/main" val="3446977442"/>
                    </a:ext>
                  </a:extLst>
                </a:gridCol>
                <a:gridCol w="768469">
                  <a:extLst>
                    <a:ext uri="{9D8B030D-6E8A-4147-A177-3AD203B41FA5}">
                      <a16:colId xmlns:a16="http://schemas.microsoft.com/office/drawing/2014/main" val="3835605603"/>
                    </a:ext>
                  </a:extLst>
                </a:gridCol>
                <a:gridCol w="703580">
                  <a:extLst>
                    <a:ext uri="{9D8B030D-6E8A-4147-A177-3AD203B41FA5}">
                      <a16:colId xmlns:a16="http://schemas.microsoft.com/office/drawing/2014/main" val="98491151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3219396492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3904756664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1380300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Sliding Door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 Exterior Hinge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Interior Hinge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Twisting Latch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73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Criteria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 (%)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/>
                        <a:t>Score (1-10)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/>
                        <a:t>Weighted Score 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993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Safety Factor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9328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Vibrations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061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Pressure Differential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160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2286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Budget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71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Dimensions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82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7112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Crush Rating of Design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89881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Totals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572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770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668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802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2133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947786-1D1C-45A1-928C-9E9B6C083C20}"/>
              </a:ext>
            </a:extLst>
          </p:cNvPr>
          <p:cNvSpPr txBox="1"/>
          <p:nvPr/>
        </p:nvSpPr>
        <p:spPr>
          <a:xfrm>
            <a:off x="3711656" y="875029"/>
            <a:ext cx="172068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/>
              <a:t>Table 7: Decision Matrix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8CF83D-113A-432D-9E46-BD742524DFC7}"/>
              </a:ext>
            </a:extLst>
          </p:cNvPr>
          <p:cNvSpPr/>
          <p:nvPr/>
        </p:nvSpPr>
        <p:spPr>
          <a:xfrm>
            <a:off x="7727839" y="4450057"/>
            <a:ext cx="579120" cy="388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3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93E43E-6F63-4A8B-B849-DAE7FD33F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338E51-3F5C-4FBD-88CE-AF82570D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Appendix F: Threads Analysis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703AE1-177E-4DAF-92DF-7EAF3F1E0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10182"/>
              </p:ext>
            </p:extLst>
          </p:nvPr>
        </p:nvGraphicFramePr>
        <p:xfrm>
          <a:off x="1897244" y="1161763"/>
          <a:ext cx="5143500" cy="349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925516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0690566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683855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777969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89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Alpha  angle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7935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Minor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dr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8857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Major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13133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Mean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0.5625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8200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Number of engaged threads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nt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55427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Pitch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1048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Lead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1926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 applied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8946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threaded pair-nut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(max)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7014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running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(no)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54912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starting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(yes)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6803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max.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dc_max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276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min.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dc_min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8698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Diameter of collar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0.4900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911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raise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04698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lower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238944"/>
                  </a:ext>
                </a:extLst>
              </a:tr>
            </a:tbl>
          </a:graphicData>
        </a:graphic>
      </p:graphicFrame>
      <p:sp>
        <p:nvSpPr>
          <p:cNvPr id="9" name="TextBox 9">
            <a:extLst>
              <a:ext uri="{FF2B5EF4-FFF2-40B4-BE49-F238E27FC236}">
                <a16:creationId xmlns:a16="http://schemas.microsoft.com/office/drawing/2014/main" id="{5F4A6C27-B5E6-4A82-8A97-979A51341FB0}"/>
              </a:ext>
            </a:extLst>
          </p:cNvPr>
          <p:cNvSpPr txBox="1"/>
          <p:nvPr/>
        </p:nvSpPr>
        <p:spPr>
          <a:xfrm>
            <a:off x="3309724" y="84481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52: Torsion Spring [8]</a:t>
            </a:r>
          </a:p>
        </p:txBody>
      </p:sp>
    </p:spTree>
    <p:extLst>
      <p:ext uri="{BB962C8B-B14F-4D97-AF65-F5344CB8AC3E}">
        <p14:creationId xmlns:p14="http://schemas.microsoft.com/office/powerpoint/2010/main" val="3331869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E15B6-190E-4B15-82BF-AAD596A91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dirty="0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49632F-06C6-477B-9262-203778EE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AF645-33FA-4BB0-B349-93D2E5CEB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644" y="1148450"/>
            <a:ext cx="3892498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/>
              <a:t>The level of importance was determined by a rating from 1-10. ​</a:t>
            </a:r>
            <a:endParaRPr lang="en-US">
              <a:cs typeface="Arial"/>
            </a:endParaRPr>
          </a:p>
          <a:p>
            <a:pPr fontAlgn="base"/>
            <a:r>
              <a:rPr lang="en-US"/>
              <a:t>Priority: ​</a:t>
            </a:r>
            <a:endParaRPr lang="en-US">
              <a:cs typeface="Arial"/>
            </a:endParaRP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Pressure differential ​</a:t>
            </a: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Activates on launch characteristics​</a:t>
            </a: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No interference with nearby systems​</a:t>
            </a:r>
          </a:p>
          <a:p>
            <a:pPr fontAlgn="base"/>
            <a:r>
              <a:rPr lang="en-US"/>
              <a:t>Nice to have:​</a:t>
            </a:r>
            <a:endParaRPr lang="en-US">
              <a:cs typeface="Arial"/>
            </a:endParaRP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Indicate</a:t>
            </a:r>
            <a:r>
              <a:rPr lang="en-US">
                <a:latin typeface="Arial"/>
                <a:cs typeface="Arial"/>
              </a:rPr>
              <a:t> Open/Closed status.​</a:t>
            </a:r>
          </a:p>
          <a:p>
            <a:pPr fontAlgn="base"/>
            <a:r>
              <a:rPr lang="en-US"/>
              <a:t>​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D2E2716-8C22-4B0E-8D6C-2E59BEC5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1314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28A970-1722-452B-BCEB-CB47B15F8102}"/>
              </a:ext>
            </a:extLst>
          </p:cNvPr>
          <p:cNvSpPr/>
          <p:nvPr/>
        </p:nvSpPr>
        <p:spPr>
          <a:xfrm>
            <a:off x="5037632" y="763621"/>
            <a:ext cx="288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269A"/>
                </a:solidFill>
                <a:latin typeface="Arial" panose="020B0604020202020204" pitchFamily="34" charset="0"/>
              </a:rPr>
              <a:t>Table 1: Rated Customer Requirements</a:t>
            </a:r>
            <a:endParaRPr lang="en-US" sz="120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F319769-47D6-402C-8E9F-A713C0EA6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52410"/>
              </p:ext>
            </p:extLst>
          </p:nvPr>
        </p:nvGraphicFramePr>
        <p:xfrm>
          <a:off x="4937012" y="986705"/>
          <a:ext cx="3321305" cy="4129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93">
                  <a:extLst>
                    <a:ext uri="{9D8B030D-6E8A-4147-A177-3AD203B41FA5}">
                      <a16:colId xmlns:a16="http://schemas.microsoft.com/office/drawing/2014/main" val="3165678264"/>
                    </a:ext>
                  </a:extLst>
                </a:gridCol>
                <a:gridCol w="2106930">
                  <a:extLst>
                    <a:ext uri="{9D8B030D-6E8A-4147-A177-3AD203B41FA5}">
                      <a16:colId xmlns:a16="http://schemas.microsoft.com/office/drawing/2014/main" val="3681390627"/>
                    </a:ext>
                  </a:extLst>
                </a:gridCol>
                <a:gridCol w="817182">
                  <a:extLst>
                    <a:ext uri="{9D8B030D-6E8A-4147-A177-3AD203B41FA5}">
                      <a16:colId xmlns:a16="http://schemas.microsoft.com/office/drawing/2014/main" val="1209501206"/>
                    </a:ext>
                  </a:extLst>
                </a:gridCol>
              </a:tblGrid>
              <a:tr h="207818">
                <a:tc>
                  <a:txBody>
                    <a:bodyPr/>
                    <a:lstStyle/>
                    <a:p>
                      <a:r>
                        <a:rPr lang="en-US" sz="105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Customer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5346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Ease/safety of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241267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20662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Reopenable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165783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Withstand pressure differential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690569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No contaminates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77451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use gravity or acceleration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41620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Activates on 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027115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interfere with nearby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3268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Professionalism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31762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influence aerodynamics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04064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ESD 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355745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Indicates open/close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358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01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E64DF-6FC5-4DD7-A1D8-C59EBC3A9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dirty="0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76AB5B-F954-4B40-957F-63B63546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451752C-800D-40F8-A6B6-E5B829B45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392889"/>
              </p:ext>
            </p:extLst>
          </p:nvPr>
        </p:nvGraphicFramePr>
        <p:xfrm>
          <a:off x="4468582" y="1174417"/>
          <a:ext cx="4227946" cy="365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973">
                  <a:extLst>
                    <a:ext uri="{9D8B030D-6E8A-4147-A177-3AD203B41FA5}">
                      <a16:colId xmlns:a16="http://schemas.microsoft.com/office/drawing/2014/main" val="3387028546"/>
                    </a:ext>
                  </a:extLst>
                </a:gridCol>
                <a:gridCol w="2113973">
                  <a:extLst>
                    <a:ext uri="{9D8B030D-6E8A-4147-A177-3AD203B41FA5}">
                      <a16:colId xmlns:a16="http://schemas.microsoft.com/office/drawing/2014/main" val="732127556"/>
                    </a:ext>
                  </a:extLst>
                </a:gridCol>
              </a:tblGrid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Engineering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Limiting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2578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r>
                        <a:rPr lang="en-US" sz="1200"/>
                        <a:t>Safety Factor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Metallic: 1.6 yield and 2.0 for ultimate</a:t>
                      </a:r>
                    </a:p>
                    <a:p>
                      <a:endParaRPr lang="en-US" sz="1200"/>
                    </a:p>
                    <a:p>
                      <a:r>
                        <a:rPr lang="en-US" sz="1200"/>
                        <a:t>Plastic or composite: 2.0 ultimate and 2.3 for buckling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450338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Vibrations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 Gs for 9 secs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5464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Pressure differential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70033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713528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Inlet Area: 203 in^2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101950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 </a:t>
                      </a:r>
                      <a:r>
                        <a:rPr lang="en-US" sz="1200" err="1"/>
                        <a:t>lbm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758309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Pressure Limit on Fairing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810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8442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0340B6-CF4B-48D6-9D75-11EB956E15D4}"/>
              </a:ext>
            </a:extLst>
          </p:cNvPr>
          <p:cNvSpPr txBox="1"/>
          <p:nvPr/>
        </p:nvSpPr>
        <p:spPr>
          <a:xfrm>
            <a:off x="447472" y="1006426"/>
            <a:ext cx="3604982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  <a:cs typeface="Arial"/>
              </a:rPr>
              <a:t>Provided by Northrop Grumman project proposal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</a:rPr>
              <a:t>High standard of design performance, reliability, durability, and safety</a:t>
            </a:r>
            <a:endParaRPr lang="en-US" sz="18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</a:rPr>
              <a:t>Quantitative Requirements</a:t>
            </a:r>
            <a:endParaRPr lang="en-US" sz="18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EAA6D-0052-4223-9140-A763ABDDE30F}"/>
              </a:ext>
            </a:extLst>
          </p:cNvPr>
          <p:cNvSpPr/>
          <p:nvPr/>
        </p:nvSpPr>
        <p:spPr>
          <a:xfrm>
            <a:off x="4886670" y="871451"/>
            <a:ext cx="3715325" cy="3185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>
                <a:solidFill>
                  <a:srgbClr val="00269A"/>
                </a:solidFill>
                <a:latin typeface="Arial"/>
                <a:cs typeface="Arial"/>
              </a:rPr>
              <a:t>Table 2: Listed Engineering Requirements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86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40F1B-38B9-469F-92F1-4AAC4A3AE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Tim </a:t>
            </a:r>
            <a:fld id="{32A2F39E-E4DB-494E-AB40-38356C65078C}" type="slidenum">
              <a:rPr lang="en-US" dirty="0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2C55E-F786-4ECA-A185-B4B372BC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Original Twisting Latch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B6659-A7D7-46B4-82F7-C528B8228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934571"/>
            <a:ext cx="4621899" cy="36807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Uses exterior hinge design, with a solid aluminum door.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Latching system activates as the door hits the fairing.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Latch twists 180 degrees until it locks down the door to the fairing.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design can be reopenable by hand, by turning the latch counterclockwise with enough force to overcome the torsion spring.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5324F-7357-4915-8EA4-F657E1514E6E}"/>
              </a:ext>
            </a:extLst>
          </p:cNvPr>
          <p:cNvSpPr txBox="1"/>
          <p:nvPr/>
        </p:nvSpPr>
        <p:spPr>
          <a:xfrm>
            <a:off x="5265722" y="2376220"/>
            <a:ext cx="25612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4: (a) Open Door View </a:t>
            </a:r>
            <a:endParaRPr lang="en-US" sz="140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971BAA-92EF-412C-9CA3-18C6928D69CB}"/>
              </a:ext>
            </a:extLst>
          </p:cNvPr>
          <p:cNvSpPr txBox="1"/>
          <p:nvPr/>
        </p:nvSpPr>
        <p:spPr>
          <a:xfrm>
            <a:off x="5264468" y="4675311"/>
            <a:ext cx="22923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(b) Closed Door View </a:t>
            </a:r>
            <a:endParaRPr lang="en-US" sz="1400"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668741-5F5B-4544-AC93-F0053872C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" r="6188"/>
          <a:stretch/>
        </p:blipFill>
        <p:spPr>
          <a:xfrm>
            <a:off x="5160684" y="198903"/>
            <a:ext cx="2349976" cy="2174677"/>
          </a:xfrm>
          <a:prstGeom prst="rect">
            <a:avLst/>
          </a:prstGeom>
        </p:spPr>
      </p:pic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8BD87D9-4235-40AC-8A31-2397DFA7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2712936"/>
            <a:ext cx="2349500" cy="19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E66D1-D8B8-400B-838C-A85CC72F7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dirty="0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C65067-46DC-4876-8199-7919C460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67" y="105511"/>
            <a:ext cx="3567564" cy="691286"/>
          </a:xfrm>
        </p:spPr>
        <p:txBody>
          <a:bodyPr/>
          <a:lstStyle/>
          <a:p>
            <a:r>
              <a:rPr lang="en-US"/>
              <a:t>Full System Activation</a:t>
            </a:r>
          </a:p>
        </p:txBody>
      </p:sp>
      <p:pic>
        <p:nvPicPr>
          <p:cNvPr id="6" name="FinalDesign">
            <a:hlinkClick r:id="" action="ppaction://media"/>
            <a:extLst>
              <a:ext uri="{FF2B5EF4-FFF2-40B4-BE49-F238E27FC236}">
                <a16:creationId xmlns:a16="http://schemas.microsoft.com/office/drawing/2014/main" id="{1A059A2A-60EA-49DC-BE2C-E52A78DD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51" y="994252"/>
            <a:ext cx="6789397" cy="3600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61C82-43C6-4145-957F-1A6A592C9FCE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Figure 5: Animation</a:t>
            </a:r>
          </a:p>
        </p:txBody>
      </p:sp>
    </p:spTree>
    <p:extLst>
      <p:ext uri="{BB962C8B-B14F-4D97-AF65-F5344CB8AC3E}">
        <p14:creationId xmlns:p14="http://schemas.microsoft.com/office/powerpoint/2010/main" val="31478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0A451-AE7F-4F7C-89B8-CF146BC2C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589724" cy="273844"/>
          </a:xfrm>
        </p:spPr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4E74A0-209D-428C-880A-F7E1C8A8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67" y="105511"/>
            <a:ext cx="4231933" cy="691286"/>
          </a:xfrm>
        </p:spPr>
        <p:txBody>
          <a:bodyPr/>
          <a:lstStyle/>
          <a:p>
            <a:r>
              <a:rPr lang="en-US">
                <a:cs typeface="Arial"/>
              </a:rPr>
              <a:t>Latching System Activation</a:t>
            </a:r>
            <a:endParaRPr lang="en-US"/>
          </a:p>
        </p:txBody>
      </p:sp>
      <p:pic>
        <p:nvPicPr>
          <p:cNvPr id="6" name="FinalDesignLatch">
            <a:hlinkClick r:id="" action="ppaction://media"/>
            <a:extLst>
              <a:ext uri="{FF2B5EF4-FFF2-40B4-BE49-F238E27FC236}">
                <a16:creationId xmlns:a16="http://schemas.microsoft.com/office/drawing/2014/main" id="{6D385359-919F-4906-BA18-27306BEF4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38" y="994574"/>
            <a:ext cx="9031924" cy="3454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001B6-CBD6-4FC9-893C-FC133DF90813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Figure 6: Interior Animation</a:t>
            </a:r>
          </a:p>
        </p:txBody>
      </p:sp>
    </p:spTree>
    <p:extLst>
      <p:ext uri="{BB962C8B-B14F-4D97-AF65-F5344CB8AC3E}">
        <p14:creationId xmlns:p14="http://schemas.microsoft.com/office/powerpoint/2010/main" val="20864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G 2020 Blue, Black and Accents">
      <a:dk1>
        <a:srgbClr val="00269A"/>
      </a:dk1>
      <a:lt1>
        <a:srgbClr val="FFFFFF"/>
      </a:lt1>
      <a:dk2>
        <a:srgbClr val="000000"/>
      </a:dk2>
      <a:lt2>
        <a:srgbClr val="E7E6E6"/>
      </a:lt2>
      <a:accent1>
        <a:srgbClr val="135FA5"/>
      </a:accent1>
      <a:accent2>
        <a:srgbClr val="83D3D4"/>
      </a:accent2>
      <a:accent3>
        <a:srgbClr val="2D8183"/>
      </a:accent3>
      <a:accent4>
        <a:srgbClr val="910C07"/>
      </a:accent4>
      <a:accent5>
        <a:srgbClr val="209FDE"/>
      </a:accent5>
      <a:accent6>
        <a:srgbClr val="F48154"/>
      </a:accent6>
      <a:hlink>
        <a:srgbClr val="135FA5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C_MasterPPT_Template_2020_16x9_v2.potx" id="{20E3E047-3AFD-4842-A538-D9FAA2F18675}" vid="{3B06EE90-9415-4BA0-A1DB-744B4A6C18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CC586FA37A141A958BE8A33A37FED" ma:contentTypeVersion="10" ma:contentTypeDescription="Create a new document." ma:contentTypeScope="" ma:versionID="a6c00cdf76931ca0893244bdaa4692c8">
  <xsd:schema xmlns:xsd="http://www.w3.org/2001/XMLSchema" xmlns:xs="http://www.w3.org/2001/XMLSchema" xmlns:p="http://schemas.microsoft.com/office/2006/metadata/properties" xmlns:ns2="9d9aa378-6e7a-426a-b961-20202a0aac26" targetNamespace="http://schemas.microsoft.com/office/2006/metadata/properties" ma:root="true" ma:fieldsID="22ac6b085ccd4dc5ebf9526b652dc569" ns2:_="">
    <xsd:import namespace="9d9aa378-6e7a-426a-b961-20202a0aa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aa378-6e7a-426a-b961-20202a0aa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E2CDB4-3352-4150-919A-B30B39FD5827}">
  <ds:schemaRefs>
    <ds:schemaRef ds:uri="9d9aa378-6e7a-426a-b961-20202a0aac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37DF7D-2378-4610-AB74-50A9B3CDC75C}">
  <ds:schemaRefs>
    <ds:schemaRef ds:uri="9d9aa378-6e7a-426a-b961-20202a0aac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1386F8-E168-492C-B4C3-9A800EDC59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NGC_MasterPPT_Template_2020_16x9_v2</Template>
  <Application>Microsoft Office PowerPoint</Application>
  <PresentationFormat>On-screen Show (16:9)</PresentationFormat>
  <Slides>49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Environmental Control System Door Redesign</vt:lpstr>
      <vt:lpstr>Outline</vt:lpstr>
      <vt:lpstr>PowerPoint Presentation</vt:lpstr>
      <vt:lpstr>Project Intro</vt:lpstr>
      <vt:lpstr>Customer Requirements</vt:lpstr>
      <vt:lpstr>Engineering Requirements</vt:lpstr>
      <vt:lpstr>Original Twisting Latch Design</vt:lpstr>
      <vt:lpstr>Full System Activation</vt:lpstr>
      <vt:lpstr>Latching System Activation</vt:lpstr>
      <vt:lpstr>PowerPoint Presentation</vt:lpstr>
      <vt:lpstr>Action Items</vt:lpstr>
      <vt:lpstr>Design For Manufacturing &amp; Assembly</vt:lpstr>
      <vt:lpstr>Pin and Housing Changes</vt:lpstr>
      <vt:lpstr>Threads and Bolt Changes</vt:lpstr>
      <vt:lpstr>Scalability Changes</vt:lpstr>
      <vt:lpstr>Change in Material</vt:lpstr>
      <vt:lpstr>Final Design</vt:lpstr>
      <vt:lpstr>Design Orientation Change</vt:lpstr>
      <vt:lpstr>PowerPoint Presentation</vt:lpstr>
      <vt:lpstr>3D Printed Proof Of Concept</vt:lpstr>
      <vt:lpstr>3D Printed Proof Of Concept Cont.</vt:lpstr>
      <vt:lpstr>Manufacturing </vt:lpstr>
      <vt:lpstr>Manufacturing Cont.</vt:lpstr>
      <vt:lpstr>Weight Analysis</vt:lpstr>
      <vt:lpstr>Thickness of Latch Analysis</vt:lpstr>
      <vt:lpstr>Torsion Spring Analysis </vt:lpstr>
      <vt:lpstr>Thread Analysis NEW</vt:lpstr>
      <vt:lpstr>Thread Analysis NEW</vt:lpstr>
      <vt:lpstr>FEA Analysis</vt:lpstr>
      <vt:lpstr>Thermal Expansion</vt:lpstr>
      <vt:lpstr>PowerPoint Presentation</vt:lpstr>
      <vt:lpstr>Manufacturing</vt:lpstr>
      <vt:lpstr>Temperature Test </vt:lpstr>
      <vt:lpstr>Load Testing</vt:lpstr>
      <vt:lpstr>Vibration Testing</vt:lpstr>
      <vt:lpstr>Testing Jig</vt:lpstr>
      <vt:lpstr>Bill of Materials</vt:lpstr>
      <vt:lpstr>Budget Planning</vt:lpstr>
      <vt:lpstr>Schedule</vt:lpstr>
      <vt:lpstr>References</vt:lpstr>
      <vt:lpstr>Appendix A: ESD Information</vt:lpstr>
      <vt:lpstr>Appendix B: BOM</vt:lpstr>
      <vt:lpstr>Appendix C: QFD</vt:lpstr>
      <vt:lpstr>Appendix D: Old Thickness of Latch Analysis</vt:lpstr>
      <vt:lpstr>Appendix E: Torsion Spring Analysis</vt:lpstr>
      <vt:lpstr>Concept Evaluation</vt:lpstr>
      <vt:lpstr>Concept Evaluation Cont.</vt:lpstr>
      <vt:lpstr>Appendix F: Threads Analysis</vt:lpstr>
      <vt:lpstr>PowerPoint Presentation</vt:lpstr>
    </vt:vector>
  </TitlesOfParts>
  <Company>Orbital ATK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Tuttle, Rebecca</dc:creator>
  <cp:revision>11</cp:revision>
  <dcterms:created xsi:type="dcterms:W3CDTF">2020-01-02T18:52:40Z</dcterms:created>
  <dcterms:modified xsi:type="dcterms:W3CDTF">2021-03-03T00:38:01Z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GCENTSensitivityLevels">
    <vt:lpwstr/>
  </property>
  <property fmtid="{D5CDD505-2E9C-101B-9397-08002B2CF9AE}" pid="3" name="NGCENTProgram">
    <vt:lpwstr/>
  </property>
  <property fmtid="{D5CDD505-2E9C-101B-9397-08002B2CF9AE}" pid="4" name="NGCENTOrganization">
    <vt:lpwstr/>
  </property>
  <property fmtid="{D5CDD505-2E9C-101B-9397-08002B2CF9AE}" pid="5" name="NGCENTOriginCountry">
    <vt:lpwstr>1;#United States (US)|f4f4ed40-0317-491b-9959-5ea628d96313</vt:lpwstr>
  </property>
  <property fmtid="{D5CDD505-2E9C-101B-9397-08002B2CF9AE}" pid="6" name="NGCENTDivision">
    <vt:lpwstr/>
  </property>
  <property fmtid="{D5CDD505-2E9C-101B-9397-08002B2CF9AE}" pid="7" name="ContentTypeId">
    <vt:lpwstr>0x01010047BCC586FA37A141A958BE8A33A37FED</vt:lpwstr>
  </property>
  <property fmtid="{D5CDD505-2E9C-101B-9397-08002B2CF9AE}" pid="8" name="NGCENTSector">
    <vt:lpwstr>45;#Corporate Office (CO)|025da7ed-eff4-4c15-81b7-396cffb54ad8</vt:lpwstr>
  </property>
  <property fmtid="{D5CDD505-2E9C-101B-9397-08002B2CF9AE}" pid="9" name="_dlc_DocIdItemGuid">
    <vt:lpwstr>f96136da-0f5c-4fdb-8454-6493281a5d36</vt:lpwstr>
  </property>
  <property fmtid="{D5CDD505-2E9C-101B-9397-08002B2CF9AE}" pid="10" name="NGCENTCampus">
    <vt:lpwstr/>
  </property>
</Properties>
</file>