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handoutMasterIdLst>
    <p:handoutMasterId r:id="rId21"/>
  </p:handoutMasterIdLst>
  <p:sldIdLst>
    <p:sldId id="309" r:id="rId5"/>
    <p:sldId id="313" r:id="rId6"/>
    <p:sldId id="314" r:id="rId7"/>
    <p:sldId id="315" r:id="rId8"/>
    <p:sldId id="316" r:id="rId9"/>
    <p:sldId id="324" r:id="rId10"/>
    <p:sldId id="317" r:id="rId11"/>
    <p:sldId id="325" r:id="rId12"/>
    <p:sldId id="318" r:id="rId13"/>
    <p:sldId id="327" r:id="rId14"/>
    <p:sldId id="326" r:id="rId15"/>
    <p:sldId id="320" r:id="rId16"/>
    <p:sldId id="321" r:id="rId17"/>
    <p:sldId id="322" r:id="rId18"/>
    <p:sldId id="323" r:id="rId19"/>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orient="horz" pos="2887">
          <p15:clr>
            <a:srgbClr val="A4A3A4"/>
          </p15:clr>
        </p15:guide>
        <p15:guide id="3" orient="horz" pos="479">
          <p15:clr>
            <a:srgbClr val="A4A3A4"/>
          </p15:clr>
        </p15:guide>
        <p15:guide id="4" orient="horz" pos="252">
          <p15:clr>
            <a:srgbClr val="A4A3A4"/>
          </p15:clr>
        </p15:guide>
        <p15:guide id="5" orient="horz" pos="2700">
          <p15:clr>
            <a:srgbClr val="A4A3A4"/>
          </p15:clr>
        </p15:guide>
        <p15:guide id="6" orient="horz" pos="564">
          <p15:clr>
            <a:srgbClr val="A4A3A4"/>
          </p15:clr>
        </p15:guide>
        <p15:guide id="7" pos="3312">
          <p15:clr>
            <a:srgbClr val="A4A3A4"/>
          </p15:clr>
        </p15:guide>
        <p15:guide id="8" pos="288">
          <p15:clr>
            <a:srgbClr val="A4A3A4"/>
          </p15:clr>
        </p15:guide>
        <p15:guide id="9" pos="5302">
          <p15:clr>
            <a:srgbClr val="A4A3A4"/>
          </p15:clr>
        </p15:guide>
        <p15:guide id="10" pos="5472">
          <p15:clr>
            <a:srgbClr val="A4A3A4"/>
          </p15:clr>
        </p15:guide>
        <p15:guide id="11" pos="55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773D"/>
    <a:srgbClr val="616265"/>
    <a:srgbClr val="DD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64F80-B0EF-4801-AB29-2AE9444C67F8}" v="112" dt="2021-02-28T20:48:23.538"/>
    <p1510:client id="{178439FF-02C2-4BE6-B007-07730E9893F9}" v="15" dt="2021-02-28T17:46:52.729"/>
    <p1510:client id="{1E684757-1C1B-4B37-8BFA-714961C57945}" v="3" dt="2021-02-28T17:54:46.922"/>
    <p1510:client id="{23B460F1-37C1-450E-BB03-D7D552350480}" v="8" dt="2021-02-28T19:51:41.956"/>
    <p1510:client id="{29156E10-1D67-4F69-A6BA-EADF9A150C1B}" v="384" dt="2021-02-28T19:05:41.077"/>
    <p1510:client id="{30EEE144-A96C-4C2C-9D70-364ED3E6C5C5}" v="2" dt="2021-02-28T17:40:52.106"/>
    <p1510:client id="{34DD3724-B5DF-44A6-8D76-543EB04DACA1}" v="1955" dt="2021-02-28T19:53:38.369"/>
    <p1510:client id="{3A6E1208-5C31-42C5-86E4-CAE257B805E8}" v="170" dt="2021-02-28T19:50:33.753"/>
    <p1510:client id="{3EE08420-462F-41B2-A712-C4D214BDF3A4}" v="23" dt="2021-02-28T17:57:27.289"/>
    <p1510:client id="{4D784630-C818-4696-9AB6-D034480DDC39}" v="2086" dt="2021-02-28T19:17:17.322"/>
    <p1510:client id="{521DE9F4-4059-4808-B528-2E8674229B60}" v="18" dt="2021-02-28T17:56:48.825"/>
    <p1510:client id="{534F32B2-5810-4AFF-B58F-392C154691B5}" v="1" dt="2021-03-01T00:02:57.743"/>
    <p1510:client id="{6E4EE639-7638-422F-AC61-8C45B76E35D0}" v="156" dt="2021-02-28T21:00:35.951"/>
    <p1510:client id="{72C46DCE-3031-4E13-B709-0B9C21A0F8F5}" v="36" dt="2021-02-28T17:43:27.134"/>
    <p1510:client id="{7CFD0EC8-35F8-4BE8-91B5-CB5C46E9F6B4}" v="77" dt="2021-02-28T18:29:05.177"/>
    <p1510:client id="{8B981D91-2B60-47E9-96E8-BEBF892602A4}" v="7" dt="2021-02-28T19:52:37.695"/>
    <p1510:client id="{8BEF8C41-5275-4F5D-8244-26FA012115A7}" v="8" dt="2021-02-28T23:42:45.386"/>
    <p1510:client id="{9287ADBD-C591-4698-AC83-5B9711945274}" v="51" dt="2021-02-28T21:07:59.472"/>
    <p1510:client id="{953F5706-C912-47F6-B872-97DFFFAE59AD}" v="1887" dt="2021-02-28T19:00:43.489"/>
    <p1510:client id="{96FFA495-4DED-4415-BB61-8F9524EA78D2}" v="16" dt="2021-02-28T17:31:26.841"/>
    <p1510:client id="{997080A7-D860-4212-AF21-A49D3D36DB95}" v="1644" dt="2021-02-28T20:33:45.415"/>
    <p1510:client id="{A76AA9C9-1371-4CFE-BC25-F14BF695B22E}" v="37" dt="2021-02-28T20:48:06.845"/>
    <p1510:client id="{C0585C84-754D-4EA3-BA37-7F1BD5DED8F1}" v="1233" dt="2021-02-28T20:59:47.822"/>
    <p1510:client id="{D5C0582A-F8EF-4622-B5CD-16A7F26FD457}" v="2711" dt="2021-02-28T21:05:39.661"/>
    <p1510:client id="{F32DB890-DF25-40CA-8992-927A29CD2989}" v="85" dt="2021-02-28T18:42:08.943"/>
    <p1510:client id="{F8EFF48D-3DD0-4443-9E03-594CDADCEED9}" v="212" dt="2021-02-28T19:21:49.432"/>
    <p1510:client id="{FC23206F-6215-4217-9C3D-E2972649217E}" v="158" dt="2021-02-28T18:10:20.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846" y="78"/>
      </p:cViewPr>
      <p:guideLst>
        <p:guide orient="horz"/>
        <p:guide orient="horz" pos="2887"/>
        <p:guide orient="horz" pos="479"/>
        <p:guide orient="horz" pos="252"/>
        <p:guide orient="horz" pos="2700"/>
        <p:guide orient="horz" pos="564"/>
        <p:guide pos="3312"/>
        <p:guide pos="288"/>
        <p:guide pos="5302"/>
        <p:guide pos="5472"/>
        <p:guide pos="55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Kelsey" userId="S::jhk56@nau.edu::25b51e56-fa09-4006-91a3-6c421f2a12f2" providerId="AD" clId="Web-{178439FF-02C2-4BE6-B007-07730E9893F9}"/>
    <pc:docChg chg="modSld">
      <pc:chgData name="Jacob Kelsey" userId="S::jhk56@nau.edu::25b51e56-fa09-4006-91a3-6c421f2a12f2" providerId="AD" clId="Web-{178439FF-02C2-4BE6-B007-07730E9893F9}" dt="2021-02-28T17:46:51.510" v="12" actId="20577"/>
      <pc:docMkLst>
        <pc:docMk/>
      </pc:docMkLst>
      <pc:sldChg chg="modSp">
        <pc:chgData name="Jacob Kelsey" userId="S::jhk56@nau.edu::25b51e56-fa09-4006-91a3-6c421f2a12f2" providerId="AD" clId="Web-{178439FF-02C2-4BE6-B007-07730E9893F9}" dt="2021-02-28T17:45:54.806" v="11" actId="20577"/>
        <pc:sldMkLst>
          <pc:docMk/>
          <pc:sldMk cId="0" sldId="314"/>
        </pc:sldMkLst>
        <pc:spChg chg="mod">
          <ac:chgData name="Jacob Kelsey" userId="S::jhk56@nau.edu::25b51e56-fa09-4006-91a3-6c421f2a12f2" providerId="AD" clId="Web-{178439FF-02C2-4BE6-B007-07730E9893F9}" dt="2021-02-28T17:45:54.806" v="11" actId="20577"/>
          <ac:spMkLst>
            <pc:docMk/>
            <pc:sldMk cId="0" sldId="314"/>
            <ac:spMk id="19459" creationId="{C3AA5613-A770-4D84-A0E9-60F4AA8C669F}"/>
          </ac:spMkLst>
        </pc:spChg>
        <pc:picChg chg="mod">
          <ac:chgData name="Jacob Kelsey" userId="S::jhk56@nau.edu::25b51e56-fa09-4006-91a3-6c421f2a12f2" providerId="AD" clId="Web-{178439FF-02C2-4BE6-B007-07730E9893F9}" dt="2021-02-28T17:45:16.930" v="1" actId="1076"/>
          <ac:picMkLst>
            <pc:docMk/>
            <pc:sldMk cId="0" sldId="314"/>
            <ac:picMk id="2" creationId="{C40DFFE3-C0EE-4F8A-89DA-D44AC0A42B8B}"/>
          </ac:picMkLst>
        </pc:picChg>
      </pc:sldChg>
      <pc:sldChg chg="modSp">
        <pc:chgData name="Jacob Kelsey" userId="S::jhk56@nau.edu::25b51e56-fa09-4006-91a3-6c421f2a12f2" providerId="AD" clId="Web-{178439FF-02C2-4BE6-B007-07730E9893F9}" dt="2021-02-28T17:46:51.510" v="12" actId="20577"/>
        <pc:sldMkLst>
          <pc:docMk/>
          <pc:sldMk cId="2155177217" sldId="320"/>
        </pc:sldMkLst>
        <pc:spChg chg="mod">
          <ac:chgData name="Jacob Kelsey" userId="S::jhk56@nau.edu::25b51e56-fa09-4006-91a3-6c421f2a12f2" providerId="AD" clId="Web-{178439FF-02C2-4BE6-B007-07730E9893F9}" dt="2021-02-28T17:46:51.510" v="12" actId="20577"/>
          <ac:spMkLst>
            <pc:docMk/>
            <pc:sldMk cId="2155177217" sldId="320"/>
            <ac:spMk id="19458" creationId="{F22E8786-6AAF-4627-BF46-BFA284DF0B0E}"/>
          </ac:spMkLst>
        </pc:spChg>
      </pc:sldChg>
    </pc:docChg>
  </pc:docChgLst>
  <pc:docChgLst>
    <pc:chgData name="Ryan" userId="dc3ac804-733f-4540-b19d-d7421a6038f4" providerId="ADAL" clId="{3A6E1208-5C31-42C5-86E4-CAE257B805E8}"/>
    <pc:docChg chg="undo custSel modSld">
      <pc:chgData name="Ryan" userId="dc3ac804-733f-4540-b19d-d7421a6038f4" providerId="ADAL" clId="{3A6E1208-5C31-42C5-86E4-CAE257B805E8}" dt="2021-02-28T19:50:33.753" v="167" actId="1076"/>
      <pc:docMkLst>
        <pc:docMk/>
      </pc:docMkLst>
      <pc:sldChg chg="addSp modSp">
        <pc:chgData name="Ryan" userId="dc3ac804-733f-4540-b19d-d7421a6038f4" providerId="ADAL" clId="{3A6E1208-5C31-42C5-86E4-CAE257B805E8}" dt="2021-02-28T19:03:21.621" v="142" actId="1076"/>
        <pc:sldMkLst>
          <pc:docMk/>
          <pc:sldMk cId="0" sldId="309"/>
        </pc:sldMkLst>
        <pc:picChg chg="add mod">
          <ac:chgData name="Ryan" userId="dc3ac804-733f-4540-b19d-d7421a6038f4" providerId="ADAL" clId="{3A6E1208-5C31-42C5-86E4-CAE257B805E8}" dt="2021-02-28T19:03:21.621" v="142" actId="1076"/>
          <ac:picMkLst>
            <pc:docMk/>
            <pc:sldMk cId="0" sldId="309"/>
            <ac:picMk id="4" creationId="{AEC0AA14-2C03-4B55-8FEF-375EF17B3B89}"/>
          </ac:picMkLst>
        </pc:picChg>
      </pc:sldChg>
      <pc:sldChg chg="addSp modSp mod modAnim">
        <pc:chgData name="Ryan" userId="dc3ac804-733f-4540-b19d-d7421a6038f4" providerId="ADAL" clId="{3A6E1208-5C31-42C5-86E4-CAE257B805E8}" dt="2021-02-28T19:50:33.753" v="167" actId="1076"/>
        <pc:sldMkLst>
          <pc:docMk/>
          <pc:sldMk cId="0" sldId="314"/>
        </pc:sldMkLst>
        <pc:spChg chg="add mod">
          <ac:chgData name="Ryan" userId="dc3ac804-733f-4540-b19d-d7421a6038f4" providerId="ADAL" clId="{3A6E1208-5C31-42C5-86E4-CAE257B805E8}" dt="2021-02-28T19:29:36.049" v="158" actId="14100"/>
          <ac:spMkLst>
            <pc:docMk/>
            <pc:sldMk cId="0" sldId="314"/>
            <ac:spMk id="2" creationId="{886C471A-AE0C-42A3-B1C1-007131A17A02}"/>
          </ac:spMkLst>
        </pc:spChg>
        <pc:picChg chg="add mod">
          <ac:chgData name="Ryan" userId="dc3ac804-733f-4540-b19d-d7421a6038f4" providerId="ADAL" clId="{3A6E1208-5C31-42C5-86E4-CAE257B805E8}" dt="2021-02-28T19:50:33.753" v="167" actId="1076"/>
          <ac:picMkLst>
            <pc:docMk/>
            <pc:sldMk cId="0" sldId="314"/>
            <ac:picMk id="9" creationId="{3CC7953C-FCED-4F42-8071-8D5BF619BAF0}"/>
          </ac:picMkLst>
        </pc:picChg>
      </pc:sldChg>
      <pc:sldChg chg="addSp delSp modSp">
        <pc:chgData name="Ryan" userId="dc3ac804-733f-4540-b19d-d7421a6038f4" providerId="ADAL" clId="{3A6E1208-5C31-42C5-86E4-CAE257B805E8}" dt="2021-02-28T19:46:19.899" v="159"/>
        <pc:sldMkLst>
          <pc:docMk/>
          <pc:sldMk cId="2785022425" sldId="315"/>
        </pc:sldMkLst>
        <pc:picChg chg="add mod">
          <ac:chgData name="Ryan" userId="dc3ac804-733f-4540-b19d-d7421a6038f4" providerId="ADAL" clId="{3A6E1208-5C31-42C5-86E4-CAE257B805E8}" dt="2021-02-28T19:46:19.899" v="159"/>
          <ac:picMkLst>
            <pc:docMk/>
            <pc:sldMk cId="2785022425" sldId="315"/>
            <ac:picMk id="2" creationId="{0ED3251B-F506-47B2-91F6-C1762B166277}"/>
          </ac:picMkLst>
        </pc:picChg>
        <pc:picChg chg="del">
          <ac:chgData name="Ryan" userId="dc3ac804-733f-4540-b19d-d7421a6038f4" providerId="ADAL" clId="{3A6E1208-5C31-42C5-86E4-CAE257B805E8}" dt="2021-02-28T19:46:19.899" v="159"/>
          <ac:picMkLst>
            <pc:docMk/>
            <pc:sldMk cId="2785022425" sldId="315"/>
            <ac:picMk id="6" creationId="{CEAE89F1-DDE3-48E6-9528-18F02D0B92F4}"/>
          </ac:picMkLst>
        </pc:picChg>
      </pc:sldChg>
      <pc:sldChg chg="addSp delSp modSp mod delAnim">
        <pc:chgData name="Ryan" userId="dc3ac804-733f-4540-b19d-d7421a6038f4" providerId="ADAL" clId="{3A6E1208-5C31-42C5-86E4-CAE257B805E8}" dt="2021-02-28T19:50:12.342" v="165" actId="21"/>
        <pc:sldMkLst>
          <pc:docMk/>
          <pc:sldMk cId="2771858840" sldId="316"/>
        </pc:sldMkLst>
        <pc:picChg chg="mod">
          <ac:chgData name="Ryan" userId="dc3ac804-733f-4540-b19d-d7421a6038f4" providerId="ADAL" clId="{3A6E1208-5C31-42C5-86E4-CAE257B805E8}" dt="2021-02-28T19:49:50.385" v="163" actId="1076"/>
          <ac:picMkLst>
            <pc:docMk/>
            <pc:sldMk cId="2771858840" sldId="316"/>
            <ac:picMk id="7" creationId="{DFB63A15-9E41-4719-98EC-1311C6134093}"/>
          </ac:picMkLst>
        </pc:picChg>
        <pc:picChg chg="add del mod">
          <ac:chgData name="Ryan" userId="dc3ac804-733f-4540-b19d-d7421a6038f4" providerId="ADAL" clId="{3A6E1208-5C31-42C5-86E4-CAE257B805E8}" dt="2021-02-28T19:47:39.928" v="161"/>
          <ac:picMkLst>
            <pc:docMk/>
            <pc:sldMk cId="2771858840" sldId="316"/>
            <ac:picMk id="12" creationId="{47614961-7097-40CF-A8F2-168F51A06B5C}"/>
          </ac:picMkLst>
        </pc:picChg>
        <pc:picChg chg="add del mod">
          <ac:chgData name="Ryan" userId="dc3ac804-733f-4540-b19d-d7421a6038f4" providerId="ADAL" clId="{3A6E1208-5C31-42C5-86E4-CAE257B805E8}" dt="2021-02-28T19:48:18.255" v="162"/>
          <ac:picMkLst>
            <pc:docMk/>
            <pc:sldMk cId="2771858840" sldId="316"/>
            <ac:picMk id="13" creationId="{BC71956B-71CA-42CF-9E85-8F21801B4010}"/>
          </ac:picMkLst>
        </pc:picChg>
        <pc:picChg chg="add del mod">
          <ac:chgData name="Ryan" userId="dc3ac804-733f-4540-b19d-d7421a6038f4" providerId="ADAL" clId="{3A6E1208-5C31-42C5-86E4-CAE257B805E8}" dt="2021-02-28T19:50:12.342" v="165" actId="21"/>
          <ac:picMkLst>
            <pc:docMk/>
            <pc:sldMk cId="2771858840" sldId="316"/>
            <ac:picMk id="14" creationId="{67C339C2-2076-4CF3-835F-5BAE4B894028}"/>
          </ac:picMkLst>
        </pc:picChg>
      </pc:sldChg>
      <pc:sldChg chg="modSp mod">
        <pc:chgData name="Ryan" userId="dc3ac804-733f-4540-b19d-d7421a6038f4" providerId="ADAL" clId="{3A6E1208-5C31-42C5-86E4-CAE257B805E8}" dt="2021-02-28T18:56:21.394" v="138" actId="20577"/>
        <pc:sldMkLst>
          <pc:docMk/>
          <pc:sldMk cId="3088641692" sldId="321"/>
        </pc:sldMkLst>
        <pc:spChg chg="mod">
          <ac:chgData name="Ryan" userId="dc3ac804-733f-4540-b19d-d7421a6038f4" providerId="ADAL" clId="{3A6E1208-5C31-42C5-86E4-CAE257B805E8}" dt="2021-02-28T18:56:21.394" v="138" actId="20577"/>
          <ac:spMkLst>
            <pc:docMk/>
            <pc:sldMk cId="3088641692" sldId="321"/>
            <ac:spMk id="2" creationId="{96629D4B-F1F0-401A-B278-86E856B6B7DF}"/>
          </ac:spMkLst>
        </pc:spChg>
      </pc:sldChg>
    </pc:docChg>
  </pc:docChgLst>
  <pc:docChgLst>
    <pc:chgData name="Brian L Connors" userId="S::blc338@nau.edu::081a3a51-152d-43df-8a34-9a9fe0df17fb" providerId="AD" clId="Web-{F32DB890-DF25-40CA-8992-927A29CD2989}"/>
    <pc:docChg chg="modSld">
      <pc:chgData name="Brian L Connors" userId="S::blc338@nau.edu::081a3a51-152d-43df-8a34-9a9fe0df17fb" providerId="AD" clId="Web-{F32DB890-DF25-40CA-8992-927A29CD2989}" dt="2021-02-28T18:42:08.067" v="40" actId="20577"/>
      <pc:docMkLst>
        <pc:docMk/>
      </pc:docMkLst>
      <pc:sldChg chg="modSp">
        <pc:chgData name="Brian L Connors" userId="S::blc338@nau.edu::081a3a51-152d-43df-8a34-9a9fe0df17fb" providerId="AD" clId="Web-{F32DB890-DF25-40CA-8992-927A29CD2989}" dt="2021-02-28T18:42:08.067" v="40" actId="20577"/>
        <pc:sldMkLst>
          <pc:docMk/>
          <pc:sldMk cId="3088641692" sldId="321"/>
        </pc:sldMkLst>
        <pc:spChg chg="mod">
          <ac:chgData name="Brian L Connors" userId="S::blc338@nau.edu::081a3a51-152d-43df-8a34-9a9fe0df17fb" providerId="AD" clId="Web-{F32DB890-DF25-40CA-8992-927A29CD2989}" dt="2021-02-28T18:42:08.067" v="40" actId="20577"/>
          <ac:spMkLst>
            <pc:docMk/>
            <pc:sldMk cId="3088641692" sldId="321"/>
            <ac:spMk id="2" creationId="{96629D4B-F1F0-401A-B278-86E856B6B7DF}"/>
          </ac:spMkLst>
        </pc:spChg>
      </pc:sldChg>
    </pc:docChg>
  </pc:docChgLst>
  <pc:docChgLst>
    <pc:chgData name="Ashley Ann Redmond" userId="S::ashley.redmond@nau.edu::40b5ccaa-f571-436c-9d82-4486d945c4ad" providerId="AD" clId="Web-{7CFD0EC8-35F8-4BE8-91B5-CB5C46E9F6B4}"/>
    <pc:docChg chg="modSld">
      <pc:chgData name="Ashley Ann Redmond" userId="S::ashley.redmond@nau.edu::40b5ccaa-f571-436c-9d82-4486d945c4ad" providerId="AD" clId="Web-{7CFD0EC8-35F8-4BE8-91B5-CB5C46E9F6B4}" dt="2021-02-28T18:29:05.177" v="8"/>
      <pc:docMkLst>
        <pc:docMk/>
      </pc:docMkLst>
      <pc:sldChg chg="modSp">
        <pc:chgData name="Ashley Ann Redmond" userId="S::ashley.redmond@nau.edu::40b5ccaa-f571-436c-9d82-4486d945c4ad" providerId="AD" clId="Web-{7CFD0EC8-35F8-4BE8-91B5-CB5C46E9F6B4}" dt="2021-02-28T18:28:22.409" v="2" actId="20577"/>
        <pc:sldMkLst>
          <pc:docMk/>
          <pc:sldMk cId="2898916553" sldId="317"/>
        </pc:sldMkLst>
        <pc:spChg chg="mod">
          <ac:chgData name="Ashley Ann Redmond" userId="S::ashley.redmond@nau.edu::40b5ccaa-f571-436c-9d82-4486d945c4ad" providerId="AD" clId="Web-{7CFD0EC8-35F8-4BE8-91B5-CB5C46E9F6B4}" dt="2021-02-28T18:28:22.409" v="2" actId="20577"/>
          <ac:spMkLst>
            <pc:docMk/>
            <pc:sldMk cId="2898916553" sldId="317"/>
            <ac:spMk id="3" creationId="{FCE8D3B3-46D3-417C-A31A-475B2016815D}"/>
          </ac:spMkLst>
        </pc:spChg>
      </pc:sldChg>
      <pc:sldChg chg="modSp">
        <pc:chgData name="Ashley Ann Redmond" userId="S::ashley.redmond@nau.edu::40b5ccaa-f571-436c-9d82-4486d945c4ad" providerId="AD" clId="Web-{7CFD0EC8-35F8-4BE8-91B5-CB5C46E9F6B4}" dt="2021-02-28T18:29:05.177" v="8"/>
        <pc:sldMkLst>
          <pc:docMk/>
          <pc:sldMk cId="2155177217" sldId="320"/>
        </pc:sldMkLst>
        <pc:graphicFrameChg chg="mod modGraphic">
          <ac:chgData name="Ashley Ann Redmond" userId="S::ashley.redmond@nau.edu::40b5ccaa-f571-436c-9d82-4486d945c4ad" providerId="AD" clId="Web-{7CFD0EC8-35F8-4BE8-91B5-CB5C46E9F6B4}" dt="2021-02-28T18:29:05.177" v="8"/>
          <ac:graphicFrameMkLst>
            <pc:docMk/>
            <pc:sldMk cId="2155177217" sldId="320"/>
            <ac:graphicFrameMk id="3" creationId="{3DF4CD1E-FCE7-4AA4-823F-D1CA73A0BC06}"/>
          </ac:graphicFrameMkLst>
        </pc:graphicFrameChg>
      </pc:sldChg>
    </pc:docChg>
  </pc:docChgLst>
  <pc:docChgLst>
    <pc:chgData name="Ashley Ann Redmond" userId="S::ashley.redmond@nau.edu::40b5ccaa-f571-436c-9d82-4486d945c4ad" providerId="AD" clId="Web-{72C46DCE-3031-4E13-B709-0B9C21A0F8F5}"/>
    <pc:docChg chg="modSld">
      <pc:chgData name="Ashley Ann Redmond" userId="S::ashley.redmond@nau.edu::40b5ccaa-f571-436c-9d82-4486d945c4ad" providerId="AD" clId="Web-{72C46DCE-3031-4E13-B709-0B9C21A0F8F5}" dt="2021-02-28T17:43:27.134" v="37"/>
      <pc:docMkLst>
        <pc:docMk/>
      </pc:docMkLst>
      <pc:sldChg chg="addSp delSp modSp">
        <pc:chgData name="Ashley Ann Redmond" userId="S::ashley.redmond@nau.edu::40b5ccaa-f571-436c-9d82-4486d945c4ad" providerId="AD" clId="Web-{72C46DCE-3031-4E13-B709-0B9C21A0F8F5}" dt="2021-02-28T17:43:27.134" v="37"/>
        <pc:sldMkLst>
          <pc:docMk/>
          <pc:sldMk cId="0" sldId="313"/>
        </pc:sldMkLst>
        <pc:spChg chg="add del mod">
          <ac:chgData name="Ashley Ann Redmond" userId="S::ashley.redmond@nau.edu::40b5ccaa-f571-436c-9d82-4486d945c4ad" providerId="AD" clId="Web-{72C46DCE-3031-4E13-B709-0B9C21A0F8F5}" dt="2021-02-28T17:43:18.493" v="33"/>
          <ac:spMkLst>
            <pc:docMk/>
            <pc:sldMk cId="0" sldId="313"/>
            <ac:spMk id="2" creationId="{0C929CF3-A148-4CF7-81D1-296392C33538}"/>
          </ac:spMkLst>
        </pc:spChg>
        <pc:spChg chg="add del mod">
          <ac:chgData name="Ashley Ann Redmond" userId="S::ashley.redmond@nau.edu::40b5ccaa-f571-436c-9d82-4486d945c4ad" providerId="AD" clId="Web-{72C46DCE-3031-4E13-B709-0B9C21A0F8F5}" dt="2021-02-28T17:43:27.134" v="37"/>
          <ac:spMkLst>
            <pc:docMk/>
            <pc:sldMk cId="0" sldId="313"/>
            <ac:spMk id="3" creationId="{5775F4DF-5B41-45DE-8195-EC9245594522}"/>
          </ac:spMkLst>
        </pc:spChg>
        <pc:spChg chg="mod">
          <ac:chgData name="Ashley Ann Redmond" userId="S::ashley.redmond@nau.edu::40b5ccaa-f571-436c-9d82-4486d945c4ad" providerId="AD" clId="Web-{72C46DCE-3031-4E13-B709-0B9C21A0F8F5}" dt="2021-02-28T17:42:40.350" v="29" actId="20577"/>
          <ac:spMkLst>
            <pc:docMk/>
            <pc:sldMk cId="0" sldId="313"/>
            <ac:spMk id="18435" creationId="{F7C3DE06-F824-4967-9672-C5FDDA06042A}"/>
          </ac:spMkLst>
        </pc:spChg>
      </pc:sldChg>
      <pc:sldChg chg="modSp">
        <pc:chgData name="Ashley Ann Redmond" userId="S::ashley.redmond@nau.edu::40b5ccaa-f571-436c-9d82-4486d945c4ad" providerId="AD" clId="Web-{72C46DCE-3031-4E13-B709-0B9C21A0F8F5}" dt="2021-02-28T17:36:46.750" v="1" actId="20577"/>
        <pc:sldMkLst>
          <pc:docMk/>
          <pc:sldMk cId="2785022425" sldId="315"/>
        </pc:sldMkLst>
        <pc:spChg chg="mod">
          <ac:chgData name="Ashley Ann Redmond" userId="S::ashley.redmond@nau.edu::40b5ccaa-f571-436c-9d82-4486d945c4ad" providerId="AD" clId="Web-{72C46DCE-3031-4E13-B709-0B9C21A0F8F5}" dt="2021-02-28T17:36:46.750" v="1" actId="20577"/>
          <ac:spMkLst>
            <pc:docMk/>
            <pc:sldMk cId="2785022425" sldId="315"/>
            <ac:spMk id="19458" creationId="{F22E8786-6AAF-4627-BF46-BFA284DF0B0E}"/>
          </ac:spMkLst>
        </pc:spChg>
      </pc:sldChg>
    </pc:docChg>
  </pc:docChgLst>
  <pc:docChgLst>
    <pc:chgData name="Jacob" userId="25b51e56-fa09-4006-91a3-6c421f2a12f2" providerId="ADAL" clId="{15664F80-B0EF-4801-AB29-2AE9444C67F8}"/>
    <pc:docChg chg="undo custSel modSld">
      <pc:chgData name="Jacob" userId="25b51e56-fa09-4006-91a3-6c421f2a12f2" providerId="ADAL" clId="{15664F80-B0EF-4801-AB29-2AE9444C67F8}" dt="2021-02-28T20:48:23.537" v="103"/>
      <pc:docMkLst>
        <pc:docMk/>
      </pc:docMkLst>
      <pc:sldChg chg="addSp delSp modSp mod modTransition modAnim">
        <pc:chgData name="Jacob" userId="25b51e56-fa09-4006-91a3-6c421f2a12f2" providerId="ADAL" clId="{15664F80-B0EF-4801-AB29-2AE9444C67F8}" dt="2021-02-28T19:53:52.075" v="97" actId="1076"/>
        <pc:sldMkLst>
          <pc:docMk/>
          <pc:sldMk cId="0" sldId="313"/>
        </pc:sldMkLst>
        <pc:spChg chg="mod">
          <ac:chgData name="Jacob" userId="25b51e56-fa09-4006-91a3-6c421f2a12f2" providerId="ADAL" clId="{15664F80-B0EF-4801-AB29-2AE9444C67F8}" dt="2021-02-28T19:53:52.075" v="97" actId="1076"/>
          <ac:spMkLst>
            <pc:docMk/>
            <pc:sldMk cId="0" sldId="313"/>
            <ac:spMk id="4" creationId="{548F89EC-AC6B-4095-8DF7-49660A03B44C}"/>
          </ac:spMkLst>
        </pc:spChg>
        <pc:spChg chg="mod">
          <ac:chgData name="Jacob" userId="25b51e56-fa09-4006-91a3-6c421f2a12f2" providerId="ADAL" clId="{15664F80-B0EF-4801-AB29-2AE9444C67F8}" dt="2021-02-28T19:36:45.502" v="91" actId="108"/>
          <ac:spMkLst>
            <pc:docMk/>
            <pc:sldMk cId="0" sldId="313"/>
            <ac:spMk id="18435" creationId="{F7C3DE06-F824-4967-9672-C5FDDA06042A}"/>
          </ac:spMkLst>
        </pc:spChg>
        <pc:picChg chg="add del mod">
          <ac:chgData name="Jacob" userId="25b51e56-fa09-4006-91a3-6c421f2a12f2" providerId="ADAL" clId="{15664F80-B0EF-4801-AB29-2AE9444C67F8}" dt="2021-02-28T19:48:46.373" v="93"/>
          <ac:picMkLst>
            <pc:docMk/>
            <pc:sldMk cId="0" sldId="313"/>
            <ac:picMk id="5" creationId="{42F6E73A-C948-4DB6-BF36-ECB46A8E1B58}"/>
          </ac:picMkLst>
        </pc:picChg>
        <pc:picChg chg="add mod">
          <ac:chgData name="Jacob" userId="25b51e56-fa09-4006-91a3-6c421f2a12f2" providerId="ADAL" clId="{15664F80-B0EF-4801-AB29-2AE9444C67F8}" dt="2021-02-28T19:50:55.686" v="94"/>
          <ac:picMkLst>
            <pc:docMk/>
            <pc:sldMk cId="0" sldId="313"/>
            <ac:picMk id="6" creationId="{C58488A2-2527-45B9-BF7D-CE117BDE2993}"/>
          </ac:picMkLst>
        </pc:picChg>
      </pc:sldChg>
      <pc:sldChg chg="modSp mod">
        <pc:chgData name="Jacob" userId="25b51e56-fa09-4006-91a3-6c421f2a12f2" providerId="ADAL" clId="{15664F80-B0EF-4801-AB29-2AE9444C67F8}" dt="2021-02-28T17:54:27.242" v="30" actId="14100"/>
        <pc:sldMkLst>
          <pc:docMk/>
          <pc:sldMk cId="0" sldId="314"/>
        </pc:sldMkLst>
        <pc:spChg chg="mod">
          <ac:chgData name="Jacob" userId="25b51e56-fa09-4006-91a3-6c421f2a12f2" providerId="ADAL" clId="{15664F80-B0EF-4801-AB29-2AE9444C67F8}" dt="2021-02-28T17:54:27.242" v="30" actId="14100"/>
          <ac:spMkLst>
            <pc:docMk/>
            <pc:sldMk cId="0" sldId="314"/>
            <ac:spMk id="19459" creationId="{C3AA5613-A770-4D84-A0E9-60F4AA8C669F}"/>
          </ac:spMkLst>
        </pc:spChg>
      </pc:sldChg>
      <pc:sldChg chg="addSp delSp modSp">
        <pc:chgData name="Jacob" userId="25b51e56-fa09-4006-91a3-6c421f2a12f2" providerId="ADAL" clId="{15664F80-B0EF-4801-AB29-2AE9444C67F8}" dt="2021-02-28T20:48:23.537" v="103"/>
        <pc:sldMkLst>
          <pc:docMk/>
          <pc:sldMk cId="2785022425" sldId="315"/>
        </pc:sldMkLst>
        <pc:picChg chg="del">
          <ac:chgData name="Jacob" userId="25b51e56-fa09-4006-91a3-6c421f2a12f2" providerId="ADAL" clId="{15664F80-B0EF-4801-AB29-2AE9444C67F8}" dt="2021-02-28T20:43:30.508" v="98"/>
          <ac:picMkLst>
            <pc:docMk/>
            <pc:sldMk cId="2785022425" sldId="315"/>
            <ac:picMk id="2" creationId="{0ED3251B-F506-47B2-91F6-C1762B166277}"/>
          </ac:picMkLst>
        </pc:picChg>
        <pc:picChg chg="add del mod">
          <ac:chgData name="Jacob" userId="25b51e56-fa09-4006-91a3-6c421f2a12f2" providerId="ADAL" clId="{15664F80-B0EF-4801-AB29-2AE9444C67F8}" dt="2021-02-28T20:44:45.525" v="99"/>
          <ac:picMkLst>
            <pc:docMk/>
            <pc:sldMk cId="2785022425" sldId="315"/>
            <ac:picMk id="6" creationId="{A4D563EF-B943-4894-B6B0-5F3B6BC00D97}"/>
          </ac:picMkLst>
        </pc:picChg>
        <pc:picChg chg="add del mod">
          <ac:chgData name="Jacob" userId="25b51e56-fa09-4006-91a3-6c421f2a12f2" providerId="ADAL" clId="{15664F80-B0EF-4801-AB29-2AE9444C67F8}" dt="2021-02-28T20:45:53.649" v="100"/>
          <ac:picMkLst>
            <pc:docMk/>
            <pc:sldMk cId="2785022425" sldId="315"/>
            <ac:picMk id="7" creationId="{E4A79811-0DB5-4D34-A654-013B4A7FB0D4}"/>
          </ac:picMkLst>
        </pc:picChg>
        <pc:picChg chg="add del mod">
          <ac:chgData name="Jacob" userId="25b51e56-fa09-4006-91a3-6c421f2a12f2" providerId="ADAL" clId="{15664F80-B0EF-4801-AB29-2AE9444C67F8}" dt="2021-02-28T20:46:21.870" v="101"/>
          <ac:picMkLst>
            <pc:docMk/>
            <pc:sldMk cId="2785022425" sldId="315"/>
            <ac:picMk id="8" creationId="{4F77783C-74A7-46F3-BD2D-0EE4CD90CB12}"/>
          </ac:picMkLst>
        </pc:picChg>
        <pc:picChg chg="add del mod">
          <ac:chgData name="Jacob" userId="25b51e56-fa09-4006-91a3-6c421f2a12f2" providerId="ADAL" clId="{15664F80-B0EF-4801-AB29-2AE9444C67F8}" dt="2021-02-28T20:47:21.044" v="102"/>
          <ac:picMkLst>
            <pc:docMk/>
            <pc:sldMk cId="2785022425" sldId="315"/>
            <ac:picMk id="9" creationId="{BC395A13-04A3-47E2-A51C-530B61DCE124}"/>
          </ac:picMkLst>
        </pc:picChg>
        <pc:picChg chg="add del mod">
          <ac:chgData name="Jacob" userId="25b51e56-fa09-4006-91a3-6c421f2a12f2" providerId="ADAL" clId="{15664F80-B0EF-4801-AB29-2AE9444C67F8}" dt="2021-02-28T20:48:23.537" v="103"/>
          <ac:picMkLst>
            <pc:docMk/>
            <pc:sldMk cId="2785022425" sldId="315"/>
            <ac:picMk id="10" creationId="{90C819F4-F6BF-4805-AABD-A1284B611DA3}"/>
          </ac:picMkLst>
        </pc:picChg>
        <pc:picChg chg="add mod">
          <ac:chgData name="Jacob" userId="25b51e56-fa09-4006-91a3-6c421f2a12f2" providerId="ADAL" clId="{15664F80-B0EF-4801-AB29-2AE9444C67F8}" dt="2021-02-28T20:48:23.537" v="103"/>
          <ac:picMkLst>
            <pc:docMk/>
            <pc:sldMk cId="2785022425" sldId="315"/>
            <ac:picMk id="11" creationId="{9B25B3E5-D5A0-455D-B56C-D23145704CC6}"/>
          </ac:picMkLst>
        </pc:picChg>
      </pc:sldChg>
      <pc:sldChg chg="modSp mod">
        <pc:chgData name="Jacob" userId="25b51e56-fa09-4006-91a3-6c421f2a12f2" providerId="ADAL" clId="{15664F80-B0EF-4801-AB29-2AE9444C67F8}" dt="2021-02-28T17:47:49.967" v="3" actId="1076"/>
        <pc:sldMkLst>
          <pc:docMk/>
          <pc:sldMk cId="2155177217" sldId="320"/>
        </pc:sldMkLst>
        <pc:spChg chg="mod">
          <ac:chgData name="Jacob" userId="25b51e56-fa09-4006-91a3-6c421f2a12f2" providerId="ADAL" clId="{15664F80-B0EF-4801-AB29-2AE9444C67F8}" dt="2021-02-28T17:47:49.967" v="3" actId="1076"/>
          <ac:spMkLst>
            <pc:docMk/>
            <pc:sldMk cId="2155177217" sldId="320"/>
            <ac:spMk id="19459" creationId="{C3AA5613-A770-4D84-A0E9-60F4AA8C669F}"/>
          </ac:spMkLst>
        </pc:spChg>
      </pc:sldChg>
    </pc:docChg>
  </pc:docChgLst>
  <pc:docChgLst>
    <pc:chgData name="Bailey K McMullen" userId="f9a43586-2a2c-4780-abf6-60898cc4b6f3" providerId="ADAL" clId="{6E4EE639-7638-422F-AC61-8C45B76E35D0}"/>
    <pc:docChg chg="custSel modSld">
      <pc:chgData name="Bailey K McMullen" userId="f9a43586-2a2c-4780-abf6-60898cc4b6f3" providerId="ADAL" clId="{6E4EE639-7638-422F-AC61-8C45B76E35D0}" dt="2021-02-28T21:00:35.951" v="153" actId="478"/>
      <pc:docMkLst>
        <pc:docMk/>
      </pc:docMkLst>
      <pc:sldChg chg="addSp delSp modSp modTransition modAnim">
        <pc:chgData name="Bailey K McMullen" userId="f9a43586-2a2c-4780-abf6-60898cc4b6f3" providerId="ADAL" clId="{6E4EE639-7638-422F-AC61-8C45B76E35D0}" dt="2021-02-28T20:21:07.709" v="33"/>
        <pc:sldMkLst>
          <pc:docMk/>
          <pc:sldMk cId="0" sldId="309"/>
        </pc:sldMkLst>
        <pc:picChg chg="add del mod">
          <ac:chgData name="Bailey K McMullen" userId="f9a43586-2a2c-4780-abf6-60898cc4b6f3" providerId="ADAL" clId="{6E4EE639-7638-422F-AC61-8C45B76E35D0}" dt="2021-02-28T20:19:47.943" v="30"/>
          <ac:picMkLst>
            <pc:docMk/>
            <pc:sldMk cId="0" sldId="309"/>
            <ac:picMk id="5" creationId="{2D7A472C-E8AF-4103-98A1-56A9867531E0}"/>
          </ac:picMkLst>
        </pc:picChg>
        <pc:picChg chg="add del mod">
          <ac:chgData name="Bailey K McMullen" userId="f9a43586-2a2c-4780-abf6-60898cc4b6f3" providerId="ADAL" clId="{6E4EE639-7638-422F-AC61-8C45B76E35D0}" dt="2021-02-28T20:20:46.737" v="32"/>
          <ac:picMkLst>
            <pc:docMk/>
            <pc:sldMk cId="0" sldId="309"/>
            <ac:picMk id="6" creationId="{859622FF-7CF1-4279-B521-4425CC31BE30}"/>
          </ac:picMkLst>
        </pc:picChg>
        <pc:picChg chg="add mod">
          <ac:chgData name="Bailey K McMullen" userId="f9a43586-2a2c-4780-abf6-60898cc4b6f3" providerId="ADAL" clId="{6E4EE639-7638-422F-AC61-8C45B76E35D0}" dt="2021-02-28T20:21:07.709" v="33"/>
          <ac:picMkLst>
            <pc:docMk/>
            <pc:sldMk cId="0" sldId="309"/>
            <ac:picMk id="7" creationId="{DBC17953-AED1-4E91-8581-BE0717A0827F}"/>
          </ac:picMkLst>
        </pc:picChg>
      </pc:sldChg>
      <pc:sldChg chg="addSp delSp modSp modTransition modAnim">
        <pc:chgData name="Bailey K McMullen" userId="f9a43586-2a2c-4780-abf6-60898cc4b6f3" providerId="ADAL" clId="{6E4EE639-7638-422F-AC61-8C45B76E35D0}" dt="2021-02-28T19:31:02.388" v="2"/>
        <pc:sldMkLst>
          <pc:docMk/>
          <pc:sldMk cId="2785022425" sldId="315"/>
        </pc:sldMkLst>
        <pc:picChg chg="add del mod">
          <ac:chgData name="Bailey K McMullen" userId="f9a43586-2a2c-4780-abf6-60898cc4b6f3" providerId="ADAL" clId="{6E4EE639-7638-422F-AC61-8C45B76E35D0}" dt="2021-02-28T19:28:48.846" v="1"/>
          <ac:picMkLst>
            <pc:docMk/>
            <pc:sldMk cId="2785022425" sldId="315"/>
            <ac:picMk id="2" creationId="{D0F1A533-312C-47D4-95B2-B5D5657A0B8D}"/>
          </ac:picMkLst>
        </pc:picChg>
        <pc:picChg chg="add mod">
          <ac:chgData name="Bailey K McMullen" userId="f9a43586-2a2c-4780-abf6-60898cc4b6f3" providerId="ADAL" clId="{6E4EE639-7638-422F-AC61-8C45B76E35D0}" dt="2021-02-28T19:31:02.388" v="2"/>
          <ac:picMkLst>
            <pc:docMk/>
            <pc:sldMk cId="2785022425" sldId="315"/>
            <ac:picMk id="6" creationId="{CEAE89F1-DDE3-48E6-9528-18F02D0B92F4}"/>
          </ac:picMkLst>
        </pc:picChg>
      </pc:sldChg>
      <pc:sldChg chg="addSp delSp modSp mod modTransition modAnim">
        <pc:chgData name="Bailey K McMullen" userId="f9a43586-2a2c-4780-abf6-60898cc4b6f3" providerId="ADAL" clId="{6E4EE639-7638-422F-AC61-8C45B76E35D0}" dt="2021-02-28T20:15:20.378" v="28"/>
        <pc:sldMkLst>
          <pc:docMk/>
          <pc:sldMk cId="2771858840" sldId="316"/>
        </pc:sldMkLst>
        <pc:picChg chg="del">
          <ac:chgData name="Bailey K McMullen" userId="f9a43586-2a2c-4780-abf6-60898cc4b6f3" providerId="ADAL" clId="{6E4EE639-7638-422F-AC61-8C45B76E35D0}" dt="2021-02-28T20:12:40.294" v="23" actId="478"/>
          <ac:picMkLst>
            <pc:docMk/>
            <pc:sldMk cId="2771858840" sldId="316"/>
            <ac:picMk id="7" creationId="{DFB63A15-9E41-4719-98EC-1311C6134093}"/>
          </ac:picMkLst>
        </pc:picChg>
        <pc:picChg chg="add del mod">
          <ac:chgData name="Bailey K McMullen" userId="f9a43586-2a2c-4780-abf6-60898cc4b6f3" providerId="ADAL" clId="{6E4EE639-7638-422F-AC61-8C45B76E35D0}" dt="2021-02-28T20:13:05.863" v="25"/>
          <ac:picMkLst>
            <pc:docMk/>
            <pc:sldMk cId="2771858840" sldId="316"/>
            <ac:picMk id="12" creationId="{11E5E50C-1821-4F7A-B18D-18E50C6A9441}"/>
          </ac:picMkLst>
        </pc:picChg>
        <pc:picChg chg="add del mod">
          <ac:chgData name="Bailey K McMullen" userId="f9a43586-2a2c-4780-abf6-60898cc4b6f3" providerId="ADAL" clId="{6E4EE639-7638-422F-AC61-8C45B76E35D0}" dt="2021-02-28T20:13:25.226" v="27"/>
          <ac:picMkLst>
            <pc:docMk/>
            <pc:sldMk cId="2771858840" sldId="316"/>
            <ac:picMk id="13" creationId="{CD4BDEB7-26EA-4D27-8E68-22D1C660C561}"/>
          </ac:picMkLst>
        </pc:picChg>
        <pc:picChg chg="add mod">
          <ac:chgData name="Bailey K McMullen" userId="f9a43586-2a2c-4780-abf6-60898cc4b6f3" providerId="ADAL" clId="{6E4EE639-7638-422F-AC61-8C45B76E35D0}" dt="2021-02-28T20:15:20.378" v="28"/>
          <ac:picMkLst>
            <pc:docMk/>
            <pc:sldMk cId="2771858840" sldId="316"/>
            <ac:picMk id="14" creationId="{DAF8FA68-86B7-4FD6-B411-8208B1079CC4}"/>
          </ac:picMkLst>
        </pc:picChg>
      </pc:sldChg>
      <pc:sldChg chg="addSp delSp modSp modTransition modAnim">
        <pc:chgData name="Bailey K McMullen" userId="f9a43586-2a2c-4780-abf6-60898cc4b6f3" providerId="ADAL" clId="{6E4EE639-7638-422F-AC61-8C45B76E35D0}" dt="2021-02-28T20:48:39.187" v="90"/>
        <pc:sldMkLst>
          <pc:docMk/>
          <pc:sldMk cId="2898916553" sldId="317"/>
        </pc:sldMkLst>
        <pc:picChg chg="add del mod">
          <ac:chgData name="Bailey K McMullen" userId="f9a43586-2a2c-4780-abf6-60898cc4b6f3" providerId="ADAL" clId="{6E4EE639-7638-422F-AC61-8C45B76E35D0}" dt="2021-02-28T20:45:27.047" v="85"/>
          <ac:picMkLst>
            <pc:docMk/>
            <pc:sldMk cId="2898916553" sldId="317"/>
            <ac:picMk id="6" creationId="{EAA6D3B9-2DE6-483E-9B48-78C5F4B6E282}"/>
          </ac:picMkLst>
        </pc:picChg>
        <pc:picChg chg="add del mod">
          <ac:chgData name="Bailey K McMullen" userId="f9a43586-2a2c-4780-abf6-60898cc4b6f3" providerId="ADAL" clId="{6E4EE639-7638-422F-AC61-8C45B76E35D0}" dt="2021-02-28T20:46:26.656" v="87"/>
          <ac:picMkLst>
            <pc:docMk/>
            <pc:sldMk cId="2898916553" sldId="317"/>
            <ac:picMk id="7" creationId="{C1B60C7F-AB81-46EE-89E8-320D63B7827D}"/>
          </ac:picMkLst>
        </pc:picChg>
        <pc:picChg chg="add del mod">
          <ac:chgData name="Bailey K McMullen" userId="f9a43586-2a2c-4780-abf6-60898cc4b6f3" providerId="ADAL" clId="{6E4EE639-7638-422F-AC61-8C45B76E35D0}" dt="2021-02-28T20:47:46.179" v="89"/>
          <ac:picMkLst>
            <pc:docMk/>
            <pc:sldMk cId="2898916553" sldId="317"/>
            <ac:picMk id="8" creationId="{DF0F2E79-2C75-4200-A8CB-48E8B0EA9B9F}"/>
          </ac:picMkLst>
        </pc:picChg>
        <pc:picChg chg="add mod">
          <ac:chgData name="Bailey K McMullen" userId="f9a43586-2a2c-4780-abf6-60898cc4b6f3" providerId="ADAL" clId="{6E4EE639-7638-422F-AC61-8C45B76E35D0}" dt="2021-02-28T20:48:39.187" v="90"/>
          <ac:picMkLst>
            <pc:docMk/>
            <pc:sldMk cId="2898916553" sldId="317"/>
            <ac:picMk id="9" creationId="{71C39CEC-E405-4361-8880-45693F6FD87A}"/>
          </ac:picMkLst>
        </pc:picChg>
      </pc:sldChg>
      <pc:sldChg chg="addSp delSp modSp">
        <pc:chgData name="Bailey K McMullen" userId="f9a43586-2a2c-4780-abf6-60898cc4b6f3" providerId="ADAL" clId="{6E4EE639-7638-422F-AC61-8C45B76E35D0}" dt="2021-02-28T19:49:48.596" v="13"/>
        <pc:sldMkLst>
          <pc:docMk/>
          <pc:sldMk cId="2155177217" sldId="320"/>
        </pc:sldMkLst>
        <pc:picChg chg="add del mod">
          <ac:chgData name="Bailey K McMullen" userId="f9a43586-2a2c-4780-abf6-60898cc4b6f3" providerId="ADAL" clId="{6E4EE639-7638-422F-AC61-8C45B76E35D0}" dt="2021-02-28T19:43:42.550" v="8"/>
          <ac:picMkLst>
            <pc:docMk/>
            <pc:sldMk cId="2155177217" sldId="320"/>
            <ac:picMk id="5" creationId="{AD4FD719-7233-4D83-A839-961DC8C1987B}"/>
          </ac:picMkLst>
        </pc:picChg>
        <pc:picChg chg="add del mod">
          <ac:chgData name="Bailey K McMullen" userId="f9a43586-2a2c-4780-abf6-60898cc4b6f3" providerId="ADAL" clId="{6E4EE639-7638-422F-AC61-8C45B76E35D0}" dt="2021-02-28T19:45:45.680" v="9"/>
          <ac:picMkLst>
            <pc:docMk/>
            <pc:sldMk cId="2155177217" sldId="320"/>
            <ac:picMk id="6" creationId="{A04178C8-F69E-492A-84E0-C1F9F0456537}"/>
          </ac:picMkLst>
        </pc:picChg>
        <pc:picChg chg="add del mod">
          <ac:chgData name="Bailey K McMullen" userId="f9a43586-2a2c-4780-abf6-60898cc4b6f3" providerId="ADAL" clId="{6E4EE639-7638-422F-AC61-8C45B76E35D0}" dt="2021-02-28T19:46:28.255" v="10"/>
          <ac:picMkLst>
            <pc:docMk/>
            <pc:sldMk cId="2155177217" sldId="320"/>
            <ac:picMk id="7" creationId="{C32ACD5F-069C-434A-A712-AF0DDC1F8E18}"/>
          </ac:picMkLst>
        </pc:picChg>
        <pc:picChg chg="add del mod">
          <ac:chgData name="Bailey K McMullen" userId="f9a43586-2a2c-4780-abf6-60898cc4b6f3" providerId="ADAL" clId="{6E4EE639-7638-422F-AC61-8C45B76E35D0}" dt="2021-02-28T19:47:03.941" v="11"/>
          <ac:picMkLst>
            <pc:docMk/>
            <pc:sldMk cId="2155177217" sldId="320"/>
            <ac:picMk id="8" creationId="{3C4E9D0E-FE34-419F-99AC-F20CC724AA46}"/>
          </ac:picMkLst>
        </pc:picChg>
        <pc:picChg chg="add del mod">
          <ac:chgData name="Bailey K McMullen" userId="f9a43586-2a2c-4780-abf6-60898cc4b6f3" providerId="ADAL" clId="{6E4EE639-7638-422F-AC61-8C45B76E35D0}" dt="2021-02-28T19:47:58.445" v="12"/>
          <ac:picMkLst>
            <pc:docMk/>
            <pc:sldMk cId="2155177217" sldId="320"/>
            <ac:picMk id="9" creationId="{C4DABE1B-51A0-42BB-A4C9-9A1520A482B1}"/>
          </ac:picMkLst>
        </pc:picChg>
        <pc:picChg chg="add del mod">
          <ac:chgData name="Bailey K McMullen" userId="f9a43586-2a2c-4780-abf6-60898cc4b6f3" providerId="ADAL" clId="{6E4EE639-7638-422F-AC61-8C45B76E35D0}" dt="2021-02-28T19:49:48.596" v="13"/>
          <ac:picMkLst>
            <pc:docMk/>
            <pc:sldMk cId="2155177217" sldId="320"/>
            <ac:picMk id="10" creationId="{C7D7F276-2F34-46AD-B644-973EBC4FC705}"/>
          </ac:picMkLst>
        </pc:picChg>
        <pc:picChg chg="add mod">
          <ac:chgData name="Bailey K McMullen" userId="f9a43586-2a2c-4780-abf6-60898cc4b6f3" providerId="ADAL" clId="{6E4EE639-7638-422F-AC61-8C45B76E35D0}" dt="2021-02-28T19:49:48.596" v="13"/>
          <ac:picMkLst>
            <pc:docMk/>
            <pc:sldMk cId="2155177217" sldId="320"/>
            <ac:picMk id="11" creationId="{4B9FAED4-A258-431A-95AB-9EC82B3AC6C7}"/>
          </ac:picMkLst>
        </pc:picChg>
      </pc:sldChg>
      <pc:sldChg chg="addSp delSp modSp mod modTransition modAnim">
        <pc:chgData name="Bailey K McMullen" userId="f9a43586-2a2c-4780-abf6-60898cc4b6f3" providerId="ADAL" clId="{6E4EE639-7638-422F-AC61-8C45B76E35D0}" dt="2021-02-28T20:59:50.370" v="152"/>
        <pc:sldMkLst>
          <pc:docMk/>
          <pc:sldMk cId="3088641692" sldId="321"/>
        </pc:sldMkLst>
        <pc:spChg chg="mod">
          <ac:chgData name="Bailey K McMullen" userId="f9a43586-2a2c-4780-abf6-60898cc4b6f3" providerId="ADAL" clId="{6E4EE639-7638-422F-AC61-8C45B76E35D0}" dt="2021-02-28T20:55:02.006" v="141" actId="20577"/>
          <ac:spMkLst>
            <pc:docMk/>
            <pc:sldMk cId="3088641692" sldId="321"/>
            <ac:spMk id="6" creationId="{3654A48B-E036-4547-A0C7-DFA74E211F6A}"/>
          </ac:spMkLst>
        </pc:spChg>
        <pc:picChg chg="add del mod">
          <ac:chgData name="Bailey K McMullen" userId="f9a43586-2a2c-4780-abf6-60898cc4b6f3" providerId="ADAL" clId="{6E4EE639-7638-422F-AC61-8C45B76E35D0}" dt="2021-02-28T20:55:32.983" v="143"/>
          <ac:picMkLst>
            <pc:docMk/>
            <pc:sldMk cId="3088641692" sldId="321"/>
            <ac:picMk id="3" creationId="{EB889F85-C27D-4153-9E38-0986802DD9EB}"/>
          </ac:picMkLst>
        </pc:picChg>
        <pc:picChg chg="add del mod">
          <ac:chgData name="Bailey K McMullen" userId="f9a43586-2a2c-4780-abf6-60898cc4b6f3" providerId="ADAL" clId="{6E4EE639-7638-422F-AC61-8C45B76E35D0}" dt="2021-02-28T20:56:30.177" v="145"/>
          <ac:picMkLst>
            <pc:docMk/>
            <pc:sldMk cId="3088641692" sldId="321"/>
            <ac:picMk id="5" creationId="{91A9B2E5-6949-413A-899F-970DBE689ED4}"/>
          </ac:picMkLst>
        </pc:picChg>
        <pc:picChg chg="add del mod">
          <ac:chgData name="Bailey K McMullen" userId="f9a43586-2a2c-4780-abf6-60898cc4b6f3" providerId="ADAL" clId="{6E4EE639-7638-422F-AC61-8C45B76E35D0}" dt="2021-02-28T20:56:53.007" v="147"/>
          <ac:picMkLst>
            <pc:docMk/>
            <pc:sldMk cId="3088641692" sldId="321"/>
            <ac:picMk id="7" creationId="{D7ACBA38-573B-47C2-8807-938A88401641}"/>
          </ac:picMkLst>
        </pc:picChg>
        <pc:picChg chg="add del mod">
          <ac:chgData name="Bailey K McMullen" userId="f9a43586-2a2c-4780-abf6-60898cc4b6f3" providerId="ADAL" clId="{6E4EE639-7638-422F-AC61-8C45B76E35D0}" dt="2021-02-28T20:57:16.039" v="149"/>
          <ac:picMkLst>
            <pc:docMk/>
            <pc:sldMk cId="3088641692" sldId="321"/>
            <ac:picMk id="8" creationId="{F03511D5-BBE7-470F-A4C6-C436663F37CD}"/>
          </ac:picMkLst>
        </pc:picChg>
        <pc:picChg chg="add del mod">
          <ac:chgData name="Bailey K McMullen" userId="f9a43586-2a2c-4780-abf6-60898cc4b6f3" providerId="ADAL" clId="{6E4EE639-7638-422F-AC61-8C45B76E35D0}" dt="2021-02-28T20:58:36.459" v="151"/>
          <ac:picMkLst>
            <pc:docMk/>
            <pc:sldMk cId="3088641692" sldId="321"/>
            <ac:picMk id="9" creationId="{F15119AF-3070-4020-893B-12F61A4B5FF3}"/>
          </ac:picMkLst>
        </pc:picChg>
        <pc:picChg chg="add mod">
          <ac:chgData name="Bailey K McMullen" userId="f9a43586-2a2c-4780-abf6-60898cc4b6f3" providerId="ADAL" clId="{6E4EE639-7638-422F-AC61-8C45B76E35D0}" dt="2021-02-28T20:59:50.370" v="152"/>
          <ac:picMkLst>
            <pc:docMk/>
            <pc:sldMk cId="3088641692" sldId="321"/>
            <ac:picMk id="10" creationId="{3D2F9B76-B051-4617-9962-CFC2DD83C511}"/>
          </ac:picMkLst>
        </pc:picChg>
      </pc:sldChg>
      <pc:sldChg chg="addSp delSp modSp modTransition modAnim">
        <pc:chgData name="Bailey K McMullen" userId="f9a43586-2a2c-4780-abf6-60898cc4b6f3" providerId="ADAL" clId="{6E4EE639-7638-422F-AC61-8C45B76E35D0}" dt="2021-02-28T20:40:14.770" v="82"/>
        <pc:sldMkLst>
          <pc:docMk/>
          <pc:sldMk cId="3464512911" sldId="322"/>
        </pc:sldMkLst>
        <pc:picChg chg="add del mod">
          <ac:chgData name="Bailey K McMullen" userId="f9a43586-2a2c-4780-abf6-60898cc4b6f3" providerId="ADAL" clId="{6E4EE639-7638-422F-AC61-8C45B76E35D0}" dt="2021-02-28T20:37:12.859" v="79"/>
          <ac:picMkLst>
            <pc:docMk/>
            <pc:sldMk cId="3464512911" sldId="322"/>
            <ac:picMk id="3" creationId="{75A84387-4F4E-4612-A143-5B45347DFBD0}"/>
          </ac:picMkLst>
        </pc:picChg>
        <pc:picChg chg="add del mod">
          <ac:chgData name="Bailey K McMullen" userId="f9a43586-2a2c-4780-abf6-60898cc4b6f3" providerId="ADAL" clId="{6E4EE639-7638-422F-AC61-8C45B76E35D0}" dt="2021-02-28T20:39:36.575" v="81"/>
          <ac:picMkLst>
            <pc:docMk/>
            <pc:sldMk cId="3464512911" sldId="322"/>
            <ac:picMk id="7" creationId="{BFE763A5-4051-4856-921C-E212FC6FAABA}"/>
          </ac:picMkLst>
        </pc:picChg>
        <pc:picChg chg="add mod">
          <ac:chgData name="Bailey K McMullen" userId="f9a43586-2a2c-4780-abf6-60898cc4b6f3" providerId="ADAL" clId="{6E4EE639-7638-422F-AC61-8C45B76E35D0}" dt="2021-02-28T20:40:14.770" v="82"/>
          <ac:picMkLst>
            <pc:docMk/>
            <pc:sldMk cId="3464512911" sldId="322"/>
            <ac:picMk id="8" creationId="{505DB0A2-84E0-4021-BE2F-404E2CD3101A}"/>
          </ac:picMkLst>
        </pc:picChg>
      </pc:sldChg>
      <pc:sldChg chg="addSp delSp modSp mod">
        <pc:chgData name="Bailey K McMullen" userId="f9a43586-2a2c-4780-abf6-60898cc4b6f3" providerId="ADAL" clId="{6E4EE639-7638-422F-AC61-8C45B76E35D0}" dt="2021-02-28T21:00:35.951" v="153" actId="478"/>
        <pc:sldMkLst>
          <pc:docMk/>
          <pc:sldMk cId="3387263866" sldId="323"/>
        </pc:sldMkLst>
        <pc:picChg chg="del">
          <ac:chgData name="Bailey K McMullen" userId="f9a43586-2a2c-4780-abf6-60898cc4b6f3" providerId="ADAL" clId="{6E4EE639-7638-422F-AC61-8C45B76E35D0}" dt="2021-02-28T21:00:35.951" v="153" actId="478"/>
          <ac:picMkLst>
            <pc:docMk/>
            <pc:sldMk cId="3387263866" sldId="323"/>
            <ac:picMk id="2" creationId="{55A784B9-A451-42CA-8CE3-B1E3856E9BA4}"/>
          </ac:picMkLst>
        </pc:picChg>
        <pc:picChg chg="add mod">
          <ac:chgData name="Bailey K McMullen" userId="f9a43586-2a2c-4780-abf6-60898cc4b6f3" providerId="ADAL" clId="{6E4EE639-7638-422F-AC61-8C45B76E35D0}" dt="2021-02-28T20:43:44.547" v="83"/>
          <ac:picMkLst>
            <pc:docMk/>
            <pc:sldMk cId="3387263866" sldId="323"/>
            <ac:picMk id="5" creationId="{00F82AD8-925C-490A-B3DE-84C9109C1F06}"/>
          </ac:picMkLst>
        </pc:picChg>
      </pc:sldChg>
      <pc:sldChg chg="addSp modSp">
        <pc:chgData name="Bailey K McMullen" userId="f9a43586-2a2c-4780-abf6-60898cc4b6f3" providerId="ADAL" clId="{6E4EE639-7638-422F-AC61-8C45B76E35D0}" dt="2021-02-28T19:59:41.168" v="14"/>
        <pc:sldMkLst>
          <pc:docMk/>
          <pc:sldMk cId="3106564030" sldId="324"/>
        </pc:sldMkLst>
        <pc:picChg chg="add mod">
          <ac:chgData name="Bailey K McMullen" userId="f9a43586-2a2c-4780-abf6-60898cc4b6f3" providerId="ADAL" clId="{6E4EE639-7638-422F-AC61-8C45B76E35D0}" dt="2021-02-28T19:59:41.168" v="14"/>
          <ac:picMkLst>
            <pc:docMk/>
            <pc:sldMk cId="3106564030" sldId="324"/>
            <ac:picMk id="16" creationId="{5BD04EDF-FC1C-43A7-8C6D-C13FE259F369}"/>
          </ac:picMkLst>
        </pc:picChg>
      </pc:sldChg>
      <pc:sldChg chg="addSp delSp modSp modTransition modAnim">
        <pc:chgData name="Bailey K McMullen" userId="f9a43586-2a2c-4780-abf6-60898cc4b6f3" providerId="ADAL" clId="{6E4EE639-7638-422F-AC61-8C45B76E35D0}" dt="2021-02-28T20:11:29.914" v="21"/>
        <pc:sldMkLst>
          <pc:docMk/>
          <pc:sldMk cId="12113399" sldId="325"/>
        </pc:sldMkLst>
        <pc:picChg chg="add del mod">
          <ac:chgData name="Bailey K McMullen" userId="f9a43586-2a2c-4780-abf6-60898cc4b6f3" providerId="ADAL" clId="{6E4EE639-7638-422F-AC61-8C45B76E35D0}" dt="2021-02-28T20:09:36.707" v="16"/>
          <ac:picMkLst>
            <pc:docMk/>
            <pc:sldMk cId="12113399" sldId="325"/>
            <ac:picMk id="11" creationId="{74BE5D64-AB4F-477E-A0A9-50036519D7DA}"/>
          </ac:picMkLst>
        </pc:picChg>
        <pc:picChg chg="add del mod">
          <ac:chgData name="Bailey K McMullen" userId="f9a43586-2a2c-4780-abf6-60898cc4b6f3" providerId="ADAL" clId="{6E4EE639-7638-422F-AC61-8C45B76E35D0}" dt="2021-02-28T20:09:55.902" v="18"/>
          <ac:picMkLst>
            <pc:docMk/>
            <pc:sldMk cId="12113399" sldId="325"/>
            <ac:picMk id="12" creationId="{D35B193B-D75A-482B-B311-5EBB36326F42}"/>
          </ac:picMkLst>
        </pc:picChg>
        <pc:picChg chg="add del mod">
          <ac:chgData name="Bailey K McMullen" userId="f9a43586-2a2c-4780-abf6-60898cc4b6f3" providerId="ADAL" clId="{6E4EE639-7638-422F-AC61-8C45B76E35D0}" dt="2021-02-28T20:10:18.683" v="20"/>
          <ac:picMkLst>
            <pc:docMk/>
            <pc:sldMk cId="12113399" sldId="325"/>
            <ac:picMk id="13" creationId="{9395FCB5-C2FA-4C8E-B7AF-2C3C480ECF6C}"/>
          </ac:picMkLst>
        </pc:picChg>
        <pc:picChg chg="add mod">
          <ac:chgData name="Bailey K McMullen" userId="f9a43586-2a2c-4780-abf6-60898cc4b6f3" providerId="ADAL" clId="{6E4EE639-7638-422F-AC61-8C45B76E35D0}" dt="2021-02-28T20:11:29.914" v="21"/>
          <ac:picMkLst>
            <pc:docMk/>
            <pc:sldMk cId="12113399" sldId="325"/>
            <ac:picMk id="14" creationId="{50AA4483-FCD2-4EB2-96CC-274875CBD952}"/>
          </ac:picMkLst>
        </pc:picChg>
      </pc:sldChg>
      <pc:sldChg chg="addSp delSp modSp mod modTransition modAnim">
        <pc:chgData name="Bailey K McMullen" userId="f9a43586-2a2c-4780-abf6-60898cc4b6f3" providerId="ADAL" clId="{6E4EE639-7638-422F-AC61-8C45B76E35D0}" dt="2021-02-28T20:52:20.908" v="95"/>
        <pc:sldMkLst>
          <pc:docMk/>
          <pc:sldMk cId="1450867007" sldId="326"/>
        </pc:sldMkLst>
        <pc:spChg chg="mod">
          <ac:chgData name="Bailey K McMullen" userId="f9a43586-2a2c-4780-abf6-60898cc4b6f3" providerId="ADAL" clId="{6E4EE639-7638-422F-AC61-8C45B76E35D0}" dt="2021-02-28T20:26:37.896" v="77" actId="20577"/>
          <ac:spMkLst>
            <pc:docMk/>
            <pc:sldMk cId="1450867007" sldId="326"/>
            <ac:spMk id="6" creationId="{8E55D060-235E-4F69-BF98-ED14FCB9C449}"/>
          </ac:spMkLst>
        </pc:spChg>
        <pc:picChg chg="add del mod">
          <ac:chgData name="Bailey K McMullen" userId="f9a43586-2a2c-4780-abf6-60898cc4b6f3" providerId="ADAL" clId="{6E4EE639-7638-422F-AC61-8C45B76E35D0}" dt="2021-02-28T20:50:20.276" v="92"/>
          <ac:picMkLst>
            <pc:docMk/>
            <pc:sldMk cId="1450867007" sldId="326"/>
            <ac:picMk id="9" creationId="{194CF051-1D67-41A7-B59E-F199DBF51BAF}"/>
          </ac:picMkLst>
        </pc:picChg>
        <pc:picChg chg="add del mod">
          <ac:chgData name="Bailey K McMullen" userId="f9a43586-2a2c-4780-abf6-60898cc4b6f3" providerId="ADAL" clId="{6E4EE639-7638-422F-AC61-8C45B76E35D0}" dt="2021-02-28T20:51:15.635" v="94"/>
          <ac:picMkLst>
            <pc:docMk/>
            <pc:sldMk cId="1450867007" sldId="326"/>
            <ac:picMk id="10" creationId="{0F7785B6-46C6-40E1-8974-259FBB5CB5CF}"/>
          </ac:picMkLst>
        </pc:picChg>
        <pc:picChg chg="add mod">
          <ac:chgData name="Bailey K McMullen" userId="f9a43586-2a2c-4780-abf6-60898cc4b6f3" providerId="ADAL" clId="{6E4EE639-7638-422F-AC61-8C45B76E35D0}" dt="2021-02-28T20:52:20.908" v="95"/>
          <ac:picMkLst>
            <pc:docMk/>
            <pc:sldMk cId="1450867007" sldId="326"/>
            <ac:picMk id="11" creationId="{C83AD718-CAF1-4372-AE8C-8FBA886A5BF1}"/>
          </ac:picMkLst>
        </pc:picChg>
      </pc:sldChg>
      <pc:sldChg chg="addSp delSp modSp">
        <pc:chgData name="Bailey K McMullen" userId="f9a43586-2a2c-4780-abf6-60898cc4b6f3" providerId="ADAL" clId="{6E4EE639-7638-422F-AC61-8C45B76E35D0}" dt="2021-02-28T19:38:18.287" v="6"/>
        <pc:sldMkLst>
          <pc:docMk/>
          <pc:sldMk cId="2675976023" sldId="327"/>
        </pc:sldMkLst>
        <pc:picChg chg="add del mod">
          <ac:chgData name="Bailey K McMullen" userId="f9a43586-2a2c-4780-abf6-60898cc4b6f3" providerId="ADAL" clId="{6E4EE639-7638-422F-AC61-8C45B76E35D0}" dt="2021-02-28T19:36:16.270" v="4"/>
          <ac:picMkLst>
            <pc:docMk/>
            <pc:sldMk cId="2675976023" sldId="327"/>
            <ac:picMk id="6" creationId="{004CA7B6-D241-42A1-90AF-CDFC2DBE79EA}"/>
          </ac:picMkLst>
        </pc:picChg>
        <pc:picChg chg="add del mod">
          <ac:chgData name="Bailey K McMullen" userId="f9a43586-2a2c-4780-abf6-60898cc4b6f3" providerId="ADAL" clId="{6E4EE639-7638-422F-AC61-8C45B76E35D0}" dt="2021-02-28T19:36:53.341" v="5"/>
          <ac:picMkLst>
            <pc:docMk/>
            <pc:sldMk cId="2675976023" sldId="327"/>
            <ac:picMk id="7" creationId="{ED035D76-E56D-4E51-BD13-56DBC06998D8}"/>
          </ac:picMkLst>
        </pc:picChg>
        <pc:picChg chg="add del mod">
          <ac:chgData name="Bailey K McMullen" userId="f9a43586-2a2c-4780-abf6-60898cc4b6f3" providerId="ADAL" clId="{6E4EE639-7638-422F-AC61-8C45B76E35D0}" dt="2021-02-28T19:38:18.287" v="6"/>
          <ac:picMkLst>
            <pc:docMk/>
            <pc:sldMk cId="2675976023" sldId="327"/>
            <ac:picMk id="8" creationId="{8531B4F8-9CA7-44F2-883A-E43F6577AC3D}"/>
          </ac:picMkLst>
        </pc:picChg>
        <pc:picChg chg="add mod">
          <ac:chgData name="Bailey K McMullen" userId="f9a43586-2a2c-4780-abf6-60898cc4b6f3" providerId="ADAL" clId="{6E4EE639-7638-422F-AC61-8C45B76E35D0}" dt="2021-02-28T19:38:18.287" v="6"/>
          <ac:picMkLst>
            <pc:docMk/>
            <pc:sldMk cId="2675976023" sldId="327"/>
            <ac:picMk id="10" creationId="{B4DEF0E5-0699-40EE-8847-1E7609E2CA20}"/>
          </ac:picMkLst>
        </pc:picChg>
      </pc:sldChg>
    </pc:docChg>
  </pc:docChgLst>
  <pc:docChgLst>
    <pc:chgData name="Logan Alexander Faubion" userId="S::lf367@nau.edu::ca23724e-7679-4f79-b63b-543e294bf5fe" providerId="AD" clId="Web-{30EEE144-A96C-4C2C-9D70-364ED3E6C5C5}"/>
    <pc:docChg chg="modSld">
      <pc:chgData name="Logan Alexander Faubion" userId="S::lf367@nau.edu::ca23724e-7679-4f79-b63b-543e294bf5fe" providerId="AD" clId="Web-{30EEE144-A96C-4C2C-9D70-364ED3E6C5C5}" dt="2021-02-28T17:40:52.106" v="1" actId="20577"/>
      <pc:docMkLst>
        <pc:docMk/>
      </pc:docMkLst>
      <pc:sldChg chg="modSp">
        <pc:chgData name="Logan Alexander Faubion" userId="S::lf367@nau.edu::ca23724e-7679-4f79-b63b-543e294bf5fe" providerId="AD" clId="Web-{30EEE144-A96C-4C2C-9D70-364ED3E6C5C5}" dt="2021-02-28T17:40:52.106" v="1" actId="20577"/>
        <pc:sldMkLst>
          <pc:docMk/>
          <pc:sldMk cId="2785022425" sldId="315"/>
        </pc:sldMkLst>
        <pc:spChg chg="mod">
          <ac:chgData name="Logan Alexander Faubion" userId="S::lf367@nau.edu::ca23724e-7679-4f79-b63b-543e294bf5fe" providerId="AD" clId="Web-{30EEE144-A96C-4C2C-9D70-364ED3E6C5C5}" dt="2021-02-28T17:40:52.106" v="1" actId="20577"/>
          <ac:spMkLst>
            <pc:docMk/>
            <pc:sldMk cId="2785022425" sldId="315"/>
            <ac:spMk id="19459" creationId="{C3AA5613-A770-4D84-A0E9-60F4AA8C669F}"/>
          </ac:spMkLst>
        </pc:spChg>
      </pc:sldChg>
    </pc:docChg>
  </pc:docChgLst>
  <pc:docChgLst>
    <pc:chgData name="Jacob Kelsey" userId="S::jhk56@nau.edu::25b51e56-fa09-4006-91a3-6c421f2a12f2" providerId="AD" clId="Web-{29156E10-1D67-4F69-A6BA-EADF9A150C1B}"/>
    <pc:docChg chg="modSld">
      <pc:chgData name="Jacob Kelsey" userId="S::jhk56@nau.edu::25b51e56-fa09-4006-91a3-6c421f2a12f2" providerId="AD" clId="Web-{29156E10-1D67-4F69-A6BA-EADF9A150C1B}" dt="2021-02-28T19:05:38.592" v="218" actId="20577"/>
      <pc:docMkLst>
        <pc:docMk/>
      </pc:docMkLst>
      <pc:sldChg chg="modSp">
        <pc:chgData name="Jacob Kelsey" userId="S::jhk56@nau.edu::25b51e56-fa09-4006-91a3-6c421f2a12f2" providerId="AD" clId="Web-{29156E10-1D67-4F69-A6BA-EADF9A150C1B}" dt="2021-02-28T19:04:35.604" v="209" actId="14100"/>
        <pc:sldMkLst>
          <pc:docMk/>
          <pc:sldMk cId="0" sldId="309"/>
        </pc:sldMkLst>
        <pc:picChg chg="mod">
          <ac:chgData name="Jacob Kelsey" userId="S::jhk56@nau.edu::25b51e56-fa09-4006-91a3-6c421f2a12f2" providerId="AD" clId="Web-{29156E10-1D67-4F69-A6BA-EADF9A150C1B}" dt="2021-02-28T19:04:35.604" v="209" actId="14100"/>
          <ac:picMkLst>
            <pc:docMk/>
            <pc:sldMk cId="0" sldId="309"/>
            <ac:picMk id="5" creationId="{17A0F0F8-1750-4A58-A622-60787643E1EF}"/>
          </ac:picMkLst>
        </pc:picChg>
        <pc:picChg chg="mod">
          <ac:chgData name="Jacob Kelsey" userId="S::jhk56@nau.edu::25b51e56-fa09-4006-91a3-6c421f2a12f2" providerId="AD" clId="Web-{29156E10-1D67-4F69-A6BA-EADF9A150C1B}" dt="2021-02-28T19:04:06.118" v="208" actId="1076"/>
          <ac:picMkLst>
            <pc:docMk/>
            <pc:sldMk cId="0" sldId="309"/>
            <ac:picMk id="9" creationId="{A65732FB-CB14-40BA-97A4-9E811BB28B68}"/>
          </ac:picMkLst>
        </pc:picChg>
      </pc:sldChg>
      <pc:sldChg chg="modSp">
        <pc:chgData name="Jacob Kelsey" userId="S::jhk56@nau.edu::25b51e56-fa09-4006-91a3-6c421f2a12f2" providerId="AD" clId="Web-{29156E10-1D67-4F69-A6BA-EADF9A150C1B}" dt="2021-02-28T19:05:38.592" v="218" actId="20577"/>
        <pc:sldMkLst>
          <pc:docMk/>
          <pc:sldMk cId="0" sldId="313"/>
        </pc:sldMkLst>
        <pc:spChg chg="mod">
          <ac:chgData name="Jacob Kelsey" userId="S::jhk56@nau.edu::25b51e56-fa09-4006-91a3-6c421f2a12f2" providerId="AD" clId="Web-{29156E10-1D67-4F69-A6BA-EADF9A150C1B}" dt="2021-02-28T19:05:38.592" v="218" actId="20577"/>
          <ac:spMkLst>
            <pc:docMk/>
            <pc:sldMk cId="0" sldId="313"/>
            <ac:spMk id="4" creationId="{548F89EC-AC6B-4095-8DF7-49660A03B44C}"/>
          </ac:spMkLst>
        </pc:spChg>
        <pc:spChg chg="mod">
          <ac:chgData name="Jacob Kelsey" userId="S::jhk56@nau.edu::25b51e56-fa09-4006-91a3-6c421f2a12f2" providerId="AD" clId="Web-{29156E10-1D67-4F69-A6BA-EADF9A150C1B}" dt="2021-02-28T19:00:20.528" v="207" actId="20577"/>
          <ac:spMkLst>
            <pc:docMk/>
            <pc:sldMk cId="0" sldId="313"/>
            <ac:spMk id="18435" creationId="{F7C3DE06-F824-4967-9672-C5FDDA06042A}"/>
          </ac:spMkLst>
        </pc:spChg>
      </pc:sldChg>
      <pc:sldChg chg="modSp">
        <pc:chgData name="Jacob Kelsey" userId="S::jhk56@nau.edu::25b51e56-fa09-4006-91a3-6c421f2a12f2" providerId="AD" clId="Web-{29156E10-1D67-4F69-A6BA-EADF9A150C1B}" dt="2021-02-28T18:55:59.272" v="202" actId="1076"/>
        <pc:sldMkLst>
          <pc:docMk/>
          <pc:sldMk cId="0" sldId="314"/>
        </pc:sldMkLst>
        <pc:spChg chg="mod">
          <ac:chgData name="Jacob Kelsey" userId="S::jhk56@nau.edu::25b51e56-fa09-4006-91a3-6c421f2a12f2" providerId="AD" clId="Web-{29156E10-1D67-4F69-A6BA-EADF9A150C1B}" dt="2021-02-28T18:55:34.661" v="199" actId="14100"/>
          <ac:spMkLst>
            <pc:docMk/>
            <pc:sldMk cId="0" sldId="314"/>
            <ac:spMk id="19459" creationId="{C3AA5613-A770-4D84-A0E9-60F4AA8C669F}"/>
          </ac:spMkLst>
        </pc:spChg>
        <pc:picChg chg="mod modCrop">
          <ac:chgData name="Jacob Kelsey" userId="S::jhk56@nau.edu::25b51e56-fa09-4006-91a3-6c421f2a12f2" providerId="AD" clId="Web-{29156E10-1D67-4F69-A6BA-EADF9A150C1B}" dt="2021-02-28T18:55:59.272" v="202" actId="1076"/>
          <ac:picMkLst>
            <pc:docMk/>
            <pc:sldMk cId="0" sldId="314"/>
            <ac:picMk id="3" creationId="{59C277B9-6EC2-4CBA-949A-E39B9F35766E}"/>
          </ac:picMkLst>
        </pc:picChg>
      </pc:sldChg>
      <pc:sldChg chg="modSp">
        <pc:chgData name="Jacob Kelsey" userId="S::jhk56@nau.edu::25b51e56-fa09-4006-91a3-6c421f2a12f2" providerId="AD" clId="Web-{29156E10-1D67-4F69-A6BA-EADF9A150C1B}" dt="2021-02-28T18:50:59.974" v="136" actId="20577"/>
        <pc:sldMkLst>
          <pc:docMk/>
          <pc:sldMk cId="2754044246" sldId="318"/>
        </pc:sldMkLst>
        <pc:spChg chg="mod">
          <ac:chgData name="Jacob Kelsey" userId="S::jhk56@nau.edu::25b51e56-fa09-4006-91a3-6c421f2a12f2" providerId="AD" clId="Web-{29156E10-1D67-4F69-A6BA-EADF9A150C1B}" dt="2021-02-28T18:50:59.974" v="136" actId="20577"/>
          <ac:spMkLst>
            <pc:docMk/>
            <pc:sldMk cId="2754044246" sldId="318"/>
            <ac:spMk id="5" creationId="{6733E2F7-5CD6-427E-86F0-8703E50459BE}"/>
          </ac:spMkLst>
        </pc:spChg>
      </pc:sldChg>
      <pc:sldChg chg="addSp modSp">
        <pc:chgData name="Jacob Kelsey" userId="S::jhk56@nau.edu::25b51e56-fa09-4006-91a3-6c421f2a12f2" providerId="AD" clId="Web-{29156E10-1D67-4F69-A6BA-EADF9A150C1B}" dt="2021-02-28T18:55:26.801" v="198" actId="20577"/>
        <pc:sldMkLst>
          <pc:docMk/>
          <pc:sldMk cId="2155177217" sldId="320"/>
        </pc:sldMkLst>
        <pc:spChg chg="mod">
          <ac:chgData name="Jacob Kelsey" userId="S::jhk56@nau.edu::25b51e56-fa09-4006-91a3-6c421f2a12f2" providerId="AD" clId="Web-{29156E10-1D67-4F69-A6BA-EADF9A150C1B}" dt="2021-02-28T18:55:26.801" v="198" actId="20577"/>
          <ac:spMkLst>
            <pc:docMk/>
            <pc:sldMk cId="2155177217" sldId="320"/>
            <ac:spMk id="2" creationId="{AEC7CA55-CBCD-4A56-880F-B92AB89B2711}"/>
          </ac:spMkLst>
        </pc:spChg>
        <pc:graphicFrameChg chg="add mod modGraphic">
          <ac:chgData name="Jacob Kelsey" userId="S::jhk56@nau.edu::25b51e56-fa09-4006-91a3-6c421f2a12f2" providerId="AD" clId="Web-{29156E10-1D67-4F69-A6BA-EADF9A150C1B}" dt="2021-02-28T18:28:36.366" v="3"/>
          <ac:graphicFrameMkLst>
            <pc:docMk/>
            <pc:sldMk cId="2155177217" sldId="320"/>
            <ac:graphicFrameMk id="3" creationId="{3DF4CD1E-FCE7-4AA4-823F-D1CA73A0BC06}"/>
          </ac:graphicFrameMkLst>
        </pc:graphicFrameChg>
      </pc:sldChg>
    </pc:docChg>
  </pc:docChgLst>
  <pc:docChgLst>
    <pc:chgData name="Ashley Ann Redmond" userId="S::ashley.redmond@nau.edu::40b5ccaa-f571-436c-9d82-4486d945c4ad" providerId="AD" clId="Web-{521DE9F4-4059-4808-B528-2E8674229B60}"/>
    <pc:docChg chg="modSld">
      <pc:chgData name="Ashley Ann Redmond" userId="S::ashley.redmond@nau.edu::40b5ccaa-f571-436c-9d82-4486d945c4ad" providerId="AD" clId="Web-{521DE9F4-4059-4808-B528-2E8674229B60}" dt="2021-02-28T17:56:48.825" v="8" actId="20577"/>
      <pc:docMkLst>
        <pc:docMk/>
      </pc:docMkLst>
      <pc:sldChg chg="modSp">
        <pc:chgData name="Ashley Ann Redmond" userId="S::ashley.redmond@nau.edu::40b5ccaa-f571-436c-9d82-4486d945c4ad" providerId="AD" clId="Web-{521DE9F4-4059-4808-B528-2E8674229B60}" dt="2021-02-28T17:56:48.825" v="8" actId="20577"/>
        <pc:sldMkLst>
          <pc:docMk/>
          <pc:sldMk cId="2898916553" sldId="317"/>
        </pc:sldMkLst>
        <pc:spChg chg="mod">
          <ac:chgData name="Ashley Ann Redmond" userId="S::ashley.redmond@nau.edu::40b5ccaa-f571-436c-9d82-4486d945c4ad" providerId="AD" clId="Web-{521DE9F4-4059-4808-B528-2E8674229B60}" dt="2021-02-28T17:56:48.825" v="8" actId="20577"/>
          <ac:spMkLst>
            <pc:docMk/>
            <pc:sldMk cId="2898916553" sldId="317"/>
            <ac:spMk id="3" creationId="{FCE8D3B3-46D3-417C-A31A-475B2016815D}"/>
          </ac:spMkLst>
        </pc:spChg>
      </pc:sldChg>
    </pc:docChg>
  </pc:docChgLst>
  <pc:docChgLst>
    <pc:chgData name="Colton Lacey" userId="6e1e9d9d-61eb-4e0c-a06e-16c2112b32aa" providerId="ADAL" clId="{997080A7-D860-4212-AF21-A49D3D36DB95}"/>
    <pc:docChg chg="undo custSel addSld modSld">
      <pc:chgData name="Colton Lacey" userId="6e1e9d9d-61eb-4e0c-a06e-16c2112b32aa" providerId="ADAL" clId="{997080A7-D860-4212-AF21-A49D3D36DB95}" dt="2021-02-28T20:33:45.415" v="1603" actId="1076"/>
      <pc:docMkLst>
        <pc:docMk/>
      </pc:docMkLst>
      <pc:sldChg chg="modSp mod">
        <pc:chgData name="Colton Lacey" userId="6e1e9d9d-61eb-4e0c-a06e-16c2112b32aa" providerId="ADAL" clId="{997080A7-D860-4212-AF21-A49D3D36DB95}" dt="2021-02-28T19:03:18.693" v="1375" actId="20577"/>
        <pc:sldMkLst>
          <pc:docMk/>
          <pc:sldMk cId="0" sldId="313"/>
        </pc:sldMkLst>
        <pc:spChg chg="mod">
          <ac:chgData name="Colton Lacey" userId="6e1e9d9d-61eb-4e0c-a06e-16c2112b32aa" providerId="ADAL" clId="{997080A7-D860-4212-AF21-A49D3D36DB95}" dt="2021-02-28T19:03:18.693" v="1375" actId="20577"/>
          <ac:spMkLst>
            <pc:docMk/>
            <pc:sldMk cId="0" sldId="313"/>
            <ac:spMk id="4" creationId="{548F89EC-AC6B-4095-8DF7-49660A03B44C}"/>
          </ac:spMkLst>
        </pc:spChg>
      </pc:sldChg>
      <pc:sldChg chg="modSp mod">
        <pc:chgData name="Colton Lacey" userId="6e1e9d9d-61eb-4e0c-a06e-16c2112b32aa" providerId="ADAL" clId="{997080A7-D860-4212-AF21-A49D3D36DB95}" dt="2021-02-28T18:23:09.592" v="453" actId="20577"/>
        <pc:sldMkLst>
          <pc:docMk/>
          <pc:sldMk cId="0" sldId="314"/>
        </pc:sldMkLst>
        <pc:spChg chg="mod">
          <ac:chgData name="Colton Lacey" userId="6e1e9d9d-61eb-4e0c-a06e-16c2112b32aa" providerId="ADAL" clId="{997080A7-D860-4212-AF21-A49D3D36DB95}" dt="2021-02-28T18:23:09.592" v="453" actId="20577"/>
          <ac:spMkLst>
            <pc:docMk/>
            <pc:sldMk cId="0" sldId="314"/>
            <ac:spMk id="19459" creationId="{C3AA5613-A770-4D84-A0E9-60F4AA8C669F}"/>
          </ac:spMkLst>
        </pc:spChg>
      </pc:sldChg>
      <pc:sldChg chg="delSp modSp mod">
        <pc:chgData name="Colton Lacey" userId="6e1e9d9d-61eb-4e0c-a06e-16c2112b32aa" providerId="ADAL" clId="{997080A7-D860-4212-AF21-A49D3D36DB95}" dt="2021-02-28T20:33:45.415" v="1603" actId="1076"/>
        <pc:sldMkLst>
          <pc:docMk/>
          <pc:sldMk cId="2785022425" sldId="315"/>
        </pc:sldMkLst>
        <pc:spChg chg="mod">
          <ac:chgData name="Colton Lacey" userId="6e1e9d9d-61eb-4e0c-a06e-16c2112b32aa" providerId="ADAL" clId="{997080A7-D860-4212-AF21-A49D3D36DB95}" dt="2021-02-28T19:21:21.952" v="1506" actId="1076"/>
          <ac:spMkLst>
            <pc:docMk/>
            <pc:sldMk cId="2785022425" sldId="315"/>
            <ac:spMk id="4" creationId="{3DD1586F-98DE-436C-BA18-27C8027D5C1B}"/>
          </ac:spMkLst>
        </pc:spChg>
        <pc:spChg chg="mod">
          <ac:chgData name="Colton Lacey" userId="6e1e9d9d-61eb-4e0c-a06e-16c2112b32aa" providerId="ADAL" clId="{997080A7-D860-4212-AF21-A49D3D36DB95}" dt="2021-02-28T19:06:17.239" v="1461" actId="313"/>
          <ac:spMkLst>
            <pc:docMk/>
            <pc:sldMk cId="2785022425" sldId="315"/>
            <ac:spMk id="5" creationId="{53E3B201-2530-42B7-96F1-5089E7F75242}"/>
          </ac:spMkLst>
        </pc:spChg>
        <pc:spChg chg="mod">
          <ac:chgData name="Colton Lacey" userId="6e1e9d9d-61eb-4e0c-a06e-16c2112b32aa" providerId="ADAL" clId="{997080A7-D860-4212-AF21-A49D3D36DB95}" dt="2021-02-28T19:03:41.468" v="1405" actId="1076"/>
          <ac:spMkLst>
            <pc:docMk/>
            <pc:sldMk cId="2785022425" sldId="315"/>
            <ac:spMk id="19459" creationId="{C3AA5613-A770-4D84-A0E9-60F4AA8C669F}"/>
          </ac:spMkLst>
        </pc:spChg>
        <pc:picChg chg="mod">
          <ac:chgData name="Colton Lacey" userId="6e1e9d9d-61eb-4e0c-a06e-16c2112b32aa" providerId="ADAL" clId="{997080A7-D860-4212-AF21-A49D3D36DB95}" dt="2021-02-28T20:33:45.415" v="1603" actId="1076"/>
          <ac:picMkLst>
            <pc:docMk/>
            <pc:sldMk cId="2785022425" sldId="315"/>
            <ac:picMk id="2" creationId="{0ED3251B-F506-47B2-91F6-C1762B166277}"/>
          </ac:picMkLst>
        </pc:picChg>
        <pc:picChg chg="del mod">
          <ac:chgData name="Colton Lacey" userId="6e1e9d9d-61eb-4e0c-a06e-16c2112b32aa" providerId="ADAL" clId="{997080A7-D860-4212-AF21-A49D3D36DB95}" dt="2021-02-28T18:58:00.427" v="1344" actId="478"/>
          <ac:picMkLst>
            <pc:docMk/>
            <pc:sldMk cId="2785022425" sldId="315"/>
            <ac:picMk id="2" creationId="{3858D711-6806-42CD-A4C0-8FB0289CECE7}"/>
          </ac:picMkLst>
        </pc:picChg>
        <pc:picChg chg="mod">
          <ac:chgData name="Colton Lacey" userId="6e1e9d9d-61eb-4e0c-a06e-16c2112b32aa" providerId="ADAL" clId="{997080A7-D860-4212-AF21-A49D3D36DB95}" dt="2021-02-28T18:58:18.595" v="1350" actId="1076"/>
          <ac:picMkLst>
            <pc:docMk/>
            <pc:sldMk cId="2785022425" sldId="315"/>
            <ac:picMk id="3" creationId="{5448133A-A231-46FC-A02A-752ABD61B35B}"/>
          </ac:picMkLst>
        </pc:picChg>
      </pc:sldChg>
      <pc:sldChg chg="addSp delSp modSp mod">
        <pc:chgData name="Colton Lacey" userId="6e1e9d9d-61eb-4e0c-a06e-16c2112b32aa" providerId="ADAL" clId="{997080A7-D860-4212-AF21-A49D3D36DB95}" dt="2021-02-28T19:20:20.002" v="1471" actId="20577"/>
        <pc:sldMkLst>
          <pc:docMk/>
          <pc:sldMk cId="2754044246" sldId="318"/>
        </pc:sldMkLst>
        <pc:spChg chg="add del mod">
          <ac:chgData name="Colton Lacey" userId="6e1e9d9d-61eb-4e0c-a06e-16c2112b32aa" providerId="ADAL" clId="{997080A7-D860-4212-AF21-A49D3D36DB95}" dt="2021-02-28T18:09:05.506" v="381"/>
          <ac:spMkLst>
            <pc:docMk/>
            <pc:sldMk cId="2754044246" sldId="318"/>
            <ac:spMk id="3" creationId="{6CDB7EFE-68EF-4A6C-843A-6AED90024AED}"/>
          </ac:spMkLst>
        </pc:spChg>
        <pc:spChg chg="add mod">
          <ac:chgData name="Colton Lacey" userId="6e1e9d9d-61eb-4e0c-a06e-16c2112b32aa" providerId="ADAL" clId="{997080A7-D860-4212-AF21-A49D3D36DB95}" dt="2021-02-28T18:28:41.755" v="558" actId="6549"/>
          <ac:spMkLst>
            <pc:docMk/>
            <pc:sldMk cId="2754044246" sldId="318"/>
            <ac:spMk id="5" creationId="{6733E2F7-5CD6-427E-86F0-8703E50459BE}"/>
          </ac:spMkLst>
        </pc:spChg>
        <pc:spChg chg="add del mod">
          <ac:chgData name="Colton Lacey" userId="6e1e9d9d-61eb-4e0c-a06e-16c2112b32aa" providerId="ADAL" clId="{997080A7-D860-4212-AF21-A49D3D36DB95}" dt="2021-02-28T18:36:17.324" v="720"/>
          <ac:spMkLst>
            <pc:docMk/>
            <pc:sldMk cId="2754044246" sldId="318"/>
            <ac:spMk id="6" creationId="{16DB6321-B154-4EB3-841A-6DBFF8ADE707}"/>
          </ac:spMkLst>
        </pc:spChg>
        <pc:spChg chg="mod">
          <ac:chgData name="Colton Lacey" userId="6e1e9d9d-61eb-4e0c-a06e-16c2112b32aa" providerId="ADAL" clId="{997080A7-D860-4212-AF21-A49D3D36DB95}" dt="2021-02-28T19:20:20.002" v="1471" actId="20577"/>
          <ac:spMkLst>
            <pc:docMk/>
            <pc:sldMk cId="2754044246" sldId="318"/>
            <ac:spMk id="19458" creationId="{F22E8786-6AAF-4627-BF46-BFA284DF0B0E}"/>
          </ac:spMkLst>
        </pc:spChg>
        <pc:spChg chg="mod">
          <ac:chgData name="Colton Lacey" userId="6e1e9d9d-61eb-4e0c-a06e-16c2112b32aa" providerId="ADAL" clId="{997080A7-D860-4212-AF21-A49D3D36DB95}" dt="2021-02-28T18:13:32.958" v="407" actId="6549"/>
          <ac:spMkLst>
            <pc:docMk/>
            <pc:sldMk cId="2754044246" sldId="318"/>
            <ac:spMk id="19459" creationId="{C3AA5613-A770-4D84-A0E9-60F4AA8C669F}"/>
          </ac:spMkLst>
        </pc:spChg>
        <pc:picChg chg="mod">
          <ac:chgData name="Colton Lacey" userId="6e1e9d9d-61eb-4e0c-a06e-16c2112b32aa" providerId="ADAL" clId="{997080A7-D860-4212-AF21-A49D3D36DB95}" dt="2021-02-28T18:19:09.822" v="408" actId="1076"/>
          <ac:picMkLst>
            <pc:docMk/>
            <pc:sldMk cId="2754044246" sldId="318"/>
            <ac:picMk id="2" creationId="{F75C0573-FEF9-4E74-8DD2-5DDFDD41DF0B}"/>
          </ac:picMkLst>
        </pc:picChg>
      </pc:sldChg>
      <pc:sldChg chg="addSp modSp mod">
        <pc:chgData name="Colton Lacey" userId="6e1e9d9d-61eb-4e0c-a06e-16c2112b32aa" providerId="ADAL" clId="{997080A7-D860-4212-AF21-A49D3D36DB95}" dt="2021-02-28T20:29:46.314" v="1567" actId="20577"/>
        <pc:sldMkLst>
          <pc:docMk/>
          <pc:sldMk cId="2155177217" sldId="320"/>
        </pc:sldMkLst>
        <pc:spChg chg="add mod">
          <ac:chgData name="Colton Lacey" userId="6e1e9d9d-61eb-4e0c-a06e-16c2112b32aa" providerId="ADAL" clId="{997080A7-D860-4212-AF21-A49D3D36DB95}" dt="2021-02-28T20:29:46.314" v="1567" actId="20577"/>
          <ac:spMkLst>
            <pc:docMk/>
            <pc:sldMk cId="2155177217" sldId="320"/>
            <ac:spMk id="2" creationId="{AEC7CA55-CBCD-4A56-880F-B92AB89B2711}"/>
          </ac:spMkLst>
        </pc:spChg>
        <pc:spChg chg="mod">
          <ac:chgData name="Colton Lacey" userId="6e1e9d9d-61eb-4e0c-a06e-16c2112b32aa" providerId="ADAL" clId="{997080A7-D860-4212-AF21-A49D3D36DB95}" dt="2021-02-28T19:05:40.046" v="1439" actId="1076"/>
          <ac:spMkLst>
            <pc:docMk/>
            <pc:sldMk cId="2155177217" sldId="320"/>
            <ac:spMk id="4" creationId="{3DD1586F-98DE-436C-BA18-27C8027D5C1B}"/>
          </ac:spMkLst>
        </pc:spChg>
        <pc:graphicFrameChg chg="mod modGraphic">
          <ac:chgData name="Colton Lacey" userId="6e1e9d9d-61eb-4e0c-a06e-16c2112b32aa" providerId="ADAL" clId="{997080A7-D860-4212-AF21-A49D3D36DB95}" dt="2021-02-28T18:49:50.687" v="1140" actId="14100"/>
          <ac:graphicFrameMkLst>
            <pc:docMk/>
            <pc:sldMk cId="2155177217" sldId="320"/>
            <ac:graphicFrameMk id="3" creationId="{3DF4CD1E-FCE7-4AA4-823F-D1CA73A0BC06}"/>
          </ac:graphicFrameMkLst>
        </pc:graphicFrameChg>
      </pc:sldChg>
      <pc:sldChg chg="modSp mod">
        <pc:chgData name="Colton Lacey" userId="6e1e9d9d-61eb-4e0c-a06e-16c2112b32aa" providerId="ADAL" clId="{997080A7-D860-4212-AF21-A49D3D36DB95}" dt="2021-02-28T19:01:37.335" v="1352"/>
        <pc:sldMkLst>
          <pc:docMk/>
          <pc:sldMk cId="3387263866" sldId="323"/>
        </pc:sldMkLst>
        <pc:spChg chg="mod">
          <ac:chgData name="Colton Lacey" userId="6e1e9d9d-61eb-4e0c-a06e-16c2112b32aa" providerId="ADAL" clId="{997080A7-D860-4212-AF21-A49D3D36DB95}" dt="2021-02-28T19:01:37.335" v="1352"/>
          <ac:spMkLst>
            <pc:docMk/>
            <pc:sldMk cId="3387263866" sldId="323"/>
            <ac:spMk id="19459" creationId="{C3AA5613-A770-4D84-A0E9-60F4AA8C669F}"/>
          </ac:spMkLst>
        </pc:spChg>
      </pc:sldChg>
      <pc:sldChg chg="modSp mod">
        <pc:chgData name="Colton Lacey" userId="6e1e9d9d-61eb-4e0c-a06e-16c2112b32aa" providerId="ADAL" clId="{997080A7-D860-4212-AF21-A49D3D36DB95}" dt="2021-02-28T20:30:55.134" v="1602" actId="20577"/>
        <pc:sldMkLst>
          <pc:docMk/>
          <pc:sldMk cId="12113399" sldId="325"/>
        </pc:sldMkLst>
        <pc:spChg chg="mod">
          <ac:chgData name="Colton Lacey" userId="6e1e9d9d-61eb-4e0c-a06e-16c2112b32aa" providerId="ADAL" clId="{997080A7-D860-4212-AF21-A49D3D36DB95}" dt="2021-02-28T20:30:55.134" v="1602" actId="20577"/>
          <ac:spMkLst>
            <pc:docMk/>
            <pc:sldMk cId="12113399" sldId="325"/>
            <ac:spMk id="3" creationId="{C5CD78E4-9621-4520-B217-98B18E3F383F}"/>
          </ac:spMkLst>
        </pc:spChg>
      </pc:sldChg>
      <pc:sldChg chg="modSp add mod">
        <pc:chgData name="Colton Lacey" userId="6e1e9d9d-61eb-4e0c-a06e-16c2112b32aa" providerId="ADAL" clId="{997080A7-D860-4212-AF21-A49D3D36DB95}" dt="2021-02-28T18:25:20.425" v="518" actId="20577"/>
        <pc:sldMkLst>
          <pc:docMk/>
          <pc:sldMk cId="1450867007" sldId="326"/>
        </pc:sldMkLst>
        <pc:spChg chg="mod">
          <ac:chgData name="Colton Lacey" userId="6e1e9d9d-61eb-4e0c-a06e-16c2112b32aa" providerId="ADAL" clId="{997080A7-D860-4212-AF21-A49D3D36DB95}" dt="2021-02-28T18:25:20.425" v="518" actId="20577"/>
          <ac:spMkLst>
            <pc:docMk/>
            <pc:sldMk cId="1450867007" sldId="326"/>
            <ac:spMk id="19458" creationId="{F22E8786-6AAF-4627-BF46-BFA284DF0B0E}"/>
          </ac:spMkLst>
        </pc:spChg>
      </pc:sldChg>
      <pc:sldChg chg="addSp delSp modSp add mod">
        <pc:chgData name="Colton Lacey" userId="6e1e9d9d-61eb-4e0c-a06e-16c2112b32aa" providerId="ADAL" clId="{997080A7-D860-4212-AF21-A49D3D36DB95}" dt="2021-02-28T20:07:39.258" v="1549" actId="1076"/>
        <pc:sldMkLst>
          <pc:docMk/>
          <pc:sldMk cId="2675976023" sldId="327"/>
        </pc:sldMkLst>
        <pc:spChg chg="add del mod">
          <ac:chgData name="Colton Lacey" userId="6e1e9d9d-61eb-4e0c-a06e-16c2112b32aa" providerId="ADAL" clId="{997080A7-D860-4212-AF21-A49D3D36DB95}" dt="2021-02-28T18:37:15.207" v="729"/>
          <ac:spMkLst>
            <pc:docMk/>
            <pc:sldMk cId="2675976023" sldId="327"/>
            <ac:spMk id="3" creationId="{16F88264-4CEB-4FC1-8296-D9ACB4C165B9}"/>
          </ac:spMkLst>
        </pc:spChg>
        <pc:spChg chg="mod">
          <ac:chgData name="Colton Lacey" userId="6e1e9d9d-61eb-4e0c-a06e-16c2112b32aa" providerId="ADAL" clId="{997080A7-D860-4212-AF21-A49D3D36DB95}" dt="2021-02-28T20:06:28.136" v="1547" actId="1076"/>
          <ac:spMkLst>
            <pc:docMk/>
            <pc:sldMk cId="2675976023" sldId="327"/>
            <ac:spMk id="3" creationId="{E4F84ABB-1E81-4106-A96E-15A1ECA34047}"/>
          </ac:spMkLst>
        </pc:spChg>
        <pc:spChg chg="mod">
          <ac:chgData name="Colton Lacey" userId="6e1e9d9d-61eb-4e0c-a06e-16c2112b32aa" providerId="ADAL" clId="{997080A7-D860-4212-AF21-A49D3D36DB95}" dt="2021-02-28T19:04:30.734" v="1420" actId="1076"/>
          <ac:spMkLst>
            <pc:docMk/>
            <pc:sldMk cId="2675976023" sldId="327"/>
            <ac:spMk id="4" creationId="{3DD1586F-98DE-436C-BA18-27C8027D5C1B}"/>
          </ac:spMkLst>
        </pc:spChg>
        <pc:spChg chg="del mod">
          <ac:chgData name="Colton Lacey" userId="6e1e9d9d-61eb-4e0c-a06e-16c2112b32aa" providerId="ADAL" clId="{997080A7-D860-4212-AF21-A49D3D36DB95}" dt="2021-02-28T18:37:00.636" v="726" actId="478"/>
          <ac:spMkLst>
            <pc:docMk/>
            <pc:sldMk cId="2675976023" sldId="327"/>
            <ac:spMk id="5" creationId="{6733E2F7-5CD6-427E-86F0-8703E50459BE}"/>
          </ac:spMkLst>
        </pc:spChg>
        <pc:spChg chg="mod">
          <ac:chgData name="Colton Lacey" userId="6e1e9d9d-61eb-4e0c-a06e-16c2112b32aa" providerId="ADAL" clId="{997080A7-D860-4212-AF21-A49D3D36DB95}" dt="2021-02-28T20:07:28.715" v="1548" actId="1076"/>
          <ac:spMkLst>
            <pc:docMk/>
            <pc:sldMk cId="2675976023" sldId="327"/>
            <ac:spMk id="5" creationId="{E8833920-7715-4A31-B58C-838534703270}"/>
          </ac:spMkLst>
        </pc:spChg>
        <pc:spChg chg="add del mod">
          <ac:chgData name="Colton Lacey" userId="6e1e9d9d-61eb-4e0c-a06e-16c2112b32aa" providerId="ADAL" clId="{997080A7-D860-4212-AF21-A49D3D36DB95}" dt="2021-02-28T18:40:45.542" v="764"/>
          <ac:spMkLst>
            <pc:docMk/>
            <pc:sldMk cId="2675976023" sldId="327"/>
            <ac:spMk id="6" creationId="{EBD82AB8-CE6C-4D05-AE99-68F07D7D64C4}"/>
          </ac:spMkLst>
        </pc:spChg>
        <pc:spChg chg="mod">
          <ac:chgData name="Colton Lacey" userId="6e1e9d9d-61eb-4e0c-a06e-16c2112b32aa" providerId="ADAL" clId="{997080A7-D860-4212-AF21-A49D3D36DB95}" dt="2021-02-28T18:37:47.433" v="740" actId="20577"/>
          <ac:spMkLst>
            <pc:docMk/>
            <pc:sldMk cId="2675976023" sldId="327"/>
            <ac:spMk id="19458" creationId="{F22E8786-6AAF-4627-BF46-BFA284DF0B0E}"/>
          </ac:spMkLst>
        </pc:spChg>
        <pc:spChg chg="mod">
          <ac:chgData name="Colton Lacey" userId="6e1e9d9d-61eb-4e0c-a06e-16c2112b32aa" providerId="ADAL" clId="{997080A7-D860-4212-AF21-A49D3D36DB95}" dt="2021-02-28T20:07:39.258" v="1549" actId="1076"/>
          <ac:spMkLst>
            <pc:docMk/>
            <pc:sldMk cId="2675976023" sldId="327"/>
            <ac:spMk id="19459" creationId="{C3AA5613-A770-4D84-A0E9-60F4AA8C669F}"/>
          </ac:spMkLst>
        </pc:spChg>
        <pc:picChg chg="add mod">
          <ac:chgData name="Colton Lacey" userId="6e1e9d9d-61eb-4e0c-a06e-16c2112b32aa" providerId="ADAL" clId="{997080A7-D860-4212-AF21-A49D3D36DB95}" dt="2021-02-28T20:06:15.020" v="1544" actId="14100"/>
          <ac:picMkLst>
            <pc:docMk/>
            <pc:sldMk cId="2675976023" sldId="327"/>
            <ac:picMk id="9" creationId="{D23325BC-ECE6-4616-848F-BB23DE367F73}"/>
          </ac:picMkLst>
        </pc:picChg>
      </pc:sldChg>
    </pc:docChg>
  </pc:docChgLst>
  <pc:docChgLst>
    <pc:chgData name="Logan Alexander Faubion" userId="S::lf367@nau.edu::ca23724e-7679-4f79-b63b-543e294bf5fe" providerId="AD" clId="Web-{96FFA495-4DED-4415-BB61-8F9524EA78D2}"/>
    <pc:docChg chg="modSld">
      <pc:chgData name="Logan Alexander Faubion" userId="S::lf367@nau.edu::ca23724e-7679-4f79-b63b-543e294bf5fe" providerId="AD" clId="Web-{96FFA495-4DED-4415-BB61-8F9524EA78D2}" dt="2021-02-28T17:31:26.841" v="12" actId="1076"/>
      <pc:docMkLst>
        <pc:docMk/>
      </pc:docMkLst>
      <pc:sldChg chg="addSp delSp modSp">
        <pc:chgData name="Logan Alexander Faubion" userId="S::lf367@nau.edu::ca23724e-7679-4f79-b63b-543e294bf5fe" providerId="AD" clId="Web-{96FFA495-4DED-4415-BB61-8F9524EA78D2}" dt="2021-02-28T17:31:26.841" v="12" actId="1076"/>
        <pc:sldMkLst>
          <pc:docMk/>
          <pc:sldMk cId="0" sldId="309"/>
        </pc:sldMkLst>
        <pc:spChg chg="del mod">
          <ac:chgData name="Logan Alexander Faubion" userId="S::lf367@nau.edu::ca23724e-7679-4f79-b63b-543e294bf5fe" providerId="AD" clId="Web-{96FFA495-4DED-4415-BB61-8F9524EA78D2}" dt="2021-02-28T17:30:56.480" v="6"/>
          <ac:spMkLst>
            <pc:docMk/>
            <pc:sldMk cId="0" sldId="309"/>
            <ac:spMk id="16386" creationId="{B9CFA57F-D432-48FB-B8BE-6E0E3C312FD7}"/>
          </ac:spMkLst>
        </pc:spChg>
        <pc:spChg chg="del mod">
          <ac:chgData name="Logan Alexander Faubion" userId="S::lf367@nau.edu::ca23724e-7679-4f79-b63b-543e294bf5fe" providerId="AD" clId="Web-{96FFA495-4DED-4415-BB61-8F9524EA78D2}" dt="2021-02-28T17:30:53.651" v="4"/>
          <ac:spMkLst>
            <pc:docMk/>
            <pc:sldMk cId="0" sldId="309"/>
            <ac:spMk id="18437" creationId="{20430FD3-B344-49C4-9852-8D4099A1FB8E}"/>
          </ac:spMkLst>
        </pc:spChg>
        <pc:picChg chg="add mod">
          <ac:chgData name="Logan Alexander Faubion" userId="S::lf367@nau.edu::ca23724e-7679-4f79-b63b-543e294bf5fe" providerId="AD" clId="Web-{96FFA495-4DED-4415-BB61-8F9524EA78D2}" dt="2021-02-28T17:31:26.841" v="12" actId="1076"/>
          <ac:picMkLst>
            <pc:docMk/>
            <pc:sldMk cId="0" sldId="309"/>
            <ac:picMk id="2" creationId="{3ED1F048-5415-4892-9680-62F93E649886}"/>
          </ac:picMkLst>
        </pc:picChg>
      </pc:sldChg>
    </pc:docChg>
  </pc:docChgLst>
  <pc:docChgLst>
    <pc:chgData name="Emily" userId="e6735b90-ddf5-44ff-897f-61e3614c04d4" providerId="ADAL" clId="{534F32B2-5810-4AFF-B58F-392C154691B5}"/>
    <pc:docChg chg="modSld">
      <pc:chgData name="Emily" userId="e6735b90-ddf5-44ff-897f-61e3614c04d4" providerId="ADAL" clId="{534F32B2-5810-4AFF-B58F-392C154691B5}" dt="2021-03-01T00:02:20.121" v="38" actId="20577"/>
      <pc:docMkLst>
        <pc:docMk/>
      </pc:docMkLst>
      <pc:sldChg chg="modSp mod">
        <pc:chgData name="Emily" userId="e6735b90-ddf5-44ff-897f-61e3614c04d4" providerId="ADAL" clId="{534F32B2-5810-4AFF-B58F-392C154691B5}" dt="2021-03-01T00:02:20.121" v="38" actId="20577"/>
        <pc:sldMkLst>
          <pc:docMk/>
          <pc:sldMk cId="0" sldId="309"/>
        </pc:sldMkLst>
        <pc:spChg chg="mod">
          <ac:chgData name="Emily" userId="e6735b90-ddf5-44ff-897f-61e3614c04d4" providerId="ADAL" clId="{534F32B2-5810-4AFF-B58F-392C154691B5}" dt="2021-03-01T00:02:20.121" v="38" actId="20577"/>
          <ac:spMkLst>
            <pc:docMk/>
            <pc:sldMk cId="0" sldId="309"/>
            <ac:spMk id="18436" creationId="{23ABE1AD-F349-42B1-85D5-523FDF59BF12}"/>
          </ac:spMkLst>
        </pc:spChg>
      </pc:sldChg>
      <pc:sldChg chg="modSp mod">
        <pc:chgData name="Emily" userId="e6735b90-ddf5-44ff-897f-61e3614c04d4" providerId="ADAL" clId="{534F32B2-5810-4AFF-B58F-392C154691B5}" dt="2021-03-01T00:00:45.028" v="31" actId="255"/>
        <pc:sldMkLst>
          <pc:docMk/>
          <pc:sldMk cId="3088641692" sldId="321"/>
        </pc:sldMkLst>
        <pc:spChg chg="mod">
          <ac:chgData name="Emily" userId="e6735b90-ddf5-44ff-897f-61e3614c04d4" providerId="ADAL" clId="{534F32B2-5810-4AFF-B58F-392C154691B5}" dt="2021-03-01T00:00:45.028" v="31" actId="255"/>
          <ac:spMkLst>
            <pc:docMk/>
            <pc:sldMk cId="3088641692" sldId="321"/>
            <ac:spMk id="2" creationId="{96629D4B-F1F0-401A-B278-86E856B6B7DF}"/>
          </ac:spMkLst>
        </pc:spChg>
      </pc:sldChg>
      <pc:sldChg chg="modSp mod">
        <pc:chgData name="Emily" userId="e6735b90-ddf5-44ff-897f-61e3614c04d4" providerId="ADAL" clId="{534F32B2-5810-4AFF-B58F-392C154691B5}" dt="2021-02-28T23:45:20.058" v="25" actId="20577"/>
        <pc:sldMkLst>
          <pc:docMk/>
          <pc:sldMk cId="3387263866" sldId="323"/>
        </pc:sldMkLst>
        <pc:spChg chg="mod">
          <ac:chgData name="Emily" userId="e6735b90-ddf5-44ff-897f-61e3614c04d4" providerId="ADAL" clId="{534F32B2-5810-4AFF-B58F-392C154691B5}" dt="2021-02-28T23:45:20.058" v="25" actId="20577"/>
          <ac:spMkLst>
            <pc:docMk/>
            <pc:sldMk cId="3387263866" sldId="323"/>
            <ac:spMk id="19459" creationId="{C3AA5613-A770-4D84-A0E9-60F4AA8C669F}"/>
          </ac:spMkLst>
        </pc:spChg>
      </pc:sldChg>
    </pc:docChg>
  </pc:docChgLst>
  <pc:docChgLst>
    <pc:chgData name="Tyler Stephen Trebilcock" userId="S::tst66@nau.edu::fbe183bf-fa41-422b-af39-0629579a8e61" providerId="AD" clId="Web-{23B460F1-37C1-450E-BB03-D7D552350480}"/>
    <pc:docChg chg="modSld">
      <pc:chgData name="Tyler Stephen Trebilcock" userId="S::tst66@nau.edu::fbe183bf-fa41-422b-af39-0629579a8e61" providerId="AD" clId="Web-{23B460F1-37C1-450E-BB03-D7D552350480}" dt="2021-02-28T19:51:41.659" v="4"/>
      <pc:docMkLst>
        <pc:docMk/>
      </pc:docMkLst>
      <pc:sldChg chg="addSp modSp">
        <pc:chgData name="Tyler Stephen Trebilcock" userId="S::tst66@nau.edu::fbe183bf-fa41-422b-af39-0629579a8e61" providerId="AD" clId="Web-{23B460F1-37C1-450E-BB03-D7D552350480}" dt="2021-02-28T19:31:14.718" v="1" actId="1076"/>
        <pc:sldMkLst>
          <pc:docMk/>
          <pc:sldMk cId="2771858840" sldId="316"/>
        </pc:sldMkLst>
        <pc:picChg chg="add mod">
          <ac:chgData name="Tyler Stephen Trebilcock" userId="S::tst66@nau.edu::fbe183bf-fa41-422b-af39-0629579a8e61" providerId="AD" clId="Web-{23B460F1-37C1-450E-BB03-D7D552350480}" dt="2021-02-28T19:31:14.718" v="1" actId="1076"/>
          <ac:picMkLst>
            <pc:docMk/>
            <pc:sldMk cId="2771858840" sldId="316"/>
            <ac:picMk id="7" creationId="{DFB63A15-9E41-4719-98EC-1311C6134093}"/>
          </ac:picMkLst>
        </pc:picChg>
      </pc:sldChg>
      <pc:sldChg chg="addSp modSp">
        <pc:chgData name="Tyler Stephen Trebilcock" userId="S::tst66@nau.edu::fbe183bf-fa41-422b-af39-0629579a8e61" providerId="AD" clId="Web-{23B460F1-37C1-450E-BB03-D7D552350480}" dt="2021-02-28T19:51:41.659" v="4"/>
        <pc:sldMkLst>
          <pc:docMk/>
          <pc:sldMk cId="3106564030" sldId="324"/>
        </pc:sldMkLst>
        <pc:picChg chg="add mod">
          <ac:chgData name="Tyler Stephen Trebilcock" userId="S::tst66@nau.edu::fbe183bf-fa41-422b-af39-0629579a8e61" providerId="AD" clId="Web-{23B460F1-37C1-450E-BB03-D7D552350480}" dt="2021-02-28T19:51:27.018" v="3" actId="1076"/>
          <ac:picMkLst>
            <pc:docMk/>
            <pc:sldMk cId="3106564030" sldId="324"/>
            <ac:picMk id="14" creationId="{9CB01307-294B-4198-9B23-68E369E9AF2E}"/>
          </ac:picMkLst>
        </pc:picChg>
        <pc:picChg chg="add mod">
          <ac:chgData name="Tyler Stephen Trebilcock" userId="S::tst66@nau.edu::fbe183bf-fa41-422b-af39-0629579a8e61" providerId="AD" clId="Web-{23B460F1-37C1-450E-BB03-D7D552350480}" dt="2021-02-28T19:51:41.659" v="4"/>
          <ac:picMkLst>
            <pc:docMk/>
            <pc:sldMk cId="3106564030" sldId="324"/>
            <ac:picMk id="15" creationId="{F6B65078-87CD-464B-8D4F-7BA104E2E6C7}"/>
          </ac:picMkLst>
        </pc:picChg>
      </pc:sldChg>
    </pc:docChg>
  </pc:docChgLst>
  <pc:docChgLst>
    <pc:chgData name="Logan Alexander Faubion" userId="S::lf367@nau.edu::ca23724e-7679-4f79-b63b-543e294bf5fe" providerId="AD" clId="Web-{D5C0582A-F8EF-4622-B5CD-16A7F26FD457}"/>
    <pc:docChg chg="modSld">
      <pc:chgData name="Logan Alexander Faubion" userId="S::lf367@nau.edu::ca23724e-7679-4f79-b63b-543e294bf5fe" providerId="AD" clId="Web-{D5C0582A-F8EF-4622-B5CD-16A7F26FD457}" dt="2021-02-28T21:05:39.661" v="1868" actId="1076"/>
      <pc:docMkLst>
        <pc:docMk/>
      </pc:docMkLst>
      <pc:sldChg chg="addSp delSp modSp">
        <pc:chgData name="Logan Alexander Faubion" userId="S::lf367@nau.edu::ca23724e-7679-4f79-b63b-543e294bf5fe" providerId="AD" clId="Web-{D5C0582A-F8EF-4622-B5CD-16A7F26FD457}" dt="2021-02-28T20:56:00.016" v="1690" actId="20577"/>
        <pc:sldMkLst>
          <pc:docMk/>
          <pc:sldMk cId="0" sldId="309"/>
        </pc:sldMkLst>
        <pc:spChg chg="mod">
          <ac:chgData name="Logan Alexander Faubion" userId="S::lf367@nau.edu::ca23724e-7679-4f79-b63b-543e294bf5fe" providerId="AD" clId="Web-{D5C0582A-F8EF-4622-B5CD-16A7F26FD457}" dt="2021-02-28T20:56:00.016" v="1690" actId="20577"/>
          <ac:spMkLst>
            <pc:docMk/>
            <pc:sldMk cId="0" sldId="309"/>
            <ac:spMk id="3" creationId="{D6A67E77-C2ED-4D67-8516-3F43B98BBFFB}"/>
          </ac:spMkLst>
        </pc:spChg>
        <pc:spChg chg="mod">
          <ac:chgData name="Logan Alexander Faubion" userId="S::lf367@nau.edu::ca23724e-7679-4f79-b63b-543e294bf5fe" providerId="AD" clId="Web-{D5C0582A-F8EF-4622-B5CD-16A7F26FD457}" dt="2021-02-28T20:06:51.495" v="1317" actId="1076"/>
          <ac:spMkLst>
            <pc:docMk/>
            <pc:sldMk cId="0" sldId="309"/>
            <ac:spMk id="4" creationId="{0B87A7A7-1334-496B-81F6-0572856D9A44}"/>
          </ac:spMkLst>
        </pc:spChg>
        <pc:spChg chg="add mod">
          <ac:chgData name="Logan Alexander Faubion" userId="S::lf367@nau.edu::ca23724e-7679-4f79-b63b-543e294bf5fe" providerId="AD" clId="Web-{D5C0582A-F8EF-4622-B5CD-16A7F26FD457}" dt="2021-02-28T19:07:01.825" v="1099" actId="20577"/>
          <ac:spMkLst>
            <pc:docMk/>
            <pc:sldMk cId="0" sldId="309"/>
            <ac:spMk id="7" creationId="{D33DC447-D152-4923-9B63-CE04A60FA7E1}"/>
          </ac:spMkLst>
        </pc:spChg>
        <pc:spChg chg="mod">
          <ac:chgData name="Logan Alexander Faubion" userId="S::lf367@nau.edu::ca23724e-7679-4f79-b63b-543e294bf5fe" providerId="AD" clId="Web-{D5C0582A-F8EF-4622-B5CD-16A7F26FD457}" dt="2021-02-28T20:55:57.328" v="1689" actId="1076"/>
          <ac:spMkLst>
            <pc:docMk/>
            <pc:sldMk cId="0" sldId="309"/>
            <ac:spMk id="18436" creationId="{23ABE1AD-F349-42B1-85D5-523FDF59BF12}"/>
          </ac:spMkLst>
        </pc:spChg>
        <pc:picChg chg="mod">
          <ac:chgData name="Logan Alexander Faubion" userId="S::lf367@nau.edu::ca23724e-7679-4f79-b63b-543e294bf5fe" providerId="AD" clId="Web-{D5C0582A-F8EF-4622-B5CD-16A7F26FD457}" dt="2021-02-28T20:06:54.854" v="1318" actId="1076"/>
          <ac:picMkLst>
            <pc:docMk/>
            <pc:sldMk cId="0" sldId="309"/>
            <ac:picMk id="2" creationId="{3ED1F048-5415-4892-9680-62F93E649886}"/>
          </ac:picMkLst>
        </pc:picChg>
        <pc:picChg chg="del mod modCrop">
          <ac:chgData name="Logan Alexander Faubion" userId="S::lf367@nau.edu::ca23724e-7679-4f79-b63b-543e294bf5fe" providerId="AD" clId="Web-{D5C0582A-F8EF-4622-B5CD-16A7F26FD457}" dt="2021-02-28T18:10:34.273" v="528"/>
          <ac:picMkLst>
            <pc:docMk/>
            <pc:sldMk cId="0" sldId="309"/>
            <ac:picMk id="4" creationId="{6F454D36-6F27-4CD3-9AC9-24772D5ED701}"/>
          </ac:picMkLst>
        </pc:picChg>
        <pc:picChg chg="add mod modCrop">
          <ac:chgData name="Logan Alexander Faubion" userId="S::lf367@nau.edu::ca23724e-7679-4f79-b63b-543e294bf5fe" providerId="AD" clId="Web-{D5C0582A-F8EF-4622-B5CD-16A7F26FD457}" dt="2021-02-28T19:06:53.700" v="1097" actId="1076"/>
          <ac:picMkLst>
            <pc:docMk/>
            <pc:sldMk cId="0" sldId="309"/>
            <ac:picMk id="5" creationId="{17A0F0F8-1750-4A58-A622-60787643E1EF}"/>
          </ac:picMkLst>
        </pc:picChg>
        <pc:picChg chg="add mod modCrop">
          <ac:chgData name="Logan Alexander Faubion" userId="S::lf367@nau.edu::ca23724e-7679-4f79-b63b-543e294bf5fe" providerId="AD" clId="Web-{D5C0582A-F8EF-4622-B5CD-16A7F26FD457}" dt="2021-02-28T18:16:02.057" v="577" actId="1076"/>
          <ac:picMkLst>
            <pc:docMk/>
            <pc:sldMk cId="0" sldId="309"/>
            <ac:picMk id="5" creationId="{39485297-8607-4047-BEAF-7119F4277DCB}"/>
          </ac:picMkLst>
        </pc:picChg>
        <pc:picChg chg="add mod">
          <ac:chgData name="Logan Alexander Faubion" userId="S::lf367@nau.edu::ca23724e-7679-4f79-b63b-543e294bf5fe" providerId="AD" clId="Web-{D5C0582A-F8EF-4622-B5CD-16A7F26FD457}" dt="2021-02-28T19:01:58.527" v="1080" actId="1076"/>
          <ac:picMkLst>
            <pc:docMk/>
            <pc:sldMk cId="0" sldId="309"/>
            <ac:picMk id="8" creationId="{2958627B-2E42-435C-AC82-751786462CE7}"/>
          </ac:picMkLst>
        </pc:picChg>
        <pc:picChg chg="add mod">
          <ac:chgData name="Logan Alexander Faubion" userId="S::lf367@nau.edu::ca23724e-7679-4f79-b63b-543e294bf5fe" providerId="AD" clId="Web-{D5C0582A-F8EF-4622-B5CD-16A7F26FD457}" dt="2021-02-28T19:02:00.527" v="1081" actId="1076"/>
          <ac:picMkLst>
            <pc:docMk/>
            <pc:sldMk cId="0" sldId="309"/>
            <ac:picMk id="9" creationId="{A65732FB-CB14-40BA-97A4-9E811BB28B68}"/>
          </ac:picMkLst>
        </pc:picChg>
        <pc:picChg chg="mod">
          <ac:chgData name="Logan Alexander Faubion" userId="S::lf367@nau.edu::ca23724e-7679-4f79-b63b-543e294bf5fe" providerId="AD" clId="Web-{D5C0582A-F8EF-4622-B5CD-16A7F26FD457}" dt="2021-02-28T19:06:50.090" v="1096" actId="1076"/>
          <ac:picMkLst>
            <pc:docMk/>
            <pc:sldMk cId="0" sldId="309"/>
            <ac:picMk id="1028" creationId="{A8071BD8-0066-4FB0-8493-5190AF37C3E4}"/>
          </ac:picMkLst>
        </pc:picChg>
      </pc:sldChg>
      <pc:sldChg chg="addSp modSp">
        <pc:chgData name="Logan Alexander Faubion" userId="S::lf367@nau.edu::ca23724e-7679-4f79-b63b-543e294bf5fe" providerId="AD" clId="Web-{D5C0582A-F8EF-4622-B5CD-16A7F26FD457}" dt="2021-02-28T21:05:39.661" v="1868" actId="1076"/>
        <pc:sldMkLst>
          <pc:docMk/>
          <pc:sldMk cId="0" sldId="313"/>
        </pc:sldMkLst>
        <pc:spChg chg="add mod">
          <ac:chgData name="Logan Alexander Faubion" userId="S::lf367@nau.edu::ca23724e-7679-4f79-b63b-543e294bf5fe" providerId="AD" clId="Web-{D5C0582A-F8EF-4622-B5CD-16A7F26FD457}" dt="2021-02-28T20:57:41.820" v="1696" actId="1076"/>
          <ac:spMkLst>
            <pc:docMk/>
            <pc:sldMk cId="0" sldId="313"/>
            <ac:spMk id="3" creationId="{FDCD6B41-921D-4D9D-B648-CB5CB7EF51FE}"/>
          </ac:spMkLst>
        </pc:spChg>
        <pc:spChg chg="mod">
          <ac:chgData name="Logan Alexander Faubion" userId="S::lf367@nau.edu::ca23724e-7679-4f79-b63b-543e294bf5fe" providerId="AD" clId="Web-{D5C0582A-F8EF-4622-B5CD-16A7F26FD457}" dt="2021-02-28T20:06:25.760" v="1314" actId="1076"/>
          <ac:spMkLst>
            <pc:docMk/>
            <pc:sldMk cId="0" sldId="313"/>
            <ac:spMk id="4" creationId="{548F89EC-AC6B-4095-8DF7-49660A03B44C}"/>
          </ac:spMkLst>
        </pc:spChg>
        <pc:spChg chg="mod">
          <ac:chgData name="Logan Alexander Faubion" userId="S::lf367@nau.edu::ca23724e-7679-4f79-b63b-543e294bf5fe" providerId="AD" clId="Web-{D5C0582A-F8EF-4622-B5CD-16A7F26FD457}" dt="2021-02-28T21:05:39.661" v="1868" actId="1076"/>
          <ac:spMkLst>
            <pc:docMk/>
            <pc:sldMk cId="0" sldId="313"/>
            <ac:spMk id="18435" creationId="{F7C3DE06-F824-4967-9672-C5FDDA06042A}"/>
          </ac:spMkLst>
        </pc:spChg>
        <pc:spChg chg="mod">
          <ac:chgData name="Logan Alexander Faubion" userId="S::lf367@nau.edu::ca23724e-7679-4f79-b63b-543e294bf5fe" providerId="AD" clId="Web-{D5C0582A-F8EF-4622-B5CD-16A7F26FD457}" dt="2021-02-28T20:06:19.135" v="1313" actId="1076"/>
          <ac:spMkLst>
            <pc:docMk/>
            <pc:sldMk cId="0" sldId="313"/>
            <ac:spMk id="18437" creationId="{BA4B447A-6213-4A54-9F12-6AB8EFF86411}"/>
          </ac:spMkLst>
        </pc:spChg>
        <pc:graphicFrameChg chg="mod modGraphic">
          <ac:chgData name="Logan Alexander Faubion" userId="S::lf367@nau.edu::ca23724e-7679-4f79-b63b-543e294bf5fe" providerId="AD" clId="Web-{D5C0582A-F8EF-4622-B5CD-16A7F26FD457}" dt="2021-02-28T20:57:34.820" v="1693"/>
          <ac:graphicFrameMkLst>
            <pc:docMk/>
            <pc:sldMk cId="0" sldId="313"/>
            <ac:graphicFrameMk id="2" creationId="{80DEA11C-9031-45F9-A3AE-5B5CC92D2ACA}"/>
          </ac:graphicFrameMkLst>
        </pc:graphicFrameChg>
      </pc:sldChg>
      <pc:sldChg chg="modSp">
        <pc:chgData name="Logan Alexander Faubion" userId="S::lf367@nau.edu::ca23724e-7679-4f79-b63b-543e294bf5fe" providerId="AD" clId="Web-{D5C0582A-F8EF-4622-B5CD-16A7F26FD457}" dt="2021-02-28T20:32:15.907" v="1429" actId="20577"/>
        <pc:sldMkLst>
          <pc:docMk/>
          <pc:sldMk cId="0" sldId="314"/>
        </pc:sldMkLst>
        <pc:spChg chg="mod">
          <ac:chgData name="Logan Alexander Faubion" userId="S::lf367@nau.edu::ca23724e-7679-4f79-b63b-543e294bf5fe" providerId="AD" clId="Web-{D5C0582A-F8EF-4622-B5CD-16A7F26FD457}" dt="2021-02-28T20:06:06.244" v="1309" actId="1076"/>
          <ac:spMkLst>
            <pc:docMk/>
            <pc:sldMk cId="0" sldId="314"/>
            <ac:spMk id="2" creationId="{886C471A-AE0C-42A3-B1C1-007131A17A02}"/>
          </ac:spMkLst>
        </pc:spChg>
        <pc:spChg chg="mod">
          <ac:chgData name="Logan Alexander Faubion" userId="S::lf367@nau.edu::ca23724e-7679-4f79-b63b-543e294bf5fe" providerId="AD" clId="Web-{D5C0582A-F8EF-4622-B5CD-16A7F26FD457}" dt="2021-02-28T20:32:15.907" v="1429" actId="20577"/>
          <ac:spMkLst>
            <pc:docMk/>
            <pc:sldMk cId="0" sldId="314"/>
            <ac:spMk id="5" creationId="{5C215449-ED65-4DB0-9A97-27405AD80B22}"/>
          </ac:spMkLst>
        </pc:spChg>
      </pc:sldChg>
      <pc:sldChg chg="modSp">
        <pc:chgData name="Logan Alexander Faubion" userId="S::lf367@nau.edu::ca23724e-7679-4f79-b63b-543e294bf5fe" providerId="AD" clId="Web-{D5C0582A-F8EF-4622-B5CD-16A7F26FD457}" dt="2021-02-28T20:32:22.313" v="1434" actId="20577"/>
        <pc:sldMkLst>
          <pc:docMk/>
          <pc:sldMk cId="2785022425" sldId="315"/>
        </pc:sldMkLst>
        <pc:spChg chg="mod">
          <ac:chgData name="Logan Alexander Faubion" userId="S::lf367@nau.edu::ca23724e-7679-4f79-b63b-543e294bf5fe" providerId="AD" clId="Web-{D5C0582A-F8EF-4622-B5CD-16A7F26FD457}" dt="2021-02-28T20:32:22.313" v="1434" actId="20577"/>
          <ac:spMkLst>
            <pc:docMk/>
            <pc:sldMk cId="2785022425" sldId="315"/>
            <ac:spMk id="5" creationId="{53E3B201-2530-42B7-96F1-5089E7F75242}"/>
          </ac:spMkLst>
        </pc:spChg>
        <pc:spChg chg="mod">
          <ac:chgData name="Logan Alexander Faubion" userId="S::lf367@nau.edu::ca23724e-7679-4f79-b63b-543e294bf5fe" providerId="AD" clId="Web-{D5C0582A-F8EF-4622-B5CD-16A7F26FD457}" dt="2021-02-28T19:03:00.187" v="1083" actId="1076"/>
          <ac:spMkLst>
            <pc:docMk/>
            <pc:sldMk cId="2785022425" sldId="315"/>
            <ac:spMk id="19459" creationId="{C3AA5613-A770-4D84-A0E9-60F4AA8C669F}"/>
          </ac:spMkLst>
        </pc:spChg>
        <pc:picChg chg="mod modCrop">
          <ac:chgData name="Logan Alexander Faubion" userId="S::lf367@nau.edu::ca23724e-7679-4f79-b63b-543e294bf5fe" providerId="AD" clId="Web-{D5C0582A-F8EF-4622-B5CD-16A7F26FD457}" dt="2021-02-28T18:05:53.694" v="515" actId="1076"/>
          <ac:picMkLst>
            <pc:docMk/>
            <pc:sldMk cId="2785022425" sldId="315"/>
            <ac:picMk id="2" creationId="{3858D711-6806-42CD-A4C0-8FB0289CECE7}"/>
          </ac:picMkLst>
        </pc:picChg>
        <pc:picChg chg="mod ord">
          <ac:chgData name="Logan Alexander Faubion" userId="S::lf367@nau.edu::ca23724e-7679-4f79-b63b-543e294bf5fe" providerId="AD" clId="Web-{D5C0582A-F8EF-4622-B5CD-16A7F26FD457}" dt="2021-02-28T18:12:20.966" v="542" actId="14100"/>
          <ac:picMkLst>
            <pc:docMk/>
            <pc:sldMk cId="2785022425" sldId="315"/>
            <ac:picMk id="3" creationId="{5448133A-A231-46FC-A02A-752ABD61B35B}"/>
          </ac:picMkLst>
        </pc:picChg>
      </pc:sldChg>
      <pc:sldChg chg="delSp modSp">
        <pc:chgData name="Logan Alexander Faubion" userId="S::lf367@nau.edu::ca23724e-7679-4f79-b63b-543e294bf5fe" providerId="AD" clId="Web-{D5C0582A-F8EF-4622-B5CD-16A7F26FD457}" dt="2021-02-28T21:01:40.366" v="1813" actId="20577"/>
        <pc:sldMkLst>
          <pc:docMk/>
          <pc:sldMk cId="2771858840" sldId="316"/>
        </pc:sldMkLst>
        <pc:spChg chg="mod">
          <ac:chgData name="Logan Alexander Faubion" userId="S::lf367@nau.edu::ca23724e-7679-4f79-b63b-543e294bf5fe" providerId="AD" clId="Web-{D5C0582A-F8EF-4622-B5CD-16A7F26FD457}" dt="2021-02-28T20:05:47.025" v="1300" actId="1076"/>
          <ac:spMkLst>
            <pc:docMk/>
            <pc:sldMk cId="2771858840" sldId="316"/>
            <ac:spMk id="3" creationId="{A0A6C9D7-05E1-434E-8798-8F657779E56C}"/>
          </ac:spMkLst>
        </pc:spChg>
        <pc:spChg chg="del">
          <ac:chgData name="Logan Alexander Faubion" userId="S::lf367@nau.edu::ca23724e-7679-4f79-b63b-543e294bf5fe" providerId="AD" clId="Web-{D5C0582A-F8EF-4622-B5CD-16A7F26FD457}" dt="2021-02-28T20:05:38.524" v="1298"/>
          <ac:spMkLst>
            <pc:docMk/>
            <pc:sldMk cId="2771858840" sldId="316"/>
            <ac:spMk id="4" creationId="{3DD1586F-98DE-436C-BA18-27C8027D5C1B}"/>
          </ac:spMkLst>
        </pc:spChg>
        <pc:spChg chg="mod">
          <ac:chgData name="Logan Alexander Faubion" userId="S::lf367@nau.edu::ca23724e-7679-4f79-b63b-543e294bf5fe" providerId="AD" clId="Web-{D5C0582A-F8EF-4622-B5CD-16A7F26FD457}" dt="2021-02-28T20:32:05.391" v="1422" actId="20577"/>
          <ac:spMkLst>
            <pc:docMk/>
            <pc:sldMk cId="2771858840" sldId="316"/>
            <ac:spMk id="5" creationId="{9A900332-D8FE-4EEA-BF8E-F887C179BB40}"/>
          </ac:spMkLst>
        </pc:spChg>
        <pc:spChg chg="mod">
          <ac:chgData name="Logan Alexander Faubion" userId="S::lf367@nau.edu::ca23724e-7679-4f79-b63b-543e294bf5fe" providerId="AD" clId="Web-{D5C0582A-F8EF-4622-B5CD-16A7F26FD457}" dt="2021-02-28T21:01:40.366" v="1813" actId="20577"/>
          <ac:spMkLst>
            <pc:docMk/>
            <pc:sldMk cId="2771858840" sldId="316"/>
            <ac:spMk id="6" creationId="{8782E525-D964-4CAF-B1FC-89B9F4279BA2}"/>
          </ac:spMkLst>
        </pc:spChg>
        <pc:spChg chg="mod">
          <ac:chgData name="Logan Alexander Faubion" userId="S::lf367@nau.edu::ca23724e-7679-4f79-b63b-543e294bf5fe" providerId="AD" clId="Web-{D5C0582A-F8EF-4622-B5CD-16A7F26FD457}" dt="2021-02-28T20:31:57.750" v="1418" actId="1076"/>
          <ac:spMkLst>
            <pc:docMk/>
            <pc:sldMk cId="2771858840" sldId="316"/>
            <ac:spMk id="10" creationId="{96FC5460-422B-42CF-A1FD-D0AFB921E0D0}"/>
          </ac:spMkLst>
        </pc:spChg>
        <pc:spChg chg="mod">
          <ac:chgData name="Logan Alexander Faubion" userId="S::lf367@nau.edu::ca23724e-7679-4f79-b63b-543e294bf5fe" providerId="AD" clId="Web-{D5C0582A-F8EF-4622-B5CD-16A7F26FD457}" dt="2021-02-28T20:58:10.916" v="1701" actId="1076"/>
          <ac:spMkLst>
            <pc:docMk/>
            <pc:sldMk cId="2771858840" sldId="316"/>
            <ac:spMk id="11" creationId="{6877E418-9C97-4CB3-B49F-1B2BFBE871C4}"/>
          </ac:spMkLst>
        </pc:spChg>
        <pc:picChg chg="mod">
          <ac:chgData name="Logan Alexander Faubion" userId="S::lf367@nau.edu::ca23724e-7679-4f79-b63b-543e294bf5fe" providerId="AD" clId="Web-{D5C0582A-F8EF-4622-B5CD-16A7F26FD457}" dt="2021-02-28T19:14:06.851" v="1131" actId="1076"/>
          <ac:picMkLst>
            <pc:docMk/>
            <pc:sldMk cId="2771858840" sldId="316"/>
            <ac:picMk id="2" creationId="{6C15C075-13F5-428F-BDD3-8F9990EAF935}"/>
          </ac:picMkLst>
        </pc:picChg>
        <pc:picChg chg="mod">
          <ac:chgData name="Logan Alexander Faubion" userId="S::lf367@nau.edu::ca23724e-7679-4f79-b63b-543e294bf5fe" providerId="AD" clId="Web-{D5C0582A-F8EF-4622-B5CD-16A7F26FD457}" dt="2021-02-28T20:58:05.087" v="1699" actId="1076"/>
          <ac:picMkLst>
            <pc:docMk/>
            <pc:sldMk cId="2771858840" sldId="316"/>
            <ac:picMk id="8" creationId="{7479C97D-7762-41CC-9847-82E94474676D}"/>
          </ac:picMkLst>
        </pc:picChg>
        <pc:picChg chg="mod">
          <ac:chgData name="Logan Alexander Faubion" userId="S::lf367@nau.edu::ca23724e-7679-4f79-b63b-543e294bf5fe" providerId="AD" clId="Web-{D5C0582A-F8EF-4622-B5CD-16A7F26FD457}" dt="2021-02-28T20:31:38.453" v="1412" actId="1076"/>
          <ac:picMkLst>
            <pc:docMk/>
            <pc:sldMk cId="2771858840" sldId="316"/>
            <ac:picMk id="9" creationId="{5C8CA370-99E4-4B0E-ABF4-5A057DA6DB0A}"/>
          </ac:picMkLst>
        </pc:picChg>
      </pc:sldChg>
      <pc:sldChg chg="modSp">
        <pc:chgData name="Logan Alexander Faubion" userId="S::lf367@nau.edu::ca23724e-7679-4f79-b63b-543e294bf5fe" providerId="AD" clId="Web-{D5C0582A-F8EF-4622-B5CD-16A7F26FD457}" dt="2021-02-28T20:54:57.684" v="1681" actId="1076"/>
        <pc:sldMkLst>
          <pc:docMk/>
          <pc:sldMk cId="2898916553" sldId="317"/>
        </pc:sldMkLst>
        <pc:spChg chg="mod">
          <ac:chgData name="Logan Alexander Faubion" userId="S::lf367@nau.edu::ca23724e-7679-4f79-b63b-543e294bf5fe" providerId="AD" clId="Web-{D5C0582A-F8EF-4622-B5CD-16A7F26FD457}" dt="2021-02-28T20:54:57.684" v="1681" actId="1076"/>
          <ac:spMkLst>
            <pc:docMk/>
            <pc:sldMk cId="2898916553" sldId="317"/>
            <ac:spMk id="3" creationId="{FCE8D3B3-46D3-417C-A31A-475B2016815D}"/>
          </ac:spMkLst>
        </pc:spChg>
        <pc:spChg chg="mod">
          <ac:chgData name="Logan Alexander Faubion" userId="S::lf367@nau.edu::ca23724e-7679-4f79-b63b-543e294bf5fe" providerId="AD" clId="Web-{D5C0582A-F8EF-4622-B5CD-16A7F26FD457}" dt="2021-02-28T20:05:21.212" v="1294" actId="1076"/>
          <ac:spMkLst>
            <pc:docMk/>
            <pc:sldMk cId="2898916553" sldId="317"/>
            <ac:spMk id="4" creationId="{3DD1586F-98DE-436C-BA18-27C8027D5C1B}"/>
          </ac:spMkLst>
        </pc:spChg>
        <pc:spChg chg="mod">
          <ac:chgData name="Logan Alexander Faubion" userId="S::lf367@nau.edu::ca23724e-7679-4f79-b63b-543e294bf5fe" providerId="AD" clId="Web-{D5C0582A-F8EF-4622-B5CD-16A7F26FD457}" dt="2021-02-28T20:33:42.518" v="1525"/>
          <ac:spMkLst>
            <pc:docMk/>
            <pc:sldMk cId="2898916553" sldId="317"/>
            <ac:spMk id="5" creationId="{672EDB2C-3B16-4191-9D1D-28922871543B}"/>
          </ac:spMkLst>
        </pc:spChg>
        <pc:picChg chg="mod">
          <ac:chgData name="Logan Alexander Faubion" userId="S::lf367@nau.edu::ca23724e-7679-4f79-b63b-543e294bf5fe" providerId="AD" clId="Web-{D5C0582A-F8EF-4622-B5CD-16A7F26FD457}" dt="2021-02-28T19:18:33.257" v="1235" actId="1076"/>
          <ac:picMkLst>
            <pc:docMk/>
            <pc:sldMk cId="2898916553" sldId="317"/>
            <ac:picMk id="2" creationId="{66FBB245-20AE-4EF7-91D8-1BCCD3F9545A}"/>
          </ac:picMkLst>
        </pc:picChg>
      </pc:sldChg>
      <pc:sldChg chg="addSp delSp modSp">
        <pc:chgData name="Logan Alexander Faubion" userId="S::lf367@nau.edu::ca23724e-7679-4f79-b63b-543e294bf5fe" providerId="AD" clId="Web-{D5C0582A-F8EF-4622-B5CD-16A7F26FD457}" dt="2021-02-28T21:01:17.099" v="1806" actId="20577"/>
        <pc:sldMkLst>
          <pc:docMk/>
          <pc:sldMk cId="2754044246" sldId="318"/>
        </pc:sldMkLst>
        <pc:spChg chg="mod">
          <ac:chgData name="Logan Alexander Faubion" userId="S::lf367@nau.edu::ca23724e-7679-4f79-b63b-543e294bf5fe" providerId="AD" clId="Web-{D5C0582A-F8EF-4622-B5CD-16A7F26FD457}" dt="2021-02-28T20:34:37.723" v="1550" actId="20577"/>
          <ac:spMkLst>
            <pc:docMk/>
            <pc:sldMk cId="2754044246" sldId="318"/>
            <ac:spMk id="3" creationId="{3424710C-1851-46F5-9B2F-165EC4921F85}"/>
          </ac:spMkLst>
        </pc:spChg>
        <pc:spChg chg="del">
          <ac:chgData name="Logan Alexander Faubion" userId="S::lf367@nau.edu::ca23724e-7679-4f79-b63b-543e294bf5fe" providerId="AD" clId="Web-{D5C0582A-F8EF-4622-B5CD-16A7F26FD457}" dt="2021-02-28T20:04:50.680" v="1289"/>
          <ac:spMkLst>
            <pc:docMk/>
            <pc:sldMk cId="2754044246" sldId="318"/>
            <ac:spMk id="4" creationId="{3DD1586F-98DE-436C-BA18-27C8027D5C1B}"/>
          </ac:spMkLst>
        </pc:spChg>
        <pc:spChg chg="mod">
          <ac:chgData name="Logan Alexander Faubion" userId="S::lf367@nau.edu::ca23724e-7679-4f79-b63b-543e294bf5fe" providerId="AD" clId="Web-{D5C0582A-F8EF-4622-B5CD-16A7F26FD457}" dt="2021-02-28T21:01:17.099" v="1806" actId="20577"/>
          <ac:spMkLst>
            <pc:docMk/>
            <pc:sldMk cId="2754044246" sldId="318"/>
            <ac:spMk id="5" creationId="{6733E2F7-5CD6-427E-86F0-8703E50459BE}"/>
          </ac:spMkLst>
        </pc:spChg>
        <pc:spChg chg="mod">
          <ac:chgData name="Logan Alexander Faubion" userId="S::lf367@nau.edu::ca23724e-7679-4f79-b63b-543e294bf5fe" providerId="AD" clId="Web-{D5C0582A-F8EF-4622-B5CD-16A7F26FD457}" dt="2021-02-28T18:12:34.342" v="545" actId="20577"/>
          <ac:spMkLst>
            <pc:docMk/>
            <pc:sldMk cId="2754044246" sldId="318"/>
            <ac:spMk id="19459" creationId="{C3AA5613-A770-4D84-A0E9-60F4AA8C669F}"/>
          </ac:spMkLst>
        </pc:spChg>
        <pc:picChg chg="add mod modCrop">
          <ac:chgData name="Logan Alexander Faubion" userId="S::lf367@nau.edu::ca23724e-7679-4f79-b63b-543e294bf5fe" providerId="AD" clId="Web-{D5C0582A-F8EF-4622-B5CD-16A7F26FD457}" dt="2021-02-28T17:54:04.638" v="458" actId="14100"/>
          <ac:picMkLst>
            <pc:docMk/>
            <pc:sldMk cId="2754044246" sldId="318"/>
            <ac:picMk id="2" creationId="{F75C0573-FEF9-4E74-8DD2-5DDFDD41DF0B}"/>
          </ac:picMkLst>
        </pc:picChg>
      </pc:sldChg>
      <pc:sldChg chg="modSp">
        <pc:chgData name="Logan Alexander Faubion" userId="S::lf367@nau.edu::ca23724e-7679-4f79-b63b-543e294bf5fe" providerId="AD" clId="Web-{D5C0582A-F8EF-4622-B5CD-16A7F26FD457}" dt="2021-02-28T18:26:46.172" v="726" actId="20577"/>
        <pc:sldMkLst>
          <pc:docMk/>
          <pc:sldMk cId="3071238462" sldId="319"/>
        </pc:sldMkLst>
        <pc:spChg chg="mod">
          <ac:chgData name="Logan Alexander Faubion" userId="S::lf367@nau.edu::ca23724e-7679-4f79-b63b-543e294bf5fe" providerId="AD" clId="Web-{D5C0582A-F8EF-4622-B5CD-16A7F26FD457}" dt="2021-02-28T18:26:46.172" v="726" actId="20577"/>
          <ac:spMkLst>
            <pc:docMk/>
            <pc:sldMk cId="3071238462" sldId="319"/>
            <ac:spMk id="2" creationId="{1D18BAAC-4296-400C-B508-BB720BCB2599}"/>
          </ac:spMkLst>
        </pc:spChg>
      </pc:sldChg>
      <pc:sldChg chg="addSp modSp">
        <pc:chgData name="Logan Alexander Faubion" userId="S::lf367@nau.edu::ca23724e-7679-4f79-b63b-543e294bf5fe" providerId="AD" clId="Web-{D5C0582A-F8EF-4622-B5CD-16A7F26FD457}" dt="2021-02-28T21:00:03.798" v="1750" actId="1076"/>
        <pc:sldMkLst>
          <pc:docMk/>
          <pc:sldMk cId="2155177217" sldId="320"/>
        </pc:sldMkLst>
        <pc:spChg chg="mod">
          <ac:chgData name="Logan Alexander Faubion" userId="S::lf367@nau.edu::ca23724e-7679-4f79-b63b-543e294bf5fe" providerId="AD" clId="Web-{D5C0582A-F8EF-4622-B5CD-16A7F26FD457}" dt="2021-02-28T21:00:03.798" v="1750" actId="1076"/>
          <ac:spMkLst>
            <pc:docMk/>
            <pc:sldMk cId="2155177217" sldId="320"/>
            <ac:spMk id="2" creationId="{AEC7CA55-CBCD-4A56-880F-B92AB89B2711}"/>
          </ac:spMkLst>
        </pc:spChg>
        <pc:spChg chg="add mod">
          <ac:chgData name="Logan Alexander Faubion" userId="S::lf367@nau.edu::ca23724e-7679-4f79-b63b-543e294bf5fe" providerId="AD" clId="Web-{D5C0582A-F8EF-4622-B5CD-16A7F26FD457}" dt="2021-02-28T20:37:16.257" v="1679"/>
          <ac:spMkLst>
            <pc:docMk/>
            <pc:sldMk cId="2155177217" sldId="320"/>
            <ac:spMk id="5" creationId="{B81DAE97-5DAF-42C9-BA98-281200E70A6F}"/>
          </ac:spMkLst>
        </pc:spChg>
        <pc:graphicFrameChg chg="mod modGraphic">
          <ac:chgData name="Logan Alexander Faubion" userId="S::lf367@nau.edu::ca23724e-7679-4f79-b63b-543e294bf5fe" providerId="AD" clId="Web-{D5C0582A-F8EF-4622-B5CD-16A7F26FD457}" dt="2021-02-28T20:37:05.632" v="1675" actId="1076"/>
          <ac:graphicFrameMkLst>
            <pc:docMk/>
            <pc:sldMk cId="2155177217" sldId="320"/>
            <ac:graphicFrameMk id="3" creationId="{3DF4CD1E-FCE7-4AA4-823F-D1CA73A0BC06}"/>
          </ac:graphicFrameMkLst>
        </pc:graphicFrameChg>
      </pc:sldChg>
      <pc:sldChg chg="delSp modSp">
        <pc:chgData name="Logan Alexander Faubion" userId="S::lf367@nau.edu::ca23724e-7679-4f79-b63b-543e294bf5fe" providerId="AD" clId="Web-{D5C0582A-F8EF-4622-B5CD-16A7F26FD457}" dt="2021-02-28T20:03:25.240" v="1271" actId="1076"/>
        <pc:sldMkLst>
          <pc:docMk/>
          <pc:sldMk cId="3088641692" sldId="321"/>
        </pc:sldMkLst>
        <pc:spChg chg="mod">
          <ac:chgData name="Logan Alexander Faubion" userId="S::lf367@nau.edu::ca23724e-7679-4f79-b63b-543e294bf5fe" providerId="AD" clId="Web-{D5C0582A-F8EF-4622-B5CD-16A7F26FD457}" dt="2021-02-28T18:46:37.912" v="947" actId="20577"/>
          <ac:spMkLst>
            <pc:docMk/>
            <pc:sldMk cId="3088641692" sldId="321"/>
            <ac:spMk id="2" creationId="{96629D4B-F1F0-401A-B278-86E856B6B7DF}"/>
          </ac:spMkLst>
        </pc:spChg>
        <pc:spChg chg="del mod">
          <ac:chgData name="Logan Alexander Faubion" userId="S::lf367@nau.edu::ca23724e-7679-4f79-b63b-543e294bf5fe" providerId="AD" clId="Web-{D5C0582A-F8EF-4622-B5CD-16A7F26FD457}" dt="2021-02-28T20:03:10.412" v="1267"/>
          <ac:spMkLst>
            <pc:docMk/>
            <pc:sldMk cId="3088641692" sldId="321"/>
            <ac:spMk id="4" creationId="{3DD1586F-98DE-436C-BA18-27C8027D5C1B}"/>
          </ac:spMkLst>
        </pc:spChg>
        <pc:spChg chg="mod">
          <ac:chgData name="Logan Alexander Faubion" userId="S::lf367@nau.edu::ca23724e-7679-4f79-b63b-543e294bf5fe" providerId="AD" clId="Web-{D5C0582A-F8EF-4622-B5CD-16A7F26FD457}" dt="2021-02-28T20:03:25.240" v="1271" actId="1076"/>
          <ac:spMkLst>
            <pc:docMk/>
            <pc:sldMk cId="3088641692" sldId="321"/>
            <ac:spMk id="6" creationId="{3654A48B-E036-4547-A0C7-DFA74E211F6A}"/>
          </ac:spMkLst>
        </pc:spChg>
      </pc:sldChg>
      <pc:sldChg chg="modSp">
        <pc:chgData name="Logan Alexander Faubion" userId="S::lf367@nau.edu::ca23724e-7679-4f79-b63b-543e294bf5fe" providerId="AD" clId="Web-{D5C0582A-F8EF-4622-B5CD-16A7F26FD457}" dt="2021-02-28T21:01:33.131" v="1811" actId="20577"/>
        <pc:sldMkLst>
          <pc:docMk/>
          <pc:sldMk cId="3464512911" sldId="322"/>
        </pc:sldMkLst>
        <pc:spChg chg="mod">
          <ac:chgData name="Logan Alexander Faubion" userId="S::lf367@nau.edu::ca23724e-7679-4f79-b63b-543e294bf5fe" providerId="AD" clId="Web-{D5C0582A-F8EF-4622-B5CD-16A7F26FD457}" dt="2021-02-28T21:01:33.131" v="1811" actId="20577"/>
          <ac:spMkLst>
            <pc:docMk/>
            <pc:sldMk cId="3464512911" sldId="322"/>
            <ac:spMk id="2" creationId="{82C3BBE9-0285-42DF-ABA2-2F6E9080654D}"/>
          </ac:spMkLst>
        </pc:spChg>
        <pc:spChg chg="mod">
          <ac:chgData name="Logan Alexander Faubion" userId="S::lf367@nau.edu::ca23724e-7679-4f79-b63b-543e294bf5fe" providerId="AD" clId="Web-{D5C0582A-F8EF-4622-B5CD-16A7F26FD457}" dt="2021-02-28T20:03:30.850" v="1272" actId="1076"/>
          <ac:spMkLst>
            <pc:docMk/>
            <pc:sldMk cId="3464512911" sldId="322"/>
            <ac:spMk id="4" creationId="{3DD1586F-98DE-436C-BA18-27C8027D5C1B}"/>
          </ac:spMkLst>
        </pc:spChg>
        <pc:spChg chg="mod">
          <ac:chgData name="Logan Alexander Faubion" userId="S::lf367@nau.edu::ca23724e-7679-4f79-b63b-543e294bf5fe" providerId="AD" clId="Web-{D5C0582A-F8EF-4622-B5CD-16A7F26FD457}" dt="2021-02-28T20:36:21.537" v="1610"/>
          <ac:spMkLst>
            <pc:docMk/>
            <pc:sldMk cId="3464512911" sldId="322"/>
            <ac:spMk id="5" creationId="{089E2D2F-A680-4259-80C9-8DAA91DD159B}"/>
          </ac:spMkLst>
        </pc:spChg>
        <pc:picChg chg="mod modCrop">
          <ac:chgData name="Logan Alexander Faubion" userId="S::lf367@nau.edu::ca23724e-7679-4f79-b63b-543e294bf5fe" providerId="AD" clId="Web-{D5C0582A-F8EF-4622-B5CD-16A7F26FD457}" dt="2021-02-28T18:53:14.669" v="956" actId="1076"/>
          <ac:picMkLst>
            <pc:docMk/>
            <pc:sldMk cId="3464512911" sldId="322"/>
            <ac:picMk id="5" creationId="{302F3747-605F-4D10-AAAD-BB1F41BE7B3F}"/>
          </ac:picMkLst>
        </pc:picChg>
      </pc:sldChg>
      <pc:sldChg chg="modSp">
        <pc:chgData name="Logan Alexander Faubion" userId="S::lf367@nau.edu::ca23724e-7679-4f79-b63b-543e294bf5fe" providerId="AD" clId="Web-{D5C0582A-F8EF-4622-B5CD-16A7F26FD457}" dt="2021-02-28T20:03:37.194" v="1273" actId="1076"/>
        <pc:sldMkLst>
          <pc:docMk/>
          <pc:sldMk cId="3387263866" sldId="323"/>
        </pc:sldMkLst>
        <pc:spChg chg="mod">
          <ac:chgData name="Logan Alexander Faubion" userId="S::lf367@nau.edu::ca23724e-7679-4f79-b63b-543e294bf5fe" providerId="AD" clId="Web-{D5C0582A-F8EF-4622-B5CD-16A7F26FD457}" dt="2021-02-28T20:03:37.194" v="1273" actId="1076"/>
          <ac:spMkLst>
            <pc:docMk/>
            <pc:sldMk cId="3387263866" sldId="323"/>
            <ac:spMk id="3" creationId="{4B5FDC4E-553E-4882-ADB8-6D66534F5F4B}"/>
          </ac:spMkLst>
        </pc:spChg>
      </pc:sldChg>
      <pc:sldChg chg="delSp modSp">
        <pc:chgData name="Logan Alexander Faubion" userId="S::lf367@nau.edu::ca23724e-7679-4f79-b63b-543e294bf5fe" providerId="AD" clId="Web-{D5C0582A-F8EF-4622-B5CD-16A7F26FD457}" dt="2021-02-28T20:33:30.455" v="1520"/>
        <pc:sldMkLst>
          <pc:docMk/>
          <pc:sldMk cId="3106564030" sldId="324"/>
        </pc:sldMkLst>
        <pc:spChg chg="del">
          <ac:chgData name="Logan Alexander Faubion" userId="S::lf367@nau.edu::ca23724e-7679-4f79-b63b-543e294bf5fe" providerId="AD" clId="Web-{D5C0582A-F8EF-4622-B5CD-16A7F26FD457}" dt="2021-02-28T20:05:28.415" v="1295"/>
          <ac:spMkLst>
            <pc:docMk/>
            <pc:sldMk cId="3106564030" sldId="324"/>
            <ac:spMk id="4" creationId="{3DD1586F-98DE-436C-BA18-27C8027D5C1B}"/>
          </ac:spMkLst>
        </pc:spChg>
        <pc:spChg chg="mod">
          <ac:chgData name="Logan Alexander Faubion" userId="S::lf367@nau.edu::ca23724e-7679-4f79-b63b-543e294bf5fe" providerId="AD" clId="Web-{D5C0582A-F8EF-4622-B5CD-16A7F26FD457}" dt="2021-02-28T20:32:44.751" v="1459"/>
          <ac:spMkLst>
            <pc:docMk/>
            <pc:sldMk cId="3106564030" sldId="324"/>
            <ac:spMk id="5" creationId="{FBA065E2-4F9E-4F82-8E80-F1EB860BC018}"/>
          </ac:spMkLst>
        </pc:spChg>
        <pc:spChg chg="mod">
          <ac:chgData name="Logan Alexander Faubion" userId="S::lf367@nau.edu::ca23724e-7679-4f79-b63b-543e294bf5fe" providerId="AD" clId="Web-{D5C0582A-F8EF-4622-B5CD-16A7F26FD457}" dt="2021-02-28T20:33:30.455" v="1520"/>
          <ac:spMkLst>
            <pc:docMk/>
            <pc:sldMk cId="3106564030" sldId="324"/>
            <ac:spMk id="7" creationId="{0A3217B9-7469-4767-8DB3-AF8FB0B0C069}"/>
          </ac:spMkLst>
        </pc:spChg>
        <pc:spChg chg="mod">
          <ac:chgData name="Logan Alexander Faubion" userId="S::lf367@nau.edu::ca23724e-7679-4f79-b63b-543e294bf5fe" providerId="AD" clId="Web-{D5C0582A-F8EF-4622-B5CD-16A7F26FD457}" dt="2021-02-28T20:05:34.306" v="1297" actId="1076"/>
          <ac:spMkLst>
            <pc:docMk/>
            <pc:sldMk cId="3106564030" sldId="324"/>
            <ac:spMk id="13" creationId="{4DC52404-490A-4B8C-8EC2-168EE8FFE852}"/>
          </ac:spMkLst>
        </pc:spChg>
        <pc:spChg chg="mod">
          <ac:chgData name="Logan Alexander Faubion" userId="S::lf367@nau.edu::ca23724e-7679-4f79-b63b-543e294bf5fe" providerId="AD" clId="Web-{D5C0582A-F8EF-4622-B5CD-16A7F26FD457}" dt="2021-02-28T19:17:02.955" v="1201" actId="14100"/>
          <ac:spMkLst>
            <pc:docMk/>
            <pc:sldMk cId="3106564030" sldId="324"/>
            <ac:spMk id="19459" creationId="{C3AA5613-A770-4D84-A0E9-60F4AA8C669F}"/>
          </ac:spMkLst>
        </pc:spChg>
        <pc:picChg chg="mod">
          <ac:chgData name="Logan Alexander Faubion" userId="S::lf367@nau.edu::ca23724e-7679-4f79-b63b-543e294bf5fe" providerId="AD" clId="Web-{D5C0582A-F8EF-4622-B5CD-16A7F26FD457}" dt="2021-02-28T19:17:13.612" v="1207" actId="1076"/>
          <ac:picMkLst>
            <pc:docMk/>
            <pc:sldMk cId="3106564030" sldId="324"/>
            <ac:picMk id="2" creationId="{415C4D3C-F5D9-408D-A893-2B99D68CFA0B}"/>
          </ac:picMkLst>
        </pc:picChg>
        <pc:picChg chg="mod">
          <ac:chgData name="Logan Alexander Faubion" userId="S::lf367@nau.edu::ca23724e-7679-4f79-b63b-543e294bf5fe" providerId="AD" clId="Web-{D5C0582A-F8EF-4622-B5CD-16A7F26FD457}" dt="2021-02-28T19:17:12.143" v="1206" actId="1076"/>
          <ac:picMkLst>
            <pc:docMk/>
            <pc:sldMk cId="3106564030" sldId="324"/>
            <ac:picMk id="3" creationId="{F89D46F5-790A-4627-88C9-94DFE2E32659}"/>
          </ac:picMkLst>
        </pc:picChg>
      </pc:sldChg>
      <pc:sldChg chg="modSp">
        <pc:chgData name="Logan Alexander Faubion" userId="S::lf367@nau.edu::ca23724e-7679-4f79-b63b-543e294bf5fe" providerId="AD" clId="Web-{D5C0582A-F8EF-4622-B5CD-16A7F26FD457}" dt="2021-02-28T20:34:21.394" v="1542" actId="14100"/>
        <pc:sldMkLst>
          <pc:docMk/>
          <pc:sldMk cId="12113399" sldId="325"/>
        </pc:sldMkLst>
        <pc:spChg chg="mod">
          <ac:chgData name="Logan Alexander Faubion" userId="S::lf367@nau.edu::ca23724e-7679-4f79-b63b-543e294bf5fe" providerId="AD" clId="Web-{D5C0582A-F8EF-4622-B5CD-16A7F26FD457}" dt="2021-02-28T20:05:05.196" v="1291" actId="1076"/>
          <ac:spMkLst>
            <pc:docMk/>
            <pc:sldMk cId="12113399" sldId="325"/>
            <ac:spMk id="8" creationId="{5BA6C623-21C5-4726-88BF-ED9BBCB0CC16}"/>
          </ac:spMkLst>
        </pc:spChg>
        <pc:spChg chg="mod">
          <ac:chgData name="Logan Alexander Faubion" userId="S::lf367@nau.edu::ca23724e-7679-4f79-b63b-543e294bf5fe" providerId="AD" clId="Web-{D5C0582A-F8EF-4622-B5CD-16A7F26FD457}" dt="2021-02-28T20:34:02.706" v="1532" actId="20577"/>
          <ac:spMkLst>
            <pc:docMk/>
            <pc:sldMk cId="12113399" sldId="325"/>
            <ac:spMk id="9" creationId="{DD36CD78-D1CD-49B5-B508-11BCA665F3A4}"/>
          </ac:spMkLst>
        </pc:spChg>
        <pc:spChg chg="mod">
          <ac:chgData name="Logan Alexander Faubion" userId="S::lf367@nau.edu::ca23724e-7679-4f79-b63b-543e294bf5fe" providerId="AD" clId="Web-{D5C0582A-F8EF-4622-B5CD-16A7F26FD457}" dt="2021-02-28T20:34:21.394" v="1542" actId="14100"/>
          <ac:spMkLst>
            <pc:docMk/>
            <pc:sldMk cId="12113399" sldId="325"/>
            <ac:spMk id="10" creationId="{77376624-D794-4A4B-B5CA-5C5C18DDCA5C}"/>
          </ac:spMkLst>
        </pc:spChg>
        <pc:picChg chg="mod">
          <ac:chgData name="Logan Alexander Faubion" userId="S::lf367@nau.edu::ca23724e-7679-4f79-b63b-543e294bf5fe" providerId="AD" clId="Web-{D5C0582A-F8EF-4622-B5CD-16A7F26FD457}" dt="2021-02-28T19:18:40.414" v="1238" actId="1076"/>
          <ac:picMkLst>
            <pc:docMk/>
            <pc:sldMk cId="12113399" sldId="325"/>
            <ac:picMk id="7" creationId="{33A810A6-6F21-4DA8-8C77-1BBC8A3277A9}"/>
          </ac:picMkLst>
        </pc:picChg>
      </pc:sldChg>
      <pc:sldChg chg="delSp modSp">
        <pc:chgData name="Logan Alexander Faubion" userId="S::lf367@nau.edu::ca23724e-7679-4f79-b63b-543e294bf5fe" providerId="AD" clId="Web-{D5C0582A-F8EF-4622-B5CD-16A7F26FD457}" dt="2021-02-28T21:03:28.747" v="1839" actId="20577"/>
        <pc:sldMkLst>
          <pc:docMk/>
          <pc:sldMk cId="1450867007" sldId="326"/>
        </pc:sldMkLst>
        <pc:spChg chg="del">
          <ac:chgData name="Logan Alexander Faubion" userId="S::lf367@nau.edu::ca23724e-7679-4f79-b63b-543e294bf5fe" providerId="AD" clId="Web-{D5C0582A-F8EF-4622-B5CD-16A7F26FD457}" dt="2021-02-28T20:03:59.585" v="1277"/>
          <ac:spMkLst>
            <pc:docMk/>
            <pc:sldMk cId="1450867007" sldId="326"/>
            <ac:spMk id="4" creationId="{3DD1586F-98DE-436C-BA18-27C8027D5C1B}"/>
          </ac:spMkLst>
        </pc:spChg>
        <pc:spChg chg="mod">
          <ac:chgData name="Logan Alexander Faubion" userId="S::lf367@nau.edu::ca23724e-7679-4f79-b63b-543e294bf5fe" providerId="AD" clId="Web-{D5C0582A-F8EF-4622-B5CD-16A7F26FD457}" dt="2021-02-28T21:03:28.747" v="1839" actId="20577"/>
          <ac:spMkLst>
            <pc:docMk/>
            <pc:sldMk cId="1450867007" sldId="326"/>
            <ac:spMk id="6" creationId="{8E55D060-235E-4F69-BF98-ED14FCB9C449}"/>
          </ac:spMkLst>
        </pc:spChg>
        <pc:spChg chg="mod">
          <ac:chgData name="Logan Alexander Faubion" userId="S::lf367@nau.edu::ca23724e-7679-4f79-b63b-543e294bf5fe" providerId="AD" clId="Web-{D5C0582A-F8EF-4622-B5CD-16A7F26FD457}" dt="2021-02-28T20:03:56.460" v="1276" actId="1076"/>
          <ac:spMkLst>
            <pc:docMk/>
            <pc:sldMk cId="1450867007" sldId="326"/>
            <ac:spMk id="7" creationId="{FB7A60D9-D41F-41A3-9FF4-5F06303ABE08}"/>
          </ac:spMkLst>
        </pc:spChg>
        <pc:spChg chg="mod">
          <ac:chgData name="Logan Alexander Faubion" userId="S::lf367@nau.edu::ca23724e-7679-4f79-b63b-543e294bf5fe" providerId="AD" clId="Web-{D5C0582A-F8EF-4622-B5CD-16A7F26FD457}" dt="2021-02-28T20:35:20.786" v="1571" actId="14100"/>
          <ac:spMkLst>
            <pc:docMk/>
            <pc:sldMk cId="1450867007" sldId="326"/>
            <ac:spMk id="8" creationId="{447F03D9-6391-49D8-9A80-6F2B9BD47514}"/>
          </ac:spMkLst>
        </pc:spChg>
      </pc:sldChg>
      <pc:sldChg chg="modSp">
        <pc:chgData name="Logan Alexander Faubion" userId="S::lf367@nau.edu::ca23724e-7679-4f79-b63b-543e294bf5fe" providerId="AD" clId="Web-{D5C0582A-F8EF-4622-B5CD-16A7F26FD457}" dt="2021-02-28T21:04:12.922" v="1858" actId="20577"/>
        <pc:sldMkLst>
          <pc:docMk/>
          <pc:sldMk cId="2675976023" sldId="327"/>
        </pc:sldMkLst>
        <pc:spChg chg="mod">
          <ac:chgData name="Logan Alexander Faubion" userId="S::lf367@nau.edu::ca23724e-7679-4f79-b63b-543e294bf5fe" providerId="AD" clId="Web-{D5C0582A-F8EF-4622-B5CD-16A7F26FD457}" dt="2021-02-28T20:35:06.567" v="1559"/>
          <ac:spMkLst>
            <pc:docMk/>
            <pc:sldMk cId="2675976023" sldId="327"/>
            <ac:spMk id="3" creationId="{E4F84ABB-1E81-4106-A96E-15A1ECA34047}"/>
          </ac:spMkLst>
        </pc:spChg>
        <pc:spChg chg="mod">
          <ac:chgData name="Logan Alexander Faubion" userId="S::lf367@nau.edu::ca23724e-7679-4f79-b63b-543e294bf5fe" providerId="AD" clId="Web-{D5C0582A-F8EF-4622-B5CD-16A7F26FD457}" dt="2021-02-28T20:34:53.973" v="1555"/>
          <ac:spMkLst>
            <pc:docMk/>
            <pc:sldMk cId="2675976023" sldId="327"/>
            <ac:spMk id="5" creationId="{E8833920-7715-4A31-B58C-838534703270}"/>
          </ac:spMkLst>
        </pc:spChg>
        <pc:spChg chg="mod">
          <ac:chgData name="Logan Alexander Faubion" userId="S::lf367@nau.edu::ca23724e-7679-4f79-b63b-543e294bf5fe" providerId="AD" clId="Web-{D5C0582A-F8EF-4622-B5CD-16A7F26FD457}" dt="2021-02-28T21:04:12.922" v="1858" actId="20577"/>
          <ac:spMkLst>
            <pc:docMk/>
            <pc:sldMk cId="2675976023" sldId="327"/>
            <ac:spMk id="19459" creationId="{C3AA5613-A770-4D84-A0E9-60F4AA8C669F}"/>
          </ac:spMkLst>
        </pc:spChg>
      </pc:sldChg>
    </pc:docChg>
  </pc:docChgLst>
  <pc:docChgLst>
    <pc:chgData name="Emily Caroline Kasarjian" userId="S::eck67@nau.edu::e6735b90-ddf5-44ff-897f-61e3614c04d4" providerId="AD" clId="Web-{8BEF8C41-5275-4F5D-8244-26FA012115A7}"/>
    <pc:docChg chg="modSld">
      <pc:chgData name="Emily Caroline Kasarjian" userId="S::eck67@nau.edu::e6735b90-ddf5-44ff-897f-61e3614c04d4" providerId="AD" clId="Web-{8BEF8C41-5275-4F5D-8244-26FA012115A7}" dt="2021-02-28T23:42:45.386" v="6" actId="14100"/>
      <pc:docMkLst>
        <pc:docMk/>
      </pc:docMkLst>
      <pc:sldChg chg="addSp modSp">
        <pc:chgData name="Emily Caroline Kasarjian" userId="S::eck67@nau.edu::e6735b90-ddf5-44ff-897f-61e3614c04d4" providerId="AD" clId="Web-{8BEF8C41-5275-4F5D-8244-26FA012115A7}" dt="2021-02-28T23:42:45.386" v="6" actId="14100"/>
        <pc:sldMkLst>
          <pc:docMk/>
          <pc:sldMk cId="0" sldId="309"/>
        </pc:sldMkLst>
        <pc:picChg chg="add mod">
          <ac:chgData name="Emily Caroline Kasarjian" userId="S::eck67@nau.edu::e6735b90-ddf5-44ff-897f-61e3614c04d4" providerId="AD" clId="Web-{8BEF8C41-5275-4F5D-8244-26FA012115A7}" dt="2021-02-28T23:42:45.386" v="6" actId="14100"/>
          <ac:picMkLst>
            <pc:docMk/>
            <pc:sldMk cId="0" sldId="309"/>
            <ac:picMk id="5" creationId="{F6A30AEC-7FA6-40EF-936E-A6385F449E43}"/>
          </ac:picMkLst>
        </pc:picChg>
      </pc:sldChg>
    </pc:docChg>
  </pc:docChgLst>
  <pc:docChgLst>
    <pc:chgData name="Tyler Stephen Trebilcock" userId="S::tst66@nau.edu::fbe183bf-fa41-422b-af39-0629579a8e61" providerId="AD" clId="Web-{8B981D91-2B60-47E9-96E8-BEBF892602A4}"/>
    <pc:docChg chg="modSld">
      <pc:chgData name="Tyler Stephen Trebilcock" userId="S::tst66@nau.edu::fbe183bf-fa41-422b-af39-0629579a8e61" providerId="AD" clId="Web-{8B981D91-2B60-47E9-96E8-BEBF892602A4}" dt="2021-02-28T19:52:37.695" v="5"/>
      <pc:docMkLst>
        <pc:docMk/>
      </pc:docMkLst>
      <pc:sldChg chg="addSp delSp modSp">
        <pc:chgData name="Tyler Stephen Trebilcock" userId="S::tst66@nau.edu::fbe183bf-fa41-422b-af39-0629579a8e61" providerId="AD" clId="Web-{8B981D91-2B60-47E9-96E8-BEBF892602A4}" dt="2021-02-28T19:52:37.695" v="5"/>
        <pc:sldMkLst>
          <pc:docMk/>
          <pc:sldMk cId="3106564030" sldId="324"/>
        </pc:sldMkLst>
        <pc:picChg chg="del">
          <ac:chgData name="Tyler Stephen Trebilcock" userId="S::tst66@nau.edu::fbe183bf-fa41-422b-af39-0629579a8e61" providerId="AD" clId="Web-{8B981D91-2B60-47E9-96E8-BEBF892602A4}" dt="2021-02-28T19:52:23.131" v="2"/>
          <ac:picMkLst>
            <pc:docMk/>
            <pc:sldMk cId="3106564030" sldId="324"/>
            <ac:picMk id="14" creationId="{9CB01307-294B-4198-9B23-68E369E9AF2E}"/>
          </ac:picMkLst>
        </pc:picChg>
        <pc:picChg chg="del mod">
          <ac:chgData name="Tyler Stephen Trebilcock" userId="S::tst66@nau.edu::fbe183bf-fa41-422b-af39-0629579a8e61" providerId="AD" clId="Web-{8B981D91-2B60-47E9-96E8-BEBF892602A4}" dt="2021-02-28T19:52:22.240" v="1"/>
          <ac:picMkLst>
            <pc:docMk/>
            <pc:sldMk cId="3106564030" sldId="324"/>
            <ac:picMk id="15" creationId="{F6B65078-87CD-464B-8D4F-7BA104E2E6C7}"/>
          </ac:picMkLst>
        </pc:picChg>
        <pc:picChg chg="add del mod">
          <ac:chgData name="Tyler Stephen Trebilcock" userId="S::tst66@nau.edu::fbe183bf-fa41-422b-af39-0629579a8e61" providerId="AD" clId="Web-{8B981D91-2B60-47E9-96E8-BEBF892602A4}" dt="2021-02-28T19:52:37.695" v="5"/>
          <ac:picMkLst>
            <pc:docMk/>
            <pc:sldMk cId="3106564030" sldId="324"/>
            <ac:picMk id="16" creationId="{70574F8D-199B-4F0F-A539-83B7F176FC07}"/>
          </ac:picMkLst>
        </pc:picChg>
      </pc:sldChg>
    </pc:docChg>
  </pc:docChgLst>
  <pc:docChgLst>
    <pc:chgData name="Logan Alexander Faubion" userId="S::lf367@nau.edu::ca23724e-7679-4f79-b63b-543e294bf5fe" providerId="AD" clId="Web-{9287ADBD-C591-4698-AC83-5B9711945274}"/>
    <pc:docChg chg="modSld">
      <pc:chgData name="Logan Alexander Faubion" userId="S::lf367@nau.edu::ca23724e-7679-4f79-b63b-543e294bf5fe" providerId="AD" clId="Web-{9287ADBD-C591-4698-AC83-5B9711945274}" dt="2021-02-28T21:07:59.472" v="30" actId="20577"/>
      <pc:docMkLst>
        <pc:docMk/>
      </pc:docMkLst>
      <pc:sldChg chg="modSp">
        <pc:chgData name="Logan Alexander Faubion" userId="S::lf367@nau.edu::ca23724e-7679-4f79-b63b-543e294bf5fe" providerId="AD" clId="Web-{9287ADBD-C591-4698-AC83-5B9711945274}" dt="2021-02-28T21:06:55.656" v="17" actId="20577"/>
        <pc:sldMkLst>
          <pc:docMk/>
          <pc:sldMk cId="3088641692" sldId="321"/>
        </pc:sldMkLst>
        <pc:spChg chg="mod">
          <ac:chgData name="Logan Alexander Faubion" userId="S::lf367@nau.edu::ca23724e-7679-4f79-b63b-543e294bf5fe" providerId="AD" clId="Web-{9287ADBD-C591-4698-AC83-5B9711945274}" dt="2021-02-28T21:06:55.656" v="17" actId="20577"/>
          <ac:spMkLst>
            <pc:docMk/>
            <pc:sldMk cId="3088641692" sldId="321"/>
            <ac:spMk id="6" creationId="{3654A48B-E036-4547-A0C7-DFA74E211F6A}"/>
          </ac:spMkLst>
        </pc:spChg>
      </pc:sldChg>
      <pc:sldChg chg="modSp">
        <pc:chgData name="Logan Alexander Faubion" userId="S::lf367@nau.edu::ca23724e-7679-4f79-b63b-543e294bf5fe" providerId="AD" clId="Web-{9287ADBD-C591-4698-AC83-5B9711945274}" dt="2021-02-28T21:07:59.472" v="30" actId="20577"/>
        <pc:sldMkLst>
          <pc:docMk/>
          <pc:sldMk cId="3387263866" sldId="323"/>
        </pc:sldMkLst>
        <pc:spChg chg="mod">
          <ac:chgData name="Logan Alexander Faubion" userId="S::lf367@nau.edu::ca23724e-7679-4f79-b63b-543e294bf5fe" providerId="AD" clId="Web-{9287ADBD-C591-4698-AC83-5B9711945274}" dt="2021-02-28T21:07:59.472" v="30" actId="20577"/>
          <ac:spMkLst>
            <pc:docMk/>
            <pc:sldMk cId="3387263866" sldId="323"/>
            <ac:spMk id="19459" creationId="{C3AA5613-A770-4D84-A0E9-60F4AA8C669F}"/>
          </ac:spMkLst>
        </pc:spChg>
      </pc:sldChg>
    </pc:docChg>
  </pc:docChgLst>
  <pc:docChgLst>
    <pc:chgData name="Tanner Stockton Gill" userId="d55a1cb7-1598-4ac4-a7f0-1609b5fda60e" providerId="ADAL" clId="{34DD3724-B5DF-44A6-8D76-543EB04DACA1}"/>
    <pc:docChg chg="undo redo custSel modSld sldOrd">
      <pc:chgData name="Tanner Stockton Gill" userId="d55a1cb7-1598-4ac4-a7f0-1609b5fda60e" providerId="ADAL" clId="{34DD3724-B5DF-44A6-8D76-543EB04DACA1}" dt="2021-02-28T19:53:38.400" v="1953" actId="478"/>
      <pc:docMkLst>
        <pc:docMk/>
      </pc:docMkLst>
      <pc:sldChg chg="addSp modSp mod">
        <pc:chgData name="Tanner Stockton Gill" userId="d55a1cb7-1598-4ac4-a7f0-1609b5fda60e" providerId="ADAL" clId="{34DD3724-B5DF-44A6-8D76-543EB04DACA1}" dt="2021-02-28T19:04:30.489" v="1892" actId="1076"/>
        <pc:sldMkLst>
          <pc:docMk/>
          <pc:sldMk cId="0" sldId="309"/>
        </pc:sldMkLst>
        <pc:picChg chg="mod">
          <ac:chgData name="Tanner Stockton Gill" userId="d55a1cb7-1598-4ac4-a7f0-1609b5fda60e" providerId="ADAL" clId="{34DD3724-B5DF-44A6-8D76-543EB04DACA1}" dt="2021-02-28T19:03:26.880" v="1887" actId="1076"/>
          <ac:picMkLst>
            <pc:docMk/>
            <pc:sldMk cId="0" sldId="309"/>
            <ac:picMk id="9" creationId="{A65732FB-CB14-40BA-97A4-9E811BB28B68}"/>
          </ac:picMkLst>
        </pc:picChg>
        <pc:picChg chg="add mod">
          <ac:chgData name="Tanner Stockton Gill" userId="d55a1cb7-1598-4ac4-a7f0-1609b5fda60e" providerId="ADAL" clId="{34DD3724-B5DF-44A6-8D76-543EB04DACA1}" dt="2021-02-28T18:57:59.348" v="1886" actId="1076"/>
          <ac:picMkLst>
            <pc:docMk/>
            <pc:sldMk cId="0" sldId="309"/>
            <ac:picMk id="1026" creationId="{BDEEB07D-4107-4042-AA6C-B5833A95E50F}"/>
          </ac:picMkLst>
        </pc:picChg>
        <pc:picChg chg="add mod">
          <ac:chgData name="Tanner Stockton Gill" userId="d55a1cb7-1598-4ac4-a7f0-1609b5fda60e" providerId="ADAL" clId="{34DD3724-B5DF-44A6-8D76-543EB04DACA1}" dt="2021-02-28T19:04:30.489" v="1892" actId="1076"/>
          <ac:picMkLst>
            <pc:docMk/>
            <pc:sldMk cId="0" sldId="309"/>
            <ac:picMk id="1028" creationId="{A8071BD8-0066-4FB0-8493-5190AF37C3E4}"/>
          </ac:picMkLst>
        </pc:picChg>
      </pc:sldChg>
      <pc:sldChg chg="modSp mod modNotesTx">
        <pc:chgData name="Tanner Stockton Gill" userId="d55a1cb7-1598-4ac4-a7f0-1609b5fda60e" providerId="ADAL" clId="{34DD3724-B5DF-44A6-8D76-543EB04DACA1}" dt="2021-02-28T19:06:21.855" v="1908" actId="20577"/>
        <pc:sldMkLst>
          <pc:docMk/>
          <pc:sldMk cId="0" sldId="314"/>
        </pc:sldMkLst>
        <pc:spChg chg="mod">
          <ac:chgData name="Tanner Stockton Gill" userId="d55a1cb7-1598-4ac4-a7f0-1609b5fda60e" providerId="ADAL" clId="{34DD3724-B5DF-44A6-8D76-543EB04DACA1}" dt="2021-02-28T18:25:34.965" v="1180" actId="20577"/>
          <ac:spMkLst>
            <pc:docMk/>
            <pc:sldMk cId="0" sldId="314"/>
            <ac:spMk id="19459" creationId="{C3AA5613-A770-4D84-A0E9-60F4AA8C669F}"/>
          </ac:spMkLst>
        </pc:spChg>
      </pc:sldChg>
      <pc:sldChg chg="addSp delSp modSp mod modNotesTx">
        <pc:chgData name="Tanner Stockton Gill" userId="d55a1cb7-1598-4ac4-a7f0-1609b5fda60e" providerId="ADAL" clId="{34DD3724-B5DF-44A6-8D76-543EB04DACA1}" dt="2021-02-28T19:32:45.727" v="1949" actId="20577"/>
        <pc:sldMkLst>
          <pc:docMk/>
          <pc:sldMk cId="2754044246" sldId="318"/>
        </pc:sldMkLst>
        <pc:spChg chg="mod">
          <ac:chgData name="Tanner Stockton Gill" userId="d55a1cb7-1598-4ac4-a7f0-1609b5fda60e" providerId="ADAL" clId="{34DD3724-B5DF-44A6-8D76-543EB04DACA1}" dt="2021-02-28T18:57:27.997" v="1879" actId="20577"/>
          <ac:spMkLst>
            <pc:docMk/>
            <pc:sldMk cId="2754044246" sldId="318"/>
            <ac:spMk id="5" creationId="{6733E2F7-5CD6-427E-86F0-8703E50459BE}"/>
          </ac:spMkLst>
        </pc:spChg>
        <pc:spChg chg="add del mod">
          <ac:chgData name="Tanner Stockton Gill" userId="d55a1cb7-1598-4ac4-a7f0-1609b5fda60e" providerId="ADAL" clId="{34DD3724-B5DF-44A6-8D76-543EB04DACA1}" dt="2021-02-28T19:32:34.233" v="1916"/>
          <ac:spMkLst>
            <pc:docMk/>
            <pc:sldMk cId="2754044246" sldId="318"/>
            <ac:spMk id="14" creationId="{7CB8D4DC-1062-48B7-92A6-8E615B162380}"/>
          </ac:spMkLst>
        </pc:spChg>
        <pc:spChg chg="mod">
          <ac:chgData name="Tanner Stockton Gill" userId="d55a1cb7-1598-4ac4-a7f0-1609b5fda60e" providerId="ADAL" clId="{34DD3724-B5DF-44A6-8D76-543EB04DACA1}" dt="2021-02-28T19:32:45.727" v="1949" actId="20577"/>
          <ac:spMkLst>
            <pc:docMk/>
            <pc:sldMk cId="2754044246" sldId="318"/>
            <ac:spMk id="19461" creationId="{DDCAD067-AA85-4FD6-B5C4-4F2DFCA28417}"/>
          </ac:spMkLst>
        </pc:spChg>
        <pc:picChg chg="add del mod">
          <ac:chgData name="Tanner Stockton Gill" userId="d55a1cb7-1598-4ac4-a7f0-1609b5fda60e" providerId="ADAL" clId="{34DD3724-B5DF-44A6-8D76-543EB04DACA1}" dt="2021-02-28T19:27:32.015" v="1910"/>
          <ac:picMkLst>
            <pc:docMk/>
            <pc:sldMk cId="2754044246" sldId="318"/>
            <ac:picMk id="7" creationId="{CF2C80A0-BCAF-4B71-AD1A-3F0A1D4A2C2C}"/>
          </ac:picMkLst>
        </pc:picChg>
        <pc:picChg chg="add del mod">
          <ac:chgData name="Tanner Stockton Gill" userId="d55a1cb7-1598-4ac4-a7f0-1609b5fda60e" providerId="ADAL" clId="{34DD3724-B5DF-44A6-8D76-543EB04DACA1}" dt="2021-02-28T19:27:49.299" v="1911"/>
          <ac:picMkLst>
            <pc:docMk/>
            <pc:sldMk cId="2754044246" sldId="318"/>
            <ac:picMk id="8" creationId="{115CE6E9-7FFA-404A-8900-7CFBDBE1FD2C}"/>
          </ac:picMkLst>
        </pc:picChg>
        <pc:picChg chg="add del mod">
          <ac:chgData name="Tanner Stockton Gill" userId="d55a1cb7-1598-4ac4-a7f0-1609b5fda60e" providerId="ADAL" clId="{34DD3724-B5DF-44A6-8D76-543EB04DACA1}" dt="2021-02-28T19:29:54.014" v="1912"/>
          <ac:picMkLst>
            <pc:docMk/>
            <pc:sldMk cId="2754044246" sldId="318"/>
            <ac:picMk id="9" creationId="{8CD1EBD4-E553-4F5B-83C5-59084289EAF4}"/>
          </ac:picMkLst>
        </pc:picChg>
        <pc:picChg chg="add mod">
          <ac:chgData name="Tanner Stockton Gill" userId="d55a1cb7-1598-4ac4-a7f0-1609b5fda60e" providerId="ADAL" clId="{34DD3724-B5DF-44A6-8D76-543EB04DACA1}" dt="2021-02-28T19:29:54.014" v="1912"/>
          <ac:picMkLst>
            <pc:docMk/>
            <pc:sldMk cId="2754044246" sldId="318"/>
            <ac:picMk id="10" creationId="{1359DEC5-624C-4EEC-9FBE-5FC1BA6AD6D8}"/>
          </ac:picMkLst>
        </pc:picChg>
      </pc:sldChg>
      <pc:sldChg chg="addSp modSp mod modClrScheme chgLayout">
        <pc:chgData name="Tanner Stockton Gill" userId="d55a1cb7-1598-4ac4-a7f0-1609b5fda60e" providerId="ADAL" clId="{34DD3724-B5DF-44A6-8D76-543EB04DACA1}" dt="2021-02-28T18:24:12.493" v="1090" actId="313"/>
        <pc:sldMkLst>
          <pc:docMk/>
          <pc:sldMk cId="3464512911" sldId="322"/>
        </pc:sldMkLst>
        <pc:spChg chg="add mod">
          <ac:chgData name="Tanner Stockton Gill" userId="d55a1cb7-1598-4ac4-a7f0-1609b5fda60e" providerId="ADAL" clId="{34DD3724-B5DF-44A6-8D76-543EB04DACA1}" dt="2021-02-28T18:24:12.493" v="1090" actId="313"/>
          <ac:spMkLst>
            <pc:docMk/>
            <pc:sldMk cId="3464512911" sldId="322"/>
            <ac:spMk id="2" creationId="{82C3BBE9-0285-42DF-ABA2-2F6E9080654D}"/>
          </ac:spMkLst>
        </pc:spChg>
        <pc:spChg chg="mod ord">
          <ac:chgData name="Tanner Stockton Gill" userId="d55a1cb7-1598-4ac4-a7f0-1609b5fda60e" providerId="ADAL" clId="{34DD3724-B5DF-44A6-8D76-543EB04DACA1}" dt="2021-02-28T18:16:30.480" v="827" actId="26606"/>
          <ac:spMkLst>
            <pc:docMk/>
            <pc:sldMk cId="3464512911" sldId="322"/>
            <ac:spMk id="4" creationId="{3DD1586F-98DE-436C-BA18-27C8027D5C1B}"/>
          </ac:spMkLst>
        </pc:spChg>
        <pc:spChg chg="mod">
          <ac:chgData name="Tanner Stockton Gill" userId="d55a1cb7-1598-4ac4-a7f0-1609b5fda60e" providerId="ADAL" clId="{34DD3724-B5DF-44A6-8D76-543EB04DACA1}" dt="2021-02-28T18:16:30.480" v="827" actId="26606"/>
          <ac:spMkLst>
            <pc:docMk/>
            <pc:sldMk cId="3464512911" sldId="322"/>
            <ac:spMk id="19458" creationId="{F22E8786-6AAF-4627-BF46-BFA284DF0B0E}"/>
          </ac:spMkLst>
        </pc:spChg>
        <pc:spChg chg="mod">
          <ac:chgData name="Tanner Stockton Gill" userId="d55a1cb7-1598-4ac4-a7f0-1609b5fda60e" providerId="ADAL" clId="{34DD3724-B5DF-44A6-8D76-543EB04DACA1}" dt="2021-02-28T18:16:30.480" v="827" actId="26606"/>
          <ac:spMkLst>
            <pc:docMk/>
            <pc:sldMk cId="3464512911" sldId="322"/>
            <ac:spMk id="19459" creationId="{C3AA5613-A770-4D84-A0E9-60F4AA8C669F}"/>
          </ac:spMkLst>
        </pc:spChg>
        <pc:spChg chg="mod ord">
          <ac:chgData name="Tanner Stockton Gill" userId="d55a1cb7-1598-4ac4-a7f0-1609b5fda60e" providerId="ADAL" clId="{34DD3724-B5DF-44A6-8D76-543EB04DACA1}" dt="2021-02-28T18:16:30.480" v="827" actId="26606"/>
          <ac:spMkLst>
            <pc:docMk/>
            <pc:sldMk cId="3464512911" sldId="322"/>
            <ac:spMk id="19461" creationId="{DDCAD067-AA85-4FD6-B5C4-4F2DFCA28417}"/>
          </ac:spMkLst>
        </pc:spChg>
        <pc:picChg chg="add mod modCrop">
          <ac:chgData name="Tanner Stockton Gill" userId="d55a1cb7-1598-4ac4-a7f0-1609b5fda60e" providerId="ADAL" clId="{34DD3724-B5DF-44A6-8D76-543EB04DACA1}" dt="2021-02-28T18:19:22.433" v="951" actId="1036"/>
          <ac:picMkLst>
            <pc:docMk/>
            <pc:sldMk cId="3464512911" sldId="322"/>
            <ac:picMk id="5" creationId="{302F3747-605F-4D10-AAAD-BB1F41BE7B3F}"/>
          </ac:picMkLst>
        </pc:picChg>
      </pc:sldChg>
      <pc:sldChg chg="addSp delSp modSp mod ord">
        <pc:chgData name="Tanner Stockton Gill" userId="d55a1cb7-1598-4ac4-a7f0-1609b5fda60e" providerId="ADAL" clId="{34DD3724-B5DF-44A6-8D76-543EB04DACA1}" dt="2021-02-28T19:53:38.400" v="1953" actId="478"/>
        <pc:sldMkLst>
          <pc:docMk/>
          <pc:sldMk cId="3387263866" sldId="323"/>
        </pc:sldMkLst>
        <pc:spChg chg="mod">
          <ac:chgData name="Tanner Stockton Gill" userId="d55a1cb7-1598-4ac4-a7f0-1609b5fda60e" providerId="ADAL" clId="{34DD3724-B5DF-44A6-8D76-543EB04DACA1}" dt="2021-02-28T18:20:07.954" v="968" actId="20577"/>
          <ac:spMkLst>
            <pc:docMk/>
            <pc:sldMk cId="3387263866" sldId="323"/>
            <ac:spMk id="19459" creationId="{C3AA5613-A770-4D84-A0E9-60F4AA8C669F}"/>
          </ac:spMkLst>
        </pc:spChg>
        <pc:graphicFrameChg chg="add del modGraphic">
          <ac:chgData name="Tanner Stockton Gill" userId="d55a1cb7-1598-4ac4-a7f0-1609b5fda60e" providerId="ADAL" clId="{34DD3724-B5DF-44A6-8D76-543EB04DACA1}" dt="2021-02-28T19:53:38.400" v="1953" actId="478"/>
          <ac:graphicFrameMkLst>
            <pc:docMk/>
            <pc:sldMk cId="3387263866" sldId="323"/>
            <ac:graphicFrameMk id="6" creationId="{85AE52E6-8C3D-46FE-9405-31BDB2947F91}"/>
          </ac:graphicFrameMkLst>
        </pc:graphicFrameChg>
      </pc:sldChg>
    </pc:docChg>
  </pc:docChgLst>
  <pc:docChgLst>
    <pc:chgData name="Emily Caroline Kasarjian" userId="S::eck67@nau.edu::e6735b90-ddf5-44ff-897f-61e3614c04d4" providerId="AD" clId="Web-{4D784630-C818-4696-9AB6-D034480DDC39}"/>
    <pc:docChg chg="addSld delSld modSld">
      <pc:chgData name="Emily Caroline Kasarjian" userId="S::eck67@nau.edu::e6735b90-ddf5-44ff-897f-61e3614c04d4" providerId="AD" clId="Web-{4D784630-C818-4696-9AB6-D034480DDC39}" dt="2021-02-28T19:17:14.603" v="1337" actId="20577"/>
      <pc:docMkLst>
        <pc:docMk/>
      </pc:docMkLst>
      <pc:sldChg chg="addSp delSp modSp">
        <pc:chgData name="Emily Caroline Kasarjian" userId="S::eck67@nau.edu::e6735b90-ddf5-44ff-897f-61e3614c04d4" providerId="AD" clId="Web-{4D784630-C818-4696-9AB6-D034480DDC39}" dt="2021-02-28T19:15:20.612" v="1331" actId="20577"/>
        <pc:sldMkLst>
          <pc:docMk/>
          <pc:sldMk cId="0" sldId="309"/>
        </pc:sldMkLst>
        <pc:spChg chg="mod">
          <ac:chgData name="Emily Caroline Kasarjian" userId="S::eck67@nau.edu::e6735b90-ddf5-44ff-897f-61e3614c04d4" providerId="AD" clId="Web-{4D784630-C818-4696-9AB6-D034480DDC39}" dt="2021-02-28T18:01:42.612" v="495" actId="1076"/>
          <ac:spMkLst>
            <pc:docMk/>
            <pc:sldMk cId="0" sldId="309"/>
            <ac:spMk id="3" creationId="{D6A67E77-C2ED-4D67-8516-3F43B98BBFFB}"/>
          </ac:spMkLst>
        </pc:spChg>
        <pc:spChg chg="mod">
          <ac:chgData name="Emily Caroline Kasarjian" userId="S::eck67@nau.edu::e6735b90-ddf5-44ff-897f-61e3614c04d4" providerId="AD" clId="Web-{4D784630-C818-4696-9AB6-D034480DDC39}" dt="2021-02-28T19:15:20.612" v="1331" actId="20577"/>
          <ac:spMkLst>
            <pc:docMk/>
            <pc:sldMk cId="0" sldId="309"/>
            <ac:spMk id="7" creationId="{D33DC447-D152-4923-9B63-CE04A60FA7E1}"/>
          </ac:spMkLst>
        </pc:spChg>
        <pc:spChg chg="mod">
          <ac:chgData name="Emily Caroline Kasarjian" userId="S::eck67@nau.edu::e6735b90-ddf5-44ff-897f-61e3614c04d4" providerId="AD" clId="Web-{4D784630-C818-4696-9AB6-D034480DDC39}" dt="2021-02-28T18:01:47.253" v="496" actId="1076"/>
          <ac:spMkLst>
            <pc:docMk/>
            <pc:sldMk cId="0" sldId="309"/>
            <ac:spMk id="18436" creationId="{23ABE1AD-F349-42B1-85D5-523FDF59BF12}"/>
          </ac:spMkLst>
        </pc:spChg>
        <pc:picChg chg="add mod">
          <ac:chgData name="Emily Caroline Kasarjian" userId="S::eck67@nau.edu::e6735b90-ddf5-44ff-897f-61e3614c04d4" providerId="AD" clId="Web-{4D784630-C818-4696-9AB6-D034480DDC39}" dt="2021-02-28T18:01:38.924" v="494" actId="1076"/>
          <ac:picMkLst>
            <pc:docMk/>
            <pc:sldMk cId="0" sldId="309"/>
            <ac:picMk id="4" creationId="{6F454D36-6F27-4CD3-9AC9-24772D5ED701}"/>
          </ac:picMkLst>
        </pc:picChg>
        <pc:picChg chg="del">
          <ac:chgData name="Emily Caroline Kasarjian" userId="S::eck67@nau.edu::e6735b90-ddf5-44ff-897f-61e3614c04d4" providerId="AD" clId="Web-{4D784630-C818-4696-9AB6-D034480DDC39}" dt="2021-02-28T19:15:10.814" v="1326"/>
          <ac:picMkLst>
            <pc:docMk/>
            <pc:sldMk cId="0" sldId="309"/>
            <ac:picMk id="4" creationId="{AEC0AA14-2C03-4B55-8FEF-375EF17B3B89}"/>
          </ac:picMkLst>
        </pc:picChg>
        <pc:picChg chg="del">
          <ac:chgData name="Emily Caroline Kasarjian" userId="S::eck67@nau.edu::e6735b90-ddf5-44ff-897f-61e3614c04d4" providerId="AD" clId="Web-{4D784630-C818-4696-9AB6-D034480DDC39}" dt="2021-02-28T18:53:32.816" v="1255"/>
          <ac:picMkLst>
            <pc:docMk/>
            <pc:sldMk cId="0" sldId="309"/>
            <ac:picMk id="5" creationId="{39485297-8607-4047-BEAF-7119F4277DCB}"/>
          </ac:picMkLst>
        </pc:picChg>
        <pc:picChg chg="add mod">
          <ac:chgData name="Emily Caroline Kasarjian" userId="S::eck67@nau.edu::e6735b90-ddf5-44ff-897f-61e3614c04d4" providerId="AD" clId="Web-{4D784630-C818-4696-9AB6-D034480DDC39}" dt="2021-02-28T18:59:03.070" v="1271" actId="1076"/>
          <ac:picMkLst>
            <pc:docMk/>
            <pc:sldMk cId="0" sldId="309"/>
            <ac:picMk id="6" creationId="{4253232C-4AF4-4D96-BF55-CD955529BF7C}"/>
          </ac:picMkLst>
        </pc:picChg>
        <pc:picChg chg="add del mod">
          <ac:chgData name="Emily Caroline Kasarjian" userId="S::eck67@nau.edu::e6735b90-ddf5-44ff-897f-61e3614c04d4" providerId="AD" clId="Web-{4D784630-C818-4696-9AB6-D034480DDC39}" dt="2021-02-28T18:59:30.009" v="1272"/>
          <ac:picMkLst>
            <pc:docMk/>
            <pc:sldMk cId="0" sldId="309"/>
            <ac:picMk id="7" creationId="{9ED59959-7AEB-4854-9746-C3F0BB3B3172}"/>
          </ac:picMkLst>
        </pc:picChg>
        <pc:picChg chg="del">
          <ac:chgData name="Emily Caroline Kasarjian" userId="S::eck67@nau.edu::e6735b90-ddf5-44ff-897f-61e3614c04d4" providerId="AD" clId="Web-{4D784630-C818-4696-9AB6-D034480DDC39}" dt="2021-02-28T19:15:13.143" v="1327"/>
          <ac:picMkLst>
            <pc:docMk/>
            <pc:sldMk cId="0" sldId="309"/>
            <ac:picMk id="8" creationId="{2958627B-2E42-435C-AC82-751786462CE7}"/>
          </ac:picMkLst>
        </pc:picChg>
        <pc:picChg chg="mod">
          <ac:chgData name="Emily Caroline Kasarjian" userId="S::eck67@nau.edu::e6735b90-ddf5-44ff-897f-61e3614c04d4" providerId="AD" clId="Web-{4D784630-C818-4696-9AB6-D034480DDC39}" dt="2021-02-28T19:02:55.787" v="1279" actId="1076"/>
          <ac:picMkLst>
            <pc:docMk/>
            <pc:sldMk cId="0" sldId="309"/>
            <ac:picMk id="9" creationId="{A65732FB-CB14-40BA-97A4-9E811BB28B68}"/>
          </ac:picMkLst>
        </pc:picChg>
        <pc:picChg chg="mod">
          <ac:chgData name="Emily Caroline Kasarjian" userId="S::eck67@nau.edu::e6735b90-ddf5-44ff-897f-61e3614c04d4" providerId="AD" clId="Web-{4D784630-C818-4696-9AB6-D034480DDC39}" dt="2021-02-28T18:58:52.773" v="1267" actId="1076"/>
          <ac:picMkLst>
            <pc:docMk/>
            <pc:sldMk cId="0" sldId="309"/>
            <ac:picMk id="1026" creationId="{BDEEB07D-4107-4042-AA6C-B5833A95E50F}"/>
          </ac:picMkLst>
        </pc:picChg>
        <pc:picChg chg="del">
          <ac:chgData name="Emily Caroline Kasarjian" userId="S::eck67@nau.edu::e6735b90-ddf5-44ff-897f-61e3614c04d4" providerId="AD" clId="Web-{4D784630-C818-4696-9AB6-D034480DDC39}" dt="2021-02-28T19:15:06.752" v="1325"/>
          <ac:picMkLst>
            <pc:docMk/>
            <pc:sldMk cId="0" sldId="309"/>
            <ac:picMk id="1028" creationId="{A8071BD8-0066-4FB0-8493-5190AF37C3E4}"/>
          </ac:picMkLst>
        </pc:picChg>
      </pc:sldChg>
      <pc:sldChg chg="modSp">
        <pc:chgData name="Emily Caroline Kasarjian" userId="S::eck67@nau.edu::e6735b90-ddf5-44ff-897f-61e3614c04d4" providerId="AD" clId="Web-{4D784630-C818-4696-9AB6-D034480DDC39}" dt="2021-02-28T17:33:46.051" v="52" actId="20577"/>
        <pc:sldMkLst>
          <pc:docMk/>
          <pc:sldMk cId="0" sldId="312"/>
        </pc:sldMkLst>
        <pc:spChg chg="mod">
          <ac:chgData name="Emily Caroline Kasarjian" userId="S::eck67@nau.edu::e6735b90-ddf5-44ff-897f-61e3614c04d4" providerId="AD" clId="Web-{4D784630-C818-4696-9AB6-D034480DDC39}" dt="2021-02-28T17:33:41.316" v="51" actId="20577"/>
          <ac:spMkLst>
            <pc:docMk/>
            <pc:sldMk cId="0" sldId="312"/>
            <ac:spMk id="17410" creationId="{65732CEA-1CD3-4CA2-83A1-40E69FE790CF}"/>
          </ac:spMkLst>
        </pc:spChg>
        <pc:spChg chg="mod">
          <ac:chgData name="Emily Caroline Kasarjian" userId="S::eck67@nau.edu::e6735b90-ddf5-44ff-897f-61e3614c04d4" providerId="AD" clId="Web-{4D784630-C818-4696-9AB6-D034480DDC39}" dt="2021-02-28T17:33:46.051" v="52" actId="20577"/>
          <ac:spMkLst>
            <pc:docMk/>
            <pc:sldMk cId="0" sldId="312"/>
            <ac:spMk id="17411" creationId="{B9F87F92-4810-4C97-846B-8E663A91B1DA}"/>
          </ac:spMkLst>
        </pc:spChg>
      </pc:sldChg>
      <pc:sldChg chg="modSp">
        <pc:chgData name="Emily Caroline Kasarjian" userId="S::eck67@nau.edu::e6735b90-ddf5-44ff-897f-61e3614c04d4" providerId="AD" clId="Web-{4D784630-C818-4696-9AB6-D034480DDC39}" dt="2021-02-28T17:33:27.034" v="49" actId="20577"/>
        <pc:sldMkLst>
          <pc:docMk/>
          <pc:sldMk cId="0" sldId="313"/>
        </pc:sldMkLst>
        <pc:spChg chg="mod">
          <ac:chgData name="Emily Caroline Kasarjian" userId="S::eck67@nau.edu::e6735b90-ddf5-44ff-897f-61e3614c04d4" providerId="AD" clId="Web-{4D784630-C818-4696-9AB6-D034480DDC39}" dt="2021-02-28T17:33:27.034" v="49" actId="20577"/>
          <ac:spMkLst>
            <pc:docMk/>
            <pc:sldMk cId="0" sldId="313"/>
            <ac:spMk id="18434" creationId="{9FA59EB9-4355-439F-A4D5-43FDCBF0C73D}"/>
          </ac:spMkLst>
        </pc:spChg>
      </pc:sldChg>
      <pc:sldChg chg="addSp modSp">
        <pc:chgData name="Emily Caroline Kasarjian" userId="S::eck67@nau.edu::e6735b90-ddf5-44ff-897f-61e3614c04d4" providerId="AD" clId="Web-{4D784630-C818-4696-9AB6-D034480DDC39}" dt="2021-02-28T19:03:55.978" v="1283" actId="1076"/>
        <pc:sldMkLst>
          <pc:docMk/>
          <pc:sldMk cId="0" sldId="314"/>
        </pc:sldMkLst>
        <pc:spChg chg="add mod">
          <ac:chgData name="Emily Caroline Kasarjian" userId="S::eck67@nau.edu::e6735b90-ddf5-44ff-897f-61e3614c04d4" providerId="AD" clId="Web-{4D784630-C818-4696-9AB6-D034480DDC39}" dt="2021-02-28T19:03:55.978" v="1283" actId="1076"/>
          <ac:spMkLst>
            <pc:docMk/>
            <pc:sldMk cId="0" sldId="314"/>
            <ac:spMk id="5" creationId="{5C215449-ED65-4DB0-9A97-27405AD80B22}"/>
          </ac:spMkLst>
        </pc:spChg>
        <pc:spChg chg="mod">
          <ac:chgData name="Emily Caroline Kasarjian" userId="S::eck67@nau.edu::e6735b90-ddf5-44ff-897f-61e3614c04d4" providerId="AD" clId="Web-{4D784630-C818-4696-9AB6-D034480DDC39}" dt="2021-02-28T17:36:26" v="73" actId="20577"/>
          <ac:spMkLst>
            <pc:docMk/>
            <pc:sldMk cId="0" sldId="314"/>
            <ac:spMk id="19458" creationId="{F22E8786-6AAF-4627-BF46-BFA284DF0B0E}"/>
          </ac:spMkLst>
        </pc:spChg>
        <pc:spChg chg="mod">
          <ac:chgData name="Emily Caroline Kasarjian" userId="S::eck67@nau.edu::e6735b90-ddf5-44ff-897f-61e3614c04d4" providerId="AD" clId="Web-{4D784630-C818-4696-9AB6-D034480DDC39}" dt="2021-02-28T18:03:15.070" v="497" actId="20577"/>
          <ac:spMkLst>
            <pc:docMk/>
            <pc:sldMk cId="0" sldId="314"/>
            <ac:spMk id="19459" creationId="{C3AA5613-A770-4D84-A0E9-60F4AA8C669F}"/>
          </ac:spMkLst>
        </pc:spChg>
        <pc:picChg chg="add mod">
          <ac:chgData name="Emily Caroline Kasarjian" userId="S::eck67@nau.edu::e6735b90-ddf5-44ff-897f-61e3614c04d4" providerId="AD" clId="Web-{4D784630-C818-4696-9AB6-D034480DDC39}" dt="2021-02-28T17:43:18.357" v="339" actId="14100"/>
          <ac:picMkLst>
            <pc:docMk/>
            <pc:sldMk cId="0" sldId="314"/>
            <ac:picMk id="2" creationId="{C40DFFE3-C0EE-4F8A-89DA-D44AC0A42B8B}"/>
          </ac:picMkLst>
        </pc:picChg>
      </pc:sldChg>
      <pc:sldChg chg="addSp modSp add replId">
        <pc:chgData name="Emily Caroline Kasarjian" userId="S::eck67@nau.edu::e6735b90-ddf5-44ff-897f-61e3614c04d4" providerId="AD" clId="Web-{4D784630-C818-4696-9AB6-D034480DDC39}" dt="2021-02-28T19:04:10.651" v="1287" actId="20577"/>
        <pc:sldMkLst>
          <pc:docMk/>
          <pc:sldMk cId="2785022425" sldId="315"/>
        </pc:sldMkLst>
        <pc:spChg chg="add mod">
          <ac:chgData name="Emily Caroline Kasarjian" userId="S::eck67@nau.edu::e6735b90-ddf5-44ff-897f-61e3614c04d4" providerId="AD" clId="Web-{4D784630-C818-4696-9AB6-D034480DDC39}" dt="2021-02-28T19:04:10.651" v="1287" actId="20577"/>
          <ac:spMkLst>
            <pc:docMk/>
            <pc:sldMk cId="2785022425" sldId="315"/>
            <ac:spMk id="5" creationId="{53E3B201-2530-42B7-96F1-5089E7F75242}"/>
          </ac:spMkLst>
        </pc:spChg>
        <pc:spChg chg="mod">
          <ac:chgData name="Emily Caroline Kasarjian" userId="S::eck67@nau.edu::e6735b90-ddf5-44ff-897f-61e3614c04d4" providerId="AD" clId="Web-{4D784630-C818-4696-9AB6-D034480DDC39}" dt="2021-02-28T17:36:40.797" v="100" actId="20577"/>
          <ac:spMkLst>
            <pc:docMk/>
            <pc:sldMk cId="2785022425" sldId="315"/>
            <ac:spMk id="19458" creationId="{F22E8786-6AAF-4627-BF46-BFA284DF0B0E}"/>
          </ac:spMkLst>
        </pc:spChg>
      </pc:sldChg>
      <pc:sldChg chg="addSp delSp modSp add replId">
        <pc:chgData name="Emily Caroline Kasarjian" userId="S::eck67@nau.edu::e6735b90-ddf5-44ff-897f-61e3614c04d4" providerId="AD" clId="Web-{4D784630-C818-4696-9AB6-D034480DDC39}" dt="2021-02-28T19:05:41.765" v="1302" actId="20577"/>
        <pc:sldMkLst>
          <pc:docMk/>
          <pc:sldMk cId="2771858840" sldId="316"/>
        </pc:sldMkLst>
        <pc:spChg chg="add mod">
          <ac:chgData name="Emily Caroline Kasarjian" userId="S::eck67@nau.edu::e6735b90-ddf5-44ff-897f-61e3614c04d4" providerId="AD" clId="Web-{4D784630-C818-4696-9AB6-D034480DDC39}" dt="2021-02-28T19:05:41.765" v="1302" actId="20577"/>
          <ac:spMkLst>
            <pc:docMk/>
            <pc:sldMk cId="2771858840" sldId="316"/>
            <ac:spMk id="5" creationId="{9A900332-D8FE-4EEA-BF8E-F887C179BB40}"/>
          </ac:spMkLst>
        </pc:spChg>
        <pc:spChg chg="mod">
          <ac:chgData name="Emily Caroline Kasarjian" userId="S::eck67@nau.edu::e6735b90-ddf5-44ff-897f-61e3614c04d4" providerId="AD" clId="Web-{4D784630-C818-4696-9AB6-D034480DDC39}" dt="2021-02-28T17:53:30.236" v="402" actId="1076"/>
          <ac:spMkLst>
            <pc:docMk/>
            <pc:sldMk cId="2771858840" sldId="316"/>
            <ac:spMk id="6" creationId="{8782E525-D964-4CAF-B1FC-89B9F4279BA2}"/>
          </ac:spMkLst>
        </pc:spChg>
        <pc:spChg chg="add del mod">
          <ac:chgData name="Emily Caroline Kasarjian" userId="S::eck67@nau.edu::e6735b90-ddf5-44ff-897f-61e3614c04d4" providerId="AD" clId="Web-{4D784630-C818-4696-9AB6-D034480DDC39}" dt="2021-02-28T18:08:05.634" v="504"/>
          <ac:spMkLst>
            <pc:docMk/>
            <pc:sldMk cId="2771858840" sldId="316"/>
            <ac:spMk id="7" creationId="{03E758EB-755F-46D7-8327-8135C96BC221}"/>
          </ac:spMkLst>
        </pc:spChg>
        <pc:spChg chg="add mod">
          <ac:chgData name="Emily Caroline Kasarjian" userId="S::eck67@nau.edu::e6735b90-ddf5-44ff-897f-61e3614c04d4" providerId="AD" clId="Web-{4D784630-C818-4696-9AB6-D034480DDC39}" dt="2021-02-28T19:04:32.636" v="1291" actId="1076"/>
          <ac:spMkLst>
            <pc:docMk/>
            <pc:sldMk cId="2771858840" sldId="316"/>
            <ac:spMk id="10" creationId="{96FC5460-422B-42CF-A1FD-D0AFB921E0D0}"/>
          </ac:spMkLst>
        </pc:spChg>
        <pc:spChg chg="add mod">
          <ac:chgData name="Emily Caroline Kasarjian" userId="S::eck67@nau.edu::e6735b90-ddf5-44ff-897f-61e3614c04d4" providerId="AD" clId="Web-{4D784630-C818-4696-9AB6-D034480DDC39}" dt="2021-02-28T19:04:57.200" v="1298" actId="20577"/>
          <ac:spMkLst>
            <pc:docMk/>
            <pc:sldMk cId="2771858840" sldId="316"/>
            <ac:spMk id="11" creationId="{6877E418-9C97-4CB3-B49F-1B2BFBE871C4}"/>
          </ac:spMkLst>
        </pc:spChg>
        <pc:spChg chg="mod">
          <ac:chgData name="Emily Caroline Kasarjian" userId="S::eck67@nau.edu::e6735b90-ddf5-44ff-897f-61e3614c04d4" providerId="AD" clId="Web-{4D784630-C818-4696-9AB6-D034480DDC39}" dt="2021-02-28T17:36:57.673" v="126" actId="20577"/>
          <ac:spMkLst>
            <pc:docMk/>
            <pc:sldMk cId="2771858840" sldId="316"/>
            <ac:spMk id="19458" creationId="{F22E8786-6AAF-4627-BF46-BFA284DF0B0E}"/>
          </ac:spMkLst>
        </pc:spChg>
        <pc:picChg chg="add mod">
          <ac:chgData name="Emily Caroline Kasarjian" userId="S::eck67@nau.edu::e6735b90-ddf5-44ff-897f-61e3614c04d4" providerId="AD" clId="Web-{4D784630-C818-4696-9AB6-D034480DDC39}" dt="2021-02-28T18:08:44.261" v="513" actId="1076"/>
          <ac:picMkLst>
            <pc:docMk/>
            <pc:sldMk cId="2771858840" sldId="316"/>
            <ac:picMk id="2" creationId="{6C15C075-13F5-428F-BDD3-8F9990EAF935}"/>
          </ac:picMkLst>
        </pc:picChg>
        <pc:picChg chg="add del mod">
          <ac:chgData name="Emily Caroline Kasarjian" userId="S::eck67@nau.edu::e6735b90-ddf5-44ff-897f-61e3614c04d4" providerId="AD" clId="Web-{4D784630-C818-4696-9AB6-D034480DDC39}" dt="2021-02-28T18:07:58.946" v="502"/>
          <ac:picMkLst>
            <pc:docMk/>
            <pc:sldMk cId="2771858840" sldId="316"/>
            <ac:picMk id="3" creationId="{8F953441-2195-4283-8F48-6D562D1035E1}"/>
          </ac:picMkLst>
        </pc:picChg>
        <pc:picChg chg="add mod">
          <ac:chgData name="Emily Caroline Kasarjian" userId="S::eck67@nau.edu::e6735b90-ddf5-44ff-897f-61e3614c04d4" providerId="AD" clId="Web-{4D784630-C818-4696-9AB6-D034480DDC39}" dt="2021-02-28T18:31:26.473" v="1060" actId="1076"/>
          <ac:picMkLst>
            <pc:docMk/>
            <pc:sldMk cId="2771858840" sldId="316"/>
            <ac:picMk id="8" creationId="{7479C97D-7762-41CC-9847-82E94474676D}"/>
          </ac:picMkLst>
        </pc:picChg>
        <pc:picChg chg="add mod">
          <ac:chgData name="Emily Caroline Kasarjian" userId="S::eck67@nau.edu::e6735b90-ddf5-44ff-897f-61e3614c04d4" providerId="AD" clId="Web-{4D784630-C818-4696-9AB6-D034480DDC39}" dt="2021-02-28T18:08:29.010" v="508" actId="1076"/>
          <ac:picMkLst>
            <pc:docMk/>
            <pc:sldMk cId="2771858840" sldId="316"/>
            <ac:picMk id="9" creationId="{5C8CA370-99E4-4B0E-ABF4-5A057DA6DB0A}"/>
          </ac:picMkLst>
        </pc:picChg>
      </pc:sldChg>
      <pc:sldChg chg="addSp delSp modSp add replId">
        <pc:chgData name="Emily Caroline Kasarjian" userId="S::eck67@nau.edu::e6735b90-ddf5-44ff-897f-61e3614c04d4" providerId="AD" clId="Web-{4D784630-C818-4696-9AB6-D034480DDC39}" dt="2021-02-28T17:47:04.135" v="362" actId="20577"/>
        <pc:sldMkLst>
          <pc:docMk/>
          <pc:sldMk cId="2898916553" sldId="317"/>
        </pc:sldMkLst>
        <pc:spChg chg="add del mod">
          <ac:chgData name="Emily Caroline Kasarjian" userId="S::eck67@nau.edu::e6735b90-ddf5-44ff-897f-61e3614c04d4" providerId="AD" clId="Web-{4D784630-C818-4696-9AB6-D034480DDC39}" dt="2021-02-28T17:45:16.879" v="352"/>
          <ac:spMkLst>
            <pc:docMk/>
            <pc:sldMk cId="2898916553" sldId="317"/>
            <ac:spMk id="2" creationId="{4325BAD1-EB25-4C5A-8991-902E08BD5DC2}"/>
          </ac:spMkLst>
        </pc:spChg>
        <pc:spChg chg="add mod">
          <ac:chgData name="Emily Caroline Kasarjian" userId="S::eck67@nau.edu::e6735b90-ddf5-44ff-897f-61e3614c04d4" providerId="AD" clId="Web-{4D784630-C818-4696-9AB6-D034480DDC39}" dt="2021-02-28T17:47:04.135" v="362" actId="20577"/>
          <ac:spMkLst>
            <pc:docMk/>
            <pc:sldMk cId="2898916553" sldId="317"/>
            <ac:spMk id="3" creationId="{FCE8D3B3-46D3-417C-A31A-475B2016815D}"/>
          </ac:spMkLst>
        </pc:spChg>
        <pc:spChg chg="mod">
          <ac:chgData name="Emily Caroline Kasarjian" userId="S::eck67@nau.edu::e6735b90-ddf5-44ff-897f-61e3614c04d4" providerId="AD" clId="Web-{4D784630-C818-4696-9AB6-D034480DDC39}" dt="2021-02-28T17:37:23.894" v="149" actId="20577"/>
          <ac:spMkLst>
            <pc:docMk/>
            <pc:sldMk cId="2898916553" sldId="317"/>
            <ac:spMk id="19458" creationId="{F22E8786-6AAF-4627-BF46-BFA284DF0B0E}"/>
          </ac:spMkLst>
        </pc:spChg>
        <pc:spChg chg="mod">
          <ac:chgData name="Emily Caroline Kasarjian" userId="S::eck67@nau.edu::e6735b90-ddf5-44ff-897f-61e3614c04d4" providerId="AD" clId="Web-{4D784630-C818-4696-9AB6-D034480DDC39}" dt="2021-02-28T17:42:43.714" v="331" actId="20577"/>
          <ac:spMkLst>
            <pc:docMk/>
            <pc:sldMk cId="2898916553" sldId="317"/>
            <ac:spMk id="19459" creationId="{C3AA5613-A770-4D84-A0E9-60F4AA8C669F}"/>
          </ac:spMkLst>
        </pc:spChg>
      </pc:sldChg>
      <pc:sldChg chg="modSp add replId">
        <pc:chgData name="Emily Caroline Kasarjian" userId="S::eck67@nau.edu::e6735b90-ddf5-44ff-897f-61e3614c04d4" providerId="AD" clId="Web-{4D784630-C818-4696-9AB6-D034480DDC39}" dt="2021-02-28T17:54:53.632" v="408" actId="20577"/>
        <pc:sldMkLst>
          <pc:docMk/>
          <pc:sldMk cId="2754044246" sldId="318"/>
        </pc:sldMkLst>
        <pc:spChg chg="mod">
          <ac:chgData name="Emily Caroline Kasarjian" userId="S::eck67@nau.edu::e6735b90-ddf5-44ff-897f-61e3614c04d4" providerId="AD" clId="Web-{4D784630-C818-4696-9AB6-D034480DDC39}" dt="2021-02-28T17:38:05.505" v="172" actId="20577"/>
          <ac:spMkLst>
            <pc:docMk/>
            <pc:sldMk cId="2754044246" sldId="318"/>
            <ac:spMk id="19458" creationId="{F22E8786-6AAF-4627-BF46-BFA284DF0B0E}"/>
          </ac:spMkLst>
        </pc:spChg>
        <pc:spChg chg="mod">
          <ac:chgData name="Emily Caroline Kasarjian" userId="S::eck67@nau.edu::e6735b90-ddf5-44ff-897f-61e3614c04d4" providerId="AD" clId="Web-{4D784630-C818-4696-9AB6-D034480DDC39}" dt="2021-02-28T17:54:53.632" v="408" actId="20577"/>
          <ac:spMkLst>
            <pc:docMk/>
            <pc:sldMk cId="2754044246" sldId="318"/>
            <ac:spMk id="19459" creationId="{C3AA5613-A770-4D84-A0E9-60F4AA8C669F}"/>
          </ac:spMkLst>
        </pc:spChg>
      </pc:sldChg>
      <pc:sldChg chg="addSp modSp add del replId">
        <pc:chgData name="Emily Caroline Kasarjian" userId="S::eck67@nau.edu::e6735b90-ddf5-44ff-897f-61e3614c04d4" providerId="AD" clId="Web-{4D784630-C818-4696-9AB6-D034480DDC39}" dt="2021-02-28T19:08:26.900" v="1306"/>
        <pc:sldMkLst>
          <pc:docMk/>
          <pc:sldMk cId="3071238462" sldId="319"/>
        </pc:sldMkLst>
        <pc:spChg chg="add mod">
          <ac:chgData name="Emily Caroline Kasarjian" userId="S::eck67@nau.edu::e6735b90-ddf5-44ff-897f-61e3614c04d4" providerId="AD" clId="Web-{4D784630-C818-4696-9AB6-D034480DDC39}" dt="2021-02-28T18:25:29.154" v="905" actId="20577"/>
          <ac:spMkLst>
            <pc:docMk/>
            <pc:sldMk cId="3071238462" sldId="319"/>
            <ac:spMk id="2" creationId="{1D18BAAC-4296-400C-B508-BB720BCB2599}"/>
          </ac:spMkLst>
        </pc:spChg>
        <pc:spChg chg="mod">
          <ac:chgData name="Emily Caroline Kasarjian" userId="S::eck67@nau.edu::e6735b90-ddf5-44ff-897f-61e3614c04d4" providerId="AD" clId="Web-{4D784630-C818-4696-9AB6-D034480DDC39}" dt="2021-02-28T17:38:40.434" v="189" actId="20577"/>
          <ac:spMkLst>
            <pc:docMk/>
            <pc:sldMk cId="3071238462" sldId="319"/>
            <ac:spMk id="19458" creationId="{F22E8786-6AAF-4627-BF46-BFA284DF0B0E}"/>
          </ac:spMkLst>
        </pc:spChg>
        <pc:spChg chg="mod">
          <ac:chgData name="Emily Caroline Kasarjian" userId="S::eck67@nau.edu::e6735b90-ddf5-44ff-897f-61e3614c04d4" providerId="AD" clId="Web-{4D784630-C818-4696-9AB6-D034480DDC39}" dt="2021-02-28T17:54:33.099" v="406" actId="20577"/>
          <ac:spMkLst>
            <pc:docMk/>
            <pc:sldMk cId="3071238462" sldId="319"/>
            <ac:spMk id="19459" creationId="{C3AA5613-A770-4D84-A0E9-60F4AA8C669F}"/>
          </ac:spMkLst>
        </pc:spChg>
      </pc:sldChg>
      <pc:sldChg chg="modSp add replId">
        <pc:chgData name="Emily Caroline Kasarjian" userId="S::eck67@nau.edu::e6735b90-ddf5-44ff-897f-61e3614c04d4" providerId="AD" clId="Web-{4D784630-C818-4696-9AB6-D034480DDC39}" dt="2021-02-28T17:47:44.075" v="366" actId="20577"/>
        <pc:sldMkLst>
          <pc:docMk/>
          <pc:sldMk cId="2155177217" sldId="320"/>
        </pc:sldMkLst>
        <pc:spChg chg="mod">
          <ac:chgData name="Emily Caroline Kasarjian" userId="S::eck67@nau.edu::e6735b90-ddf5-44ff-897f-61e3614c04d4" providerId="AD" clId="Web-{4D784630-C818-4696-9AB6-D034480DDC39}" dt="2021-02-28T17:47:44.075" v="366" actId="20577"/>
          <ac:spMkLst>
            <pc:docMk/>
            <pc:sldMk cId="2155177217" sldId="320"/>
            <ac:spMk id="19458" creationId="{F22E8786-6AAF-4627-BF46-BFA284DF0B0E}"/>
          </ac:spMkLst>
        </pc:spChg>
      </pc:sldChg>
      <pc:sldChg chg="addSp delSp modSp add replId">
        <pc:chgData name="Emily Caroline Kasarjian" userId="S::eck67@nau.edu::e6735b90-ddf5-44ff-897f-61e3614c04d4" providerId="AD" clId="Web-{4D784630-C818-4696-9AB6-D034480DDC39}" dt="2021-02-28T19:17:14.603" v="1337" actId="20577"/>
        <pc:sldMkLst>
          <pc:docMk/>
          <pc:sldMk cId="3088641692" sldId="321"/>
        </pc:sldMkLst>
        <pc:spChg chg="add mod">
          <ac:chgData name="Emily Caroline Kasarjian" userId="S::eck67@nau.edu::e6735b90-ddf5-44ff-897f-61e3614c04d4" providerId="AD" clId="Web-{4D784630-C818-4696-9AB6-D034480DDC39}" dt="2021-02-28T18:36:33.584" v="1145" actId="20577"/>
          <ac:spMkLst>
            <pc:docMk/>
            <pc:sldMk cId="3088641692" sldId="321"/>
            <ac:spMk id="2" creationId="{96629D4B-F1F0-401A-B278-86E856B6B7DF}"/>
          </ac:spMkLst>
        </pc:spChg>
        <pc:spChg chg="add del">
          <ac:chgData name="Emily Caroline Kasarjian" userId="S::eck67@nau.edu::e6735b90-ddf5-44ff-897f-61e3614c04d4" providerId="AD" clId="Web-{4D784630-C818-4696-9AB6-D034480DDC39}" dt="2021-02-28T19:12:46.118" v="1312"/>
          <ac:spMkLst>
            <pc:docMk/>
            <pc:sldMk cId="3088641692" sldId="321"/>
            <ac:spMk id="3" creationId="{B7308FE8-2C26-44C8-86C0-B58F705D4232}"/>
          </ac:spMkLst>
        </pc:spChg>
        <pc:spChg chg="add del">
          <ac:chgData name="Emily Caroline Kasarjian" userId="S::eck67@nau.edu::e6735b90-ddf5-44ff-897f-61e3614c04d4" providerId="AD" clId="Web-{4D784630-C818-4696-9AB6-D034480DDC39}" dt="2021-02-28T19:12:42.212" v="1311"/>
          <ac:spMkLst>
            <pc:docMk/>
            <pc:sldMk cId="3088641692" sldId="321"/>
            <ac:spMk id="5" creationId="{B24E60A8-E0C0-4C89-8B6D-CFB8C1B38FE3}"/>
          </ac:spMkLst>
        </pc:spChg>
        <pc:spChg chg="add mod">
          <ac:chgData name="Emily Caroline Kasarjian" userId="S::eck67@nau.edu::e6735b90-ddf5-44ff-897f-61e3614c04d4" providerId="AD" clId="Web-{4D784630-C818-4696-9AB6-D034480DDC39}" dt="2021-02-28T19:17:14.603" v="1337" actId="20577"/>
          <ac:spMkLst>
            <pc:docMk/>
            <pc:sldMk cId="3088641692" sldId="321"/>
            <ac:spMk id="6" creationId="{3654A48B-E036-4547-A0C7-DFA74E211F6A}"/>
          </ac:spMkLst>
        </pc:spChg>
        <pc:spChg chg="mod">
          <ac:chgData name="Emily Caroline Kasarjian" userId="S::eck67@nau.edu::e6735b90-ddf5-44ff-897f-61e3614c04d4" providerId="AD" clId="Web-{4D784630-C818-4696-9AB6-D034480DDC39}" dt="2021-02-28T17:47:38.216" v="365" actId="20577"/>
          <ac:spMkLst>
            <pc:docMk/>
            <pc:sldMk cId="3088641692" sldId="321"/>
            <ac:spMk id="19458" creationId="{F22E8786-6AAF-4627-BF46-BFA284DF0B0E}"/>
          </ac:spMkLst>
        </pc:spChg>
        <pc:spChg chg="mod">
          <ac:chgData name="Emily Caroline Kasarjian" userId="S::eck67@nau.edu::e6735b90-ddf5-44ff-897f-61e3614c04d4" providerId="AD" clId="Web-{4D784630-C818-4696-9AB6-D034480DDC39}" dt="2021-02-28T17:47:35.903" v="364" actId="20577"/>
          <ac:spMkLst>
            <pc:docMk/>
            <pc:sldMk cId="3088641692" sldId="321"/>
            <ac:spMk id="19459" creationId="{C3AA5613-A770-4D84-A0E9-60F4AA8C669F}"/>
          </ac:spMkLst>
        </pc:spChg>
      </pc:sldChg>
      <pc:sldChg chg="modSp add replId">
        <pc:chgData name="Emily Caroline Kasarjian" userId="S::eck67@nau.edu::e6735b90-ddf5-44ff-897f-61e3614c04d4" providerId="AD" clId="Web-{4D784630-C818-4696-9AB6-D034480DDC39}" dt="2021-02-28T18:51:36.528" v="1254" actId="20577"/>
        <pc:sldMkLst>
          <pc:docMk/>
          <pc:sldMk cId="3464512911" sldId="322"/>
        </pc:sldMkLst>
        <pc:spChg chg="mod">
          <ac:chgData name="Emily Caroline Kasarjian" userId="S::eck67@nau.edu::e6735b90-ddf5-44ff-897f-61e3614c04d4" providerId="AD" clId="Web-{4D784630-C818-4696-9AB6-D034480DDC39}" dt="2021-02-28T18:51:36.528" v="1254" actId="20577"/>
          <ac:spMkLst>
            <pc:docMk/>
            <pc:sldMk cId="3464512911" sldId="322"/>
            <ac:spMk id="2" creationId="{82C3BBE9-0285-42DF-ABA2-2F6E9080654D}"/>
          </ac:spMkLst>
        </pc:spChg>
        <pc:spChg chg="mod">
          <ac:chgData name="Emily Caroline Kasarjian" userId="S::eck67@nau.edu::e6735b90-ddf5-44ff-897f-61e3614c04d4" providerId="AD" clId="Web-{4D784630-C818-4696-9AB6-D034480DDC39}" dt="2021-02-28T17:39:10.030" v="225" actId="20577"/>
          <ac:spMkLst>
            <pc:docMk/>
            <pc:sldMk cId="3464512911" sldId="322"/>
            <ac:spMk id="19458" creationId="{F22E8786-6AAF-4627-BF46-BFA284DF0B0E}"/>
          </ac:spMkLst>
        </pc:spChg>
        <pc:spChg chg="mod">
          <ac:chgData name="Emily Caroline Kasarjian" userId="S::eck67@nau.edu::e6735b90-ddf5-44ff-897f-61e3614c04d4" providerId="AD" clId="Web-{4D784630-C818-4696-9AB6-D034480DDC39}" dt="2021-02-28T17:48:16.265" v="369" actId="20577"/>
          <ac:spMkLst>
            <pc:docMk/>
            <pc:sldMk cId="3464512911" sldId="322"/>
            <ac:spMk id="19459" creationId="{C3AA5613-A770-4D84-A0E9-60F4AA8C669F}"/>
          </ac:spMkLst>
        </pc:spChg>
      </pc:sldChg>
      <pc:sldChg chg="addSp modSp add replId">
        <pc:chgData name="Emily Caroline Kasarjian" userId="S::eck67@nau.edu::e6735b90-ddf5-44ff-897f-61e3614c04d4" providerId="AD" clId="Web-{4D784630-C818-4696-9AB6-D034480DDC39}" dt="2021-02-28T18:59:43.932" v="1278" actId="1076"/>
        <pc:sldMkLst>
          <pc:docMk/>
          <pc:sldMk cId="3387263866" sldId="323"/>
        </pc:sldMkLst>
        <pc:spChg chg="mod">
          <ac:chgData name="Emily Caroline Kasarjian" userId="S::eck67@nau.edu::e6735b90-ddf5-44ff-897f-61e3614c04d4" providerId="AD" clId="Web-{4D784630-C818-4696-9AB6-D034480DDC39}" dt="2021-02-28T17:39:34.156" v="235" actId="20577"/>
          <ac:spMkLst>
            <pc:docMk/>
            <pc:sldMk cId="3387263866" sldId="323"/>
            <ac:spMk id="19458" creationId="{F22E8786-6AAF-4627-BF46-BFA284DF0B0E}"/>
          </ac:spMkLst>
        </pc:spChg>
        <pc:spChg chg="mod">
          <ac:chgData name="Emily Caroline Kasarjian" userId="S::eck67@nau.edu::e6735b90-ddf5-44ff-897f-61e3614c04d4" providerId="AD" clId="Web-{4D784630-C818-4696-9AB6-D034480DDC39}" dt="2021-02-28T18:48:38.846" v="1242" actId="20577"/>
          <ac:spMkLst>
            <pc:docMk/>
            <pc:sldMk cId="3387263866" sldId="323"/>
            <ac:spMk id="19459" creationId="{C3AA5613-A770-4D84-A0E9-60F4AA8C669F}"/>
          </ac:spMkLst>
        </pc:spChg>
        <pc:picChg chg="add mod">
          <ac:chgData name="Emily Caroline Kasarjian" userId="S::eck67@nau.edu::e6735b90-ddf5-44ff-897f-61e3614c04d4" providerId="AD" clId="Web-{4D784630-C818-4696-9AB6-D034480DDC39}" dt="2021-02-28T18:59:43.932" v="1278" actId="1076"/>
          <ac:picMkLst>
            <pc:docMk/>
            <pc:sldMk cId="3387263866" sldId="323"/>
            <ac:picMk id="2" creationId="{55A784B9-A451-42CA-8CE3-B1E3856E9BA4}"/>
          </ac:picMkLst>
        </pc:picChg>
      </pc:sldChg>
      <pc:sldChg chg="add del replId">
        <pc:chgData name="Emily Caroline Kasarjian" userId="S::eck67@nau.edu::e6735b90-ddf5-44ff-897f-61e3614c04d4" providerId="AD" clId="Web-{4D784630-C818-4696-9AB6-D034480DDC39}" dt="2021-02-28T17:39:37.203" v="236"/>
        <pc:sldMkLst>
          <pc:docMk/>
          <pc:sldMk cId="2352255229" sldId="324"/>
        </pc:sldMkLst>
      </pc:sldChg>
      <pc:sldChg chg="addSp modSp">
        <pc:chgData name="Emily Caroline Kasarjian" userId="S::eck67@nau.edu::e6735b90-ddf5-44ff-897f-61e3614c04d4" providerId="AD" clId="Web-{4D784630-C818-4696-9AB6-D034480DDC39}" dt="2021-02-28T19:05:53.063" v="1305" actId="20577"/>
        <pc:sldMkLst>
          <pc:docMk/>
          <pc:sldMk cId="3106564030" sldId="324"/>
        </pc:sldMkLst>
        <pc:spChg chg="add mod">
          <ac:chgData name="Emily Caroline Kasarjian" userId="S::eck67@nau.edu::e6735b90-ddf5-44ff-897f-61e3614c04d4" providerId="AD" clId="Web-{4D784630-C818-4696-9AB6-D034480DDC39}" dt="2021-02-28T19:05:53.063" v="1305" actId="20577"/>
          <ac:spMkLst>
            <pc:docMk/>
            <pc:sldMk cId="3106564030" sldId="324"/>
            <ac:spMk id="13" creationId="{4DC52404-490A-4B8C-8EC2-168EE8FFE852}"/>
          </ac:spMkLst>
        </pc:spChg>
      </pc:sldChg>
      <pc:sldChg chg="addSp modSp">
        <pc:chgData name="Emily Caroline Kasarjian" userId="S::eck67@nau.edu::e6735b90-ddf5-44ff-897f-61e3614c04d4" providerId="AD" clId="Web-{4D784630-C818-4696-9AB6-D034480DDC39}" dt="2021-02-28T19:14:57.954" v="1324" actId="20577"/>
        <pc:sldMkLst>
          <pc:docMk/>
          <pc:sldMk cId="12113399" sldId="325"/>
        </pc:sldMkLst>
        <pc:spChg chg="add mod">
          <ac:chgData name="Emily Caroline Kasarjian" userId="S::eck67@nau.edu::e6735b90-ddf5-44ff-897f-61e3614c04d4" providerId="AD" clId="Web-{4D784630-C818-4696-9AB6-D034480DDC39}" dt="2021-02-28T19:14:57.954" v="1324" actId="20577"/>
          <ac:spMkLst>
            <pc:docMk/>
            <pc:sldMk cId="12113399" sldId="325"/>
            <ac:spMk id="8" creationId="{5BA6C623-21C5-4726-88BF-ED9BBCB0CC16}"/>
          </ac:spMkLst>
        </pc:spChg>
      </pc:sldChg>
      <pc:sldChg chg="addSp modSp">
        <pc:chgData name="Emily Caroline Kasarjian" userId="S::eck67@nau.edu::e6735b90-ddf5-44ff-897f-61e3614c04d4" providerId="AD" clId="Web-{4D784630-C818-4696-9AB6-D034480DDC39}" dt="2021-02-28T19:14:33.765" v="1321" actId="20577"/>
        <pc:sldMkLst>
          <pc:docMk/>
          <pc:sldMk cId="1450867007" sldId="326"/>
        </pc:sldMkLst>
        <pc:spChg chg="add mod">
          <ac:chgData name="Emily Caroline Kasarjian" userId="S::eck67@nau.edu::e6735b90-ddf5-44ff-897f-61e3614c04d4" providerId="AD" clId="Web-{4D784630-C818-4696-9AB6-D034480DDC39}" dt="2021-02-28T18:34:17.108" v="1096" actId="20577"/>
          <ac:spMkLst>
            <pc:docMk/>
            <pc:sldMk cId="1450867007" sldId="326"/>
            <ac:spMk id="3" creationId="{8B42E554-2166-4649-8240-DF8DEE9F6DBD}"/>
          </ac:spMkLst>
        </pc:spChg>
        <pc:spChg chg="mod">
          <ac:chgData name="Emily Caroline Kasarjian" userId="S::eck67@nau.edu::e6735b90-ddf5-44ff-897f-61e3614c04d4" providerId="AD" clId="Web-{4D784630-C818-4696-9AB6-D034480DDC39}" dt="2021-02-28T18:56:25.045" v="1262" actId="20577"/>
          <ac:spMkLst>
            <pc:docMk/>
            <pc:sldMk cId="1450867007" sldId="326"/>
            <ac:spMk id="6" creationId="{8E55D060-235E-4F69-BF98-ED14FCB9C449}"/>
          </ac:spMkLst>
        </pc:spChg>
        <pc:spChg chg="add mod">
          <ac:chgData name="Emily Caroline Kasarjian" userId="S::eck67@nau.edu::e6735b90-ddf5-44ff-897f-61e3614c04d4" providerId="AD" clId="Web-{4D784630-C818-4696-9AB6-D034480DDC39}" dt="2021-02-28T19:14:33.765" v="1321" actId="20577"/>
          <ac:spMkLst>
            <pc:docMk/>
            <pc:sldMk cId="1450867007" sldId="326"/>
            <ac:spMk id="7" creationId="{FB7A60D9-D41F-41A3-9FF4-5F06303ABE08}"/>
          </ac:spMkLst>
        </pc:spChg>
      </pc:sldChg>
    </pc:docChg>
  </pc:docChgLst>
  <pc:docChgLst>
    <pc:chgData name="Brian L Connors" userId="S::blc338@nau.edu::081a3a51-152d-43df-8a34-9a9fe0df17fb" providerId="AD" clId="Web-{FC23206F-6215-4217-9C3D-E2972649217E}"/>
    <pc:docChg chg="modSld">
      <pc:chgData name="Brian L Connors" userId="S::blc338@nau.edu::081a3a51-152d-43df-8a34-9a9fe0df17fb" providerId="AD" clId="Web-{FC23206F-6215-4217-9C3D-E2972649217E}" dt="2021-02-28T18:10:17.853" v="81" actId="20577"/>
      <pc:docMkLst>
        <pc:docMk/>
      </pc:docMkLst>
      <pc:sldChg chg="addSp modSp">
        <pc:chgData name="Brian L Connors" userId="S::blc338@nau.edu::081a3a51-152d-43df-8a34-9a9fe0df17fb" providerId="AD" clId="Web-{FC23206F-6215-4217-9C3D-E2972649217E}" dt="2021-02-28T18:10:17.853" v="81" actId="20577"/>
        <pc:sldMkLst>
          <pc:docMk/>
          <pc:sldMk cId="2898916553" sldId="317"/>
        </pc:sldMkLst>
        <pc:spChg chg="mod">
          <ac:chgData name="Brian L Connors" userId="S::blc338@nau.edu::081a3a51-152d-43df-8a34-9a9fe0df17fb" providerId="AD" clId="Web-{FC23206F-6215-4217-9C3D-E2972649217E}" dt="2021-02-28T18:10:17.853" v="81" actId="20577"/>
          <ac:spMkLst>
            <pc:docMk/>
            <pc:sldMk cId="2898916553" sldId="317"/>
            <ac:spMk id="3" creationId="{FCE8D3B3-46D3-417C-A31A-475B2016815D}"/>
          </ac:spMkLst>
        </pc:spChg>
        <pc:picChg chg="add mod">
          <ac:chgData name="Brian L Connors" userId="S::blc338@nau.edu::081a3a51-152d-43df-8a34-9a9fe0df17fb" providerId="AD" clId="Web-{FC23206F-6215-4217-9C3D-E2972649217E}" dt="2021-02-28T17:48:41.007" v="1" actId="1076"/>
          <ac:picMkLst>
            <pc:docMk/>
            <pc:sldMk cId="2898916553" sldId="317"/>
            <ac:picMk id="2" creationId="{66FBB245-20AE-4EF7-91D8-1BCCD3F9545A}"/>
          </ac:picMkLst>
        </pc:picChg>
      </pc:sldChg>
    </pc:docChg>
  </pc:docChgLst>
  <pc:docChgLst>
    <pc:chgData name="Colton Lacey" userId="S::cl2279@nau.edu::6e1e9d9d-61eb-4e0c-a06e-16c2112b32aa" providerId="AD" clId="Web-{3EE08420-462F-41B2-A712-C4D214BDF3A4}"/>
    <pc:docChg chg="modSld">
      <pc:chgData name="Colton Lacey" userId="S::cl2279@nau.edu::6e1e9d9d-61eb-4e0c-a06e-16c2112b32aa" providerId="AD" clId="Web-{3EE08420-462F-41B2-A712-C4D214BDF3A4}" dt="2021-02-28T17:57:27.289" v="20" actId="20577"/>
      <pc:docMkLst>
        <pc:docMk/>
      </pc:docMkLst>
      <pc:sldChg chg="addSp modSp">
        <pc:chgData name="Colton Lacey" userId="S::cl2279@nau.edu::6e1e9d9d-61eb-4e0c-a06e-16c2112b32aa" providerId="AD" clId="Web-{3EE08420-462F-41B2-A712-C4D214BDF3A4}" dt="2021-02-28T17:57:27.289" v="20" actId="20577"/>
        <pc:sldMkLst>
          <pc:docMk/>
          <pc:sldMk cId="2785022425" sldId="315"/>
        </pc:sldMkLst>
        <pc:spChg chg="mod">
          <ac:chgData name="Colton Lacey" userId="S::cl2279@nau.edu::6e1e9d9d-61eb-4e0c-a06e-16c2112b32aa" providerId="AD" clId="Web-{3EE08420-462F-41B2-A712-C4D214BDF3A4}" dt="2021-02-28T17:57:27.289" v="20" actId="20577"/>
          <ac:spMkLst>
            <pc:docMk/>
            <pc:sldMk cId="2785022425" sldId="315"/>
            <ac:spMk id="19459" creationId="{C3AA5613-A770-4D84-A0E9-60F4AA8C669F}"/>
          </ac:spMkLst>
        </pc:spChg>
        <pc:picChg chg="add mod">
          <ac:chgData name="Colton Lacey" userId="S::cl2279@nau.edu::6e1e9d9d-61eb-4e0c-a06e-16c2112b32aa" providerId="AD" clId="Web-{3EE08420-462F-41B2-A712-C4D214BDF3A4}" dt="2021-02-28T17:45:26.071" v="5" actId="1076"/>
          <ac:picMkLst>
            <pc:docMk/>
            <pc:sldMk cId="2785022425" sldId="315"/>
            <ac:picMk id="2" creationId="{3858D711-6806-42CD-A4C0-8FB0289CECE7}"/>
          </ac:picMkLst>
        </pc:picChg>
        <pc:picChg chg="add mod">
          <ac:chgData name="Colton Lacey" userId="S::cl2279@nau.edu::6e1e9d9d-61eb-4e0c-a06e-16c2112b32aa" providerId="AD" clId="Web-{3EE08420-462F-41B2-A712-C4D214BDF3A4}" dt="2021-02-28T17:57:22.445" v="19" actId="1076"/>
          <ac:picMkLst>
            <pc:docMk/>
            <pc:sldMk cId="2785022425" sldId="315"/>
            <ac:picMk id="3" creationId="{5448133A-A231-46FC-A02A-752ABD61B35B}"/>
          </ac:picMkLst>
        </pc:picChg>
      </pc:sldChg>
    </pc:docChg>
  </pc:docChgLst>
  <pc:docChgLst>
    <pc:chgData name="Emily Caroline Kasarjian" userId="S::eck67@nau.edu::e6735b90-ddf5-44ff-897f-61e3614c04d4" providerId="AD" clId="Web-{F8EFF48D-3DD0-4443-9E03-594CDADCEED9}"/>
    <pc:docChg chg="modSld">
      <pc:chgData name="Emily Caroline Kasarjian" userId="S::eck67@nau.edu::e6735b90-ddf5-44ff-897f-61e3614c04d4" providerId="AD" clId="Web-{F8EFF48D-3DD0-4443-9E03-594CDADCEED9}" dt="2021-02-28T19:21:48.963" v="115" actId="20577"/>
      <pc:docMkLst>
        <pc:docMk/>
      </pc:docMkLst>
      <pc:sldChg chg="addSp delSp modSp">
        <pc:chgData name="Emily Caroline Kasarjian" userId="S::eck67@nau.edu::e6735b90-ddf5-44ff-897f-61e3614c04d4" providerId="AD" clId="Web-{F8EFF48D-3DD0-4443-9E03-594CDADCEED9}" dt="2021-02-28T19:19:35.564" v="20" actId="20577"/>
        <pc:sldMkLst>
          <pc:docMk/>
          <pc:sldMk cId="0" sldId="309"/>
        </pc:sldMkLst>
        <pc:spChg chg="add mod">
          <ac:chgData name="Emily Caroline Kasarjian" userId="S::eck67@nau.edu::e6735b90-ddf5-44ff-897f-61e3614c04d4" providerId="AD" clId="Web-{F8EFF48D-3DD0-4443-9E03-594CDADCEED9}" dt="2021-02-28T19:19:35.564" v="20" actId="20577"/>
          <ac:spMkLst>
            <pc:docMk/>
            <pc:sldMk cId="0" sldId="309"/>
            <ac:spMk id="4" creationId="{0B87A7A7-1334-496B-81F6-0572856D9A44}"/>
          </ac:spMkLst>
        </pc:spChg>
        <pc:spChg chg="del mod">
          <ac:chgData name="Emily Caroline Kasarjian" userId="S::eck67@nau.edu::e6735b90-ddf5-44ff-897f-61e3614c04d4" providerId="AD" clId="Web-{F8EFF48D-3DD0-4443-9E03-594CDADCEED9}" dt="2021-02-28T19:18:54.807" v="5"/>
          <ac:spMkLst>
            <pc:docMk/>
            <pc:sldMk cId="0" sldId="309"/>
            <ac:spMk id="7" creationId="{D33DC447-D152-4923-9B63-CE04A60FA7E1}"/>
          </ac:spMkLst>
        </pc:spChg>
        <pc:picChg chg="del">
          <ac:chgData name="Emily Caroline Kasarjian" userId="S::eck67@nau.edu::e6735b90-ddf5-44ff-897f-61e3614c04d4" providerId="AD" clId="Web-{F8EFF48D-3DD0-4443-9E03-594CDADCEED9}" dt="2021-02-28T19:18:37.728" v="1"/>
          <ac:picMkLst>
            <pc:docMk/>
            <pc:sldMk cId="0" sldId="309"/>
            <ac:picMk id="5" creationId="{17A0F0F8-1750-4A58-A622-60787643E1EF}"/>
          </ac:picMkLst>
        </pc:picChg>
        <pc:picChg chg="del">
          <ac:chgData name="Emily Caroline Kasarjian" userId="S::eck67@nau.edu::e6735b90-ddf5-44ff-897f-61e3614c04d4" providerId="AD" clId="Web-{F8EFF48D-3DD0-4443-9E03-594CDADCEED9}" dt="2021-02-28T19:18:40.400" v="3"/>
          <ac:picMkLst>
            <pc:docMk/>
            <pc:sldMk cId="0" sldId="309"/>
            <ac:picMk id="6" creationId="{4253232C-4AF4-4D96-BF55-CD955529BF7C}"/>
          </ac:picMkLst>
        </pc:picChg>
        <pc:picChg chg="del">
          <ac:chgData name="Emily Caroline Kasarjian" userId="S::eck67@nau.edu::e6735b90-ddf5-44ff-897f-61e3614c04d4" providerId="AD" clId="Web-{F8EFF48D-3DD0-4443-9E03-594CDADCEED9}" dt="2021-02-28T19:18:38.853" v="2"/>
          <ac:picMkLst>
            <pc:docMk/>
            <pc:sldMk cId="0" sldId="309"/>
            <ac:picMk id="9" creationId="{A65732FB-CB14-40BA-97A4-9E811BB28B68}"/>
          </ac:picMkLst>
        </pc:picChg>
        <pc:picChg chg="del">
          <ac:chgData name="Emily Caroline Kasarjian" userId="S::eck67@nau.edu::e6735b90-ddf5-44ff-897f-61e3614c04d4" providerId="AD" clId="Web-{F8EFF48D-3DD0-4443-9E03-594CDADCEED9}" dt="2021-02-28T19:18:36.431" v="0"/>
          <ac:picMkLst>
            <pc:docMk/>
            <pc:sldMk cId="0" sldId="309"/>
            <ac:picMk id="1026" creationId="{BDEEB07D-4107-4042-AA6C-B5833A95E50F}"/>
          </ac:picMkLst>
        </pc:picChg>
      </pc:sldChg>
      <pc:sldChg chg="addSp modSp">
        <pc:chgData name="Emily Caroline Kasarjian" userId="S::eck67@nau.edu::e6735b90-ddf5-44ff-897f-61e3614c04d4" providerId="AD" clId="Web-{F8EFF48D-3DD0-4443-9E03-594CDADCEED9}" dt="2021-02-28T19:20:07.019" v="30" actId="1076"/>
        <pc:sldMkLst>
          <pc:docMk/>
          <pc:sldMk cId="2771858840" sldId="316"/>
        </pc:sldMkLst>
        <pc:spChg chg="add mod">
          <ac:chgData name="Emily Caroline Kasarjian" userId="S::eck67@nau.edu::e6735b90-ddf5-44ff-897f-61e3614c04d4" providerId="AD" clId="Web-{F8EFF48D-3DD0-4443-9E03-594CDADCEED9}" dt="2021-02-28T19:20:07.019" v="30" actId="1076"/>
          <ac:spMkLst>
            <pc:docMk/>
            <pc:sldMk cId="2771858840" sldId="316"/>
            <ac:spMk id="3" creationId="{A0A6C9D7-05E1-434E-8798-8F657779E56C}"/>
          </ac:spMkLst>
        </pc:spChg>
      </pc:sldChg>
      <pc:sldChg chg="modSp">
        <pc:chgData name="Emily Caroline Kasarjian" userId="S::eck67@nau.edu::e6735b90-ddf5-44ff-897f-61e3614c04d4" providerId="AD" clId="Web-{F8EFF48D-3DD0-4443-9E03-594CDADCEED9}" dt="2021-02-28T19:21:14.726" v="79" actId="20577"/>
        <pc:sldMkLst>
          <pc:docMk/>
          <pc:sldMk cId="3088641692" sldId="321"/>
        </pc:sldMkLst>
        <pc:spChg chg="mod">
          <ac:chgData name="Emily Caroline Kasarjian" userId="S::eck67@nau.edu::e6735b90-ddf5-44ff-897f-61e3614c04d4" providerId="AD" clId="Web-{F8EFF48D-3DD0-4443-9E03-594CDADCEED9}" dt="2021-02-28T19:21:14.726" v="79" actId="20577"/>
          <ac:spMkLst>
            <pc:docMk/>
            <pc:sldMk cId="3088641692" sldId="321"/>
            <ac:spMk id="6" creationId="{3654A48B-E036-4547-A0C7-DFA74E211F6A}"/>
          </ac:spMkLst>
        </pc:spChg>
      </pc:sldChg>
      <pc:sldChg chg="addSp modSp">
        <pc:chgData name="Emily Caroline Kasarjian" userId="S::eck67@nau.edu::e6735b90-ddf5-44ff-897f-61e3614c04d4" providerId="AD" clId="Web-{F8EFF48D-3DD0-4443-9E03-594CDADCEED9}" dt="2021-02-28T19:21:48.963" v="115" actId="20577"/>
        <pc:sldMkLst>
          <pc:docMk/>
          <pc:sldMk cId="3387263866" sldId="323"/>
        </pc:sldMkLst>
        <pc:spChg chg="add mod">
          <ac:chgData name="Emily Caroline Kasarjian" userId="S::eck67@nau.edu::e6735b90-ddf5-44ff-897f-61e3614c04d4" providerId="AD" clId="Web-{F8EFF48D-3DD0-4443-9E03-594CDADCEED9}" dt="2021-02-28T19:21:48.963" v="115" actId="20577"/>
          <ac:spMkLst>
            <pc:docMk/>
            <pc:sldMk cId="3387263866" sldId="323"/>
            <ac:spMk id="3" creationId="{4B5FDC4E-553E-4882-ADB8-6D66534F5F4B}"/>
          </ac:spMkLst>
        </pc:spChg>
      </pc:sldChg>
      <pc:sldChg chg="modSp">
        <pc:chgData name="Emily Caroline Kasarjian" userId="S::eck67@nau.edu::e6735b90-ddf5-44ff-897f-61e3614c04d4" providerId="AD" clId="Web-{F8EFF48D-3DD0-4443-9E03-594CDADCEED9}" dt="2021-02-28T19:20:21.660" v="46" actId="1076"/>
        <pc:sldMkLst>
          <pc:docMk/>
          <pc:sldMk cId="3106564030" sldId="324"/>
        </pc:sldMkLst>
        <pc:spChg chg="mod">
          <ac:chgData name="Emily Caroline Kasarjian" userId="S::eck67@nau.edu::e6735b90-ddf5-44ff-897f-61e3614c04d4" providerId="AD" clId="Web-{F8EFF48D-3DD0-4443-9E03-594CDADCEED9}" dt="2021-02-28T19:20:21.660" v="46" actId="1076"/>
          <ac:spMkLst>
            <pc:docMk/>
            <pc:sldMk cId="3106564030" sldId="324"/>
            <ac:spMk id="13" creationId="{4DC52404-490A-4B8C-8EC2-168EE8FFE852}"/>
          </ac:spMkLst>
        </pc:spChg>
      </pc:sldChg>
      <pc:sldChg chg="modSp">
        <pc:chgData name="Emily Caroline Kasarjian" userId="S::eck67@nau.edu::e6735b90-ddf5-44ff-897f-61e3614c04d4" providerId="AD" clId="Web-{F8EFF48D-3DD0-4443-9E03-594CDADCEED9}" dt="2021-02-28T19:20:42.224" v="56" actId="1076"/>
        <pc:sldMkLst>
          <pc:docMk/>
          <pc:sldMk cId="12113399" sldId="325"/>
        </pc:sldMkLst>
        <pc:spChg chg="mod">
          <ac:chgData name="Emily Caroline Kasarjian" userId="S::eck67@nau.edu::e6735b90-ddf5-44ff-897f-61e3614c04d4" providerId="AD" clId="Web-{F8EFF48D-3DD0-4443-9E03-594CDADCEED9}" dt="2021-02-28T19:20:42.224" v="56" actId="1076"/>
          <ac:spMkLst>
            <pc:docMk/>
            <pc:sldMk cId="12113399" sldId="325"/>
            <ac:spMk id="8" creationId="{5BA6C623-21C5-4726-88BF-ED9BBCB0CC16}"/>
          </ac:spMkLst>
        </pc:spChg>
      </pc:sldChg>
      <pc:sldChg chg="modSp">
        <pc:chgData name="Emily Caroline Kasarjian" userId="S::eck67@nau.edu::e6735b90-ddf5-44ff-897f-61e3614c04d4" providerId="AD" clId="Web-{F8EFF48D-3DD0-4443-9E03-594CDADCEED9}" dt="2021-02-28T19:20:58.678" v="66" actId="1076"/>
        <pc:sldMkLst>
          <pc:docMk/>
          <pc:sldMk cId="1450867007" sldId="326"/>
        </pc:sldMkLst>
        <pc:spChg chg="mod">
          <ac:chgData name="Emily Caroline Kasarjian" userId="S::eck67@nau.edu::e6735b90-ddf5-44ff-897f-61e3614c04d4" providerId="AD" clId="Web-{F8EFF48D-3DD0-4443-9E03-594CDADCEED9}" dt="2021-02-28T19:20:58.678" v="66" actId="1076"/>
          <ac:spMkLst>
            <pc:docMk/>
            <pc:sldMk cId="1450867007" sldId="326"/>
            <ac:spMk id="7" creationId="{FB7A60D9-D41F-41A3-9FF4-5F06303ABE08}"/>
          </ac:spMkLst>
        </pc:spChg>
      </pc:sldChg>
    </pc:docChg>
  </pc:docChgLst>
  <pc:docChgLst>
    <pc:chgData name="Ashley Ann Redmond" userId="S::ashley.redmond@nau.edu::40b5ccaa-f571-436c-9d82-4486d945c4ad" providerId="AD" clId="Web-{C0585C84-754D-4EA3-BA37-7F1BD5DED8F1}"/>
    <pc:docChg chg="modSld">
      <pc:chgData name="Ashley Ann Redmond" userId="S::ashley.redmond@nau.edu::40b5ccaa-f571-436c-9d82-4486d945c4ad" providerId="AD" clId="Web-{C0585C84-754D-4EA3-BA37-7F1BD5DED8F1}" dt="2021-02-28T20:59:47.822" v="690" actId="20577"/>
      <pc:docMkLst>
        <pc:docMk/>
      </pc:docMkLst>
      <pc:sldChg chg="modSp">
        <pc:chgData name="Ashley Ann Redmond" userId="S::ashley.redmond@nau.edu::40b5ccaa-f571-436c-9d82-4486d945c4ad" providerId="AD" clId="Web-{C0585C84-754D-4EA3-BA37-7F1BD5DED8F1}" dt="2021-02-28T20:59:47.822" v="690" actId="20577"/>
        <pc:sldMkLst>
          <pc:docMk/>
          <pc:sldMk cId="2771858840" sldId="316"/>
        </pc:sldMkLst>
        <pc:spChg chg="mod">
          <ac:chgData name="Ashley Ann Redmond" userId="S::ashley.redmond@nau.edu::40b5ccaa-f571-436c-9d82-4486d945c4ad" providerId="AD" clId="Web-{C0585C84-754D-4EA3-BA37-7F1BD5DED8F1}" dt="2021-02-28T20:59:47.822" v="690" actId="20577"/>
          <ac:spMkLst>
            <pc:docMk/>
            <pc:sldMk cId="2771858840" sldId="316"/>
            <ac:spMk id="6" creationId="{8782E525-D964-4CAF-B1FC-89B9F4279BA2}"/>
          </ac:spMkLst>
        </pc:spChg>
      </pc:sldChg>
      <pc:sldChg chg="addSp modSp">
        <pc:chgData name="Ashley Ann Redmond" userId="S::ashley.redmond@nau.edu::40b5ccaa-f571-436c-9d82-4486d945c4ad" providerId="AD" clId="Web-{C0585C84-754D-4EA3-BA37-7F1BD5DED8F1}" dt="2021-02-28T20:02:35.468" v="476" actId="1076"/>
        <pc:sldMkLst>
          <pc:docMk/>
          <pc:sldMk cId="2898916553" sldId="317"/>
        </pc:sldMkLst>
        <pc:spChg chg="mod">
          <ac:chgData name="Ashley Ann Redmond" userId="S::ashley.redmond@nau.edu::40b5ccaa-f571-436c-9d82-4486d945c4ad" providerId="AD" clId="Web-{C0585C84-754D-4EA3-BA37-7F1BD5DED8F1}" dt="2021-02-28T20:02:35.468" v="476" actId="1076"/>
          <ac:spMkLst>
            <pc:docMk/>
            <pc:sldMk cId="2898916553" sldId="317"/>
            <ac:spMk id="3" creationId="{FCE8D3B3-46D3-417C-A31A-475B2016815D}"/>
          </ac:spMkLst>
        </pc:spChg>
        <pc:spChg chg="mod">
          <ac:chgData name="Ashley Ann Redmond" userId="S::ashley.redmond@nau.edu::40b5ccaa-f571-436c-9d82-4486d945c4ad" providerId="AD" clId="Web-{C0585C84-754D-4EA3-BA37-7F1BD5DED8F1}" dt="2021-02-28T19:41:45.708" v="472" actId="1076"/>
          <ac:spMkLst>
            <pc:docMk/>
            <pc:sldMk cId="2898916553" sldId="317"/>
            <ac:spMk id="4" creationId="{3DD1586F-98DE-436C-BA18-27C8027D5C1B}"/>
          </ac:spMkLst>
        </pc:spChg>
        <pc:spChg chg="add mod">
          <ac:chgData name="Ashley Ann Redmond" userId="S::ashley.redmond@nau.edu::40b5ccaa-f571-436c-9d82-4486d945c4ad" providerId="AD" clId="Web-{C0585C84-754D-4EA3-BA37-7F1BD5DED8F1}" dt="2021-02-28T19:20:35.882" v="113" actId="1076"/>
          <ac:spMkLst>
            <pc:docMk/>
            <pc:sldMk cId="2898916553" sldId="317"/>
            <ac:spMk id="5" creationId="{672EDB2C-3B16-4191-9D1D-28922871543B}"/>
          </ac:spMkLst>
        </pc:spChg>
        <pc:spChg chg="mod">
          <ac:chgData name="Ashley Ann Redmond" userId="S::ashley.redmond@nau.edu::40b5ccaa-f571-436c-9d82-4486d945c4ad" providerId="AD" clId="Web-{C0585C84-754D-4EA3-BA37-7F1BD5DED8F1}" dt="2021-02-28T19:30:13.197" v="416" actId="1076"/>
          <ac:spMkLst>
            <pc:docMk/>
            <pc:sldMk cId="2898916553" sldId="317"/>
            <ac:spMk id="19461" creationId="{DDCAD067-AA85-4FD6-B5C4-4F2DFCA28417}"/>
          </ac:spMkLst>
        </pc:spChg>
      </pc:sldChg>
      <pc:sldChg chg="addSp modSp">
        <pc:chgData name="Ashley Ann Redmond" userId="S::ashley.redmond@nau.edu::40b5ccaa-f571-436c-9d82-4486d945c4ad" providerId="AD" clId="Web-{C0585C84-754D-4EA3-BA37-7F1BD5DED8F1}" dt="2021-02-28T19:24:23.630" v="255" actId="1076"/>
        <pc:sldMkLst>
          <pc:docMk/>
          <pc:sldMk cId="2754044246" sldId="318"/>
        </pc:sldMkLst>
        <pc:spChg chg="add mod">
          <ac:chgData name="Ashley Ann Redmond" userId="S::ashley.redmond@nau.edu::40b5ccaa-f571-436c-9d82-4486d945c4ad" providerId="AD" clId="Web-{C0585C84-754D-4EA3-BA37-7F1BD5DED8F1}" dt="2021-02-28T19:24:23.630" v="255" actId="1076"/>
          <ac:spMkLst>
            <pc:docMk/>
            <pc:sldMk cId="2754044246" sldId="318"/>
            <ac:spMk id="3" creationId="{3424710C-1851-46F5-9B2F-165EC4921F85}"/>
          </ac:spMkLst>
        </pc:spChg>
      </pc:sldChg>
      <pc:sldChg chg="modSp">
        <pc:chgData name="Ashley Ann Redmond" userId="S::ashley.redmond@nau.edu::40b5ccaa-f571-436c-9d82-4486d945c4ad" providerId="AD" clId="Web-{C0585C84-754D-4EA3-BA37-7F1BD5DED8F1}" dt="2021-02-28T20:06:01.777" v="479" actId="20577"/>
        <pc:sldMkLst>
          <pc:docMk/>
          <pc:sldMk cId="3088641692" sldId="321"/>
        </pc:sldMkLst>
        <pc:spChg chg="mod">
          <ac:chgData name="Ashley Ann Redmond" userId="S::ashley.redmond@nau.edu::40b5ccaa-f571-436c-9d82-4486d945c4ad" providerId="AD" clId="Web-{C0585C84-754D-4EA3-BA37-7F1BD5DED8F1}" dt="2021-02-28T20:06:01.777" v="479" actId="20577"/>
          <ac:spMkLst>
            <pc:docMk/>
            <pc:sldMk cId="3088641692" sldId="321"/>
            <ac:spMk id="2" creationId="{96629D4B-F1F0-401A-B278-86E856B6B7DF}"/>
          </ac:spMkLst>
        </pc:spChg>
      </pc:sldChg>
      <pc:sldChg chg="addSp delSp modSp">
        <pc:chgData name="Ashley Ann Redmond" userId="S::ashley.redmond@nau.edu::40b5ccaa-f571-436c-9d82-4486d945c4ad" providerId="AD" clId="Web-{C0585C84-754D-4EA3-BA37-7F1BD5DED8F1}" dt="2021-02-28T20:23:33.170" v="686" actId="1076"/>
        <pc:sldMkLst>
          <pc:docMk/>
          <pc:sldMk cId="3464512911" sldId="322"/>
        </pc:sldMkLst>
        <pc:spChg chg="mod">
          <ac:chgData name="Ashley Ann Redmond" userId="S::ashley.redmond@nau.edu::40b5ccaa-f571-436c-9d82-4486d945c4ad" providerId="AD" clId="Web-{C0585C84-754D-4EA3-BA37-7F1BD5DED8F1}" dt="2021-02-28T20:23:02.418" v="680" actId="20577"/>
          <ac:spMkLst>
            <pc:docMk/>
            <pc:sldMk cId="3464512911" sldId="322"/>
            <ac:spMk id="2" creationId="{82C3BBE9-0285-42DF-ABA2-2F6E9080654D}"/>
          </ac:spMkLst>
        </pc:spChg>
        <pc:spChg chg="mod">
          <ac:chgData name="Ashley Ann Redmond" userId="S::ashley.redmond@nau.edu::40b5ccaa-f571-436c-9d82-4486d945c4ad" providerId="AD" clId="Web-{C0585C84-754D-4EA3-BA37-7F1BD5DED8F1}" dt="2021-02-28T19:39:49.108" v="446" actId="1076"/>
          <ac:spMkLst>
            <pc:docMk/>
            <pc:sldMk cId="3464512911" sldId="322"/>
            <ac:spMk id="4" creationId="{3DD1586F-98DE-436C-BA18-27C8027D5C1B}"/>
          </ac:spMkLst>
        </pc:spChg>
        <pc:spChg chg="add mod">
          <ac:chgData name="Ashley Ann Redmond" userId="S::ashley.redmond@nau.edu::40b5ccaa-f571-436c-9d82-4486d945c4ad" providerId="AD" clId="Web-{C0585C84-754D-4EA3-BA37-7F1BD5DED8F1}" dt="2021-02-28T20:23:33.170" v="686" actId="1076"/>
          <ac:spMkLst>
            <pc:docMk/>
            <pc:sldMk cId="3464512911" sldId="322"/>
            <ac:spMk id="5" creationId="{089E2D2F-A680-4259-80C9-8DAA91DD159B}"/>
          </ac:spMkLst>
        </pc:spChg>
        <pc:spChg chg="add del mod">
          <ac:chgData name="Ashley Ann Redmond" userId="S::ashley.redmond@nau.edu::40b5ccaa-f571-436c-9d82-4486d945c4ad" providerId="AD" clId="Web-{C0585C84-754D-4EA3-BA37-7F1BD5DED8F1}" dt="2021-02-28T20:23:06.559" v="682"/>
          <ac:spMkLst>
            <pc:docMk/>
            <pc:sldMk cId="3464512911" sldId="322"/>
            <ac:spMk id="7" creationId="{A3CE6B7D-FDFE-4E44-93C1-2BD8CC409F56}"/>
          </ac:spMkLst>
        </pc:spChg>
        <pc:picChg chg="del mod">
          <ac:chgData name="Ashley Ann Redmond" userId="S::ashley.redmond@nau.edu::40b5ccaa-f571-436c-9d82-4486d945c4ad" providerId="AD" clId="Web-{C0585C84-754D-4EA3-BA37-7F1BD5DED8F1}" dt="2021-02-28T20:23:04.590" v="681"/>
          <ac:picMkLst>
            <pc:docMk/>
            <pc:sldMk cId="3464512911" sldId="322"/>
            <ac:picMk id="3" creationId="{C1AA3A6A-4D6B-4C0E-9BC9-14E6FEF718E0}"/>
          </ac:picMkLst>
        </pc:picChg>
        <pc:picChg chg="mod">
          <ac:chgData name="Ashley Ann Redmond" userId="S::ashley.redmond@nau.edu::40b5ccaa-f571-436c-9d82-4486d945c4ad" providerId="AD" clId="Web-{C0585C84-754D-4EA3-BA37-7F1BD5DED8F1}" dt="2021-02-28T20:23:17.716" v="685" actId="14100"/>
          <ac:picMkLst>
            <pc:docMk/>
            <pc:sldMk cId="3464512911" sldId="322"/>
            <ac:picMk id="6" creationId="{43B95CF2-3C93-4818-9D18-536B19C2F355}"/>
          </ac:picMkLst>
        </pc:picChg>
      </pc:sldChg>
      <pc:sldChg chg="delSp modSp">
        <pc:chgData name="Ashley Ann Redmond" userId="S::ashley.redmond@nau.edu::40b5ccaa-f571-436c-9d82-4486d945c4ad" providerId="AD" clId="Web-{C0585C84-754D-4EA3-BA37-7F1BD5DED8F1}" dt="2021-02-28T19:41:10.191" v="471" actId="1076"/>
        <pc:sldMkLst>
          <pc:docMk/>
          <pc:sldMk cId="3387263866" sldId="323"/>
        </pc:sldMkLst>
        <pc:spChg chg="mod">
          <ac:chgData name="Ashley Ann Redmond" userId="S::ashley.redmond@nau.edu::40b5ccaa-f571-436c-9d82-4486d945c4ad" providerId="AD" clId="Web-{C0585C84-754D-4EA3-BA37-7F1BD5DED8F1}" dt="2021-02-28T19:41:10.191" v="471" actId="1076"/>
          <ac:spMkLst>
            <pc:docMk/>
            <pc:sldMk cId="3387263866" sldId="323"/>
            <ac:spMk id="3" creationId="{4B5FDC4E-553E-4882-ADB8-6D66534F5F4B}"/>
          </ac:spMkLst>
        </pc:spChg>
        <pc:spChg chg="del">
          <ac:chgData name="Ashley Ann Redmond" userId="S::ashley.redmond@nau.edu::40b5ccaa-f571-436c-9d82-4486d945c4ad" providerId="AD" clId="Web-{C0585C84-754D-4EA3-BA37-7F1BD5DED8F1}" dt="2021-02-28T19:40:09.578" v="447"/>
          <ac:spMkLst>
            <pc:docMk/>
            <pc:sldMk cId="3387263866" sldId="323"/>
            <ac:spMk id="4" creationId="{3DD1586F-98DE-436C-BA18-27C8027D5C1B}"/>
          </ac:spMkLst>
        </pc:spChg>
      </pc:sldChg>
      <pc:sldChg chg="addSp modSp">
        <pc:chgData name="Ashley Ann Redmond" userId="S::ashley.redmond@nau.edu::40b5ccaa-f571-436c-9d82-4486d945c4ad" providerId="AD" clId="Web-{C0585C84-754D-4EA3-BA37-7F1BD5DED8F1}" dt="2021-02-28T19:19:21.894" v="59" actId="20577"/>
        <pc:sldMkLst>
          <pc:docMk/>
          <pc:sldMk cId="3106564030" sldId="324"/>
        </pc:sldMkLst>
        <pc:spChg chg="add mod">
          <ac:chgData name="Ashley Ann Redmond" userId="S::ashley.redmond@nau.edu::40b5ccaa-f571-436c-9d82-4486d945c4ad" providerId="AD" clId="Web-{C0585C84-754D-4EA3-BA37-7F1BD5DED8F1}" dt="2021-02-28T19:19:05.143" v="42" actId="20577"/>
          <ac:spMkLst>
            <pc:docMk/>
            <pc:sldMk cId="3106564030" sldId="324"/>
            <ac:spMk id="5" creationId="{FBA065E2-4F9E-4F82-8E80-F1EB860BC018}"/>
          </ac:spMkLst>
        </pc:spChg>
        <pc:spChg chg="add mod">
          <ac:chgData name="Ashley Ann Redmond" userId="S::ashley.redmond@nau.edu::40b5ccaa-f571-436c-9d82-4486d945c4ad" providerId="AD" clId="Web-{C0585C84-754D-4EA3-BA37-7F1BD5DED8F1}" dt="2021-02-28T19:19:21.894" v="59" actId="20577"/>
          <ac:spMkLst>
            <pc:docMk/>
            <pc:sldMk cId="3106564030" sldId="324"/>
            <ac:spMk id="7" creationId="{0A3217B9-7469-4767-8DB3-AF8FB0B0C069}"/>
          </ac:spMkLst>
        </pc:spChg>
      </pc:sldChg>
      <pc:sldChg chg="addSp delSp modSp">
        <pc:chgData name="Ashley Ann Redmond" userId="S::ashley.redmond@nau.edu::40b5ccaa-f571-436c-9d82-4486d945c4ad" providerId="AD" clId="Web-{C0585C84-754D-4EA3-BA37-7F1BD5DED8F1}" dt="2021-02-28T19:29:42.164" v="414"/>
        <pc:sldMkLst>
          <pc:docMk/>
          <pc:sldMk cId="12113399" sldId="325"/>
        </pc:sldMkLst>
        <pc:spChg chg="del">
          <ac:chgData name="Ashley Ann Redmond" userId="S::ashley.redmond@nau.edu::40b5ccaa-f571-436c-9d82-4486d945c4ad" providerId="AD" clId="Web-{C0585C84-754D-4EA3-BA37-7F1BD5DED8F1}" dt="2021-02-28T19:29:42.164" v="414"/>
          <ac:spMkLst>
            <pc:docMk/>
            <pc:sldMk cId="12113399" sldId="325"/>
            <ac:spMk id="4" creationId="{6D3A60B5-425C-4DB8-A148-DFA75E1A9455}"/>
          </ac:spMkLst>
        </pc:spChg>
        <pc:spChg chg="add mod">
          <ac:chgData name="Ashley Ann Redmond" userId="S::ashley.redmond@nau.edu::40b5ccaa-f571-436c-9d82-4486d945c4ad" providerId="AD" clId="Web-{C0585C84-754D-4EA3-BA37-7F1BD5DED8F1}" dt="2021-02-28T19:21:42.418" v="164" actId="1076"/>
          <ac:spMkLst>
            <pc:docMk/>
            <pc:sldMk cId="12113399" sldId="325"/>
            <ac:spMk id="9" creationId="{DD36CD78-D1CD-49B5-B508-11BCA665F3A4}"/>
          </ac:spMkLst>
        </pc:spChg>
        <pc:spChg chg="add mod">
          <ac:chgData name="Ashley Ann Redmond" userId="S::ashley.redmond@nau.edu::40b5ccaa-f571-436c-9d82-4486d945c4ad" providerId="AD" clId="Web-{C0585C84-754D-4EA3-BA37-7F1BD5DED8F1}" dt="2021-02-28T19:22:27.311" v="206" actId="1076"/>
          <ac:spMkLst>
            <pc:docMk/>
            <pc:sldMk cId="12113399" sldId="325"/>
            <ac:spMk id="10" creationId="{77376624-D794-4A4B-B5CA-5C5C18DDCA5C}"/>
          </ac:spMkLst>
        </pc:spChg>
      </pc:sldChg>
      <pc:sldChg chg="addSp delSp modSp">
        <pc:chgData name="Ashley Ann Redmond" userId="S::ashley.redmond@nau.edu::40b5ccaa-f571-436c-9d82-4486d945c4ad" providerId="AD" clId="Web-{C0585C84-754D-4EA3-BA37-7F1BD5DED8F1}" dt="2021-02-28T20:13:05.755" v="563" actId="20577"/>
        <pc:sldMkLst>
          <pc:docMk/>
          <pc:sldMk cId="1450867007" sldId="326"/>
        </pc:sldMkLst>
        <pc:spChg chg="del mod">
          <ac:chgData name="Ashley Ann Redmond" userId="S::ashley.redmond@nau.edu::40b5ccaa-f571-436c-9d82-4486d945c4ad" providerId="AD" clId="Web-{C0585C84-754D-4EA3-BA37-7F1BD5DED8F1}" dt="2021-02-28T20:12:01.517" v="499"/>
          <ac:spMkLst>
            <pc:docMk/>
            <pc:sldMk cId="1450867007" sldId="326"/>
            <ac:spMk id="3" creationId="{8B42E554-2166-4649-8240-DF8DEE9F6DBD}"/>
          </ac:spMkLst>
        </pc:spChg>
        <pc:spChg chg="mod">
          <ac:chgData name="Ashley Ann Redmond" userId="S::ashley.redmond@nau.edu::40b5ccaa-f571-436c-9d82-4486d945c4ad" providerId="AD" clId="Web-{C0585C84-754D-4EA3-BA37-7F1BD5DED8F1}" dt="2021-02-28T20:13:05.755" v="563" actId="20577"/>
          <ac:spMkLst>
            <pc:docMk/>
            <pc:sldMk cId="1450867007" sldId="326"/>
            <ac:spMk id="6" creationId="{8E55D060-235E-4F69-BF98-ED14FCB9C449}"/>
          </ac:spMkLst>
        </pc:spChg>
        <pc:spChg chg="add mod">
          <ac:chgData name="Ashley Ann Redmond" userId="S::ashley.redmond@nau.edu::40b5ccaa-f571-436c-9d82-4486d945c4ad" providerId="AD" clId="Web-{C0585C84-754D-4EA3-BA37-7F1BD5DED8F1}" dt="2021-02-28T19:26:38.231" v="340" actId="1076"/>
          <ac:spMkLst>
            <pc:docMk/>
            <pc:sldMk cId="1450867007" sldId="326"/>
            <ac:spMk id="8" creationId="{447F03D9-6391-49D8-9A80-6F2B9BD47514}"/>
          </ac:spMkLst>
        </pc:spChg>
      </pc:sldChg>
      <pc:sldChg chg="addSp modSp">
        <pc:chgData name="Ashley Ann Redmond" userId="S::ashley.redmond@nau.edu::40b5ccaa-f571-436c-9d82-4486d945c4ad" providerId="AD" clId="Web-{C0585C84-754D-4EA3-BA37-7F1BD5DED8F1}" dt="2021-02-28T19:25:57.526" v="311" actId="1076"/>
        <pc:sldMkLst>
          <pc:docMk/>
          <pc:sldMk cId="2675976023" sldId="327"/>
        </pc:sldMkLst>
        <pc:spChg chg="add mod">
          <ac:chgData name="Ashley Ann Redmond" userId="S::ashley.redmond@nau.edu::40b5ccaa-f571-436c-9d82-4486d945c4ad" providerId="AD" clId="Web-{C0585C84-754D-4EA3-BA37-7F1BD5DED8F1}" dt="2021-02-28T19:25:11.351" v="266" actId="1076"/>
          <ac:spMkLst>
            <pc:docMk/>
            <pc:sldMk cId="2675976023" sldId="327"/>
            <ac:spMk id="3" creationId="{E4F84ABB-1E81-4106-A96E-15A1ECA34047}"/>
          </ac:spMkLst>
        </pc:spChg>
        <pc:spChg chg="add mod">
          <ac:chgData name="Ashley Ann Redmond" userId="S::ashley.redmond@nau.edu::40b5ccaa-f571-436c-9d82-4486d945c4ad" providerId="AD" clId="Web-{C0585C84-754D-4EA3-BA37-7F1BD5DED8F1}" dt="2021-02-28T19:25:57.526" v="311" actId="1076"/>
          <ac:spMkLst>
            <pc:docMk/>
            <pc:sldMk cId="2675976023" sldId="327"/>
            <ac:spMk id="5" creationId="{E8833920-7715-4A31-B58C-838534703270}"/>
          </ac:spMkLst>
        </pc:spChg>
      </pc:sldChg>
    </pc:docChg>
  </pc:docChgLst>
  <pc:docChgLst>
    <pc:chgData name="Tyler Stephen Trebilcock" userId="S::tst66@nau.edu::fbe183bf-fa41-422b-af39-0629579a8e61" providerId="AD" clId="Web-{953F5706-C912-47F6-B872-97DFFFAE59AD}"/>
    <pc:docChg chg="addSld delSld modSld sldOrd addMainMaster delMainMaster">
      <pc:chgData name="Tyler Stephen Trebilcock" userId="S::tst66@nau.edu::fbe183bf-fa41-422b-af39-0629579a8e61" providerId="AD" clId="Web-{953F5706-C912-47F6-B872-97DFFFAE59AD}" dt="2021-02-28T19:00:37.988" v="1302" actId="1076"/>
      <pc:docMkLst>
        <pc:docMk/>
      </pc:docMkLst>
      <pc:sldChg chg="addSp modSp">
        <pc:chgData name="Tyler Stephen Trebilcock" userId="S::tst66@nau.edu::fbe183bf-fa41-422b-af39-0629579a8e61" providerId="AD" clId="Web-{953F5706-C912-47F6-B872-97DFFFAE59AD}" dt="2021-02-28T17:44:20.482" v="97" actId="1076"/>
        <pc:sldMkLst>
          <pc:docMk/>
          <pc:sldMk cId="2771858840" sldId="316"/>
        </pc:sldMkLst>
        <pc:spChg chg="add mod">
          <ac:chgData name="Tyler Stephen Trebilcock" userId="S::tst66@nau.edu::fbe183bf-fa41-422b-af39-0629579a8e61" providerId="AD" clId="Web-{953F5706-C912-47F6-B872-97DFFFAE59AD}" dt="2021-02-28T17:44:20.482" v="97" actId="1076"/>
          <ac:spMkLst>
            <pc:docMk/>
            <pc:sldMk cId="2771858840" sldId="316"/>
            <ac:spMk id="6" creationId="{8782E525-D964-4CAF-B1FC-89B9F4279BA2}"/>
          </ac:spMkLst>
        </pc:spChg>
        <pc:spChg chg="mod">
          <ac:chgData name="Tyler Stephen Trebilcock" userId="S::tst66@nau.edu::fbe183bf-fa41-422b-af39-0629579a8e61" providerId="AD" clId="Web-{953F5706-C912-47F6-B872-97DFFFAE59AD}" dt="2021-02-28T17:41:13.843" v="15" actId="20577"/>
          <ac:spMkLst>
            <pc:docMk/>
            <pc:sldMk cId="2771858840" sldId="316"/>
            <ac:spMk id="19458" creationId="{F22E8786-6AAF-4627-BF46-BFA284DF0B0E}"/>
          </ac:spMkLst>
        </pc:spChg>
        <pc:spChg chg="mod">
          <ac:chgData name="Tyler Stephen Trebilcock" userId="S::tst66@nau.edu::fbe183bf-fa41-422b-af39-0629579a8e61" providerId="AD" clId="Web-{953F5706-C912-47F6-B872-97DFFFAE59AD}" dt="2021-02-28T17:39:50.038" v="1" actId="20577"/>
          <ac:spMkLst>
            <pc:docMk/>
            <pc:sldMk cId="2771858840" sldId="316"/>
            <ac:spMk id="19459" creationId="{C3AA5613-A770-4D84-A0E9-60F4AA8C669F}"/>
          </ac:spMkLst>
        </pc:spChg>
      </pc:sldChg>
      <pc:sldChg chg="modSp">
        <pc:chgData name="Tyler Stephen Trebilcock" userId="S::tst66@nau.edu::fbe183bf-fa41-422b-af39-0629579a8e61" providerId="AD" clId="Web-{953F5706-C912-47F6-B872-97DFFFAE59AD}" dt="2021-02-28T18:49:52.294" v="1266" actId="20577"/>
        <pc:sldMkLst>
          <pc:docMk/>
          <pc:sldMk cId="3071238462" sldId="319"/>
        </pc:sldMkLst>
        <pc:spChg chg="mod">
          <ac:chgData name="Tyler Stephen Trebilcock" userId="S::tst66@nau.edu::fbe183bf-fa41-422b-af39-0629579a8e61" providerId="AD" clId="Web-{953F5706-C912-47F6-B872-97DFFFAE59AD}" dt="2021-02-28T18:49:52.294" v="1266" actId="20577"/>
          <ac:spMkLst>
            <pc:docMk/>
            <pc:sldMk cId="3071238462" sldId="319"/>
            <ac:spMk id="2" creationId="{1D18BAAC-4296-400C-B508-BB720BCB2599}"/>
          </ac:spMkLst>
        </pc:spChg>
      </pc:sldChg>
      <pc:sldChg chg="modSp">
        <pc:chgData name="Tyler Stephen Trebilcock" userId="S::tst66@nau.edu::fbe183bf-fa41-422b-af39-0629579a8e61" providerId="AD" clId="Web-{953F5706-C912-47F6-B872-97DFFFAE59AD}" dt="2021-02-28T18:48:38.634" v="1248" actId="20577"/>
        <pc:sldMkLst>
          <pc:docMk/>
          <pc:sldMk cId="3088641692" sldId="321"/>
        </pc:sldMkLst>
        <pc:spChg chg="mod">
          <ac:chgData name="Tyler Stephen Trebilcock" userId="S::tst66@nau.edu::fbe183bf-fa41-422b-af39-0629579a8e61" providerId="AD" clId="Web-{953F5706-C912-47F6-B872-97DFFFAE59AD}" dt="2021-02-28T18:48:38.634" v="1248" actId="20577"/>
          <ac:spMkLst>
            <pc:docMk/>
            <pc:sldMk cId="3088641692" sldId="321"/>
            <ac:spMk id="2" creationId="{96629D4B-F1F0-401A-B278-86E856B6B7DF}"/>
          </ac:spMkLst>
        </pc:spChg>
      </pc:sldChg>
      <pc:sldChg chg="addSp delSp modSp">
        <pc:chgData name="Tyler Stephen Trebilcock" userId="S::tst66@nau.edu::fbe183bf-fa41-422b-af39-0629579a8e61" providerId="AD" clId="Web-{953F5706-C912-47F6-B872-97DFFFAE59AD}" dt="2021-02-28T19:00:37.988" v="1302" actId="1076"/>
        <pc:sldMkLst>
          <pc:docMk/>
          <pc:sldMk cId="3464512911" sldId="322"/>
        </pc:sldMkLst>
        <pc:spChg chg="mod">
          <ac:chgData name="Tyler Stephen Trebilcock" userId="S::tst66@nau.edu::fbe183bf-fa41-422b-af39-0629579a8e61" providerId="AD" clId="Web-{953F5706-C912-47F6-B872-97DFFFAE59AD}" dt="2021-02-28T18:52:04.569" v="1298" actId="20577"/>
          <ac:spMkLst>
            <pc:docMk/>
            <pc:sldMk cId="3464512911" sldId="322"/>
            <ac:spMk id="2" creationId="{82C3BBE9-0285-42DF-ABA2-2F6E9080654D}"/>
          </ac:spMkLst>
        </pc:spChg>
        <pc:picChg chg="add mod">
          <ac:chgData name="Tyler Stephen Trebilcock" userId="S::tst66@nau.edu::fbe183bf-fa41-422b-af39-0629579a8e61" providerId="AD" clId="Web-{953F5706-C912-47F6-B872-97DFFFAE59AD}" dt="2021-02-28T18:51:44.255" v="1269" actId="1076"/>
          <ac:picMkLst>
            <pc:docMk/>
            <pc:sldMk cId="3464512911" sldId="322"/>
            <ac:picMk id="3" creationId="{C1AA3A6A-4D6B-4C0E-9BC9-14E6FEF718E0}"/>
          </ac:picMkLst>
        </pc:picChg>
        <pc:picChg chg="del mod">
          <ac:chgData name="Tyler Stephen Trebilcock" userId="S::tst66@nau.edu::fbe183bf-fa41-422b-af39-0629579a8e61" providerId="AD" clId="Web-{953F5706-C912-47F6-B872-97DFFFAE59AD}" dt="2021-02-28T19:00:24.316" v="1299"/>
          <ac:picMkLst>
            <pc:docMk/>
            <pc:sldMk cId="3464512911" sldId="322"/>
            <ac:picMk id="5" creationId="{302F3747-605F-4D10-AAAD-BB1F41BE7B3F}"/>
          </ac:picMkLst>
        </pc:picChg>
        <pc:picChg chg="add mod">
          <ac:chgData name="Tyler Stephen Trebilcock" userId="S::tst66@nau.edu::fbe183bf-fa41-422b-af39-0629579a8e61" providerId="AD" clId="Web-{953F5706-C912-47F6-B872-97DFFFAE59AD}" dt="2021-02-28T19:00:37.988" v="1302" actId="1076"/>
          <ac:picMkLst>
            <pc:docMk/>
            <pc:sldMk cId="3464512911" sldId="322"/>
            <ac:picMk id="6" creationId="{43B95CF2-3C93-4818-9D18-536B19C2F355}"/>
          </ac:picMkLst>
        </pc:picChg>
      </pc:sldChg>
      <pc:sldChg chg="addSp delSp modSp add ord replId">
        <pc:chgData name="Tyler Stephen Trebilcock" userId="S::tst66@nau.edu::fbe183bf-fa41-422b-af39-0629579a8e61" providerId="AD" clId="Web-{953F5706-C912-47F6-B872-97DFFFAE59AD}" dt="2021-02-28T18:13:14.625" v="479" actId="1076"/>
        <pc:sldMkLst>
          <pc:docMk/>
          <pc:sldMk cId="3106564030" sldId="324"/>
        </pc:sldMkLst>
        <pc:spChg chg="mod">
          <ac:chgData name="Tyler Stephen Trebilcock" userId="S::tst66@nau.edu::fbe183bf-fa41-422b-af39-0629579a8e61" providerId="AD" clId="Web-{953F5706-C912-47F6-B872-97DFFFAE59AD}" dt="2021-02-28T18:13:09.953" v="477" actId="20577"/>
          <ac:spMkLst>
            <pc:docMk/>
            <pc:sldMk cId="3106564030" sldId="324"/>
            <ac:spMk id="6" creationId="{8782E525-D964-4CAF-B1FC-89B9F4279BA2}"/>
          </ac:spMkLst>
        </pc:spChg>
        <pc:spChg chg="add">
          <ac:chgData name="Tyler Stephen Trebilcock" userId="S::tst66@nau.edu::fbe183bf-fa41-422b-af39-0629579a8e61" providerId="AD" clId="Web-{953F5706-C912-47F6-B872-97DFFFAE59AD}" dt="2021-02-28T17:58:02.137" v="265"/>
          <ac:spMkLst>
            <pc:docMk/>
            <pc:sldMk cId="3106564030" sldId="324"/>
            <ac:spMk id="8" creationId="{13DD2E9B-A8AF-4CA2-8274-75EFC98B9DC9}"/>
          </ac:spMkLst>
        </pc:spChg>
        <pc:spChg chg="add">
          <ac:chgData name="Tyler Stephen Trebilcock" userId="S::tst66@nau.edu::fbe183bf-fa41-422b-af39-0629579a8e61" providerId="AD" clId="Web-{953F5706-C912-47F6-B872-97DFFFAE59AD}" dt="2021-02-28T17:58:25.342" v="270"/>
          <ac:spMkLst>
            <pc:docMk/>
            <pc:sldMk cId="3106564030" sldId="324"/>
            <ac:spMk id="9" creationId="{13DD2E9B-A8AF-4CA2-8274-75EFC98B9DC9}"/>
          </ac:spMkLst>
        </pc:spChg>
        <pc:spChg chg="add">
          <ac:chgData name="Tyler Stephen Trebilcock" userId="S::tst66@nau.edu::fbe183bf-fa41-422b-af39-0629579a8e61" providerId="AD" clId="Web-{953F5706-C912-47F6-B872-97DFFFAE59AD}" dt="2021-02-28T17:58:47.608" v="271"/>
          <ac:spMkLst>
            <pc:docMk/>
            <pc:sldMk cId="3106564030" sldId="324"/>
            <ac:spMk id="10" creationId="{37D461E1-C6F1-416D-BCE8-73EA7A27B355}"/>
          </ac:spMkLst>
        </pc:spChg>
        <pc:spChg chg="add">
          <ac:chgData name="Tyler Stephen Trebilcock" userId="S::tst66@nau.edu::fbe183bf-fa41-422b-af39-0629579a8e61" providerId="AD" clId="Web-{953F5706-C912-47F6-B872-97DFFFAE59AD}" dt="2021-02-28T17:58:48.952" v="272"/>
          <ac:spMkLst>
            <pc:docMk/>
            <pc:sldMk cId="3106564030" sldId="324"/>
            <ac:spMk id="11" creationId="{37D461E1-C6F1-416D-BCE8-73EA7A27B355}"/>
          </ac:spMkLst>
        </pc:spChg>
        <pc:spChg chg="add">
          <ac:chgData name="Tyler Stephen Trebilcock" userId="S::tst66@nau.edu::fbe183bf-fa41-422b-af39-0629579a8e61" providerId="AD" clId="Web-{953F5706-C912-47F6-B872-97DFFFAE59AD}" dt="2021-02-28T17:59:08.219" v="275"/>
          <ac:spMkLst>
            <pc:docMk/>
            <pc:sldMk cId="3106564030" sldId="324"/>
            <ac:spMk id="12" creationId="{F176CFA1-E844-4DC4-8CB8-E7B607260CAE}"/>
          </ac:spMkLst>
        </pc:spChg>
        <pc:spChg chg="mod">
          <ac:chgData name="Tyler Stephen Trebilcock" userId="S::tst66@nau.edu::fbe183bf-fa41-422b-af39-0629579a8e61" providerId="AD" clId="Web-{953F5706-C912-47F6-B872-97DFFFAE59AD}" dt="2021-02-28T17:45:35.174" v="132" actId="20577"/>
          <ac:spMkLst>
            <pc:docMk/>
            <pc:sldMk cId="3106564030" sldId="324"/>
            <ac:spMk id="19458" creationId="{F22E8786-6AAF-4627-BF46-BFA284DF0B0E}"/>
          </ac:spMkLst>
        </pc:spChg>
        <pc:picChg chg="add mod">
          <ac:chgData name="Tyler Stephen Trebilcock" userId="S::tst66@nau.edu::fbe183bf-fa41-422b-af39-0629579a8e61" providerId="AD" clId="Web-{953F5706-C912-47F6-B872-97DFFFAE59AD}" dt="2021-02-28T18:13:11.703" v="478" actId="1076"/>
          <ac:picMkLst>
            <pc:docMk/>
            <pc:sldMk cId="3106564030" sldId="324"/>
            <ac:picMk id="2" creationId="{415C4D3C-F5D9-408D-A893-2B99D68CFA0B}"/>
          </ac:picMkLst>
        </pc:picChg>
        <pc:picChg chg="add mod">
          <ac:chgData name="Tyler Stephen Trebilcock" userId="S::tst66@nau.edu::fbe183bf-fa41-422b-af39-0629579a8e61" providerId="AD" clId="Web-{953F5706-C912-47F6-B872-97DFFFAE59AD}" dt="2021-02-28T18:13:14.625" v="479" actId="1076"/>
          <ac:picMkLst>
            <pc:docMk/>
            <pc:sldMk cId="3106564030" sldId="324"/>
            <ac:picMk id="3" creationId="{F89D46F5-790A-4627-88C9-94DFE2E32659}"/>
          </ac:picMkLst>
        </pc:picChg>
        <pc:picChg chg="add del mod">
          <ac:chgData name="Tyler Stephen Trebilcock" userId="S::tst66@nau.edu::fbe183bf-fa41-422b-af39-0629579a8e61" providerId="AD" clId="Web-{953F5706-C912-47F6-B872-97DFFFAE59AD}" dt="2021-02-28T18:07:18.465" v="288"/>
          <ac:picMkLst>
            <pc:docMk/>
            <pc:sldMk cId="3106564030" sldId="324"/>
            <ac:picMk id="5" creationId="{D80C1AE1-3C45-4AC2-94DF-47B698725B99}"/>
          </ac:picMkLst>
        </pc:picChg>
        <pc:picChg chg="add del mod">
          <ac:chgData name="Tyler Stephen Trebilcock" userId="S::tst66@nau.edu::fbe183bf-fa41-422b-af39-0629579a8e61" providerId="AD" clId="Web-{953F5706-C912-47F6-B872-97DFFFAE59AD}" dt="2021-02-28T18:07:15.559" v="286"/>
          <ac:picMkLst>
            <pc:docMk/>
            <pc:sldMk cId="3106564030" sldId="324"/>
            <ac:picMk id="7" creationId="{A92109CD-DF1B-4971-B987-BEF786F7D08B}"/>
          </ac:picMkLst>
        </pc:picChg>
      </pc:sldChg>
      <pc:sldChg chg="addSp delSp modSp new mod modClrScheme chgLayout">
        <pc:chgData name="Tyler Stephen Trebilcock" userId="S::tst66@nau.edu::fbe183bf-fa41-422b-af39-0629579a8e61" providerId="AD" clId="Web-{953F5706-C912-47F6-B872-97DFFFAE59AD}" dt="2021-02-28T18:31:54.654" v="1081" actId="1076"/>
        <pc:sldMkLst>
          <pc:docMk/>
          <pc:sldMk cId="12113399" sldId="325"/>
        </pc:sldMkLst>
        <pc:spChg chg="mod">
          <ac:chgData name="Tyler Stephen Trebilcock" userId="S::tst66@nau.edu::fbe183bf-fa41-422b-af39-0629579a8e61" providerId="AD" clId="Web-{953F5706-C912-47F6-B872-97DFFFAE59AD}" dt="2021-02-28T18:27:36.187" v="1072"/>
          <ac:spMkLst>
            <pc:docMk/>
            <pc:sldMk cId="12113399" sldId="325"/>
            <ac:spMk id="2" creationId="{E947FDB7-2D62-4BE2-91C7-CF4808E06111}"/>
          </ac:spMkLst>
        </pc:spChg>
        <pc:spChg chg="mod">
          <ac:chgData name="Tyler Stephen Trebilcock" userId="S::tst66@nau.edu::fbe183bf-fa41-422b-af39-0629579a8e61" providerId="AD" clId="Web-{953F5706-C912-47F6-B872-97DFFFAE59AD}" dt="2021-02-28T18:27:36.187" v="1072"/>
          <ac:spMkLst>
            <pc:docMk/>
            <pc:sldMk cId="12113399" sldId="325"/>
            <ac:spMk id="3" creationId="{C5CD78E4-9621-4520-B217-98B18E3F383F}"/>
          </ac:spMkLst>
        </pc:spChg>
        <pc:spChg chg="mod">
          <ac:chgData name="Tyler Stephen Trebilcock" userId="S::tst66@nau.edu::fbe183bf-fa41-422b-af39-0629579a8e61" providerId="AD" clId="Web-{953F5706-C912-47F6-B872-97DFFFAE59AD}" dt="2021-02-28T18:27:36.187" v="1072"/>
          <ac:spMkLst>
            <pc:docMk/>
            <pc:sldMk cId="12113399" sldId="325"/>
            <ac:spMk id="4" creationId="{6D3A60B5-425C-4DB8-A148-DFA75E1A9455}"/>
          </ac:spMkLst>
        </pc:spChg>
        <pc:spChg chg="mod">
          <ac:chgData name="Tyler Stephen Trebilcock" userId="S::tst66@nau.edu::fbe183bf-fa41-422b-af39-0629579a8e61" providerId="AD" clId="Web-{953F5706-C912-47F6-B872-97DFFFAE59AD}" dt="2021-02-28T18:27:36.187" v="1072"/>
          <ac:spMkLst>
            <pc:docMk/>
            <pc:sldMk cId="12113399" sldId="325"/>
            <ac:spMk id="5" creationId="{BE8C2B6A-607A-4D85-B330-19B210913D17}"/>
          </ac:spMkLst>
        </pc:spChg>
        <pc:spChg chg="add del mod">
          <ac:chgData name="Tyler Stephen Trebilcock" userId="S::tst66@nau.edu::fbe183bf-fa41-422b-af39-0629579a8e61" providerId="AD" clId="Web-{953F5706-C912-47F6-B872-97DFFFAE59AD}" dt="2021-02-28T18:31:27.887" v="1073"/>
          <ac:spMkLst>
            <pc:docMk/>
            <pc:sldMk cId="12113399" sldId="325"/>
            <ac:spMk id="10" creationId="{52A94A61-5619-4337-8DFD-555A31C9DA80}"/>
          </ac:spMkLst>
        </pc:spChg>
        <pc:picChg chg="add mod ord">
          <ac:chgData name="Tyler Stephen Trebilcock" userId="S::tst66@nau.edu::fbe183bf-fa41-422b-af39-0629579a8e61" providerId="AD" clId="Web-{953F5706-C912-47F6-B872-97DFFFAE59AD}" dt="2021-02-28T18:31:52.654" v="1080" actId="1076"/>
          <ac:picMkLst>
            <pc:docMk/>
            <pc:sldMk cId="12113399" sldId="325"/>
            <ac:picMk id="6" creationId="{DB942F17-663F-458F-9978-BD7073DA2A5F}"/>
          </ac:picMkLst>
        </pc:picChg>
        <pc:picChg chg="add mod">
          <ac:chgData name="Tyler Stephen Trebilcock" userId="S::tst66@nau.edu::fbe183bf-fa41-422b-af39-0629579a8e61" providerId="AD" clId="Web-{953F5706-C912-47F6-B872-97DFFFAE59AD}" dt="2021-02-28T18:31:54.654" v="1081" actId="1076"/>
          <ac:picMkLst>
            <pc:docMk/>
            <pc:sldMk cId="12113399" sldId="325"/>
            <ac:picMk id="7" creationId="{33A810A6-6F21-4DA8-8C77-1BBC8A3277A9}"/>
          </ac:picMkLst>
        </pc:picChg>
      </pc:sldChg>
      <pc:sldChg chg="add del">
        <pc:chgData name="Tyler Stephen Trebilcock" userId="S::tst66@nau.edu::fbe183bf-fa41-422b-af39-0629579a8e61" providerId="AD" clId="Web-{953F5706-C912-47F6-B872-97DFFFAE59AD}" dt="2021-02-28T17:59:00.187" v="274"/>
        <pc:sldMkLst>
          <pc:docMk/>
          <pc:sldMk cId="161894788" sldId="325"/>
        </pc:sldMkLst>
      </pc:sldChg>
      <pc:sldChg chg="addSp modSp">
        <pc:chgData name="Tyler Stephen Trebilcock" userId="S::tst66@nau.edu::fbe183bf-fa41-422b-af39-0629579a8e61" providerId="AD" clId="Web-{953F5706-C912-47F6-B872-97DFFFAE59AD}" dt="2021-02-28T18:36:38.841" v="1206" actId="1076"/>
        <pc:sldMkLst>
          <pc:docMk/>
          <pc:sldMk cId="1450867007" sldId="326"/>
        </pc:sldMkLst>
        <pc:spChg chg="add mod">
          <ac:chgData name="Tyler Stephen Trebilcock" userId="S::tst66@nau.edu::fbe183bf-fa41-422b-af39-0629579a8e61" providerId="AD" clId="Web-{953F5706-C912-47F6-B872-97DFFFAE59AD}" dt="2021-02-28T18:36:38.841" v="1206" actId="1076"/>
          <ac:spMkLst>
            <pc:docMk/>
            <pc:sldMk cId="1450867007" sldId="326"/>
            <ac:spMk id="6" creationId="{8E55D060-235E-4F69-BF98-ED14FCB9C449}"/>
          </ac:spMkLst>
        </pc:spChg>
      </pc:sldChg>
      <pc:sldMasterChg chg="add del addSldLayout delSldLayout">
        <pc:chgData name="Tyler Stephen Trebilcock" userId="S::tst66@nau.edu::fbe183bf-fa41-422b-af39-0629579a8e61" providerId="AD" clId="Web-{953F5706-C912-47F6-B872-97DFFFAE59AD}" dt="2021-02-28T17:59:00.187" v="274"/>
        <pc:sldMasterMkLst>
          <pc:docMk/>
          <pc:sldMasterMk cId="1649099128" sldId="2147483792"/>
        </pc:sldMasterMkLst>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2321993701" sldId="2147483793"/>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140881569" sldId="2147483794"/>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4222940767" sldId="2147483795"/>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087902908" sldId="2147483796"/>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839073766" sldId="2147483797"/>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1273228820" sldId="2147483798"/>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1583229459" sldId="2147483799"/>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177035698" sldId="2147483800"/>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792667270" sldId="2147483801"/>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139377618" sldId="2147483802"/>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835721364" sldId="2147483803"/>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2639237674" sldId="2147483804"/>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301425561" sldId="2147483805"/>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657071923" sldId="2147483806"/>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2009260081" sldId="2147483807"/>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3845037274" sldId="2147483808"/>
          </pc:sldLayoutMkLst>
        </pc:sldLayoutChg>
        <pc:sldLayoutChg chg="add del">
          <pc:chgData name="Tyler Stephen Trebilcock" userId="S::tst66@nau.edu::fbe183bf-fa41-422b-af39-0629579a8e61" providerId="AD" clId="Web-{953F5706-C912-47F6-B872-97DFFFAE59AD}" dt="2021-02-28T17:59:00.187" v="274"/>
          <pc:sldLayoutMkLst>
            <pc:docMk/>
            <pc:sldMasterMk cId="1649099128" sldId="2147483792"/>
            <pc:sldLayoutMk cId="1689590917" sldId="2147483809"/>
          </pc:sldLayoutMkLst>
        </pc:sldLayoutChg>
      </pc:sldMasterChg>
    </pc:docChg>
  </pc:docChgLst>
  <pc:docChgLst>
    <pc:chgData name="Tanner Stockton Gill" userId="S::tsg55@nau.edu::d55a1cb7-1598-4ac4-a7f0-1609b5fda60e" providerId="AD" clId="Web-{1E684757-1C1B-4B37-8BFA-714961C57945}"/>
    <pc:docChg chg="modSld">
      <pc:chgData name="Tanner Stockton Gill" userId="S::tsg55@nau.edu::d55a1cb7-1598-4ac4-a7f0-1609b5fda60e" providerId="AD" clId="Web-{1E684757-1C1B-4B37-8BFA-714961C57945}" dt="2021-02-28T17:54:48.641" v="2"/>
      <pc:docMkLst>
        <pc:docMk/>
      </pc:docMkLst>
      <pc:sldChg chg="addSp delSp modSp mod modClrScheme chgLayout">
        <pc:chgData name="Tanner Stockton Gill" userId="S::tsg55@nau.edu::d55a1cb7-1598-4ac4-a7f0-1609b5fda60e" providerId="AD" clId="Web-{1E684757-1C1B-4B37-8BFA-714961C57945}" dt="2021-02-28T17:54:48.641" v="2"/>
        <pc:sldMkLst>
          <pc:docMk/>
          <pc:sldMk cId="0" sldId="314"/>
        </pc:sldMkLst>
        <pc:spChg chg="mod">
          <ac:chgData name="Tanner Stockton Gill" userId="S::tsg55@nau.edu::d55a1cb7-1598-4ac4-a7f0-1609b5fda60e" providerId="AD" clId="Web-{1E684757-1C1B-4B37-8BFA-714961C57945}" dt="2021-02-28T17:54:48.641" v="2"/>
          <ac:spMkLst>
            <pc:docMk/>
            <pc:sldMk cId="0" sldId="314"/>
            <ac:spMk id="4" creationId="{3DD1586F-98DE-436C-BA18-27C8027D5C1B}"/>
          </ac:spMkLst>
        </pc:spChg>
        <pc:spChg chg="mod">
          <ac:chgData name="Tanner Stockton Gill" userId="S::tsg55@nau.edu::d55a1cb7-1598-4ac4-a7f0-1609b5fda60e" providerId="AD" clId="Web-{1E684757-1C1B-4B37-8BFA-714961C57945}" dt="2021-02-28T17:54:48.641" v="2"/>
          <ac:spMkLst>
            <pc:docMk/>
            <pc:sldMk cId="0" sldId="314"/>
            <ac:spMk id="19458" creationId="{F22E8786-6AAF-4627-BF46-BFA284DF0B0E}"/>
          </ac:spMkLst>
        </pc:spChg>
        <pc:spChg chg="mod">
          <ac:chgData name="Tanner Stockton Gill" userId="S::tsg55@nau.edu::d55a1cb7-1598-4ac4-a7f0-1609b5fda60e" providerId="AD" clId="Web-{1E684757-1C1B-4B37-8BFA-714961C57945}" dt="2021-02-28T17:54:48.641" v="2"/>
          <ac:spMkLst>
            <pc:docMk/>
            <pc:sldMk cId="0" sldId="314"/>
            <ac:spMk id="19459" creationId="{C3AA5613-A770-4D84-A0E9-60F4AA8C669F}"/>
          </ac:spMkLst>
        </pc:spChg>
        <pc:spChg chg="mod">
          <ac:chgData name="Tanner Stockton Gill" userId="S::tsg55@nau.edu::d55a1cb7-1598-4ac4-a7f0-1609b5fda60e" providerId="AD" clId="Web-{1E684757-1C1B-4B37-8BFA-714961C57945}" dt="2021-02-28T17:54:48.641" v="2"/>
          <ac:spMkLst>
            <pc:docMk/>
            <pc:sldMk cId="0" sldId="314"/>
            <ac:spMk id="19461" creationId="{DDCAD067-AA85-4FD6-B5C4-4F2DFCA28417}"/>
          </ac:spMkLst>
        </pc:spChg>
        <pc:picChg chg="del">
          <ac:chgData name="Tanner Stockton Gill" userId="S::tsg55@nau.edu::d55a1cb7-1598-4ac4-a7f0-1609b5fda60e" providerId="AD" clId="Web-{1E684757-1C1B-4B37-8BFA-714961C57945}" dt="2021-02-28T17:54:36.968" v="0"/>
          <ac:picMkLst>
            <pc:docMk/>
            <pc:sldMk cId="0" sldId="314"/>
            <ac:picMk id="2" creationId="{C40DFFE3-C0EE-4F8A-89DA-D44AC0A42B8B}"/>
          </ac:picMkLst>
        </pc:picChg>
        <pc:picChg chg="add mod ord">
          <ac:chgData name="Tanner Stockton Gill" userId="S::tsg55@nau.edu::d55a1cb7-1598-4ac4-a7f0-1609b5fda60e" providerId="AD" clId="Web-{1E684757-1C1B-4B37-8BFA-714961C57945}" dt="2021-02-28T17:54:48.641" v="2"/>
          <ac:picMkLst>
            <pc:docMk/>
            <pc:sldMk cId="0" sldId="314"/>
            <ac:picMk id="3" creationId="{59C277B9-6EC2-4CBA-949A-E39B9F35766E}"/>
          </ac:picMkLst>
        </pc:picChg>
      </pc:sldChg>
    </pc:docChg>
  </pc:docChgLst>
  <pc:docChgLst>
    <pc:chgData name="Ashley Redmond" userId="40b5ccaa-f571-436c-9d82-4486d945c4ad" providerId="ADAL" clId="{C8A179BF-023D-41F1-BC9E-71D61BF8D7AC}"/>
    <pc:docChg chg="undo custSel delSld modSld">
      <pc:chgData name="Ashley Redmond" userId="40b5ccaa-f571-436c-9d82-4486d945c4ad" providerId="ADAL" clId="{C8A179BF-023D-41F1-BC9E-71D61BF8D7AC}" dt="2021-02-28T19:02:58.306" v="618" actId="478"/>
      <pc:docMkLst>
        <pc:docMk/>
      </pc:docMkLst>
      <pc:sldChg chg="del">
        <pc:chgData name="Ashley Redmond" userId="40b5ccaa-f571-436c-9d82-4486d945c4ad" providerId="ADAL" clId="{C8A179BF-023D-41F1-BC9E-71D61BF8D7AC}" dt="2021-02-28T19:02:44.941" v="615" actId="2696"/>
        <pc:sldMkLst>
          <pc:docMk/>
          <pc:sldMk cId="0" sldId="312"/>
        </pc:sldMkLst>
      </pc:sldChg>
      <pc:sldChg chg="addSp delSp modSp">
        <pc:chgData name="Ashley Redmond" userId="40b5ccaa-f571-436c-9d82-4486d945c4ad" providerId="ADAL" clId="{C8A179BF-023D-41F1-BC9E-71D61BF8D7AC}" dt="2021-02-28T19:02:51.921" v="617" actId="478"/>
        <pc:sldMkLst>
          <pc:docMk/>
          <pc:sldMk cId="0" sldId="313"/>
        </pc:sldMkLst>
        <pc:spChg chg="del mod">
          <ac:chgData name="Ashley Redmond" userId="40b5ccaa-f571-436c-9d82-4486d945c4ad" providerId="ADAL" clId="{C8A179BF-023D-41F1-BC9E-71D61BF8D7AC}" dt="2021-02-28T19:02:51.921" v="617" actId="478"/>
          <ac:spMkLst>
            <pc:docMk/>
            <pc:sldMk cId="0" sldId="313"/>
            <ac:spMk id="4" creationId="{548F89EC-AC6B-4095-8DF7-49660A03B44C}"/>
          </ac:spMkLst>
        </pc:spChg>
        <pc:spChg chg="mod">
          <ac:chgData name="Ashley Redmond" userId="40b5ccaa-f571-436c-9d82-4486d945c4ad" providerId="ADAL" clId="{C8A179BF-023D-41F1-BC9E-71D61BF8D7AC}" dt="2021-02-28T17:48:31.271" v="335" actId="20577"/>
          <ac:spMkLst>
            <pc:docMk/>
            <pc:sldMk cId="0" sldId="313"/>
            <ac:spMk id="18435" creationId="{F7C3DE06-F824-4967-9672-C5FDDA06042A}"/>
          </ac:spMkLst>
        </pc:spChg>
        <pc:graphicFrameChg chg="add mod modGraphic">
          <ac:chgData name="Ashley Redmond" userId="40b5ccaa-f571-436c-9d82-4486d945c4ad" providerId="ADAL" clId="{C8A179BF-023D-41F1-BC9E-71D61BF8D7AC}" dt="2021-02-28T17:49:50.433" v="338" actId="14100"/>
          <ac:graphicFrameMkLst>
            <pc:docMk/>
            <pc:sldMk cId="0" sldId="313"/>
            <ac:graphicFrameMk id="2" creationId="{80DEA11C-9031-45F9-A3AE-5B5CC92D2ACA}"/>
          </ac:graphicFrameMkLst>
        </pc:graphicFrameChg>
      </pc:sldChg>
      <pc:sldChg chg="delSp modSp">
        <pc:chgData name="Ashley Redmond" userId="40b5ccaa-f571-436c-9d82-4486d945c4ad" providerId="ADAL" clId="{C8A179BF-023D-41F1-BC9E-71D61BF8D7AC}" dt="2021-02-28T19:02:58.306" v="618" actId="478"/>
        <pc:sldMkLst>
          <pc:docMk/>
          <pc:sldMk cId="0" sldId="314"/>
        </pc:sldMkLst>
        <pc:spChg chg="del">
          <ac:chgData name="Ashley Redmond" userId="40b5ccaa-f571-436c-9d82-4486d945c4ad" providerId="ADAL" clId="{C8A179BF-023D-41F1-BC9E-71D61BF8D7AC}" dt="2021-02-28T19:02:58.306" v="618" actId="478"/>
          <ac:spMkLst>
            <pc:docMk/>
            <pc:sldMk cId="0" sldId="314"/>
            <ac:spMk id="4" creationId="{3DD1586F-98DE-436C-BA18-27C8027D5C1B}"/>
          </ac:spMkLst>
        </pc:spChg>
        <pc:spChg chg="mod">
          <ac:chgData name="Ashley Redmond" userId="40b5ccaa-f571-436c-9d82-4486d945c4ad" providerId="ADAL" clId="{C8A179BF-023D-41F1-BC9E-71D61BF8D7AC}" dt="2021-02-28T18:37:00.180" v="400" actId="20577"/>
          <ac:spMkLst>
            <pc:docMk/>
            <pc:sldMk cId="0" sldId="314"/>
            <ac:spMk id="19458" creationId="{F22E8786-6AAF-4627-BF46-BFA284DF0B0E}"/>
          </ac:spMkLst>
        </pc:spChg>
      </pc:sldChg>
      <pc:sldChg chg="modSp">
        <pc:chgData name="Ashley Redmond" userId="40b5ccaa-f571-436c-9d82-4486d945c4ad" providerId="ADAL" clId="{C8A179BF-023D-41F1-BC9E-71D61BF8D7AC}" dt="2021-02-28T19:02:10.490" v="614" actId="20577"/>
        <pc:sldMkLst>
          <pc:docMk/>
          <pc:sldMk cId="2155177217" sldId="320"/>
        </pc:sldMkLst>
        <pc:spChg chg="mod">
          <ac:chgData name="Ashley Redmond" userId="40b5ccaa-f571-436c-9d82-4486d945c4ad" providerId="ADAL" clId="{C8A179BF-023D-41F1-BC9E-71D61BF8D7AC}" dt="2021-02-28T19:02:10.490" v="614" actId="20577"/>
          <ac:spMkLst>
            <pc:docMk/>
            <pc:sldMk cId="2155177217" sldId="320"/>
            <ac:spMk id="2" creationId="{AEC7CA55-CBCD-4A56-880F-B92AB89B2711}"/>
          </ac:spMkLst>
        </pc:spChg>
        <pc:graphicFrameChg chg="mod modGraphic">
          <ac:chgData name="Ashley Redmond" userId="40b5ccaa-f571-436c-9d82-4486d945c4ad" providerId="ADAL" clId="{C8A179BF-023D-41F1-BC9E-71D61BF8D7AC}" dt="2021-02-28T18:36:00.333" v="358" actId="120"/>
          <ac:graphicFrameMkLst>
            <pc:docMk/>
            <pc:sldMk cId="2155177217" sldId="320"/>
            <ac:graphicFrameMk id="3" creationId="{3DF4CD1E-FCE7-4AA4-823F-D1CA73A0BC06}"/>
          </ac:graphicFrameMkLst>
        </pc:graphicFrameChg>
      </pc:sldChg>
    </pc:docChg>
  </pc:docChgLst>
  <pc:docChgLst>
    <pc:chgData name="Emily Caroline Kasarjian" userId="S::eck67@nau.edu::e6735b90-ddf5-44ff-897f-61e3614c04d4" providerId="AD" clId="Web-{A76AA9C9-1371-4CFE-BC25-F14BF695B22E}"/>
    <pc:docChg chg="modSld">
      <pc:chgData name="Emily Caroline Kasarjian" userId="S::eck67@nau.edu::e6735b90-ddf5-44ff-897f-61e3614c04d4" providerId="AD" clId="Web-{A76AA9C9-1371-4CFE-BC25-F14BF695B22E}" dt="2021-02-28T20:48:02.829" v="19" actId="20577"/>
      <pc:docMkLst>
        <pc:docMk/>
      </pc:docMkLst>
      <pc:sldChg chg="modSp">
        <pc:chgData name="Emily Caroline Kasarjian" userId="S::eck67@nau.edu::e6735b90-ddf5-44ff-897f-61e3614c04d4" providerId="AD" clId="Web-{A76AA9C9-1371-4CFE-BC25-F14BF695B22E}" dt="2021-02-28T20:48:02.829" v="19" actId="20577"/>
        <pc:sldMkLst>
          <pc:docMk/>
          <pc:sldMk cId="1450867007" sldId="326"/>
        </pc:sldMkLst>
        <pc:spChg chg="mod">
          <ac:chgData name="Emily Caroline Kasarjian" userId="S::eck67@nau.edu::e6735b90-ddf5-44ff-897f-61e3614c04d4" providerId="AD" clId="Web-{A76AA9C9-1371-4CFE-BC25-F14BF695B22E}" dt="2021-02-28T20:48:02.829" v="19" actId="20577"/>
          <ac:spMkLst>
            <pc:docMk/>
            <pc:sldMk cId="1450867007" sldId="326"/>
            <ac:spMk id="6" creationId="{8E55D060-235E-4F69-BF98-ED14FCB9C44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4F0748-2DE6-4740-A540-06EACBDE248E}"/>
              </a:ext>
            </a:extLst>
          </p:cNvPr>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94345F87-B8C8-4B4A-BE5C-A5A705C3D27F}"/>
              </a:ext>
            </a:extLst>
          </p:cNvPr>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C0F65601-F956-4C42-9CD4-E8D46B8778F3}" type="datetime1">
              <a:rPr lang="en-US" altLang="en-US"/>
              <a:pPr>
                <a:defRPr/>
              </a:pPr>
              <a:t>2/28/2021</a:t>
            </a:fld>
            <a:endParaRPr lang="en-US" altLang="en-US"/>
          </a:p>
        </p:txBody>
      </p:sp>
      <p:sp>
        <p:nvSpPr>
          <p:cNvPr id="4" name="Footer Placeholder 3">
            <a:extLst>
              <a:ext uri="{FF2B5EF4-FFF2-40B4-BE49-F238E27FC236}">
                <a16:creationId xmlns:a16="http://schemas.microsoft.com/office/drawing/2014/main" id="{9131B32C-E351-4026-8425-02A6831B53B7}"/>
              </a:ext>
            </a:extLst>
          </p:cNvPr>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a:extLst>
              <a:ext uri="{FF2B5EF4-FFF2-40B4-BE49-F238E27FC236}">
                <a16:creationId xmlns:a16="http://schemas.microsoft.com/office/drawing/2014/main" id="{722CC316-DE71-4CD4-9536-882DB5BCBE37}"/>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19CA4D78-8E61-4C68-8CA9-FA6FAFDAE08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A3112B-75B8-4F51-894C-1AEBBA40DAF1}"/>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073864C-6EED-460F-8E50-3B08E61AA835}"/>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844944E7-A4D5-45C6-9112-7BAC5B633C6E}" type="datetime1">
              <a:rPr lang="en-US" altLang="en-US"/>
              <a:pPr>
                <a:defRPr/>
              </a:pPr>
              <a:t>2/28/2021</a:t>
            </a:fld>
            <a:endParaRPr lang="en-US" altLang="en-US"/>
          </a:p>
        </p:txBody>
      </p:sp>
      <p:sp>
        <p:nvSpPr>
          <p:cNvPr id="4" name="Slide Image Placeholder 3">
            <a:extLst>
              <a:ext uri="{FF2B5EF4-FFF2-40B4-BE49-F238E27FC236}">
                <a16:creationId xmlns:a16="http://schemas.microsoft.com/office/drawing/2014/main" id="{433AF77F-CF80-4DDE-991D-964F7498FC16}"/>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76EB709F-8402-4B54-A1B9-8ACCF9F31AF8}"/>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D8966DB-9029-40B0-AAED-2D2D9E8E3EBF}"/>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75169CA-076B-403F-B13C-B641369BC2C7}"/>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B9B1B4B5-11EB-454C-93D3-A8B696365F3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1B4B5-11EB-454C-93D3-A8B696365F3B}" type="slidenum">
              <a:rPr lang="en-US" altLang="en-US" smtClean="0"/>
              <a:pPr/>
              <a:t>3</a:t>
            </a:fld>
            <a:endParaRPr lang="en-US" altLang="en-US"/>
          </a:p>
        </p:txBody>
      </p:sp>
    </p:spTree>
    <p:extLst>
      <p:ext uri="{BB962C8B-B14F-4D97-AF65-F5344CB8AC3E}">
        <p14:creationId xmlns:p14="http://schemas.microsoft.com/office/powerpoint/2010/main" val="271225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Tanner </a:t>
            </a:r>
          </a:p>
        </p:txBody>
      </p:sp>
      <p:sp>
        <p:nvSpPr>
          <p:cNvPr id="4" name="Slide Number Placeholder 3"/>
          <p:cNvSpPr>
            <a:spLocks noGrp="1"/>
          </p:cNvSpPr>
          <p:nvPr>
            <p:ph type="sldNum" sz="quarter" idx="5"/>
          </p:nvPr>
        </p:nvSpPr>
        <p:spPr/>
        <p:txBody>
          <a:bodyPr/>
          <a:lstStyle/>
          <a:p>
            <a:fld id="{B9B1B4B5-11EB-454C-93D3-A8B696365F3B}" type="slidenum">
              <a:rPr lang="en-US" altLang="en-US" smtClean="0"/>
              <a:pPr/>
              <a:t>9</a:t>
            </a:fld>
            <a:endParaRPr lang="en-US" altLang="en-US"/>
          </a:p>
        </p:txBody>
      </p:sp>
    </p:spTree>
    <p:extLst>
      <p:ext uri="{BB962C8B-B14F-4D97-AF65-F5344CB8AC3E}">
        <p14:creationId xmlns:p14="http://schemas.microsoft.com/office/powerpoint/2010/main" val="2373214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2"/>
        </a:solidFill>
        <a:effectLst/>
      </p:bgPr>
    </p:bg>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AB525F69-9603-43B1-84E6-4C87085B9B66}"/>
              </a:ext>
            </a:extLst>
          </p:cNvPr>
          <p:cNvGrpSpPr>
            <a:grpSpLocks/>
          </p:cNvGrpSpPr>
          <p:nvPr userDrawn="1"/>
        </p:nvGrpSpPr>
        <p:grpSpPr bwMode="auto">
          <a:xfrm>
            <a:off x="0" y="0"/>
            <a:ext cx="9144000" cy="5143500"/>
            <a:chOff x="0" y="0"/>
            <a:chExt cx="9144000" cy="5143500"/>
          </a:xfrm>
        </p:grpSpPr>
        <p:sp>
          <p:nvSpPr>
            <p:cNvPr id="5" name="Rectangle 4">
              <a:extLst>
                <a:ext uri="{FF2B5EF4-FFF2-40B4-BE49-F238E27FC236}">
                  <a16:creationId xmlns:a16="http://schemas.microsoft.com/office/drawing/2014/main" id="{17A89FA4-AE20-4A33-9840-2A1AC774C997}"/>
                </a:ext>
              </a:extLst>
            </p:cNvPr>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F9A4616-F003-41E1-96E6-B4E527F47BFE}"/>
                </a:ext>
              </a:extLst>
            </p:cNvPr>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AE51E99A-29D9-4D6D-840B-99C7D1F7807C}"/>
                </a:ext>
              </a:extLst>
            </p:cNvPr>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24FA6B8F-9FB1-4720-9E9C-7E85E9777337}"/>
                </a:ext>
              </a:extLst>
            </p:cNvPr>
            <p:cNvSpPr/>
            <p:nvPr userDrawn="1"/>
          </p:nvSpPr>
          <p:spPr bwMode="hidden">
            <a:xfrm rot="-3540000">
              <a:off x="8484394" y="3474244"/>
              <a:ext cx="560387" cy="47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9" name="Picture 11">
            <a:extLst>
              <a:ext uri="{FF2B5EF4-FFF2-40B4-BE49-F238E27FC236}">
                <a16:creationId xmlns:a16="http://schemas.microsoft.com/office/drawing/2014/main" id="{BA680FA0-63A3-4B21-9B45-B035D269C4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041775"/>
            <a:ext cx="13747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14324"/>
            <a:ext cx="7735824" cy="1257301"/>
          </a:xfrm>
        </p:spPr>
        <p:txBody>
          <a:bodyPr anchor="b"/>
          <a:lstStyle>
            <a:lvl1pPr>
              <a:defRPr sz="2100" cap="all" baseline="0">
                <a:solidFill>
                  <a:schemeClr val="bg1"/>
                </a:solidFill>
              </a:defRPr>
            </a:lvl1pPr>
          </a:lstStyle>
          <a:p>
            <a:r>
              <a:rPr lang="en-US"/>
              <a:t>Click to edit Master title style</a:t>
            </a:r>
          </a:p>
        </p:txBody>
      </p:sp>
      <p:sp>
        <p:nvSpPr>
          <p:cNvPr id="14" name="Text Placeholder 13"/>
          <p:cNvSpPr>
            <a:spLocks noGrp="1"/>
          </p:cNvSpPr>
          <p:nvPr>
            <p:ph type="body" sz="quarter" idx="10"/>
          </p:nvPr>
        </p:nvSpPr>
        <p:spPr>
          <a:xfrm>
            <a:off x="685802" y="1628774"/>
            <a:ext cx="7731125" cy="1933575"/>
          </a:xfrm>
        </p:spPr>
        <p:txBody>
          <a:bodyPr/>
          <a:lstStyle>
            <a:lvl1pPr marL="0" indent="0">
              <a:buFont typeface="Arial" pitchFamily="34" charset="0"/>
              <a:buNone/>
              <a:defRPr sz="2100" b="0">
                <a:solidFill>
                  <a:srgbClr val="FFFFFF"/>
                </a:solidFill>
                <a:latin typeface="+mn-lt"/>
              </a:defRPr>
            </a:lvl1pPr>
            <a:lvl2pPr marL="0" indent="0">
              <a:buFont typeface="Arial" pitchFamily="34" charset="0"/>
              <a:buNone/>
              <a:defRPr sz="1575" b="0">
                <a:latin typeface="+mn-lt"/>
              </a:defRPr>
            </a:lvl2pPr>
            <a:lvl3pPr marL="0" indent="0">
              <a:buNone/>
              <a:defRPr sz="1575" b="0">
                <a:latin typeface="+mn-lt"/>
              </a:defRPr>
            </a:lvl3pPr>
            <a:lvl4pPr marL="0" indent="0">
              <a:buNone/>
              <a:defRPr sz="1575" b="0">
                <a:latin typeface="+mn-lt"/>
              </a:defRPr>
            </a:lvl4pPr>
            <a:lvl5pPr marL="0" indent="0">
              <a:buFont typeface="Arial" pitchFamily="34" charset="0"/>
              <a:buNone/>
              <a:defRPr sz="1575" b="0">
                <a:latin typeface="+mn-lt"/>
              </a:defRPr>
            </a:lvl5pPr>
            <a:lvl6pPr marL="0" indent="0">
              <a:spcBef>
                <a:spcPts val="0"/>
              </a:spcBef>
              <a:buNone/>
              <a:defRPr sz="1575"/>
            </a:lvl6pPr>
            <a:lvl7pPr marL="0" indent="0">
              <a:spcBef>
                <a:spcPts val="0"/>
              </a:spcBef>
              <a:buNone/>
              <a:defRPr sz="1575"/>
            </a:lvl7pPr>
            <a:lvl8pPr marL="0" indent="0">
              <a:spcBef>
                <a:spcPts val="0"/>
              </a:spcBef>
              <a:buNone/>
              <a:defRPr sz="1575"/>
            </a:lvl8pPr>
            <a:lvl9pPr marL="0" indent="0">
              <a:spcBef>
                <a:spcPts val="0"/>
              </a:spcBef>
              <a:buNone/>
              <a:defRPr sz="1575"/>
            </a:lvl9pPr>
          </a:lstStyle>
          <a:p>
            <a:pPr lvl="0"/>
            <a:r>
              <a:rPr lang="en-US"/>
              <a:t>Click to edit Master text styles</a:t>
            </a:r>
          </a:p>
        </p:txBody>
      </p:sp>
    </p:spTree>
    <p:extLst>
      <p:ext uri="{BB962C8B-B14F-4D97-AF65-F5344CB8AC3E}">
        <p14:creationId xmlns:p14="http://schemas.microsoft.com/office/powerpoint/2010/main" val="361843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2"/>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6B0AEB3E-DD4E-4705-ABA0-2A45B33DF43C}"/>
              </a:ext>
            </a:extLst>
          </p:cNvPr>
          <p:cNvSpPr/>
          <p:nvPr userDrawn="1"/>
        </p:nvSpPr>
        <p:spPr bwMode="hidden">
          <a:xfrm>
            <a:off x="0" y="295275"/>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22508746-6FD0-4F4F-BF20-AFB0F6CD2830}"/>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69C1436-5D1C-4082-8012-6928F978950D}"/>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3" name="Content Placeholder 2"/>
          <p:cNvSpPr>
            <a:spLocks noGrp="1"/>
          </p:cNvSpPr>
          <p:nvPr>
            <p:ph idx="1"/>
          </p:nvPr>
        </p:nvSpPr>
        <p:spPr>
          <a:xfrm>
            <a:off x="457200" y="911226"/>
            <a:ext cx="8229600" cy="1255903"/>
          </a:xfrm>
        </p:spPr>
        <p:txBody>
          <a:bodyPr/>
          <a:lstStyle>
            <a:lvl1pPr>
              <a:defRPr sz="1800"/>
            </a:lvl1pPr>
            <a:lvl2pPr marL="0" indent="0">
              <a:defRPr sz="1800"/>
            </a:lvl2pPr>
            <a:lvl3pPr marL="173736" indent="-173736">
              <a:defRPr sz="1800"/>
            </a:lvl3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3"/>
          </p:nvPr>
        </p:nvSpPr>
        <p:spPr>
          <a:xfrm>
            <a:off x="457200" y="2286000"/>
            <a:ext cx="4050792" cy="22860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4636008" y="2286000"/>
            <a:ext cx="4050792" cy="22860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D6A7207A-9CD3-4F63-B303-A13CA0525FD4}"/>
              </a:ext>
            </a:extLst>
          </p:cNvPr>
          <p:cNvSpPr>
            <a:spLocks noGrp="1"/>
          </p:cNvSpPr>
          <p:nvPr>
            <p:ph type="ftr" sz="quarter" idx="15"/>
          </p:nvPr>
        </p:nvSpPr>
        <p:spPr/>
        <p:txBody>
          <a:bodyPr/>
          <a:lstStyle>
            <a:lvl1pPr>
              <a:defRPr/>
            </a:lvl1pPr>
          </a:lstStyle>
          <a:p>
            <a:pPr>
              <a:defRPr/>
            </a:pPr>
            <a:r>
              <a:rPr lang="en-US"/>
              <a:t>Paper # (if applicable)</a:t>
            </a:r>
          </a:p>
        </p:txBody>
      </p:sp>
      <p:sp>
        <p:nvSpPr>
          <p:cNvPr id="10" name="Slide Number Placeholder 5">
            <a:extLst>
              <a:ext uri="{FF2B5EF4-FFF2-40B4-BE49-F238E27FC236}">
                <a16:creationId xmlns:a16="http://schemas.microsoft.com/office/drawing/2014/main" id="{FA892BDF-554D-4502-A2E6-C52DA48020ED}"/>
              </a:ext>
            </a:extLst>
          </p:cNvPr>
          <p:cNvSpPr>
            <a:spLocks noGrp="1"/>
          </p:cNvSpPr>
          <p:nvPr>
            <p:ph type="sldNum" sz="quarter" idx="16"/>
          </p:nvPr>
        </p:nvSpPr>
        <p:spPr/>
        <p:txBody>
          <a:bodyPr/>
          <a:lstStyle>
            <a:lvl1pPr>
              <a:defRPr/>
            </a:lvl1pPr>
          </a:lstStyle>
          <a:p>
            <a:fld id="{CDB6D55A-2B0F-4011-887B-ABDE1A593E6A}" type="slidenum">
              <a:rPr lang="en-US" altLang="en-US"/>
              <a:pPr/>
              <a:t>‹#›</a:t>
            </a:fld>
            <a:endParaRPr lang="en-US" altLang="en-US"/>
          </a:p>
        </p:txBody>
      </p:sp>
    </p:spTree>
    <p:extLst>
      <p:ext uri="{BB962C8B-B14F-4D97-AF65-F5344CB8AC3E}">
        <p14:creationId xmlns:p14="http://schemas.microsoft.com/office/powerpoint/2010/main" val="4118294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E1B74A-445E-4C52-9B80-7A85A8E40546}"/>
              </a:ext>
            </a:extLst>
          </p:cNvPr>
          <p:cNvSpPr/>
          <p:nvPr userDrawn="1"/>
        </p:nvSpPr>
        <p:spPr bwMode="hidden">
          <a:xfrm>
            <a:off x="0" y="295275"/>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Connector 7">
            <a:extLst>
              <a:ext uri="{FF2B5EF4-FFF2-40B4-BE49-F238E27FC236}">
                <a16:creationId xmlns:a16="http://schemas.microsoft.com/office/drawing/2014/main" id="{9598BDBD-55B3-42E5-B2CD-7B0CA08201CA}"/>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463ACA-EEA3-492A-B038-EC0AD4F97945}"/>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3" name="Content Placeholder 2"/>
          <p:cNvSpPr>
            <a:spLocks noGrp="1"/>
          </p:cNvSpPr>
          <p:nvPr>
            <p:ph idx="1"/>
          </p:nvPr>
        </p:nvSpPr>
        <p:spPr>
          <a:xfrm>
            <a:off x="457200" y="911226"/>
            <a:ext cx="8229600" cy="1584325"/>
          </a:xfrm>
        </p:spPr>
        <p:txBody>
          <a:bodyPr/>
          <a:lstStyle>
            <a:lvl1pPr>
              <a:defRPr sz="1800"/>
            </a:lvl1pPr>
            <a:lvl2pPr marL="0" indent="0">
              <a:defRPr sz="1800"/>
            </a:lvl2pPr>
            <a:lvl3pPr marL="173736" indent="-173736">
              <a:defRPr sz="1800"/>
            </a:lvl3pPr>
            <a:lvl4pPr marL="466344" indent="-237744">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16"/>
          <p:cNvSpPr>
            <a:spLocks noGrp="1"/>
          </p:cNvSpPr>
          <p:nvPr>
            <p:ph sz="quarter" idx="13"/>
          </p:nvPr>
        </p:nvSpPr>
        <p:spPr>
          <a:xfrm>
            <a:off x="457200" y="2606040"/>
            <a:ext cx="2651760" cy="19659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p:cNvSpPr>
            <a:spLocks noGrp="1"/>
          </p:cNvSpPr>
          <p:nvPr>
            <p:ph sz="quarter" idx="14"/>
          </p:nvPr>
        </p:nvSpPr>
        <p:spPr>
          <a:xfrm>
            <a:off x="3246120" y="2606040"/>
            <a:ext cx="2651760" cy="19659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p:cNvSpPr>
            <a:spLocks noGrp="1"/>
          </p:cNvSpPr>
          <p:nvPr>
            <p:ph sz="quarter" idx="15"/>
          </p:nvPr>
        </p:nvSpPr>
        <p:spPr>
          <a:xfrm>
            <a:off x="6035040" y="2606040"/>
            <a:ext cx="2651760" cy="19659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87246256-51CA-4F2C-9C96-061E3EC3574E}"/>
              </a:ext>
            </a:extLst>
          </p:cNvPr>
          <p:cNvSpPr>
            <a:spLocks noGrp="1"/>
          </p:cNvSpPr>
          <p:nvPr>
            <p:ph type="ftr" sz="quarter" idx="16"/>
          </p:nvPr>
        </p:nvSpPr>
        <p:spPr/>
        <p:txBody>
          <a:bodyPr/>
          <a:lstStyle>
            <a:lvl1pPr>
              <a:defRPr/>
            </a:lvl1pPr>
          </a:lstStyle>
          <a:p>
            <a:pPr>
              <a:defRPr/>
            </a:pPr>
            <a:r>
              <a:rPr lang="en-US"/>
              <a:t>Paper # (if applicable)</a:t>
            </a:r>
          </a:p>
        </p:txBody>
      </p:sp>
      <p:sp>
        <p:nvSpPr>
          <p:cNvPr id="11" name="Slide Number Placeholder 5">
            <a:extLst>
              <a:ext uri="{FF2B5EF4-FFF2-40B4-BE49-F238E27FC236}">
                <a16:creationId xmlns:a16="http://schemas.microsoft.com/office/drawing/2014/main" id="{349ED57F-A127-48B8-9ABB-2AAAD576BE6C}"/>
              </a:ext>
            </a:extLst>
          </p:cNvPr>
          <p:cNvSpPr>
            <a:spLocks noGrp="1"/>
          </p:cNvSpPr>
          <p:nvPr>
            <p:ph type="sldNum" sz="quarter" idx="17"/>
          </p:nvPr>
        </p:nvSpPr>
        <p:spPr/>
        <p:txBody>
          <a:bodyPr/>
          <a:lstStyle>
            <a:lvl1pPr>
              <a:defRPr/>
            </a:lvl1pPr>
          </a:lstStyle>
          <a:p>
            <a:fld id="{206C0548-8DEC-4021-BDD8-21B35190C8E9}" type="slidenum">
              <a:rPr lang="en-US" altLang="en-US"/>
              <a:pPr/>
              <a:t>‹#›</a:t>
            </a:fld>
            <a:endParaRPr lang="en-US" altLang="en-US"/>
          </a:p>
        </p:txBody>
      </p:sp>
    </p:spTree>
    <p:extLst>
      <p:ext uri="{BB962C8B-B14F-4D97-AF65-F5344CB8AC3E}">
        <p14:creationId xmlns:p14="http://schemas.microsoft.com/office/powerpoint/2010/main" val="3647320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BEDE9F5E-3018-4BF5-8AB4-49D684202ABF}"/>
              </a:ext>
            </a:extLst>
          </p:cNvPr>
          <p:cNvSpPr/>
          <p:nvPr userDrawn="1"/>
        </p:nvSpPr>
        <p:spPr bwMode="hidden">
          <a:xfrm>
            <a:off x="0" y="292100"/>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Connector 26">
            <a:extLst>
              <a:ext uri="{FF2B5EF4-FFF2-40B4-BE49-F238E27FC236}">
                <a16:creationId xmlns:a16="http://schemas.microsoft.com/office/drawing/2014/main" id="{335C5420-9DA5-4BE2-87BD-4AE54F9F0A81}"/>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039AB5-3D9F-4BA8-922B-3E31CA9EDAAA}"/>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17" name="Content Placeholder 16"/>
          <p:cNvSpPr>
            <a:spLocks noGrp="1"/>
          </p:cNvSpPr>
          <p:nvPr>
            <p:ph sz="quarter" idx="13"/>
          </p:nvPr>
        </p:nvSpPr>
        <p:spPr>
          <a:xfrm>
            <a:off x="457200" y="914400"/>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p:cNvSpPr>
            <a:spLocks noGrp="1"/>
          </p:cNvSpPr>
          <p:nvPr>
            <p:ph sz="quarter" idx="14"/>
          </p:nvPr>
        </p:nvSpPr>
        <p:spPr>
          <a:xfrm>
            <a:off x="3246120" y="914400"/>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p:cNvSpPr>
            <a:spLocks noGrp="1"/>
          </p:cNvSpPr>
          <p:nvPr>
            <p:ph sz="quarter" idx="15"/>
          </p:nvPr>
        </p:nvSpPr>
        <p:spPr>
          <a:xfrm>
            <a:off x="6035040" y="914400"/>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6"/>
          </p:nvPr>
        </p:nvSpPr>
        <p:spPr>
          <a:xfrm>
            <a:off x="457200" y="2266950"/>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16" name="Text Placeholder 13"/>
          <p:cNvSpPr>
            <a:spLocks noGrp="1"/>
          </p:cNvSpPr>
          <p:nvPr>
            <p:ph type="body" sz="quarter" idx="17"/>
          </p:nvPr>
        </p:nvSpPr>
        <p:spPr>
          <a:xfrm>
            <a:off x="3246120" y="2266950"/>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18" name="Text Placeholder 13"/>
          <p:cNvSpPr>
            <a:spLocks noGrp="1"/>
          </p:cNvSpPr>
          <p:nvPr>
            <p:ph type="body" sz="quarter" idx="18"/>
          </p:nvPr>
        </p:nvSpPr>
        <p:spPr>
          <a:xfrm>
            <a:off x="6035040" y="2266950"/>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20" name="Content Placeholder 16"/>
          <p:cNvSpPr>
            <a:spLocks noGrp="1"/>
          </p:cNvSpPr>
          <p:nvPr>
            <p:ph sz="quarter" idx="19"/>
          </p:nvPr>
        </p:nvSpPr>
        <p:spPr>
          <a:xfrm>
            <a:off x="457200" y="2854139"/>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8"/>
          <p:cNvSpPr>
            <a:spLocks noGrp="1"/>
          </p:cNvSpPr>
          <p:nvPr>
            <p:ph sz="quarter" idx="20"/>
          </p:nvPr>
        </p:nvSpPr>
        <p:spPr>
          <a:xfrm>
            <a:off x="3246120" y="2854139"/>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0"/>
          <p:cNvSpPr>
            <a:spLocks noGrp="1"/>
          </p:cNvSpPr>
          <p:nvPr>
            <p:ph sz="quarter" idx="21"/>
          </p:nvPr>
        </p:nvSpPr>
        <p:spPr>
          <a:xfrm>
            <a:off x="6035040" y="2854139"/>
            <a:ext cx="2651760" cy="128016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3"/>
          <p:cNvSpPr>
            <a:spLocks noGrp="1"/>
          </p:cNvSpPr>
          <p:nvPr>
            <p:ph type="body" sz="quarter" idx="22"/>
          </p:nvPr>
        </p:nvSpPr>
        <p:spPr>
          <a:xfrm>
            <a:off x="457200" y="4206689"/>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25" name="Text Placeholder 13"/>
          <p:cNvSpPr>
            <a:spLocks noGrp="1"/>
          </p:cNvSpPr>
          <p:nvPr>
            <p:ph type="body" sz="quarter" idx="23"/>
          </p:nvPr>
        </p:nvSpPr>
        <p:spPr>
          <a:xfrm>
            <a:off x="3246120" y="4206689"/>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26" name="Text Placeholder 13"/>
          <p:cNvSpPr>
            <a:spLocks noGrp="1"/>
          </p:cNvSpPr>
          <p:nvPr>
            <p:ph type="body" sz="quarter" idx="24"/>
          </p:nvPr>
        </p:nvSpPr>
        <p:spPr>
          <a:xfrm>
            <a:off x="6035040" y="4206689"/>
            <a:ext cx="2651760" cy="365760"/>
          </a:xfrm>
        </p:spPr>
        <p:txBody>
          <a:bodyPr/>
          <a:lstStyle>
            <a:lvl1pPr marL="0" indent="0">
              <a:buFont typeface="Arial" pitchFamily="34" charset="0"/>
              <a:buNone/>
              <a:defRPr sz="750" b="0"/>
            </a:lvl1pPr>
            <a:lvl2pPr marL="0" indent="0">
              <a:buFont typeface="Arial" pitchFamily="34" charset="0"/>
              <a:buNone/>
              <a:defRPr sz="750" b="0"/>
            </a:lvl2pPr>
            <a:lvl3pPr marL="0" indent="0">
              <a:buNone/>
              <a:defRPr sz="750" b="0"/>
            </a:lvl3pPr>
            <a:lvl4pPr marL="0" indent="0">
              <a:buNone/>
              <a:defRPr sz="750" b="0"/>
            </a:lvl4pPr>
            <a:lvl5pPr marL="0" indent="0">
              <a:buNone/>
              <a:defRPr sz="750" b="0"/>
            </a:lvl5pPr>
            <a:lvl6pPr marL="0" indent="0">
              <a:buNone/>
              <a:defRPr sz="750"/>
            </a:lvl6pPr>
            <a:lvl8pPr marL="0" indent="0">
              <a:buNone/>
              <a:defRPr sz="750"/>
            </a:lvl8pPr>
            <a:lvl9pPr marL="0" indent="0">
              <a:buNone/>
              <a:defRPr sz="750"/>
            </a:lvl9pPr>
          </a:lstStyle>
          <a:p>
            <a:pPr lvl="0"/>
            <a:r>
              <a:rPr lang="en-US"/>
              <a:t>Click to edit Master text styles</a:t>
            </a:r>
          </a:p>
        </p:txBody>
      </p:sp>
      <p:sp>
        <p:nvSpPr>
          <p:cNvPr id="29" name="Footer Placeholder 4">
            <a:extLst>
              <a:ext uri="{FF2B5EF4-FFF2-40B4-BE49-F238E27FC236}">
                <a16:creationId xmlns:a16="http://schemas.microsoft.com/office/drawing/2014/main" id="{A28E3ABB-0514-4384-8636-626FE65DF576}"/>
              </a:ext>
            </a:extLst>
          </p:cNvPr>
          <p:cNvSpPr>
            <a:spLocks noGrp="1"/>
          </p:cNvSpPr>
          <p:nvPr>
            <p:ph type="ftr" sz="quarter" idx="25"/>
          </p:nvPr>
        </p:nvSpPr>
        <p:spPr/>
        <p:txBody>
          <a:bodyPr/>
          <a:lstStyle>
            <a:lvl1pPr>
              <a:defRPr/>
            </a:lvl1pPr>
          </a:lstStyle>
          <a:p>
            <a:pPr>
              <a:defRPr/>
            </a:pPr>
            <a:r>
              <a:rPr lang="en-US"/>
              <a:t>Paper # (if applicable)</a:t>
            </a:r>
          </a:p>
        </p:txBody>
      </p:sp>
      <p:sp>
        <p:nvSpPr>
          <p:cNvPr id="30" name="Slide Number Placeholder 5">
            <a:extLst>
              <a:ext uri="{FF2B5EF4-FFF2-40B4-BE49-F238E27FC236}">
                <a16:creationId xmlns:a16="http://schemas.microsoft.com/office/drawing/2014/main" id="{06481EC8-233E-48C7-83F1-E8701313DFAC}"/>
              </a:ext>
            </a:extLst>
          </p:cNvPr>
          <p:cNvSpPr>
            <a:spLocks noGrp="1"/>
          </p:cNvSpPr>
          <p:nvPr>
            <p:ph type="sldNum" sz="quarter" idx="26"/>
          </p:nvPr>
        </p:nvSpPr>
        <p:spPr/>
        <p:txBody>
          <a:bodyPr/>
          <a:lstStyle>
            <a:lvl1pPr>
              <a:defRPr/>
            </a:lvl1pPr>
          </a:lstStyle>
          <a:p>
            <a:fld id="{256A8BEB-11FB-4BBC-8CA5-4431B88F1ACC}" type="slidenum">
              <a:rPr lang="en-US" altLang="en-US"/>
              <a:pPr/>
              <a:t>‹#›</a:t>
            </a:fld>
            <a:endParaRPr lang="en-US" altLang="en-US"/>
          </a:p>
        </p:txBody>
      </p:sp>
    </p:spTree>
    <p:extLst>
      <p:ext uri="{BB962C8B-B14F-4D97-AF65-F5344CB8AC3E}">
        <p14:creationId xmlns:p14="http://schemas.microsoft.com/office/powerpoint/2010/main" val="330776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Image Background">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AF8FD9-BCD1-4A8A-A9E4-0F9A6E00D9A3}"/>
              </a:ext>
            </a:extLst>
          </p:cNvPr>
          <p:cNvCxnSpPr/>
          <p:nvPr userDrawn="1"/>
        </p:nvCxnSpPr>
        <p:spPr>
          <a:xfrm>
            <a:off x="457200" y="4827588"/>
            <a:ext cx="82296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D6C7372-1FC3-44EA-95DA-A7FA8A7CE0B2}"/>
              </a:ext>
            </a:extLst>
          </p:cNvPr>
          <p:cNvSpPr txBox="1">
            <a:spLocks noChangeArrowheads="1"/>
          </p:cNvSpPr>
          <p:nvPr userDrawn="1"/>
        </p:nvSpPr>
        <p:spPr bwMode="auto">
          <a:xfrm>
            <a:off x="457200" y="4873625"/>
            <a:ext cx="2130425" cy="92075"/>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600" b="1">
                <a:solidFill>
                  <a:schemeClr val="bg1"/>
                </a:solidFill>
              </a:rPr>
              <a:t>SAE INTERNATIONAL</a:t>
            </a:r>
          </a:p>
        </p:txBody>
      </p:sp>
      <p:sp>
        <p:nvSpPr>
          <p:cNvPr id="6" name="Freeform 8">
            <a:extLst>
              <a:ext uri="{FF2B5EF4-FFF2-40B4-BE49-F238E27FC236}">
                <a16:creationId xmlns:a16="http://schemas.microsoft.com/office/drawing/2014/main" id="{9894A055-9110-4EA7-B3BB-08D1905D40A8}"/>
              </a:ext>
            </a:extLst>
          </p:cNvPr>
          <p:cNvSpPr/>
          <p:nvPr userDrawn="1"/>
        </p:nvSpPr>
        <p:spPr>
          <a:xfrm>
            <a:off x="457200" y="433388"/>
            <a:ext cx="8229600" cy="4138612"/>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62000" y="658368"/>
            <a:ext cx="7620000" cy="548640"/>
          </a:xfrm>
        </p:spPr>
        <p:txBody>
          <a:bodyPr>
            <a:noAutofit/>
          </a:bodyPr>
          <a:lstStyle>
            <a:lvl1pPr>
              <a:defRPr sz="3700" b="1">
                <a:solidFill>
                  <a:srgbClr val="FFFFFF"/>
                </a:solidFill>
              </a:defRPr>
            </a:lvl1pPr>
          </a:lstStyle>
          <a:p>
            <a:r>
              <a:rPr lang="en-US"/>
              <a:t>Click to edit Master title style</a:t>
            </a:r>
          </a:p>
        </p:txBody>
      </p:sp>
      <p:sp>
        <p:nvSpPr>
          <p:cNvPr id="10" name="Text Placeholder 9"/>
          <p:cNvSpPr>
            <a:spLocks noGrp="1"/>
          </p:cNvSpPr>
          <p:nvPr>
            <p:ph type="body" sz="quarter" idx="13"/>
          </p:nvPr>
        </p:nvSpPr>
        <p:spPr>
          <a:xfrm>
            <a:off x="762000" y="1428750"/>
            <a:ext cx="7620000" cy="2834640"/>
          </a:xfrm>
        </p:spPr>
        <p:txBody>
          <a:bodyPr/>
          <a:lstStyle>
            <a:lvl1pPr marL="0" marR="0" indent="0" algn="l" defTabSz="685800" rtl="0" eaLnBrk="1" fontAlgn="auto" latinLnBrk="0" hangingPunct="1">
              <a:lnSpc>
                <a:spcPct val="100000"/>
              </a:lnSpc>
              <a:spcBef>
                <a:spcPts val="0"/>
              </a:spcBef>
              <a:spcAft>
                <a:spcPts val="300"/>
              </a:spcAft>
              <a:buClrTx/>
              <a:buSzTx/>
              <a:buFontTx/>
              <a:buNone/>
              <a:tabLst/>
              <a:defRPr sz="1800" b="0">
                <a:solidFill>
                  <a:srgbClr val="FFFFFF"/>
                </a:solidFill>
              </a:defRPr>
            </a:lvl1pPr>
            <a:lvl2pPr marL="129779" marR="0" indent="-129779" algn="l" defTabSz="685800" rtl="0" eaLnBrk="1" fontAlgn="auto" latinLnBrk="0" hangingPunct="1">
              <a:lnSpc>
                <a:spcPct val="100000"/>
              </a:lnSpc>
              <a:spcBef>
                <a:spcPts val="0"/>
              </a:spcBef>
              <a:spcAft>
                <a:spcPts val="300"/>
              </a:spcAft>
              <a:buClrTx/>
              <a:buSzTx/>
              <a:buFont typeface="Arial" pitchFamily="34" charset="0"/>
              <a:buChar char="•"/>
              <a:tabLst/>
              <a:defRPr sz="1800" b="0">
                <a:solidFill>
                  <a:srgbClr val="FFFFFF"/>
                </a:solidFill>
              </a:defRPr>
            </a:lvl2pPr>
            <a:lvl3pPr marL="345281" indent="-172641">
              <a:lnSpc>
                <a:spcPct val="100000"/>
              </a:lnSpc>
              <a:spcBef>
                <a:spcPts val="0"/>
              </a:spcBef>
              <a:buFont typeface="Arial" pitchFamily="34" charset="0"/>
              <a:buChar char="–"/>
              <a:defRPr b="0"/>
            </a:lvl3pPr>
            <a:lvl4pPr marL="598885" indent="-128588">
              <a:lnSpc>
                <a:spcPct val="100000"/>
              </a:lnSpc>
              <a:spcBef>
                <a:spcPts val="0"/>
              </a:spcBef>
              <a:buFont typeface="Arial" pitchFamily="34" charset="0"/>
              <a:buChar char="•"/>
              <a:defRPr sz="900" b="0"/>
            </a:lvl4pPr>
            <a:lvl5pPr marL="598885" indent="-128588">
              <a:lnSpc>
                <a:spcPct val="100000"/>
              </a:lnSpc>
              <a:spcBef>
                <a:spcPts val="0"/>
              </a:spcBef>
              <a:buFont typeface="Arial" pitchFamily="34" charset="0"/>
              <a:buChar char="•"/>
              <a:defRPr sz="900" b="0"/>
            </a:lvl5pPr>
            <a:lvl6pPr marL="598885" indent="-128588">
              <a:lnSpc>
                <a:spcPct val="100000"/>
              </a:lnSpc>
              <a:spcBef>
                <a:spcPts val="0"/>
              </a:spcBef>
              <a:buFont typeface="Arial" pitchFamily="34" charset="0"/>
              <a:buChar char="•"/>
              <a:defRPr sz="900" b="0"/>
            </a:lvl6pPr>
            <a:lvl7pPr marL="598885" indent="-128588">
              <a:lnSpc>
                <a:spcPct val="100000"/>
              </a:lnSpc>
              <a:spcBef>
                <a:spcPts val="0"/>
              </a:spcBef>
              <a:buFont typeface="Arial" pitchFamily="34" charset="0"/>
              <a:buChar char="•"/>
              <a:defRPr sz="900" b="0"/>
            </a:lvl7pPr>
            <a:lvl8pPr marL="598885" indent="-128588">
              <a:lnSpc>
                <a:spcPct val="100000"/>
              </a:lnSpc>
              <a:spcBef>
                <a:spcPts val="0"/>
              </a:spcBef>
              <a:buFont typeface="Arial" pitchFamily="34" charset="0"/>
              <a:buChar char="•"/>
              <a:defRPr sz="900" b="0"/>
            </a:lvl8pPr>
            <a:lvl9pPr marL="598885" indent="-128588">
              <a:lnSpc>
                <a:spcPct val="100000"/>
              </a:lnSpc>
              <a:spcBef>
                <a:spcPts val="0"/>
              </a:spcBef>
              <a:buFont typeface="Arial" pitchFamily="34" charset="0"/>
              <a:buChar char="•"/>
              <a:defRPr sz="900" b="0"/>
            </a:lvl9pPr>
          </a:lstStyle>
          <a:p>
            <a:pPr lvl="0"/>
            <a:r>
              <a:rPr lang="en-US"/>
              <a:t>Click to edit Master text styles</a:t>
            </a:r>
          </a:p>
          <a:p>
            <a:pPr lvl="1"/>
            <a:r>
              <a:rPr lang="en-US"/>
              <a:t>Second level</a:t>
            </a:r>
          </a:p>
        </p:txBody>
      </p:sp>
      <p:sp>
        <p:nvSpPr>
          <p:cNvPr id="7" name="Footer Placeholder 4">
            <a:extLst>
              <a:ext uri="{FF2B5EF4-FFF2-40B4-BE49-F238E27FC236}">
                <a16:creationId xmlns:a16="http://schemas.microsoft.com/office/drawing/2014/main" id="{D50065C6-470A-4C85-A251-7FB28C9277FE}"/>
              </a:ext>
            </a:extLst>
          </p:cNvPr>
          <p:cNvSpPr>
            <a:spLocks noGrp="1"/>
          </p:cNvSpPr>
          <p:nvPr>
            <p:ph type="ftr" sz="quarter" idx="14"/>
          </p:nvPr>
        </p:nvSpPr>
        <p:spPr/>
        <p:txBody>
          <a:bodyPr/>
          <a:lstStyle>
            <a:lvl1pPr>
              <a:defRPr>
                <a:solidFill>
                  <a:schemeClr val="bg1"/>
                </a:solidFill>
              </a:defRPr>
            </a:lvl1pPr>
          </a:lstStyle>
          <a:p>
            <a:pPr>
              <a:defRPr/>
            </a:pPr>
            <a:r>
              <a:rPr lang="en-US"/>
              <a:t>Paper # (if applicable)</a:t>
            </a:r>
          </a:p>
        </p:txBody>
      </p:sp>
      <p:sp>
        <p:nvSpPr>
          <p:cNvPr id="8" name="Slide Number Placeholder 5">
            <a:extLst>
              <a:ext uri="{FF2B5EF4-FFF2-40B4-BE49-F238E27FC236}">
                <a16:creationId xmlns:a16="http://schemas.microsoft.com/office/drawing/2014/main" id="{848F18F8-E89D-40F7-AB24-79FDC459B0BB}"/>
              </a:ext>
            </a:extLst>
          </p:cNvPr>
          <p:cNvSpPr>
            <a:spLocks noGrp="1"/>
          </p:cNvSpPr>
          <p:nvPr>
            <p:ph type="sldNum" sz="quarter" idx="15"/>
          </p:nvPr>
        </p:nvSpPr>
        <p:spPr/>
        <p:txBody>
          <a:bodyPr/>
          <a:lstStyle>
            <a:lvl1pPr>
              <a:defRPr>
                <a:solidFill>
                  <a:schemeClr val="bg1"/>
                </a:solidFill>
              </a:defRPr>
            </a:lvl1pPr>
          </a:lstStyle>
          <a:p>
            <a:fld id="{662CF461-52D7-4DC9-9D19-40BBF5A8195F}" type="slidenum">
              <a:rPr lang="en-US" altLang="en-US"/>
              <a:pPr/>
              <a:t>‹#›</a:t>
            </a:fld>
            <a:endParaRPr lang="en-US" altLang="en-US"/>
          </a:p>
        </p:txBody>
      </p:sp>
    </p:spTree>
    <p:extLst>
      <p:ext uri="{BB962C8B-B14F-4D97-AF65-F5344CB8AC3E}">
        <p14:creationId xmlns:p14="http://schemas.microsoft.com/office/powerpoint/2010/main" val="401457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C6689F3-954E-4113-AF49-9A490E281BBC}"/>
              </a:ext>
            </a:extLst>
          </p:cNvPr>
          <p:cNvCxnSpPr/>
          <p:nvPr userDrawn="1"/>
        </p:nvCxnSpPr>
        <p:spPr>
          <a:xfrm>
            <a:off x="457200" y="4827588"/>
            <a:ext cx="82296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76AD3F8-5FA4-4939-BDEE-8F5820401FBA}"/>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solidFill>
                  <a:schemeClr val="bg1"/>
                </a:solidFill>
                <a:latin typeface="+mj-lt"/>
                <a:ea typeface="+mn-ea"/>
              </a:rPr>
              <a:t>SAE INTERNATIONAL</a:t>
            </a:r>
          </a:p>
        </p:txBody>
      </p:sp>
      <p:sp>
        <p:nvSpPr>
          <p:cNvPr id="6" name="Freeform 8">
            <a:extLst>
              <a:ext uri="{FF2B5EF4-FFF2-40B4-BE49-F238E27FC236}">
                <a16:creationId xmlns:a16="http://schemas.microsoft.com/office/drawing/2014/main" id="{655901DB-895B-48A9-948E-45E7415D383A}"/>
              </a:ext>
            </a:extLst>
          </p:cNvPr>
          <p:cNvSpPr/>
          <p:nvPr userDrawn="1"/>
        </p:nvSpPr>
        <p:spPr>
          <a:xfrm>
            <a:off x="457200" y="433388"/>
            <a:ext cx="8229600" cy="4138612"/>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62000" y="658368"/>
            <a:ext cx="7620000" cy="548640"/>
          </a:xfrm>
        </p:spPr>
        <p:txBody>
          <a:bodyPr>
            <a:noAutofit/>
          </a:bodyPr>
          <a:lstStyle>
            <a:lvl1pPr>
              <a:defRPr sz="3700" b="1">
                <a:solidFill>
                  <a:schemeClr val="bg1"/>
                </a:solidFill>
              </a:defRPr>
            </a:lvl1pPr>
          </a:lstStyle>
          <a:p>
            <a:r>
              <a:rPr lang="en-US"/>
              <a:t>Click to edit Master title style</a:t>
            </a:r>
          </a:p>
        </p:txBody>
      </p:sp>
      <p:sp>
        <p:nvSpPr>
          <p:cNvPr id="10" name="Text Placeholder 9"/>
          <p:cNvSpPr>
            <a:spLocks noGrp="1"/>
          </p:cNvSpPr>
          <p:nvPr>
            <p:ph type="body" sz="quarter" idx="13"/>
          </p:nvPr>
        </p:nvSpPr>
        <p:spPr>
          <a:xfrm>
            <a:off x="762000" y="1428750"/>
            <a:ext cx="7620000" cy="2834640"/>
          </a:xfrm>
        </p:spPr>
        <p:txBody>
          <a:bodyPr/>
          <a:lstStyle>
            <a:lvl1pPr marL="0" indent="0">
              <a:lnSpc>
                <a:spcPct val="100000"/>
              </a:lnSpc>
              <a:spcBef>
                <a:spcPts val="0"/>
              </a:spcBef>
              <a:buFontTx/>
              <a:buNone/>
              <a:defRPr sz="1800" b="0">
                <a:solidFill>
                  <a:schemeClr val="bg1"/>
                </a:solidFill>
              </a:defRPr>
            </a:lvl1pPr>
            <a:lvl2pPr marL="129779" indent="-129779">
              <a:lnSpc>
                <a:spcPct val="100000"/>
              </a:lnSpc>
              <a:spcBef>
                <a:spcPts val="0"/>
              </a:spcBef>
              <a:buFont typeface="Arial" pitchFamily="34" charset="0"/>
              <a:buChar char="•"/>
              <a:defRPr b="0">
                <a:solidFill>
                  <a:schemeClr val="bg1"/>
                </a:solidFill>
              </a:defRPr>
            </a:lvl2pPr>
            <a:lvl3pPr marL="345281" indent="-172641">
              <a:lnSpc>
                <a:spcPct val="100000"/>
              </a:lnSpc>
              <a:spcBef>
                <a:spcPts val="0"/>
              </a:spcBef>
              <a:buFont typeface="Arial" pitchFamily="34" charset="0"/>
              <a:buChar char="–"/>
              <a:defRPr b="0">
                <a:solidFill>
                  <a:schemeClr val="bg1"/>
                </a:solidFill>
              </a:defRPr>
            </a:lvl3pPr>
            <a:lvl4pPr marL="598885" indent="-128588">
              <a:lnSpc>
                <a:spcPct val="100000"/>
              </a:lnSpc>
              <a:spcBef>
                <a:spcPts val="0"/>
              </a:spcBef>
              <a:buFont typeface="Arial" pitchFamily="34" charset="0"/>
              <a:buChar char="•"/>
              <a:defRPr sz="900" b="0">
                <a:solidFill>
                  <a:schemeClr val="bg1"/>
                </a:solidFill>
              </a:defRPr>
            </a:lvl4pPr>
            <a:lvl5pPr marL="598885" indent="-128588">
              <a:lnSpc>
                <a:spcPct val="100000"/>
              </a:lnSpc>
              <a:spcBef>
                <a:spcPts val="0"/>
              </a:spcBef>
              <a:buFont typeface="Arial" pitchFamily="34" charset="0"/>
              <a:buChar char="•"/>
              <a:defRPr sz="900" b="0">
                <a:solidFill>
                  <a:schemeClr val="bg1"/>
                </a:solidFill>
              </a:defRPr>
            </a:lvl5pPr>
            <a:lvl6pPr marL="598885" indent="-128588">
              <a:lnSpc>
                <a:spcPct val="100000"/>
              </a:lnSpc>
              <a:spcBef>
                <a:spcPts val="0"/>
              </a:spcBef>
              <a:buFont typeface="Arial" pitchFamily="34" charset="0"/>
              <a:buChar char="•"/>
              <a:defRPr sz="900" b="0">
                <a:solidFill>
                  <a:schemeClr val="bg1"/>
                </a:solidFill>
              </a:defRPr>
            </a:lvl6pPr>
            <a:lvl7pPr marL="598885" indent="-128588">
              <a:lnSpc>
                <a:spcPct val="100000"/>
              </a:lnSpc>
              <a:spcBef>
                <a:spcPts val="0"/>
              </a:spcBef>
              <a:buFont typeface="Arial" pitchFamily="34" charset="0"/>
              <a:buChar char="•"/>
              <a:defRPr sz="900" b="0">
                <a:solidFill>
                  <a:schemeClr val="bg1"/>
                </a:solidFill>
              </a:defRPr>
            </a:lvl7pPr>
            <a:lvl8pPr marL="598885" indent="-128588">
              <a:lnSpc>
                <a:spcPct val="100000"/>
              </a:lnSpc>
              <a:spcBef>
                <a:spcPts val="0"/>
              </a:spcBef>
              <a:buFont typeface="Arial" pitchFamily="34" charset="0"/>
              <a:buChar char="•"/>
              <a:defRPr sz="900" b="0">
                <a:solidFill>
                  <a:schemeClr val="bg1"/>
                </a:solidFill>
              </a:defRPr>
            </a:lvl8pPr>
            <a:lvl9pPr marL="598885" indent="-128588">
              <a:lnSpc>
                <a:spcPct val="100000"/>
              </a:lnSpc>
              <a:spcBef>
                <a:spcPts val="0"/>
              </a:spcBef>
              <a:buFont typeface="Arial" pitchFamily="34" charset="0"/>
              <a:buChar char="•"/>
              <a:defRPr sz="900" b="0">
                <a:solidFill>
                  <a:schemeClr val="bg1"/>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07A5C9CA-CBD6-4858-907A-EBEF6F1A4608}"/>
              </a:ext>
            </a:extLst>
          </p:cNvPr>
          <p:cNvSpPr>
            <a:spLocks noGrp="1"/>
          </p:cNvSpPr>
          <p:nvPr>
            <p:ph type="ftr" sz="quarter" idx="14"/>
          </p:nvPr>
        </p:nvSpPr>
        <p:spPr/>
        <p:txBody>
          <a:bodyPr/>
          <a:lstStyle>
            <a:lvl1pPr>
              <a:defRPr>
                <a:solidFill>
                  <a:schemeClr val="bg1"/>
                </a:solidFill>
              </a:defRPr>
            </a:lvl1pPr>
          </a:lstStyle>
          <a:p>
            <a:pPr>
              <a:defRPr/>
            </a:pPr>
            <a:r>
              <a:rPr lang="en-US"/>
              <a:t>Paper # (if applicable)</a:t>
            </a:r>
          </a:p>
        </p:txBody>
      </p:sp>
      <p:sp>
        <p:nvSpPr>
          <p:cNvPr id="8" name="Slide Number Placeholder 5">
            <a:extLst>
              <a:ext uri="{FF2B5EF4-FFF2-40B4-BE49-F238E27FC236}">
                <a16:creationId xmlns:a16="http://schemas.microsoft.com/office/drawing/2014/main" id="{DB27A6A2-73C8-45A6-B7AF-0C689CE6B6F5}"/>
              </a:ext>
            </a:extLst>
          </p:cNvPr>
          <p:cNvSpPr>
            <a:spLocks noGrp="1"/>
          </p:cNvSpPr>
          <p:nvPr>
            <p:ph type="sldNum" sz="quarter" idx="15"/>
          </p:nvPr>
        </p:nvSpPr>
        <p:spPr/>
        <p:txBody>
          <a:bodyPr/>
          <a:lstStyle>
            <a:lvl1pPr>
              <a:defRPr>
                <a:solidFill>
                  <a:schemeClr val="bg1"/>
                </a:solidFill>
              </a:defRPr>
            </a:lvl1pPr>
          </a:lstStyle>
          <a:p>
            <a:fld id="{17586C1E-BAAA-48C5-8747-C3E919015385}" type="slidenum">
              <a:rPr lang="en-US" altLang="en-US"/>
              <a:pPr/>
              <a:t>‹#›</a:t>
            </a:fld>
            <a:endParaRPr lang="en-US" altLang="en-US"/>
          </a:p>
        </p:txBody>
      </p:sp>
    </p:spTree>
    <p:extLst>
      <p:ext uri="{BB962C8B-B14F-4D97-AF65-F5344CB8AC3E}">
        <p14:creationId xmlns:p14="http://schemas.microsoft.com/office/powerpoint/2010/main" val="285970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B03881B-0C02-4CC5-AACD-765E93AFCB9F}"/>
              </a:ext>
            </a:extLst>
          </p:cNvPr>
          <p:cNvCxnSpPr/>
          <p:nvPr userDrawn="1"/>
        </p:nvCxnSpPr>
        <p:spPr>
          <a:xfrm>
            <a:off x="457200" y="4827588"/>
            <a:ext cx="82296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F40C940-679F-4BCC-A8A7-1B9BEABBF2A0}"/>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solidFill>
                  <a:schemeClr val="bg1"/>
                </a:solidFill>
                <a:latin typeface="+mj-lt"/>
                <a:ea typeface="+mn-ea"/>
              </a:rPr>
              <a:t>SAE INTERNATIONAL</a:t>
            </a:r>
          </a:p>
        </p:txBody>
      </p:sp>
      <p:sp>
        <p:nvSpPr>
          <p:cNvPr id="5" name="Freeform 8">
            <a:extLst>
              <a:ext uri="{FF2B5EF4-FFF2-40B4-BE49-F238E27FC236}">
                <a16:creationId xmlns:a16="http://schemas.microsoft.com/office/drawing/2014/main" id="{FF85CF28-58E4-4D6A-9A78-B60B90A00B82}"/>
              </a:ext>
            </a:extLst>
          </p:cNvPr>
          <p:cNvSpPr/>
          <p:nvPr userDrawn="1"/>
        </p:nvSpPr>
        <p:spPr>
          <a:xfrm>
            <a:off x="457200" y="433388"/>
            <a:ext cx="8229600" cy="4138612"/>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Placeholder 9"/>
          <p:cNvSpPr>
            <a:spLocks noGrp="1"/>
          </p:cNvSpPr>
          <p:nvPr>
            <p:ph type="body" sz="quarter" idx="13"/>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2775" b="0">
                <a:solidFill>
                  <a:schemeClr val="bg1"/>
                </a:solidFill>
              </a:defRPr>
            </a:lvl3pPr>
            <a:lvl4pPr marL="0" indent="0">
              <a:lnSpc>
                <a:spcPct val="100000"/>
              </a:lnSpc>
              <a:spcBef>
                <a:spcPts val="0"/>
              </a:spcBef>
              <a:buFontTx/>
              <a:buNone/>
              <a:defRPr sz="2775" b="0">
                <a:solidFill>
                  <a:schemeClr val="bg1"/>
                </a:solidFill>
              </a:defRPr>
            </a:lvl4pPr>
            <a:lvl5pPr marL="0" indent="0">
              <a:lnSpc>
                <a:spcPct val="100000"/>
              </a:lnSpc>
              <a:spcBef>
                <a:spcPts val="0"/>
              </a:spcBef>
              <a:buFontTx/>
              <a:buNone/>
              <a:defRPr sz="2775" b="0">
                <a:solidFill>
                  <a:schemeClr val="bg1"/>
                </a:solidFill>
              </a:defRPr>
            </a:lvl5pPr>
            <a:lvl6pPr marL="0" indent="0">
              <a:lnSpc>
                <a:spcPct val="100000"/>
              </a:lnSpc>
              <a:spcBef>
                <a:spcPts val="0"/>
              </a:spcBef>
              <a:buFontTx/>
              <a:buNone/>
              <a:defRPr sz="2775" b="0">
                <a:solidFill>
                  <a:schemeClr val="bg1"/>
                </a:solidFill>
              </a:defRPr>
            </a:lvl6pPr>
            <a:lvl7pPr marL="0" indent="0">
              <a:lnSpc>
                <a:spcPct val="100000"/>
              </a:lnSpc>
              <a:spcBef>
                <a:spcPts val="0"/>
              </a:spcBef>
              <a:buFontTx/>
              <a:buNone/>
              <a:defRPr sz="2775" b="0">
                <a:solidFill>
                  <a:schemeClr val="bg1"/>
                </a:solidFill>
              </a:defRPr>
            </a:lvl7pPr>
            <a:lvl8pPr marL="0" indent="0">
              <a:lnSpc>
                <a:spcPct val="100000"/>
              </a:lnSpc>
              <a:spcBef>
                <a:spcPts val="0"/>
              </a:spcBef>
              <a:buFontTx/>
              <a:buNone/>
              <a:defRPr sz="2775" b="0">
                <a:solidFill>
                  <a:schemeClr val="bg1"/>
                </a:solidFill>
              </a:defRPr>
            </a:lvl8pPr>
            <a:lvl9pPr marL="0" indent="0">
              <a:lnSpc>
                <a:spcPct val="100000"/>
              </a:lnSpc>
              <a:spcBef>
                <a:spcPts val="0"/>
              </a:spcBef>
              <a:buFontTx/>
              <a:buNone/>
              <a:defRPr sz="2775" b="0">
                <a:solidFill>
                  <a:schemeClr val="bg1"/>
                </a:solidFill>
              </a:defRPr>
            </a:lvl9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2636F425-92D3-4D14-9E30-5A78E21679E7}"/>
              </a:ext>
            </a:extLst>
          </p:cNvPr>
          <p:cNvSpPr>
            <a:spLocks noGrp="1"/>
          </p:cNvSpPr>
          <p:nvPr>
            <p:ph type="ftr" sz="quarter" idx="14"/>
          </p:nvPr>
        </p:nvSpPr>
        <p:spPr/>
        <p:txBody>
          <a:bodyPr/>
          <a:lstStyle>
            <a:lvl1pPr>
              <a:defRPr>
                <a:solidFill>
                  <a:schemeClr val="bg1"/>
                </a:solidFill>
              </a:defRPr>
            </a:lvl1pPr>
          </a:lstStyle>
          <a:p>
            <a:pPr>
              <a:defRPr/>
            </a:pPr>
            <a:r>
              <a:rPr lang="en-US"/>
              <a:t>Paper # (if applicable)</a:t>
            </a:r>
          </a:p>
        </p:txBody>
      </p:sp>
      <p:sp>
        <p:nvSpPr>
          <p:cNvPr id="7" name="Slide Number Placeholder 5">
            <a:extLst>
              <a:ext uri="{FF2B5EF4-FFF2-40B4-BE49-F238E27FC236}">
                <a16:creationId xmlns:a16="http://schemas.microsoft.com/office/drawing/2014/main" id="{393D6816-401E-4D98-98A6-D66AC3A7AF45}"/>
              </a:ext>
            </a:extLst>
          </p:cNvPr>
          <p:cNvSpPr>
            <a:spLocks noGrp="1"/>
          </p:cNvSpPr>
          <p:nvPr>
            <p:ph type="sldNum" sz="quarter" idx="15"/>
          </p:nvPr>
        </p:nvSpPr>
        <p:spPr/>
        <p:txBody>
          <a:bodyPr/>
          <a:lstStyle>
            <a:lvl1pPr>
              <a:defRPr>
                <a:solidFill>
                  <a:schemeClr val="bg1"/>
                </a:solidFill>
              </a:defRPr>
            </a:lvl1pPr>
          </a:lstStyle>
          <a:p>
            <a:fld id="{67661A58-CAFE-427E-9007-A34B97E3D868}" type="slidenum">
              <a:rPr lang="en-US" altLang="en-US"/>
              <a:pPr/>
              <a:t>‹#›</a:t>
            </a:fld>
            <a:endParaRPr lang="en-US" altLang="en-US"/>
          </a:p>
        </p:txBody>
      </p:sp>
    </p:spTree>
    <p:extLst>
      <p:ext uri="{BB962C8B-B14F-4D97-AF65-F5344CB8AC3E}">
        <p14:creationId xmlns:p14="http://schemas.microsoft.com/office/powerpoint/2010/main" val="180160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2"/>
        </a:solid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D81A82F-3A85-4C1F-B93E-57A1FAC2A888}"/>
              </a:ext>
            </a:extLst>
          </p:cNvPr>
          <p:cNvSpPr/>
          <p:nvPr userDrawn="1"/>
        </p:nvSpPr>
        <p:spPr bwMode="hidden">
          <a:xfrm>
            <a:off x="0" y="292100"/>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a:extLst>
              <a:ext uri="{FF2B5EF4-FFF2-40B4-BE49-F238E27FC236}">
                <a16:creationId xmlns:a16="http://schemas.microsoft.com/office/drawing/2014/main" id="{C361FD33-409E-4B0F-9A62-95741FA377A6}"/>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BF6D65-493C-44A9-A988-357D71CFCFD2}"/>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10" name="Title 1"/>
          <p:cNvSpPr>
            <a:spLocks noGrp="1"/>
          </p:cNvSpPr>
          <p:nvPr>
            <p:ph type="title"/>
          </p:nvPr>
        </p:nvSpPr>
        <p:spPr>
          <a:xfrm>
            <a:off x="457200" y="91440"/>
            <a:ext cx="8229600" cy="502920"/>
          </a:xfrm>
        </p:spPr>
        <p:txBody>
          <a:bodyPr/>
          <a:lstStyle>
            <a:lvl1pPr>
              <a:defRPr sz="2000">
                <a:latin typeface="+mj-lt"/>
              </a:defRPr>
            </a:lvl1pPr>
          </a:lstStyle>
          <a:p>
            <a:r>
              <a:rPr lang="en-US"/>
              <a:t>Click to edit Master title style</a:t>
            </a:r>
          </a:p>
        </p:txBody>
      </p:sp>
      <p:sp>
        <p:nvSpPr>
          <p:cNvPr id="17" name="Content Placeholder 2"/>
          <p:cNvSpPr>
            <a:spLocks noGrp="1"/>
          </p:cNvSpPr>
          <p:nvPr>
            <p:ph idx="1"/>
          </p:nvPr>
        </p:nvSpPr>
        <p:spPr>
          <a:xfrm>
            <a:off x="457200" y="911224"/>
            <a:ext cx="8229600" cy="36576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6CF570D2-F5CF-44ED-83F7-3AE2FD5221F6}"/>
              </a:ext>
            </a:extLst>
          </p:cNvPr>
          <p:cNvSpPr>
            <a:spLocks noGrp="1"/>
          </p:cNvSpPr>
          <p:nvPr>
            <p:ph type="ftr" sz="quarter" idx="10"/>
          </p:nvPr>
        </p:nvSpPr>
        <p:spPr/>
        <p:txBody>
          <a:bodyPr/>
          <a:lstStyle>
            <a:lvl1pPr>
              <a:defRPr/>
            </a:lvl1pPr>
          </a:lstStyle>
          <a:p>
            <a:pPr>
              <a:defRPr/>
            </a:pPr>
            <a:r>
              <a:rPr lang="en-US"/>
              <a:t>Paper # (if applicable)</a:t>
            </a:r>
          </a:p>
        </p:txBody>
      </p:sp>
      <p:sp>
        <p:nvSpPr>
          <p:cNvPr id="8" name="Slide Number Placeholder 5">
            <a:extLst>
              <a:ext uri="{FF2B5EF4-FFF2-40B4-BE49-F238E27FC236}">
                <a16:creationId xmlns:a16="http://schemas.microsoft.com/office/drawing/2014/main" id="{2870D334-E44D-478B-A838-220E2A73D2D6}"/>
              </a:ext>
            </a:extLst>
          </p:cNvPr>
          <p:cNvSpPr>
            <a:spLocks noGrp="1"/>
          </p:cNvSpPr>
          <p:nvPr>
            <p:ph type="sldNum" sz="quarter" idx="11"/>
          </p:nvPr>
        </p:nvSpPr>
        <p:spPr/>
        <p:txBody>
          <a:bodyPr/>
          <a:lstStyle>
            <a:lvl1pPr>
              <a:defRPr/>
            </a:lvl1pPr>
          </a:lstStyle>
          <a:p>
            <a:fld id="{1BD0F50C-15C2-47C5-A743-B234CF60A286}" type="slidenum">
              <a:rPr lang="en-US" altLang="en-US"/>
              <a:pPr/>
              <a:t>‹#›</a:t>
            </a:fld>
            <a:endParaRPr lang="en-US" altLang="en-US"/>
          </a:p>
        </p:txBody>
      </p:sp>
    </p:spTree>
    <p:extLst>
      <p:ext uri="{BB962C8B-B14F-4D97-AF65-F5344CB8AC3E}">
        <p14:creationId xmlns:p14="http://schemas.microsoft.com/office/powerpoint/2010/main" val="1424478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2"/>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414C5B3-DF92-4C4A-B20B-B465352110B6}"/>
              </a:ext>
            </a:extLst>
          </p:cNvPr>
          <p:cNvSpPr/>
          <p:nvPr userDrawn="1"/>
        </p:nvSpPr>
        <p:spPr bwMode="hidden">
          <a:xfrm>
            <a:off x="0" y="295275"/>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07B48C74-48CD-479F-B432-B92832BDE662}"/>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9E181A4-9507-46C9-8743-37109B0DEE71}"/>
              </a:ext>
            </a:extLst>
          </p:cNvPr>
          <p:cNvSpPr txBox="1">
            <a:spLocks noChangeArrowheads="1"/>
          </p:cNvSpPr>
          <p:nvPr userDrawn="1"/>
        </p:nvSpPr>
        <p:spPr bwMode="auto">
          <a:xfrm>
            <a:off x="457200" y="4873625"/>
            <a:ext cx="2130425" cy="92075"/>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600" b="1"/>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6" name="Content Placeholder 5"/>
          <p:cNvSpPr>
            <a:spLocks noGrp="1"/>
          </p:cNvSpPr>
          <p:nvPr>
            <p:ph sz="quarter" idx="12"/>
          </p:nvPr>
        </p:nvSpPr>
        <p:spPr>
          <a:xfrm>
            <a:off x="457200" y="911224"/>
            <a:ext cx="2651760" cy="365760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246120" y="911224"/>
            <a:ext cx="5440680" cy="36576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5BA5F2E7-41B2-44C1-A19E-F164B6F2C66F}"/>
              </a:ext>
            </a:extLst>
          </p:cNvPr>
          <p:cNvSpPr>
            <a:spLocks noGrp="1"/>
          </p:cNvSpPr>
          <p:nvPr>
            <p:ph type="ftr" sz="quarter" idx="14"/>
          </p:nvPr>
        </p:nvSpPr>
        <p:spPr/>
        <p:txBody>
          <a:bodyPr/>
          <a:lstStyle>
            <a:lvl1pPr>
              <a:defRPr/>
            </a:lvl1pPr>
          </a:lstStyle>
          <a:p>
            <a:pPr>
              <a:defRPr/>
            </a:pPr>
            <a:r>
              <a:rPr lang="en-US"/>
              <a:t>Paper # (if applicable)</a:t>
            </a:r>
          </a:p>
        </p:txBody>
      </p:sp>
      <p:sp>
        <p:nvSpPr>
          <p:cNvPr id="11" name="Slide Number Placeholder 3">
            <a:extLst>
              <a:ext uri="{FF2B5EF4-FFF2-40B4-BE49-F238E27FC236}">
                <a16:creationId xmlns:a16="http://schemas.microsoft.com/office/drawing/2014/main" id="{24FD8414-0F4D-4F33-A2A7-0B270A7802EB}"/>
              </a:ext>
            </a:extLst>
          </p:cNvPr>
          <p:cNvSpPr>
            <a:spLocks noGrp="1"/>
          </p:cNvSpPr>
          <p:nvPr>
            <p:ph type="sldNum" sz="quarter" idx="15"/>
          </p:nvPr>
        </p:nvSpPr>
        <p:spPr/>
        <p:txBody>
          <a:bodyPr/>
          <a:lstStyle>
            <a:lvl1pPr>
              <a:defRPr/>
            </a:lvl1pPr>
          </a:lstStyle>
          <a:p>
            <a:fld id="{46BF4BFC-C809-4B39-B974-81DFD9A910C4}" type="slidenum">
              <a:rPr lang="en-US" altLang="en-US"/>
              <a:pPr/>
              <a:t>‹#›</a:t>
            </a:fld>
            <a:endParaRPr lang="en-US" altLang="en-US"/>
          </a:p>
        </p:txBody>
      </p:sp>
    </p:spTree>
    <p:extLst>
      <p:ext uri="{BB962C8B-B14F-4D97-AF65-F5344CB8AC3E}">
        <p14:creationId xmlns:p14="http://schemas.microsoft.com/office/powerpoint/2010/main" val="380433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2"/>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B408195B-BFFF-49E8-99B6-FDC865F7B91A}"/>
              </a:ext>
            </a:extLst>
          </p:cNvPr>
          <p:cNvSpPr/>
          <p:nvPr userDrawn="1"/>
        </p:nvSpPr>
        <p:spPr bwMode="hidden">
          <a:xfrm>
            <a:off x="0" y="292100"/>
            <a:ext cx="9144000" cy="4846638"/>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07995541-2D50-4758-9CBF-445AF4DF8479}"/>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B0D74D4-D60B-4323-8D94-8FE18FB46C91}"/>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6" name="Content Placeholder 5"/>
          <p:cNvSpPr>
            <a:spLocks noGrp="1"/>
          </p:cNvSpPr>
          <p:nvPr>
            <p:ph sz="quarter" idx="12"/>
          </p:nvPr>
        </p:nvSpPr>
        <p:spPr>
          <a:xfrm>
            <a:off x="457200" y="911224"/>
            <a:ext cx="4050792" cy="36576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4636008" y="911224"/>
            <a:ext cx="4050792" cy="36576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675E80AA-4671-4616-AAB1-6476959E84A2}"/>
              </a:ext>
            </a:extLst>
          </p:cNvPr>
          <p:cNvSpPr>
            <a:spLocks noGrp="1"/>
          </p:cNvSpPr>
          <p:nvPr>
            <p:ph type="ftr" sz="quarter" idx="14"/>
          </p:nvPr>
        </p:nvSpPr>
        <p:spPr/>
        <p:txBody>
          <a:bodyPr/>
          <a:lstStyle>
            <a:lvl1pPr>
              <a:defRPr/>
            </a:lvl1pPr>
          </a:lstStyle>
          <a:p>
            <a:pPr>
              <a:defRPr/>
            </a:pPr>
            <a:r>
              <a:rPr lang="en-US"/>
              <a:t>Paper # (if applicable)</a:t>
            </a:r>
          </a:p>
        </p:txBody>
      </p:sp>
      <p:sp>
        <p:nvSpPr>
          <p:cNvPr id="11" name="Slide Number Placeholder 3">
            <a:extLst>
              <a:ext uri="{FF2B5EF4-FFF2-40B4-BE49-F238E27FC236}">
                <a16:creationId xmlns:a16="http://schemas.microsoft.com/office/drawing/2014/main" id="{63D641F5-9096-4137-A8FB-D806B77312B3}"/>
              </a:ext>
            </a:extLst>
          </p:cNvPr>
          <p:cNvSpPr>
            <a:spLocks noGrp="1"/>
          </p:cNvSpPr>
          <p:nvPr>
            <p:ph type="sldNum" sz="quarter" idx="15"/>
          </p:nvPr>
        </p:nvSpPr>
        <p:spPr/>
        <p:txBody>
          <a:bodyPr/>
          <a:lstStyle>
            <a:lvl1pPr>
              <a:defRPr/>
            </a:lvl1pPr>
          </a:lstStyle>
          <a:p>
            <a:fld id="{3C969A63-8B73-4386-94BE-806C128161AA}" type="slidenum">
              <a:rPr lang="en-US" altLang="en-US"/>
              <a:pPr/>
              <a:t>‹#›</a:t>
            </a:fld>
            <a:endParaRPr lang="en-US" altLang="en-US"/>
          </a:p>
        </p:txBody>
      </p:sp>
    </p:spTree>
    <p:extLst>
      <p:ext uri="{BB962C8B-B14F-4D97-AF65-F5344CB8AC3E}">
        <p14:creationId xmlns:p14="http://schemas.microsoft.com/office/powerpoint/2010/main" val="140496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2"/>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AB8F4B89-446A-4F47-9AF0-A92FEF6E788D}"/>
              </a:ext>
            </a:extLst>
          </p:cNvPr>
          <p:cNvSpPr/>
          <p:nvPr userDrawn="1"/>
        </p:nvSpPr>
        <p:spPr bwMode="hidden">
          <a:xfrm>
            <a:off x="0" y="295275"/>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CBE8A05F-CCE5-4B6F-918C-AE63CAF030B8}"/>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A1BAD9-C51E-4A9D-B6A5-716D515AB03A}"/>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6" name="Content Placeholder 5"/>
          <p:cNvSpPr>
            <a:spLocks noGrp="1"/>
          </p:cNvSpPr>
          <p:nvPr>
            <p:ph sz="quarter" idx="12"/>
          </p:nvPr>
        </p:nvSpPr>
        <p:spPr>
          <a:xfrm>
            <a:off x="457200" y="911224"/>
            <a:ext cx="5440680" cy="3657600"/>
          </a:xfrm>
        </p:spPr>
        <p:txBody>
          <a:bodyPr/>
          <a:lstStyle>
            <a:lvl1pPr>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6035040" y="911224"/>
            <a:ext cx="2651760" cy="365760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081972DE-0472-46B0-B778-FA7B3587D91B}"/>
              </a:ext>
            </a:extLst>
          </p:cNvPr>
          <p:cNvSpPr>
            <a:spLocks noGrp="1"/>
          </p:cNvSpPr>
          <p:nvPr>
            <p:ph type="ftr" sz="quarter" idx="14"/>
          </p:nvPr>
        </p:nvSpPr>
        <p:spPr/>
        <p:txBody>
          <a:bodyPr/>
          <a:lstStyle>
            <a:lvl1pPr>
              <a:defRPr/>
            </a:lvl1pPr>
          </a:lstStyle>
          <a:p>
            <a:pPr>
              <a:defRPr/>
            </a:pPr>
            <a:r>
              <a:rPr lang="en-US"/>
              <a:t>Paper # (if applicable)</a:t>
            </a:r>
          </a:p>
        </p:txBody>
      </p:sp>
      <p:sp>
        <p:nvSpPr>
          <p:cNvPr id="11" name="Slide Number Placeholder 3">
            <a:extLst>
              <a:ext uri="{FF2B5EF4-FFF2-40B4-BE49-F238E27FC236}">
                <a16:creationId xmlns:a16="http://schemas.microsoft.com/office/drawing/2014/main" id="{CEFC9E00-3E3D-493A-8301-857DF47AE7F5}"/>
              </a:ext>
            </a:extLst>
          </p:cNvPr>
          <p:cNvSpPr>
            <a:spLocks noGrp="1"/>
          </p:cNvSpPr>
          <p:nvPr>
            <p:ph type="sldNum" sz="quarter" idx="15"/>
          </p:nvPr>
        </p:nvSpPr>
        <p:spPr/>
        <p:txBody>
          <a:bodyPr/>
          <a:lstStyle>
            <a:lvl1pPr>
              <a:defRPr/>
            </a:lvl1pPr>
          </a:lstStyle>
          <a:p>
            <a:fld id="{2DA23B0E-83C6-4F30-824C-562731AC4CFC}" type="slidenum">
              <a:rPr lang="en-US" altLang="en-US"/>
              <a:pPr/>
              <a:t>‹#›</a:t>
            </a:fld>
            <a:endParaRPr lang="en-US" altLang="en-US"/>
          </a:p>
        </p:txBody>
      </p:sp>
    </p:spTree>
    <p:extLst>
      <p:ext uri="{BB962C8B-B14F-4D97-AF65-F5344CB8AC3E}">
        <p14:creationId xmlns:p14="http://schemas.microsoft.com/office/powerpoint/2010/main" val="2663149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2"/>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3C37E9BC-5D38-450B-B293-AD05450D3887}"/>
              </a:ext>
            </a:extLst>
          </p:cNvPr>
          <p:cNvSpPr/>
          <p:nvPr userDrawn="1"/>
        </p:nvSpPr>
        <p:spPr bwMode="hidden">
          <a:xfrm>
            <a:off x="0" y="295275"/>
            <a:ext cx="9144000" cy="4848225"/>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a:ext uri="{FF2B5EF4-FFF2-40B4-BE49-F238E27FC236}">
                <a16:creationId xmlns:a16="http://schemas.microsoft.com/office/drawing/2014/main" id="{6AA62F9C-2C23-4C74-A67A-87BD672591DD}"/>
              </a:ext>
            </a:extLst>
          </p:cNvPr>
          <p:cNvCxnSpPr/>
          <p:nvPr userDrawn="1"/>
        </p:nvCxnSpPr>
        <p:spPr>
          <a:xfrm>
            <a:off x="457200" y="4827588"/>
            <a:ext cx="82296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256878-C35E-4F82-9DE5-33260AFE77E8}"/>
              </a:ext>
            </a:extLst>
          </p:cNvPr>
          <p:cNvSpPr txBox="1"/>
          <p:nvPr userDrawn="1"/>
        </p:nvSpPr>
        <p:spPr>
          <a:xfrm>
            <a:off x="457200" y="4873625"/>
            <a:ext cx="2130425" cy="92075"/>
          </a:xfrm>
          <a:prstGeom prst="rect">
            <a:avLst/>
          </a:prstGeom>
          <a:noFill/>
        </p:spPr>
        <p:txBody>
          <a:bodyPr lIns="0" tIns="0" rIns="0" bIns="0">
            <a:spAutoFit/>
          </a:bodyPr>
          <a:lstStyle/>
          <a:p>
            <a:pPr eaLnBrk="1" fontAlgn="auto" hangingPunct="1">
              <a:spcBef>
                <a:spcPts val="0"/>
              </a:spcBef>
              <a:spcAft>
                <a:spcPts val="0"/>
              </a:spcAft>
              <a:defRPr/>
            </a:pPr>
            <a:r>
              <a:rPr lang="en-US" sz="600" b="1" cap="all">
                <a:latin typeface="+mj-lt"/>
                <a:ea typeface="+mn-ea"/>
              </a:rPr>
              <a:t>SAE INTERNATIONAL</a:t>
            </a:r>
          </a:p>
        </p:txBody>
      </p:sp>
      <p:sp>
        <p:nvSpPr>
          <p:cNvPr id="2" name="Title 1"/>
          <p:cNvSpPr>
            <a:spLocks noGrp="1"/>
          </p:cNvSpPr>
          <p:nvPr>
            <p:ph type="title"/>
          </p:nvPr>
        </p:nvSpPr>
        <p:spPr>
          <a:xfrm>
            <a:off x="457200" y="91440"/>
            <a:ext cx="8229600" cy="502920"/>
          </a:xfrm>
        </p:spPr>
        <p:txBody>
          <a:bodyPr/>
          <a:lstStyle>
            <a:lvl1pPr>
              <a:defRPr sz="2000"/>
            </a:lvl1pPr>
          </a:lstStyle>
          <a:p>
            <a:r>
              <a:rPr lang="en-US"/>
              <a:t>Click to edit Master title style</a:t>
            </a:r>
          </a:p>
        </p:txBody>
      </p:sp>
      <p:sp>
        <p:nvSpPr>
          <p:cNvPr id="17" name="Content Placeholder 16"/>
          <p:cNvSpPr>
            <a:spLocks noGrp="1"/>
          </p:cNvSpPr>
          <p:nvPr>
            <p:ph sz="quarter" idx="13"/>
          </p:nvPr>
        </p:nvSpPr>
        <p:spPr>
          <a:xfrm>
            <a:off x="457200" y="914400"/>
            <a:ext cx="2651760" cy="365760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p:cNvSpPr>
            <a:spLocks noGrp="1"/>
          </p:cNvSpPr>
          <p:nvPr>
            <p:ph sz="quarter" idx="14"/>
          </p:nvPr>
        </p:nvSpPr>
        <p:spPr>
          <a:xfrm>
            <a:off x="3246120" y="914400"/>
            <a:ext cx="2651760" cy="365760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p:cNvSpPr>
            <a:spLocks noGrp="1"/>
          </p:cNvSpPr>
          <p:nvPr>
            <p:ph sz="quarter" idx="15"/>
          </p:nvPr>
        </p:nvSpPr>
        <p:spPr>
          <a:xfrm>
            <a:off x="6035040" y="914400"/>
            <a:ext cx="2651760" cy="3657600"/>
          </a:xfrm>
        </p:spPr>
        <p:txBody>
          <a:bodyPr/>
          <a:lstStyle>
            <a:lvl1pPr marL="0" indent="0">
              <a:defRPr sz="1800"/>
            </a:lvl1pPr>
            <a:lvl2pPr marL="0" indent="0">
              <a:defRPr sz="1800"/>
            </a:lvl2pPr>
            <a:lvl3pPr marL="173736" indent="-173736">
              <a:defRPr sz="1800"/>
            </a:lvl3pPr>
            <a:lvl4pPr marL="466344" indent="-237744">
              <a:defRPr sz="1800"/>
            </a:lvl4pPr>
            <a:lvl5pPr marL="685800" indent="-17373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0AC6E6FB-93F6-43BA-ABE1-A39F977280AB}"/>
              </a:ext>
            </a:extLst>
          </p:cNvPr>
          <p:cNvSpPr>
            <a:spLocks noGrp="1"/>
          </p:cNvSpPr>
          <p:nvPr>
            <p:ph type="ftr" sz="quarter" idx="16"/>
          </p:nvPr>
        </p:nvSpPr>
        <p:spPr/>
        <p:txBody>
          <a:bodyPr/>
          <a:lstStyle>
            <a:lvl1pPr>
              <a:defRPr/>
            </a:lvl1pPr>
          </a:lstStyle>
          <a:p>
            <a:pPr>
              <a:defRPr/>
            </a:pPr>
            <a:r>
              <a:rPr lang="en-US"/>
              <a:t>Paper # (if applicable)</a:t>
            </a:r>
          </a:p>
        </p:txBody>
      </p:sp>
      <p:sp>
        <p:nvSpPr>
          <p:cNvPr id="10" name="Slide Number Placeholder 5">
            <a:extLst>
              <a:ext uri="{FF2B5EF4-FFF2-40B4-BE49-F238E27FC236}">
                <a16:creationId xmlns:a16="http://schemas.microsoft.com/office/drawing/2014/main" id="{F3BFCC17-5005-4672-B7FA-402635BD9DBB}"/>
              </a:ext>
            </a:extLst>
          </p:cNvPr>
          <p:cNvSpPr>
            <a:spLocks noGrp="1"/>
          </p:cNvSpPr>
          <p:nvPr>
            <p:ph type="sldNum" sz="quarter" idx="17"/>
          </p:nvPr>
        </p:nvSpPr>
        <p:spPr/>
        <p:txBody>
          <a:bodyPr/>
          <a:lstStyle>
            <a:lvl1pPr>
              <a:defRPr/>
            </a:lvl1pPr>
          </a:lstStyle>
          <a:p>
            <a:fld id="{3C05EB7E-75F7-4F2B-84FE-B813D8919273}" type="slidenum">
              <a:rPr lang="en-US" altLang="en-US"/>
              <a:pPr/>
              <a:t>‹#›</a:t>
            </a:fld>
            <a:endParaRPr lang="en-US" altLang="en-US"/>
          </a:p>
        </p:txBody>
      </p:sp>
    </p:spTree>
    <p:extLst>
      <p:ext uri="{BB962C8B-B14F-4D97-AF65-F5344CB8AC3E}">
        <p14:creationId xmlns:p14="http://schemas.microsoft.com/office/powerpoint/2010/main" val="283378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F3504CC-E120-459B-AE50-83A5FE9C5748}"/>
              </a:ext>
            </a:extLst>
          </p:cNvPr>
          <p:cNvSpPr>
            <a:spLocks noGrp="1"/>
          </p:cNvSpPr>
          <p:nvPr>
            <p:ph type="title"/>
          </p:nvPr>
        </p:nvSpPr>
        <p:spPr bwMode="auto">
          <a:xfrm>
            <a:off x="457200" y="13652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2761496-819A-4417-B23D-4DDA83032D10}"/>
              </a:ext>
            </a:extLst>
          </p:cNvPr>
          <p:cNvSpPr>
            <a:spLocks noGrp="1"/>
          </p:cNvSpPr>
          <p:nvPr>
            <p:ph type="body" idx="1"/>
          </p:nvPr>
        </p:nvSpPr>
        <p:spPr bwMode="auto">
          <a:xfrm>
            <a:off x="457200" y="911225"/>
            <a:ext cx="822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F8C143F5-132E-45CF-ADD5-813719A400C1}"/>
              </a:ext>
            </a:extLst>
          </p:cNvPr>
          <p:cNvSpPr>
            <a:spLocks noGrp="1"/>
          </p:cNvSpPr>
          <p:nvPr>
            <p:ph type="ftr" sz="quarter" idx="3"/>
          </p:nvPr>
        </p:nvSpPr>
        <p:spPr>
          <a:xfrm>
            <a:off x="3246438" y="4873625"/>
            <a:ext cx="2895600" cy="128588"/>
          </a:xfrm>
          <a:prstGeom prst="rect">
            <a:avLst/>
          </a:prstGeom>
        </p:spPr>
        <p:txBody>
          <a:bodyPr vert="horz" lIns="0" tIns="0" rIns="0" bIns="0" rtlCol="0" anchor="b" anchorCtr="0"/>
          <a:lstStyle>
            <a:lvl1pPr algn="l" eaLnBrk="1" fontAlgn="auto" hangingPunct="1">
              <a:spcBef>
                <a:spcPts val="0"/>
              </a:spcBef>
              <a:spcAft>
                <a:spcPts val="0"/>
              </a:spcAft>
              <a:defRPr sz="600" b="0">
                <a:solidFill>
                  <a:schemeClr val="tx1"/>
                </a:solidFill>
                <a:latin typeface="+mj-lt"/>
                <a:ea typeface="+mn-ea"/>
                <a:cs typeface="+mn-cs"/>
              </a:defRPr>
            </a:lvl1pPr>
          </a:lstStyle>
          <a:p>
            <a:pPr>
              <a:defRPr/>
            </a:pPr>
            <a:r>
              <a:rPr lang="en-US"/>
              <a:t>Paper # (if applicable)</a:t>
            </a:r>
          </a:p>
        </p:txBody>
      </p:sp>
      <p:sp>
        <p:nvSpPr>
          <p:cNvPr id="6" name="Slide Number Placeholder 5">
            <a:extLst>
              <a:ext uri="{FF2B5EF4-FFF2-40B4-BE49-F238E27FC236}">
                <a16:creationId xmlns:a16="http://schemas.microsoft.com/office/drawing/2014/main" id="{D2261431-40C5-4E84-9D34-CA6923256A57}"/>
              </a:ext>
            </a:extLst>
          </p:cNvPr>
          <p:cNvSpPr>
            <a:spLocks noGrp="1"/>
          </p:cNvSpPr>
          <p:nvPr>
            <p:ph type="sldNum" sz="quarter" idx="4"/>
          </p:nvPr>
        </p:nvSpPr>
        <p:spPr>
          <a:xfrm>
            <a:off x="6553200" y="4873625"/>
            <a:ext cx="2133600" cy="128588"/>
          </a:xfrm>
          <a:prstGeom prst="rect">
            <a:avLst/>
          </a:prstGeom>
        </p:spPr>
        <p:txBody>
          <a:bodyPr vert="horz" wrap="square" lIns="0" tIns="0" rIns="0" bIns="0" numCol="1" anchor="b" anchorCtr="0" compatLnSpc="1">
            <a:prstTxWarp prst="textNoShape">
              <a:avLst/>
            </a:prstTxWarp>
          </a:bodyPr>
          <a:lstStyle>
            <a:lvl1pPr algn="r" eaLnBrk="1" hangingPunct="1">
              <a:defRPr sz="600"/>
            </a:lvl1pPr>
          </a:lstStyle>
          <a:p>
            <a:fld id="{011CF11A-CEA3-4D04-B043-82DC2E7058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Lst>
  <p:hf hdr="0" dt="0"/>
  <p:txStyles>
    <p:titleStyle>
      <a:lvl1pPr algn="l" rtl="0" eaLnBrk="0" fontAlgn="base" hangingPunct="0">
        <a:spcBef>
          <a:spcPct val="0"/>
        </a:spcBef>
        <a:spcAft>
          <a:spcPct val="0"/>
        </a:spcAft>
        <a:defRPr b="1" kern="1200">
          <a:solidFill>
            <a:schemeClr val="bg1"/>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b="1">
          <a:solidFill>
            <a:schemeClr val="bg1"/>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b="1">
          <a:solidFill>
            <a:schemeClr val="bg1"/>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b="1">
          <a:solidFill>
            <a:schemeClr val="bg1"/>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b="1">
          <a:solidFill>
            <a:schemeClr val="bg1"/>
          </a:solidFill>
          <a:latin typeface="Arial" charset="0"/>
          <a:ea typeface="MS PGothic" panose="020B0600070205080204" pitchFamily="34" charset="-128"/>
          <a:cs typeface="MS PGothic" panose="020B0600070205080204" pitchFamily="34" charset="-128"/>
        </a:defRPr>
      </a:lvl5pPr>
      <a:lvl6pPr marL="342900" algn="l" rtl="0" fontAlgn="base">
        <a:spcBef>
          <a:spcPct val="0"/>
        </a:spcBef>
        <a:spcAft>
          <a:spcPct val="0"/>
        </a:spcAft>
        <a:defRPr b="1">
          <a:solidFill>
            <a:schemeClr val="bg1"/>
          </a:solidFill>
          <a:latin typeface="Arial" charset="0"/>
          <a:ea typeface="ＭＳ Ｐゴシック" charset="0"/>
          <a:cs typeface="ＭＳ Ｐゴシック" charset="0"/>
        </a:defRPr>
      </a:lvl6pPr>
      <a:lvl7pPr marL="685800" algn="l" rtl="0" fontAlgn="base">
        <a:spcBef>
          <a:spcPct val="0"/>
        </a:spcBef>
        <a:spcAft>
          <a:spcPct val="0"/>
        </a:spcAft>
        <a:defRPr b="1">
          <a:solidFill>
            <a:schemeClr val="bg1"/>
          </a:solidFill>
          <a:latin typeface="Arial" charset="0"/>
          <a:ea typeface="ＭＳ Ｐゴシック" charset="0"/>
          <a:cs typeface="ＭＳ Ｐゴシック" charset="0"/>
        </a:defRPr>
      </a:lvl7pPr>
      <a:lvl8pPr marL="1028700" algn="l" rtl="0" fontAlgn="base">
        <a:spcBef>
          <a:spcPct val="0"/>
        </a:spcBef>
        <a:spcAft>
          <a:spcPct val="0"/>
        </a:spcAft>
        <a:defRPr b="1">
          <a:solidFill>
            <a:schemeClr val="bg1"/>
          </a:solidFill>
          <a:latin typeface="Arial" charset="0"/>
          <a:ea typeface="ＭＳ Ｐゴシック" charset="0"/>
          <a:cs typeface="ＭＳ Ｐゴシック" charset="0"/>
        </a:defRPr>
      </a:lvl8pPr>
      <a:lvl9pPr marL="1371600" algn="l" rtl="0" fontAlgn="base">
        <a:spcBef>
          <a:spcPct val="0"/>
        </a:spcBef>
        <a:spcAft>
          <a:spcPct val="0"/>
        </a:spcAft>
        <a:defRPr b="1">
          <a:solidFill>
            <a:schemeClr val="bg1"/>
          </a:solidFill>
          <a:latin typeface="Arial" charset="0"/>
          <a:ea typeface="ＭＳ Ｐゴシック" charset="0"/>
          <a:cs typeface="ＭＳ Ｐゴシック" charset="0"/>
        </a:defRPr>
      </a:lvl9pPr>
    </p:titleStyle>
    <p:bodyStyle>
      <a:lvl1pPr marL="257175" indent="-257175" algn="l" rtl="0" eaLnBrk="0" fontAlgn="base" hangingPunct="0">
        <a:spcBef>
          <a:spcPct val="0"/>
        </a:spcBef>
        <a:spcAft>
          <a:spcPts val="300"/>
        </a:spcAft>
        <a:buFont typeface="Arial" panose="020B0604020202020204" pitchFamily="34" charset="0"/>
        <a:defRPr sz="1000" b="1" kern="1200">
          <a:solidFill>
            <a:schemeClr val="tx1"/>
          </a:solidFill>
          <a:latin typeface="+mj-lt"/>
          <a:ea typeface="MS PGothic" panose="020B0600070205080204" pitchFamily="34" charset="-128"/>
          <a:cs typeface="MS PGothic" panose="020B0600070205080204" pitchFamily="34" charset="-128"/>
        </a:defRPr>
      </a:lvl1pPr>
      <a:lvl2pPr marL="557213" indent="-214313" algn="l" rtl="0" eaLnBrk="0" fontAlgn="base" hangingPunct="0">
        <a:spcBef>
          <a:spcPct val="0"/>
        </a:spcBef>
        <a:spcAft>
          <a:spcPts val="300"/>
        </a:spcAft>
        <a:buFont typeface="Arial" panose="020B0604020202020204" pitchFamily="34" charset="0"/>
        <a:defRPr sz="1000" kern="1200">
          <a:solidFill>
            <a:schemeClr val="tx1"/>
          </a:solidFill>
          <a:latin typeface="+mn-lt"/>
          <a:ea typeface="MS PGothic" panose="020B0600070205080204" pitchFamily="34" charset="-128"/>
          <a:cs typeface="+mn-cs"/>
        </a:defRPr>
      </a:lvl2pPr>
      <a:lvl3pPr marL="130175" indent="-130175" algn="l" rtl="0" eaLnBrk="0" fontAlgn="base" hangingPunct="0">
        <a:spcBef>
          <a:spcPct val="0"/>
        </a:spcBef>
        <a:spcAft>
          <a:spcPts val="300"/>
        </a:spcAft>
        <a:buFont typeface="Arial" panose="020B0604020202020204" pitchFamily="34" charset="0"/>
        <a:buChar char="•"/>
        <a:defRPr sz="1000" kern="1200">
          <a:solidFill>
            <a:schemeClr val="tx1"/>
          </a:solidFill>
          <a:latin typeface="+mn-lt"/>
          <a:ea typeface="MS PGothic" panose="020B0600070205080204" pitchFamily="34" charset="-128"/>
          <a:cs typeface="+mn-cs"/>
        </a:defRPr>
      </a:lvl3pPr>
      <a:lvl4pPr marL="347663" indent="-174625" algn="l" rtl="0" eaLnBrk="0" fontAlgn="base" hangingPunct="0">
        <a:spcBef>
          <a:spcPct val="0"/>
        </a:spcBef>
        <a:spcAft>
          <a:spcPts val="300"/>
        </a:spcAft>
        <a:buFont typeface="Arial" panose="020B0604020202020204" pitchFamily="34" charset="0"/>
        <a:buChar char="–"/>
        <a:defRPr sz="900" kern="1200">
          <a:solidFill>
            <a:schemeClr val="tx1"/>
          </a:solidFill>
          <a:latin typeface="+mn-lt"/>
          <a:ea typeface="MS PGothic" panose="020B0600070205080204" pitchFamily="34" charset="-128"/>
          <a:cs typeface="+mn-cs"/>
        </a:defRPr>
      </a:lvl4pPr>
      <a:lvl5pPr marL="511175" indent="-128588" algn="l" rtl="0" eaLnBrk="0" fontAlgn="base" hangingPunct="0">
        <a:spcBef>
          <a:spcPct val="0"/>
        </a:spcBef>
        <a:spcAft>
          <a:spcPts val="300"/>
        </a:spcAft>
        <a:buFont typeface="Arial" panose="020B0604020202020204" pitchFamily="34" charset="0"/>
        <a:buChar char="•"/>
        <a:defRPr sz="900" kern="1200">
          <a:solidFill>
            <a:schemeClr val="tx1"/>
          </a:solidFill>
          <a:latin typeface="+mn-lt"/>
          <a:ea typeface="MS PGothic" panose="020B0600070205080204" pitchFamily="34" charset="-128"/>
          <a:cs typeface="+mn-cs"/>
        </a:defRPr>
      </a:lvl5pPr>
      <a:lvl6pPr marL="732235" indent="-173831" algn="l" defTabSz="685800" rtl="0" eaLnBrk="1" latinLnBrk="0" hangingPunct="1">
        <a:lnSpc>
          <a:spcPct val="100000"/>
        </a:lnSpc>
        <a:spcBef>
          <a:spcPts val="0"/>
        </a:spcBef>
        <a:spcAft>
          <a:spcPts val="300"/>
        </a:spcAft>
        <a:buFont typeface="Arial" pitchFamily="34" charset="0"/>
        <a:buChar char="–"/>
        <a:defRPr sz="900" kern="1200">
          <a:solidFill>
            <a:schemeClr val="tx1"/>
          </a:solidFill>
          <a:latin typeface="+mn-lt"/>
          <a:ea typeface="+mn-ea"/>
          <a:cs typeface="+mn-cs"/>
        </a:defRPr>
      </a:lvl6pPr>
      <a:lvl7pPr marL="732235" indent="-173831" algn="l" defTabSz="685800" rtl="0" eaLnBrk="1" latinLnBrk="0" hangingPunct="1">
        <a:lnSpc>
          <a:spcPct val="100000"/>
        </a:lnSpc>
        <a:spcBef>
          <a:spcPts val="0"/>
        </a:spcBef>
        <a:spcAft>
          <a:spcPts val="300"/>
        </a:spcAft>
        <a:buFont typeface="Arial" pitchFamily="34" charset="0"/>
        <a:buChar char="–"/>
        <a:defRPr sz="900" kern="1200">
          <a:solidFill>
            <a:schemeClr val="tx1"/>
          </a:solidFill>
          <a:latin typeface="+mn-lt"/>
          <a:ea typeface="+mn-ea"/>
          <a:cs typeface="+mn-cs"/>
        </a:defRPr>
      </a:lvl7pPr>
      <a:lvl8pPr marL="731044" indent="-172641" algn="l" defTabSz="685800" rtl="0" eaLnBrk="1" latinLnBrk="0" hangingPunct="1">
        <a:lnSpc>
          <a:spcPct val="100000"/>
        </a:lnSpc>
        <a:spcBef>
          <a:spcPts val="0"/>
        </a:spcBef>
        <a:spcAft>
          <a:spcPts val="300"/>
        </a:spcAft>
        <a:buFont typeface="Arial" pitchFamily="34" charset="0"/>
        <a:buChar char="–"/>
        <a:defRPr sz="900" kern="1200">
          <a:solidFill>
            <a:schemeClr val="tx1"/>
          </a:solidFill>
          <a:latin typeface="+mn-lt"/>
          <a:ea typeface="+mn-ea"/>
          <a:cs typeface="+mn-cs"/>
        </a:defRPr>
      </a:lvl8pPr>
      <a:lvl9pPr marL="732235" indent="-173831" algn="l" defTabSz="685800" rtl="0" eaLnBrk="1" latinLnBrk="0" hangingPunct="1">
        <a:lnSpc>
          <a:spcPct val="100000"/>
        </a:lnSpc>
        <a:spcBef>
          <a:spcPts val="0"/>
        </a:spcBef>
        <a:spcAft>
          <a:spcPts val="300"/>
        </a:spcAft>
        <a:buFont typeface="Arial"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hyperlink" Target="mailto:sae.nau@gmail.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A67E77-C2ED-4D67-8516-3F43B98BBFFB}"/>
              </a:ext>
            </a:extLst>
          </p:cNvPr>
          <p:cNvSpPr>
            <a:spLocks noGrp="1"/>
          </p:cNvSpPr>
          <p:nvPr>
            <p:ph type="title"/>
          </p:nvPr>
        </p:nvSpPr>
        <p:spPr>
          <a:xfrm>
            <a:off x="884652" y="1025117"/>
            <a:ext cx="7744292" cy="568139"/>
          </a:xfrm>
        </p:spPr>
        <p:txBody>
          <a:bodyPr rtlCol="0">
            <a:noAutofit/>
          </a:bodyPr>
          <a:lstStyle/>
          <a:p>
            <a:pPr>
              <a:lnSpc>
                <a:spcPct val="90000"/>
              </a:lnSpc>
              <a:spcAft>
                <a:spcPts val="0"/>
              </a:spcAft>
              <a:defRPr/>
            </a:pPr>
            <a:r>
              <a:rPr lang="en-US" sz="2800">
                <a:ea typeface="+mj-ea"/>
                <a:cs typeface="+mj-cs"/>
              </a:rPr>
              <a:t>SAE BAJA - MIDPOINT PRESENTATION</a:t>
            </a:r>
            <a:endParaRPr lang="en-US" sz="2800">
              <a:ea typeface="+mj-ea"/>
              <a:cs typeface="Arial"/>
            </a:endParaRPr>
          </a:p>
        </p:txBody>
      </p:sp>
      <p:sp>
        <p:nvSpPr>
          <p:cNvPr id="18436" name="Subtitle 1">
            <a:extLst>
              <a:ext uri="{FF2B5EF4-FFF2-40B4-BE49-F238E27FC236}">
                <a16:creationId xmlns:a16="http://schemas.microsoft.com/office/drawing/2014/main" id="{23ABE1AD-F349-42B1-85D5-523FDF59BF12}"/>
              </a:ext>
            </a:extLst>
          </p:cNvPr>
          <p:cNvSpPr>
            <a:spLocks noGrp="1"/>
          </p:cNvSpPr>
          <p:nvPr>
            <p:ph type="body" sz="quarter" idx="10"/>
          </p:nvPr>
        </p:nvSpPr>
        <p:spPr>
          <a:xfrm>
            <a:off x="884867" y="1625436"/>
            <a:ext cx="2713692" cy="370355"/>
          </a:xfrm>
        </p:spPr>
        <p:txBody>
          <a:bodyPr/>
          <a:lstStyle/>
          <a:p>
            <a:pPr lvl="1">
              <a:defRPr/>
            </a:pPr>
            <a:r>
              <a:rPr lang="en-US" altLang="en-US" sz="1700" dirty="0">
                <a:solidFill>
                  <a:schemeClr val="bg1"/>
                </a:solidFill>
                <a:ea typeface="MS PGothic"/>
              </a:rPr>
              <a:t>Lumberjack Motorsports #20F01 </a:t>
            </a:r>
            <a:endParaRPr lang="en-US" dirty="0">
              <a:solidFill>
                <a:schemeClr val="bg1"/>
              </a:solidFill>
            </a:endParaRPr>
          </a:p>
          <a:p>
            <a:pPr lvl="1" eaLnBrk="1" hangingPunct="1">
              <a:buFont typeface="Arial" charset="0"/>
              <a:buNone/>
              <a:defRPr/>
            </a:pPr>
            <a:endParaRPr lang="en-US" altLang="en-US" dirty="0">
              <a:solidFill>
                <a:schemeClr val="bg1"/>
              </a:solidFill>
              <a:ea typeface="MS PGothic" charset="-128"/>
            </a:endParaRPr>
          </a:p>
        </p:txBody>
      </p:sp>
      <p:pic>
        <p:nvPicPr>
          <p:cNvPr id="2" name="Picture 3">
            <a:extLst>
              <a:ext uri="{FF2B5EF4-FFF2-40B4-BE49-F238E27FC236}">
                <a16:creationId xmlns:a16="http://schemas.microsoft.com/office/drawing/2014/main" id="{3ED1F048-5415-4892-9680-62F93E649886}"/>
              </a:ext>
            </a:extLst>
          </p:cNvPr>
          <p:cNvPicPr>
            <a:picLocks noChangeAspect="1"/>
          </p:cNvPicPr>
          <p:nvPr/>
        </p:nvPicPr>
        <p:blipFill>
          <a:blip r:embed="rId4"/>
          <a:stretch>
            <a:fillRect/>
          </a:stretch>
        </p:blipFill>
        <p:spPr>
          <a:xfrm>
            <a:off x="6731060" y="3786942"/>
            <a:ext cx="1402374" cy="1282995"/>
          </a:xfrm>
          <a:prstGeom prst="rect">
            <a:avLst/>
          </a:prstGeom>
        </p:spPr>
      </p:pic>
      <p:sp>
        <p:nvSpPr>
          <p:cNvPr id="4" name="TextBox 3">
            <a:extLst>
              <a:ext uri="{FF2B5EF4-FFF2-40B4-BE49-F238E27FC236}">
                <a16:creationId xmlns:a16="http://schemas.microsoft.com/office/drawing/2014/main" id="{0B87A7A7-1334-496B-81F6-0572856D9A44}"/>
              </a:ext>
            </a:extLst>
          </p:cNvPr>
          <p:cNvSpPr txBox="1"/>
          <p:nvPr/>
        </p:nvSpPr>
        <p:spPr>
          <a:xfrm>
            <a:off x="8052547" y="4914550"/>
            <a:ext cx="104550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Emily Kasarjian</a:t>
            </a:r>
            <a:endParaRPr lang="en-US" sz="600">
              <a:cs typeface="Arial"/>
            </a:endParaRPr>
          </a:p>
        </p:txBody>
      </p:sp>
      <p:pic>
        <p:nvPicPr>
          <p:cNvPr id="7" name="Audio 6">
            <a:hlinkClick r:id="" action="ppaction://media"/>
            <a:extLst>
              <a:ext uri="{FF2B5EF4-FFF2-40B4-BE49-F238E27FC236}">
                <a16:creationId xmlns:a16="http://schemas.microsoft.com/office/drawing/2014/main" id="{DBC17953-AED1-4E91-8581-BE0717A08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pic>
        <p:nvPicPr>
          <p:cNvPr id="5" name="Picture 5" descr="A picture containing sky, outdoor, road, grass&#10;&#10;Description automatically generated">
            <a:extLst>
              <a:ext uri="{FF2B5EF4-FFF2-40B4-BE49-F238E27FC236}">
                <a16:creationId xmlns:a16="http://schemas.microsoft.com/office/drawing/2014/main" id="{F6A30AEC-7FA6-40EF-936E-A6385F449E43}"/>
              </a:ext>
            </a:extLst>
          </p:cNvPr>
          <p:cNvPicPr>
            <a:picLocks noChangeAspect="1"/>
          </p:cNvPicPr>
          <p:nvPr/>
        </p:nvPicPr>
        <p:blipFill>
          <a:blip r:embed="rId6"/>
          <a:stretch>
            <a:fillRect/>
          </a:stretch>
        </p:blipFill>
        <p:spPr>
          <a:xfrm>
            <a:off x="3555124" y="2004324"/>
            <a:ext cx="4575942" cy="1548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09"/>
    </mc:Choice>
    <mc:Fallback>
      <p:transition spd="slow" advTm="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Current State of Systems: Rear-End</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190072" y="976664"/>
            <a:ext cx="4632960" cy="3657600"/>
          </a:xfrm>
        </p:spPr>
        <p:txBody>
          <a:bodyPr/>
          <a:lstStyle/>
          <a:p>
            <a:pPr marL="0" indent="0"/>
            <a:r>
              <a:rPr lang="en-US" altLang="en-US" sz="1400">
                <a:ea typeface="MS PGothic"/>
                <a:cs typeface="Arial"/>
              </a:rPr>
              <a:t>Progress so far:</a:t>
            </a:r>
          </a:p>
          <a:p>
            <a:pPr marL="466090" lvl="3" indent="-237490">
              <a:buFont typeface="Arial" panose="020B0604020202020204" pitchFamily="34" charset="0"/>
              <a:buChar char="•"/>
            </a:pPr>
            <a:r>
              <a:rPr lang="en-US" altLang="en-US" sz="1400">
                <a:ea typeface="MS PGothic"/>
                <a:cs typeface="Arial"/>
              </a:rPr>
              <a:t>Control arms</a:t>
            </a:r>
          </a:p>
          <a:p>
            <a:pPr marL="466090" lvl="3" indent="-237490">
              <a:buFont typeface="Arial" panose="020B0604020202020204" pitchFamily="34" charset="0"/>
              <a:buChar char="•"/>
            </a:pPr>
            <a:r>
              <a:rPr lang="en-US" altLang="en-US" sz="1400">
                <a:ea typeface="MS PGothic"/>
                <a:cs typeface="Arial"/>
              </a:rPr>
              <a:t>Knuckles</a:t>
            </a:r>
          </a:p>
          <a:p>
            <a:pPr marL="466090" lvl="3" indent="-237490">
              <a:buFont typeface="Arial" panose="020B0604020202020204" pitchFamily="34" charset="0"/>
              <a:buChar char="•"/>
            </a:pPr>
            <a:r>
              <a:rPr lang="en-US" altLang="en-US" sz="1400">
                <a:ea typeface="MS PGothic"/>
                <a:cs typeface="Arial"/>
              </a:rPr>
              <a:t>Delrin Bushings</a:t>
            </a:r>
          </a:p>
          <a:p>
            <a:pPr marL="466090" lvl="3" indent="-237490">
              <a:buFont typeface="Arial" panose="020B0604020202020204" pitchFamily="34" charset="0"/>
              <a:buChar char="•"/>
            </a:pPr>
            <a:r>
              <a:rPr lang="en-US" altLang="en-US" sz="1400">
                <a:ea typeface="MS PGothic"/>
                <a:cs typeface="Arial"/>
              </a:rPr>
              <a:t>Coil-over Shocks</a:t>
            </a:r>
          </a:p>
          <a:p>
            <a:pPr marL="466090" lvl="3" indent="-237490">
              <a:buFont typeface="Arial" panose="020B0604020202020204" pitchFamily="34" charset="0"/>
              <a:buChar char="•"/>
            </a:pPr>
            <a:r>
              <a:rPr lang="en-US" altLang="en-US" sz="1400">
                <a:ea typeface="MS PGothic"/>
                <a:cs typeface="Arial"/>
              </a:rPr>
              <a:t>Frame mounting sleeves  </a:t>
            </a:r>
          </a:p>
          <a:p>
            <a:pPr marL="0" indent="0"/>
            <a:r>
              <a:rPr lang="en-US" altLang="en-US" sz="1400">
                <a:ea typeface="MS PGothic"/>
                <a:cs typeface="Arial"/>
              </a:rPr>
              <a:t>Upcoming progress:</a:t>
            </a:r>
            <a:endParaRPr lang="en-US" altLang="en-US" sz="1400" b="0">
              <a:ea typeface="MS PGothic"/>
              <a:cs typeface="Arial"/>
            </a:endParaRPr>
          </a:p>
          <a:p>
            <a:pPr marL="466090" lvl="3" indent="-237490">
              <a:buFont typeface="Arial" panose="020B0604020202020204" pitchFamily="34" charset="0"/>
              <a:buChar char="•"/>
            </a:pPr>
            <a:r>
              <a:rPr lang="en-US" altLang="en-US" sz="1400">
                <a:ea typeface="MS PGothic"/>
                <a:cs typeface="Arial"/>
              </a:rPr>
              <a:t>Manufacturing axles and yokes</a:t>
            </a:r>
          </a:p>
          <a:p>
            <a:pPr marL="466090" lvl="3" indent="-237490">
              <a:buFont typeface="Arial" panose="020B0604020202020204" pitchFamily="34" charset="0"/>
              <a:buChar char="•"/>
            </a:pPr>
            <a:r>
              <a:rPr lang="en-US" altLang="en-US" sz="1400">
                <a:ea typeface="MS PGothic"/>
                <a:cs typeface="Arial"/>
              </a:rPr>
              <a:t>Shock tuning and strength testing</a:t>
            </a:r>
          </a:p>
          <a:p>
            <a:pPr marL="466090" lvl="3" indent="-237490">
              <a:buFont typeface="Arial" panose="020B0604020202020204" pitchFamily="34" charset="0"/>
              <a:buChar char="•"/>
            </a:pPr>
            <a:r>
              <a:rPr lang="en-US" altLang="en-US" sz="1400">
                <a:ea typeface="MS PGothic"/>
                <a:cs typeface="Arial"/>
              </a:rPr>
              <a:t>Manufacturing lighter components</a:t>
            </a:r>
          </a:p>
          <a:p>
            <a:pPr marL="228600" lvl="3" indent="0">
              <a:buNone/>
            </a:pPr>
            <a:endParaRPr lang="en-US" altLang="en-US" sz="1400">
              <a:ea typeface="MS PGothic"/>
              <a:cs typeface="Arial" panose="020B0604020202020204" pitchFamily="34" charset="0"/>
            </a:endParaRPr>
          </a:p>
          <a:p>
            <a:pPr marL="0" indent="0"/>
            <a:r>
              <a:rPr lang="en-US" sz="1400">
                <a:latin typeface="Arial"/>
                <a:ea typeface="MS PGothic"/>
                <a:cs typeface="Arial"/>
              </a:rPr>
              <a:t>Engineering requirements met:</a:t>
            </a:r>
          </a:p>
          <a:p>
            <a:pPr marL="466090" lvl="3" indent="-237490">
              <a:buChar char="•"/>
            </a:pPr>
            <a:r>
              <a:rPr lang="en-US" sz="1400">
                <a:latin typeface="Arial"/>
                <a:ea typeface="MS PGothic"/>
                <a:cs typeface="Arial"/>
              </a:rPr>
              <a:t>Under 400lbs (Weight Saving Design)</a:t>
            </a:r>
          </a:p>
          <a:p>
            <a:pPr marL="466090" lvl="3" indent="-237490">
              <a:buChar char="•"/>
            </a:pPr>
            <a:r>
              <a:rPr lang="en-US" sz="1400">
                <a:latin typeface="Arial"/>
                <a:ea typeface="MS PGothic"/>
                <a:cs typeface="Arial"/>
              </a:rPr>
              <a:t>Total cost under $9000 (in-house manufactured)</a:t>
            </a:r>
          </a:p>
          <a:p>
            <a:pPr lvl="1"/>
            <a:endParaRPr lang="en-US" altLang="en-US" sz="1400">
              <a:ea typeface="MS PGothic"/>
              <a:cs typeface="Arial" panose="020B0604020202020204" pitchFamily="34" charset="0"/>
            </a:endParaRPr>
          </a:p>
        </p:txBody>
      </p:sp>
      <p:sp>
        <p:nvSpPr>
          <p:cNvPr id="4" name="Footer Placeholder 3">
            <a:extLst>
              <a:ext uri="{FF2B5EF4-FFF2-40B4-BE49-F238E27FC236}">
                <a16:creationId xmlns:a16="http://schemas.microsoft.com/office/drawing/2014/main" id="{3DD1586F-98DE-436C-BA18-27C8027D5C1B}"/>
              </a:ext>
            </a:extLst>
          </p:cNvPr>
          <p:cNvSpPr>
            <a:spLocks noGrp="1"/>
          </p:cNvSpPr>
          <p:nvPr>
            <p:ph type="ftr" sz="quarter" idx="10"/>
          </p:nvPr>
        </p:nvSpPr>
        <p:spPr>
          <a:xfrm>
            <a:off x="8047039" y="4873625"/>
            <a:ext cx="2895600" cy="128588"/>
          </a:xfrm>
        </p:spPr>
        <p:txBody>
          <a:bodyPr/>
          <a:lstStyle/>
          <a:p>
            <a:pPr>
              <a:defRPr/>
            </a:pPr>
            <a:r>
              <a:rPr lang="en-US"/>
              <a:t>Colton Lacey</a:t>
            </a: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10</a:t>
            </a:fld>
            <a:endParaRPr lang="en-US" altLang="en-US"/>
          </a:p>
        </p:txBody>
      </p:sp>
      <p:pic>
        <p:nvPicPr>
          <p:cNvPr id="2" name="Picture 2" descr="A picture containing indoor, transport&#10;&#10;Description automatically generated">
            <a:extLst>
              <a:ext uri="{FF2B5EF4-FFF2-40B4-BE49-F238E27FC236}">
                <a16:creationId xmlns:a16="http://schemas.microsoft.com/office/drawing/2014/main" id="{F75C0573-FEF9-4E74-8DD2-5DDFDD41DF0B}"/>
              </a:ext>
            </a:extLst>
          </p:cNvPr>
          <p:cNvPicPr>
            <a:picLocks noChangeAspect="1"/>
          </p:cNvPicPr>
          <p:nvPr/>
        </p:nvPicPr>
        <p:blipFill rotWithShape="1">
          <a:blip r:embed="rId4"/>
          <a:srcRect l="18000" t="-241" r="9091" b="5542"/>
          <a:stretch/>
        </p:blipFill>
        <p:spPr>
          <a:xfrm rot="5400000">
            <a:off x="5172368" y="864885"/>
            <a:ext cx="3738860" cy="3669021"/>
          </a:xfrm>
          <a:prstGeom prst="rect">
            <a:avLst/>
          </a:prstGeom>
        </p:spPr>
      </p:pic>
      <p:pic>
        <p:nvPicPr>
          <p:cNvPr id="9" name="Picture 2" descr="A picture containing indoor&#10;&#10;Description automatically generated">
            <a:extLst>
              <a:ext uri="{FF2B5EF4-FFF2-40B4-BE49-F238E27FC236}">
                <a16:creationId xmlns:a16="http://schemas.microsoft.com/office/drawing/2014/main" id="{D23325BC-ECE6-4616-848F-BB23DE367F73}"/>
              </a:ext>
            </a:extLst>
          </p:cNvPr>
          <p:cNvPicPr>
            <a:picLocks noChangeAspect="1"/>
          </p:cNvPicPr>
          <p:nvPr/>
        </p:nvPicPr>
        <p:blipFill rotWithShape="1">
          <a:blip r:embed="rId5"/>
          <a:srcRect l="15949" t="9129" b="207"/>
          <a:stretch/>
        </p:blipFill>
        <p:spPr>
          <a:xfrm>
            <a:off x="2971799" y="838836"/>
            <a:ext cx="2057401" cy="1705376"/>
          </a:xfrm>
          <a:prstGeom prst="rect">
            <a:avLst/>
          </a:prstGeom>
        </p:spPr>
      </p:pic>
      <p:sp>
        <p:nvSpPr>
          <p:cNvPr id="3" name="TextBox 2">
            <a:extLst>
              <a:ext uri="{FF2B5EF4-FFF2-40B4-BE49-F238E27FC236}">
                <a16:creationId xmlns:a16="http://schemas.microsoft.com/office/drawing/2014/main" id="{E4F84ABB-1E81-4106-A96E-15A1ECA34047}"/>
              </a:ext>
            </a:extLst>
          </p:cNvPr>
          <p:cNvSpPr txBox="1"/>
          <p:nvPr/>
        </p:nvSpPr>
        <p:spPr>
          <a:xfrm>
            <a:off x="2974180" y="2542867"/>
            <a:ext cx="20594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12: Current Rear End Suspension </a:t>
            </a:r>
            <a:endParaRPr lang="en-US" sz="1000"/>
          </a:p>
        </p:txBody>
      </p:sp>
      <p:sp>
        <p:nvSpPr>
          <p:cNvPr id="5" name="TextBox 4">
            <a:extLst>
              <a:ext uri="{FF2B5EF4-FFF2-40B4-BE49-F238E27FC236}">
                <a16:creationId xmlns:a16="http://schemas.microsoft.com/office/drawing/2014/main" id="{E8833920-7715-4A31-B58C-838534703270}"/>
              </a:ext>
            </a:extLst>
          </p:cNvPr>
          <p:cNvSpPr txBox="1"/>
          <p:nvPr/>
        </p:nvSpPr>
        <p:spPr>
          <a:xfrm>
            <a:off x="5080739" y="4568340"/>
            <a:ext cx="390490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13: Current Vehicle State</a:t>
            </a:r>
            <a:endParaRPr lang="en-US" sz="1000">
              <a:cs typeface="Arial"/>
            </a:endParaRPr>
          </a:p>
        </p:txBody>
      </p:sp>
      <p:pic>
        <p:nvPicPr>
          <p:cNvPr id="10" name="Audio 9">
            <a:hlinkClick r:id="" action="ppaction://media"/>
            <a:extLst>
              <a:ext uri="{FF2B5EF4-FFF2-40B4-BE49-F238E27FC236}">
                <a16:creationId xmlns:a16="http://schemas.microsoft.com/office/drawing/2014/main" id="{B4DEF0E5-0699-40EE-8847-1E7609E2CA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675976023"/>
      </p:ext>
    </p:extLst>
  </p:cSld>
  <p:clrMapOvr>
    <a:masterClrMapping/>
  </p:clrMapOvr>
  <mc:AlternateContent xmlns:mc="http://schemas.openxmlformats.org/markup-compatibility/2006">
    <mc:Choice xmlns:p14="http://schemas.microsoft.com/office/powerpoint/2010/main" Requires="p14">
      <p:transition spd="slow" p14:dur="2000" advTm="76111"/>
    </mc:Choice>
    <mc:Fallback>
      <p:transition spd="slow" advTm="7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Current State of Systems: Drive Train, Frame</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eaLnBrk="1" hangingPunct="1"/>
            <a:endParaRPr lang="en-US" altLang="en-US">
              <a:cs typeface="Arial" panose="020B0604020202020204" pitchFamily="34" charset="0"/>
            </a:endParaRPr>
          </a:p>
          <a:p>
            <a:pPr marL="0" indent="0"/>
            <a:endParaRPr lang="en-US" altLang="en-US"/>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11</a:t>
            </a:fld>
            <a:endParaRPr lang="en-US" altLang="en-US"/>
          </a:p>
        </p:txBody>
      </p:sp>
      <p:pic>
        <p:nvPicPr>
          <p:cNvPr id="2" name="Picture 2" descr="A picture containing indoor, transport&#10;&#10;Description automatically generated">
            <a:extLst>
              <a:ext uri="{FF2B5EF4-FFF2-40B4-BE49-F238E27FC236}">
                <a16:creationId xmlns:a16="http://schemas.microsoft.com/office/drawing/2014/main" id="{F75C0573-FEF9-4E74-8DD2-5DDFDD41DF0B}"/>
              </a:ext>
            </a:extLst>
          </p:cNvPr>
          <p:cNvPicPr>
            <a:picLocks noChangeAspect="1"/>
          </p:cNvPicPr>
          <p:nvPr/>
        </p:nvPicPr>
        <p:blipFill rotWithShape="1">
          <a:blip r:embed="rId4"/>
          <a:srcRect l="18000" t="-241" r="9091" b="5542"/>
          <a:stretch/>
        </p:blipFill>
        <p:spPr>
          <a:xfrm rot="5400000">
            <a:off x="5172368" y="864885"/>
            <a:ext cx="3738860" cy="3669021"/>
          </a:xfrm>
          <a:prstGeom prst="rect">
            <a:avLst/>
          </a:prstGeom>
        </p:spPr>
      </p:pic>
      <p:sp>
        <p:nvSpPr>
          <p:cNvPr id="5" name="TextBox 4">
            <a:extLst>
              <a:ext uri="{FF2B5EF4-FFF2-40B4-BE49-F238E27FC236}">
                <a16:creationId xmlns:a16="http://schemas.microsoft.com/office/drawing/2014/main" id="{6733E2F7-5CD6-427E-86F0-8703E50459BE}"/>
              </a:ext>
            </a:extLst>
          </p:cNvPr>
          <p:cNvSpPr txBox="1"/>
          <p:nvPr/>
        </p:nvSpPr>
        <p:spPr>
          <a:xfrm>
            <a:off x="289560" y="911225"/>
            <a:ext cx="4663440" cy="646331"/>
          </a:xfrm>
          <a:prstGeom prst="rect">
            <a:avLst/>
          </a:prstGeom>
          <a:noFill/>
        </p:spPr>
        <p:txBody>
          <a:bodyPr wrap="square" rtlCol="0">
            <a:spAutoFit/>
          </a:bodyPr>
          <a:lstStyle/>
          <a:p>
            <a:r>
              <a:rPr lang="en-US"/>
              <a:t> </a:t>
            </a:r>
          </a:p>
          <a:p>
            <a:endParaRPr lang="en-US"/>
          </a:p>
        </p:txBody>
      </p:sp>
      <p:sp>
        <p:nvSpPr>
          <p:cNvPr id="6" name="TextBox 5">
            <a:extLst>
              <a:ext uri="{FF2B5EF4-FFF2-40B4-BE49-F238E27FC236}">
                <a16:creationId xmlns:a16="http://schemas.microsoft.com/office/drawing/2014/main" id="{8E55D060-235E-4F69-BF98-ED14FCB9C449}"/>
              </a:ext>
            </a:extLst>
          </p:cNvPr>
          <p:cNvSpPr txBox="1"/>
          <p:nvPr/>
        </p:nvSpPr>
        <p:spPr>
          <a:xfrm>
            <a:off x="408439" y="978869"/>
            <a:ext cx="4508125"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rial"/>
                <a:ea typeface="MS PGothic"/>
                <a:cs typeface="Arial"/>
              </a:rPr>
              <a:t>Progress:</a:t>
            </a:r>
          </a:p>
          <a:p>
            <a:pPr marL="742950" lvl="1" indent="-285750">
              <a:buFont typeface="Arial"/>
              <a:buChar char="•"/>
            </a:pPr>
            <a:r>
              <a:rPr lang="en-US" sz="1600">
                <a:latin typeface="Arial"/>
                <a:ea typeface="MS PGothic"/>
                <a:cs typeface="Arial"/>
              </a:rPr>
              <a:t>Rolling Chassis</a:t>
            </a:r>
            <a:endParaRPr lang="en-US">
              <a:cs typeface="Arial" panose="020B0604020202020204" pitchFamily="34" charset="0"/>
            </a:endParaRPr>
          </a:p>
          <a:p>
            <a:pPr marL="742950" lvl="1" indent="-285750">
              <a:buFont typeface="Arial"/>
              <a:buChar char="•"/>
            </a:pPr>
            <a:r>
              <a:rPr lang="en-US" sz="1600">
                <a:latin typeface="Arial"/>
                <a:ea typeface="MS PGothic"/>
                <a:cs typeface="Arial"/>
              </a:rPr>
              <a:t>Side, front, and nose panels complete</a:t>
            </a:r>
          </a:p>
          <a:p>
            <a:pPr marL="742950" lvl="1" indent="-285750">
              <a:buFont typeface="Arial"/>
              <a:buChar char="•"/>
            </a:pPr>
            <a:r>
              <a:rPr lang="en-US" sz="1600">
                <a:latin typeface="Arial"/>
                <a:ea typeface="MS PGothic"/>
                <a:cs typeface="Arial"/>
              </a:rPr>
              <a:t>Finished seat</a:t>
            </a:r>
          </a:p>
          <a:p>
            <a:pPr marL="742950" lvl="1" indent="-285750">
              <a:buFont typeface="Arial"/>
              <a:buChar char="•"/>
            </a:pPr>
            <a:r>
              <a:rPr lang="en-US" sz="1600">
                <a:latin typeface="Arial"/>
                <a:ea typeface="MS PGothic"/>
                <a:cs typeface="Arial"/>
              </a:rPr>
              <a:t>Chain Drive system completely manufactured</a:t>
            </a:r>
            <a:endParaRPr lang="en-US" sz="1600">
              <a:cs typeface="Arial"/>
            </a:endParaRPr>
          </a:p>
          <a:p>
            <a:pPr marL="742950" lvl="1" indent="-285750">
              <a:buFont typeface="Arial"/>
              <a:buChar char="•"/>
            </a:pPr>
            <a:r>
              <a:rPr lang="en-US" sz="1600">
                <a:latin typeface="Arial"/>
                <a:ea typeface="MS PGothic"/>
                <a:cs typeface="Arial"/>
              </a:rPr>
              <a:t>Gears are arriving March 3rd from HT</a:t>
            </a:r>
          </a:p>
          <a:p>
            <a:pPr marL="742950" lvl="1" indent="-285750">
              <a:buFont typeface="Arial"/>
              <a:buChar char="•"/>
            </a:pPr>
            <a:r>
              <a:rPr lang="en-US" sz="1600">
                <a:latin typeface="Arial"/>
                <a:ea typeface="MS PGothic"/>
                <a:cs typeface="Arial"/>
              </a:rPr>
              <a:t>Gearbox will be completed March 4th</a:t>
            </a:r>
            <a:endParaRPr lang="en-US" sz="1600">
              <a:cs typeface="Arial"/>
            </a:endParaRPr>
          </a:p>
          <a:p>
            <a:pPr marL="742950" lvl="1" indent="-285750">
              <a:buFont typeface="Arial"/>
              <a:buChar char="•"/>
            </a:pPr>
            <a:r>
              <a:rPr lang="en-US" sz="1600">
                <a:latin typeface="Arial"/>
                <a:ea typeface="MS PGothic"/>
                <a:cs typeface="Arial"/>
              </a:rPr>
              <a:t>Half shafts complete</a:t>
            </a:r>
          </a:p>
          <a:p>
            <a:pPr marL="285750" indent="-285750">
              <a:buFont typeface="Arial"/>
              <a:buChar char="•"/>
            </a:pPr>
            <a:endParaRPr lang="en-US" sz="1600">
              <a:cs typeface="Arial"/>
            </a:endParaRPr>
          </a:p>
          <a:p>
            <a:r>
              <a:rPr lang="en-US" sz="1600" b="1">
                <a:latin typeface="Arial"/>
                <a:ea typeface="MS PGothic"/>
                <a:cs typeface="Arial"/>
              </a:rPr>
              <a:t>Engineering Requirements met:</a:t>
            </a:r>
          </a:p>
          <a:p>
            <a:pPr marL="742950" lvl="1" indent="-285750">
              <a:buFont typeface="Arial"/>
              <a:buChar char="•"/>
            </a:pPr>
            <a:r>
              <a:rPr lang="en-US" sz="1600">
                <a:latin typeface="Arial"/>
                <a:ea typeface="MS PGothic"/>
                <a:cs typeface="Arial"/>
              </a:rPr>
              <a:t>4WD system &lt; 50lbs total</a:t>
            </a:r>
          </a:p>
          <a:p>
            <a:pPr marL="742950" lvl="1" indent="-285750">
              <a:buFont typeface="Arial"/>
              <a:buChar char="•"/>
            </a:pPr>
            <a:r>
              <a:rPr lang="en-US" sz="1600">
                <a:latin typeface="Arial"/>
                <a:ea typeface="MS PGothic"/>
                <a:cs typeface="Arial"/>
              </a:rPr>
              <a:t>Total vehicle weight &lt; 400lbs</a:t>
            </a:r>
            <a:endParaRPr lang="en-US" sz="1600">
              <a:cs typeface="Arial"/>
            </a:endParaRPr>
          </a:p>
        </p:txBody>
      </p:sp>
      <p:sp>
        <p:nvSpPr>
          <p:cNvPr id="7" name="TextBox 6">
            <a:extLst>
              <a:ext uri="{FF2B5EF4-FFF2-40B4-BE49-F238E27FC236}">
                <a16:creationId xmlns:a16="http://schemas.microsoft.com/office/drawing/2014/main" id="{FB7A60D9-D41F-41A3-9FF4-5F06303ABE08}"/>
              </a:ext>
            </a:extLst>
          </p:cNvPr>
          <p:cNvSpPr txBox="1"/>
          <p:nvPr/>
        </p:nvSpPr>
        <p:spPr>
          <a:xfrm>
            <a:off x="7917727" y="4871477"/>
            <a:ext cx="71913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Emily Kasarjian</a:t>
            </a:r>
            <a:endParaRPr lang="en-US" sz="600">
              <a:cs typeface="Arial"/>
            </a:endParaRPr>
          </a:p>
        </p:txBody>
      </p:sp>
      <p:sp>
        <p:nvSpPr>
          <p:cNvPr id="8" name="TextBox 7">
            <a:extLst>
              <a:ext uri="{FF2B5EF4-FFF2-40B4-BE49-F238E27FC236}">
                <a16:creationId xmlns:a16="http://schemas.microsoft.com/office/drawing/2014/main" id="{447F03D9-6391-49D8-9A80-6F2B9BD47514}"/>
              </a:ext>
            </a:extLst>
          </p:cNvPr>
          <p:cNvSpPr txBox="1"/>
          <p:nvPr/>
        </p:nvSpPr>
        <p:spPr>
          <a:xfrm>
            <a:off x="5205753" y="4567918"/>
            <a:ext cx="36650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14: Current Vehicle State</a:t>
            </a:r>
            <a:endParaRPr lang="en-US" sz="100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C83AD718-CAF1-4372-AE8C-8FBA886A5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450867007"/>
      </p:ext>
    </p:extLst>
  </p:cSld>
  <p:clrMapOvr>
    <a:masterClrMapping/>
  </p:clrMapOvr>
  <mc:AlternateContent xmlns:mc="http://schemas.openxmlformats.org/markup-compatibility/2006">
    <mc:Choice xmlns:p14="http://schemas.microsoft.com/office/powerpoint/2010/main" Requires="p14">
      <p:transition spd="slow" p14:dur="2000" advTm="49019"/>
    </mc:Choice>
    <mc:Fallback>
      <p:transition spd="slow" advTm="4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Bill of Materials</a:t>
            </a:r>
            <a:endParaRPr lang="en-US" err="1"/>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04875"/>
            <a:ext cx="8229600" cy="3657600"/>
          </a:xfrm>
        </p:spPr>
        <p:txBody>
          <a:bodyPr/>
          <a:lstStyle/>
          <a:p>
            <a:pPr marL="382588" lvl="4" indent="0" eaLnBrk="1" hangingPunct="1">
              <a:buFont typeface="Arial" panose="020B0604020202020204" pitchFamily="34" charset="0"/>
              <a:buNone/>
            </a:pPr>
            <a:endParaRPr lang="en-US" altLang="en-US">
              <a:cs typeface="Arial" panose="020B0604020202020204" pitchFamily="34" charset="0"/>
            </a:endParaRPr>
          </a:p>
          <a:p>
            <a:pPr marL="0" indent="0"/>
            <a:endParaRPr lang="en-US" altLang="en-US"/>
          </a:p>
        </p:txBody>
      </p:sp>
      <p:sp>
        <p:nvSpPr>
          <p:cNvPr id="4" name="Footer Placeholder 3">
            <a:extLst>
              <a:ext uri="{FF2B5EF4-FFF2-40B4-BE49-F238E27FC236}">
                <a16:creationId xmlns:a16="http://schemas.microsoft.com/office/drawing/2014/main" id="{3DD1586F-98DE-436C-BA18-27C8027D5C1B}"/>
              </a:ext>
            </a:extLst>
          </p:cNvPr>
          <p:cNvSpPr>
            <a:spLocks noGrp="1"/>
          </p:cNvSpPr>
          <p:nvPr>
            <p:ph type="ftr" sz="quarter" idx="10"/>
          </p:nvPr>
        </p:nvSpPr>
        <p:spPr>
          <a:xfrm>
            <a:off x="8118476" y="4873625"/>
            <a:ext cx="568324" cy="128588"/>
          </a:xfrm>
        </p:spPr>
        <p:txBody>
          <a:bodyPr/>
          <a:lstStyle/>
          <a:p>
            <a:pPr>
              <a:defRPr/>
            </a:pPr>
            <a:r>
              <a:rPr lang="en-US"/>
              <a:t>Colton Lacey</a:t>
            </a: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12</a:t>
            </a:fld>
            <a:endParaRPr lang="en-US" altLang="en-US"/>
          </a:p>
        </p:txBody>
      </p:sp>
      <p:graphicFrame>
        <p:nvGraphicFramePr>
          <p:cNvPr id="3" name="Table 2">
            <a:extLst>
              <a:ext uri="{FF2B5EF4-FFF2-40B4-BE49-F238E27FC236}">
                <a16:creationId xmlns:a16="http://schemas.microsoft.com/office/drawing/2014/main" id="{3DF4CD1E-FCE7-4AA4-823F-D1CA73A0BC06}"/>
              </a:ext>
            </a:extLst>
          </p:cNvPr>
          <p:cNvGraphicFramePr>
            <a:graphicFrameLocks noGrp="1"/>
          </p:cNvGraphicFramePr>
          <p:nvPr>
            <p:extLst>
              <p:ext uri="{D42A27DB-BD31-4B8C-83A1-F6EECF244321}">
                <p14:modId xmlns:p14="http://schemas.microsoft.com/office/powerpoint/2010/main" val="4104182196"/>
              </p:ext>
            </p:extLst>
          </p:nvPr>
        </p:nvGraphicFramePr>
        <p:xfrm>
          <a:off x="3417093" y="1047749"/>
          <a:ext cx="5574844" cy="3700544"/>
        </p:xfrm>
        <a:graphic>
          <a:graphicData uri="http://schemas.openxmlformats.org/drawingml/2006/table">
            <a:tbl>
              <a:tblPr firstRow="1" bandRow="1">
                <a:tableStyleId>{5C22544A-7EE6-4342-B048-85BDC9FD1C3A}</a:tableStyleId>
              </a:tblPr>
              <a:tblGrid>
                <a:gridCol w="2714643">
                  <a:extLst>
                    <a:ext uri="{9D8B030D-6E8A-4147-A177-3AD203B41FA5}">
                      <a16:colId xmlns:a16="http://schemas.microsoft.com/office/drawing/2014/main" val="3921218762"/>
                    </a:ext>
                  </a:extLst>
                </a:gridCol>
                <a:gridCol w="1735529">
                  <a:extLst>
                    <a:ext uri="{9D8B030D-6E8A-4147-A177-3AD203B41FA5}">
                      <a16:colId xmlns:a16="http://schemas.microsoft.com/office/drawing/2014/main" val="3544464559"/>
                    </a:ext>
                  </a:extLst>
                </a:gridCol>
                <a:gridCol w="1124672">
                  <a:extLst>
                    <a:ext uri="{9D8B030D-6E8A-4147-A177-3AD203B41FA5}">
                      <a16:colId xmlns:a16="http://schemas.microsoft.com/office/drawing/2014/main" val="1941422149"/>
                    </a:ext>
                  </a:extLst>
                </a:gridCol>
              </a:tblGrid>
              <a:tr h="246871">
                <a:tc>
                  <a:txBody>
                    <a:bodyPr/>
                    <a:lstStyle/>
                    <a:p>
                      <a:pPr algn="l"/>
                      <a:r>
                        <a:rPr lang="en-US" sz="1200">
                          <a:effectLst/>
                        </a:rPr>
                        <a:t>Items</a:t>
                      </a:r>
                      <a:endParaRPr lang="en-US" sz="1200" b="1">
                        <a:solidFill>
                          <a:srgbClr val="FFFFFF"/>
                        </a:solidFill>
                        <a:effectLst/>
                        <a:latin typeface="Calibri" panose="020F0502020204030204" pitchFamily="34" charset="0"/>
                      </a:endParaRPr>
                    </a:p>
                  </a:txBody>
                  <a:tcPr marL="0" marR="0" marT="0" marB="0" anchor="ctr"/>
                </a:tc>
                <a:tc>
                  <a:txBody>
                    <a:bodyPr/>
                    <a:lstStyle/>
                    <a:p>
                      <a:pPr algn="l"/>
                      <a:r>
                        <a:rPr lang="en-US" sz="1200">
                          <a:effectLst/>
                        </a:rPr>
                        <a:t>Cost </a:t>
                      </a:r>
                      <a:endParaRPr lang="en-US" sz="1200" b="1">
                        <a:solidFill>
                          <a:srgbClr val="FFFFFF"/>
                        </a:solidFill>
                        <a:effectLst/>
                        <a:latin typeface="Calibri" panose="020F0502020204030204" pitchFamily="34" charset="0"/>
                      </a:endParaRPr>
                    </a:p>
                  </a:txBody>
                  <a:tcPr marL="0" marR="0" marT="0" marB="0" anchor="ctr"/>
                </a:tc>
                <a:tc>
                  <a:txBody>
                    <a:bodyPr/>
                    <a:lstStyle/>
                    <a:p>
                      <a:pPr algn="l"/>
                      <a:r>
                        <a:rPr lang="en-US" sz="1200">
                          <a:effectLst/>
                        </a:rPr>
                        <a:t>Purchased</a:t>
                      </a:r>
                      <a:endParaRPr lang="en-US" sz="1200" b="1">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val="229912108"/>
                  </a:ext>
                </a:extLst>
              </a:tr>
              <a:tr h="230413">
                <a:tc>
                  <a:txBody>
                    <a:bodyPr/>
                    <a:lstStyle/>
                    <a:p>
                      <a:pPr algn="l"/>
                      <a:r>
                        <a:rPr lang="en-US" sz="1050">
                          <a:effectLst/>
                        </a:rPr>
                        <a:t>Front and Rear Knuckles</a:t>
                      </a:r>
                      <a:endParaRPr lang="en-US" sz="1050">
                        <a:effectLst/>
                        <a:latin typeface="Calibri"/>
                      </a:endParaRPr>
                    </a:p>
                  </a:txBody>
                  <a:tcPr marL="0" marR="0" marT="0" marB="0" anchor="ctr"/>
                </a:tc>
                <a:tc>
                  <a:txBody>
                    <a:bodyPr/>
                    <a:lstStyle/>
                    <a:p>
                      <a:pPr algn="l"/>
                      <a:r>
                        <a:rPr lang="en-US" sz="1050">
                          <a:effectLst/>
                        </a:rPr>
                        <a:t>117</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1843255408"/>
                  </a:ext>
                </a:extLst>
              </a:tr>
              <a:tr h="153609">
                <a:tc>
                  <a:txBody>
                    <a:bodyPr/>
                    <a:lstStyle/>
                    <a:p>
                      <a:pPr algn="l"/>
                      <a:r>
                        <a:rPr lang="en-US" sz="1050">
                          <a:effectLst/>
                        </a:rPr>
                        <a:t>Control Arms</a:t>
                      </a:r>
                      <a:endParaRPr lang="en-US" sz="1050">
                        <a:effectLst/>
                        <a:latin typeface="Calibri"/>
                      </a:endParaRPr>
                    </a:p>
                  </a:txBody>
                  <a:tcPr marL="0" marR="0" marT="0" marB="0" anchor="ctr"/>
                </a:tc>
                <a:tc>
                  <a:txBody>
                    <a:bodyPr/>
                    <a:lstStyle/>
                    <a:p>
                      <a:pPr algn="l"/>
                      <a:r>
                        <a:rPr lang="en-US" sz="1050">
                          <a:effectLst/>
                        </a:rPr>
                        <a:t>155</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1419604938"/>
                  </a:ext>
                </a:extLst>
              </a:tr>
              <a:tr h="153609">
                <a:tc>
                  <a:txBody>
                    <a:bodyPr/>
                    <a:lstStyle/>
                    <a:p>
                      <a:pPr algn="l"/>
                      <a:r>
                        <a:rPr lang="en-US" sz="1050">
                          <a:effectLst/>
                        </a:rPr>
                        <a:t>Frame Material</a:t>
                      </a:r>
                      <a:endParaRPr lang="en-US" sz="1050">
                        <a:effectLst/>
                        <a:latin typeface="Calibri"/>
                      </a:endParaRPr>
                    </a:p>
                  </a:txBody>
                  <a:tcPr marL="0" marR="0" marT="0" marB="0" anchor="ctr"/>
                </a:tc>
                <a:tc>
                  <a:txBody>
                    <a:bodyPr/>
                    <a:lstStyle/>
                    <a:p>
                      <a:pPr algn="l"/>
                      <a:r>
                        <a:rPr lang="en-US" sz="1050">
                          <a:effectLst/>
                        </a:rPr>
                        <a:t>1067</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2044278049"/>
                  </a:ext>
                </a:extLst>
              </a:tr>
              <a:tr h="153609">
                <a:tc>
                  <a:txBody>
                    <a:bodyPr/>
                    <a:lstStyle/>
                    <a:p>
                      <a:pPr algn="l"/>
                      <a:r>
                        <a:rPr lang="en-US" sz="1050">
                          <a:effectLst/>
                        </a:rPr>
                        <a:t>Panels</a:t>
                      </a:r>
                      <a:endParaRPr lang="en-US" sz="1050">
                        <a:effectLst/>
                        <a:latin typeface="Calibri"/>
                      </a:endParaRPr>
                    </a:p>
                  </a:txBody>
                  <a:tcPr marL="0" marR="0" marT="0" marB="0" anchor="ctr"/>
                </a:tc>
                <a:tc>
                  <a:txBody>
                    <a:bodyPr/>
                    <a:lstStyle/>
                    <a:p>
                      <a:pPr algn="l"/>
                      <a:r>
                        <a:rPr lang="en-US" sz="1050">
                          <a:effectLst/>
                        </a:rPr>
                        <a:t>180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2459947635"/>
                  </a:ext>
                </a:extLst>
              </a:tr>
              <a:tr h="153609">
                <a:tc>
                  <a:txBody>
                    <a:bodyPr/>
                    <a:lstStyle/>
                    <a:p>
                      <a:pPr algn="l"/>
                      <a:r>
                        <a:rPr lang="en-US" sz="1050">
                          <a:effectLst/>
                        </a:rPr>
                        <a:t>Wheels</a:t>
                      </a:r>
                      <a:endParaRPr lang="en-US" sz="1050">
                        <a:effectLst/>
                        <a:latin typeface="Calibri"/>
                      </a:endParaRPr>
                    </a:p>
                  </a:txBody>
                  <a:tcPr marL="0" marR="0" marT="0" marB="0" anchor="ctr"/>
                </a:tc>
                <a:tc>
                  <a:txBody>
                    <a:bodyPr/>
                    <a:lstStyle/>
                    <a:p>
                      <a:pPr algn="l"/>
                      <a:r>
                        <a:rPr lang="en-US" sz="1050">
                          <a:effectLst/>
                        </a:rPr>
                        <a:t>600</a:t>
                      </a:r>
                      <a:endParaRPr lang="en-US" sz="1050">
                        <a:effectLst/>
                        <a:latin typeface="Calibri"/>
                      </a:endParaRPr>
                    </a:p>
                  </a:txBody>
                  <a:tcPr marL="0" marR="0" marT="0" marB="0" anchor="ctr"/>
                </a:tc>
                <a:tc>
                  <a:txBody>
                    <a:bodyPr/>
                    <a:lstStyle/>
                    <a:p>
                      <a:pPr algn="l"/>
                      <a:r>
                        <a:rPr lang="en-US" sz="1050">
                          <a:effectLst/>
                        </a:rPr>
                        <a:t>No</a:t>
                      </a:r>
                      <a:endParaRPr lang="en-US" sz="1050">
                        <a:effectLst/>
                        <a:latin typeface="Calibri"/>
                      </a:endParaRPr>
                    </a:p>
                  </a:txBody>
                  <a:tcPr marL="0" marR="0" marT="0" marB="0" anchor="ctr"/>
                </a:tc>
                <a:extLst>
                  <a:ext uri="{0D108BD9-81ED-4DB2-BD59-A6C34878D82A}">
                    <a16:rowId xmlns:a16="http://schemas.microsoft.com/office/drawing/2014/main" val="3148692880"/>
                  </a:ext>
                </a:extLst>
              </a:tr>
              <a:tr h="153609">
                <a:tc>
                  <a:txBody>
                    <a:bodyPr/>
                    <a:lstStyle/>
                    <a:p>
                      <a:pPr algn="l"/>
                      <a:r>
                        <a:rPr lang="en-US" sz="1050">
                          <a:effectLst/>
                        </a:rPr>
                        <a:t>CV Axles</a:t>
                      </a:r>
                      <a:endParaRPr lang="en-US" sz="1050">
                        <a:effectLst/>
                        <a:latin typeface="Calibri"/>
                      </a:endParaRPr>
                    </a:p>
                  </a:txBody>
                  <a:tcPr marL="0" marR="0" marT="0" marB="0" anchor="ctr"/>
                </a:tc>
                <a:tc>
                  <a:txBody>
                    <a:bodyPr/>
                    <a:lstStyle/>
                    <a:p>
                      <a:pPr algn="l"/>
                      <a:r>
                        <a:rPr lang="en-US" sz="1050">
                          <a:effectLst/>
                        </a:rPr>
                        <a:t>Previous</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2699066557"/>
                  </a:ext>
                </a:extLst>
              </a:tr>
              <a:tr h="153609">
                <a:tc>
                  <a:txBody>
                    <a:bodyPr/>
                    <a:lstStyle/>
                    <a:p>
                      <a:pPr algn="l"/>
                      <a:r>
                        <a:rPr lang="en-US" sz="1050">
                          <a:effectLst/>
                        </a:rPr>
                        <a:t>Half Shafts</a:t>
                      </a:r>
                      <a:endParaRPr lang="en-US" sz="1050">
                        <a:effectLst/>
                        <a:latin typeface="Calibri"/>
                      </a:endParaRPr>
                    </a:p>
                  </a:txBody>
                  <a:tcPr marL="0" marR="0" marT="0" marB="0" anchor="ctr"/>
                </a:tc>
                <a:tc>
                  <a:txBody>
                    <a:bodyPr/>
                    <a:lstStyle/>
                    <a:p>
                      <a:pPr algn="l"/>
                      <a:r>
                        <a:rPr lang="en-US" sz="1050">
                          <a:effectLst/>
                        </a:rPr>
                        <a:t>93</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3092705728"/>
                  </a:ext>
                </a:extLst>
              </a:tr>
              <a:tr h="153609">
                <a:tc>
                  <a:txBody>
                    <a:bodyPr/>
                    <a:lstStyle/>
                    <a:p>
                      <a:pPr algn="l"/>
                      <a:r>
                        <a:rPr lang="en-US" sz="1050">
                          <a:effectLst/>
                        </a:rPr>
                        <a:t>Hubs</a:t>
                      </a:r>
                      <a:endParaRPr lang="en-US" sz="1050">
                        <a:effectLst/>
                        <a:latin typeface="Calibri"/>
                      </a:endParaRPr>
                    </a:p>
                  </a:txBody>
                  <a:tcPr marL="0" marR="0" marT="0" marB="0" anchor="ctr"/>
                </a:tc>
                <a:tc>
                  <a:txBody>
                    <a:bodyPr/>
                    <a:lstStyle/>
                    <a:p>
                      <a:pPr algn="l"/>
                      <a:r>
                        <a:rPr lang="en-US" sz="1050">
                          <a:effectLst/>
                        </a:rPr>
                        <a:t>135</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312056488"/>
                  </a:ext>
                </a:extLst>
              </a:tr>
              <a:tr h="153609">
                <a:tc>
                  <a:txBody>
                    <a:bodyPr/>
                    <a:lstStyle/>
                    <a:p>
                      <a:pPr algn="l"/>
                      <a:r>
                        <a:rPr lang="en-US" sz="1050">
                          <a:effectLst/>
                        </a:rPr>
                        <a:t>Shocks</a:t>
                      </a:r>
                      <a:endParaRPr lang="en-US" sz="1050">
                        <a:effectLst/>
                        <a:latin typeface="Calibri"/>
                      </a:endParaRPr>
                    </a:p>
                  </a:txBody>
                  <a:tcPr marL="0" marR="0" marT="0" marB="0" anchor="ctr"/>
                </a:tc>
                <a:tc>
                  <a:txBody>
                    <a:bodyPr/>
                    <a:lstStyle/>
                    <a:p>
                      <a:pPr algn="l"/>
                      <a:r>
                        <a:rPr lang="en-US" sz="1050">
                          <a:effectLst/>
                        </a:rPr>
                        <a:t>1750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112369383"/>
                  </a:ext>
                </a:extLst>
              </a:tr>
              <a:tr h="153609">
                <a:tc>
                  <a:txBody>
                    <a:bodyPr/>
                    <a:lstStyle/>
                    <a:p>
                      <a:pPr algn="l"/>
                      <a:r>
                        <a:rPr lang="en-US" sz="1050">
                          <a:effectLst/>
                        </a:rPr>
                        <a:t>Safety Equipment </a:t>
                      </a:r>
                      <a:endParaRPr lang="en-US" sz="1050">
                        <a:effectLst/>
                        <a:latin typeface="Calibri"/>
                      </a:endParaRPr>
                    </a:p>
                  </a:txBody>
                  <a:tcPr marL="0" marR="0" marT="0" marB="0" anchor="ctr"/>
                </a:tc>
                <a:tc>
                  <a:txBody>
                    <a:bodyPr/>
                    <a:lstStyle/>
                    <a:p>
                      <a:pPr algn="l"/>
                      <a:r>
                        <a:rPr lang="en-US" sz="1050">
                          <a:effectLst/>
                        </a:rPr>
                        <a:t>200</a:t>
                      </a:r>
                      <a:endParaRPr lang="en-US" sz="1050">
                        <a:effectLst/>
                        <a:latin typeface="Calibri"/>
                      </a:endParaRPr>
                    </a:p>
                  </a:txBody>
                  <a:tcPr marL="0" marR="0" marT="0" marB="0" anchor="ctr"/>
                </a:tc>
                <a:tc>
                  <a:txBody>
                    <a:bodyPr/>
                    <a:lstStyle/>
                    <a:p>
                      <a:pPr algn="l"/>
                      <a:r>
                        <a:rPr lang="en-US" sz="1050">
                          <a:effectLst/>
                        </a:rPr>
                        <a:t>No</a:t>
                      </a:r>
                      <a:endParaRPr lang="en-US" sz="1050">
                        <a:effectLst/>
                        <a:latin typeface="Calibri"/>
                      </a:endParaRPr>
                    </a:p>
                  </a:txBody>
                  <a:tcPr marL="0" marR="0" marT="0" marB="0" anchor="ctr"/>
                </a:tc>
                <a:extLst>
                  <a:ext uri="{0D108BD9-81ED-4DB2-BD59-A6C34878D82A}">
                    <a16:rowId xmlns:a16="http://schemas.microsoft.com/office/drawing/2014/main" val="1801977497"/>
                  </a:ext>
                </a:extLst>
              </a:tr>
              <a:tr h="153609">
                <a:tc>
                  <a:txBody>
                    <a:bodyPr/>
                    <a:lstStyle/>
                    <a:p>
                      <a:pPr algn="l"/>
                      <a:r>
                        <a:rPr lang="en-US" sz="1050">
                          <a:effectLst/>
                        </a:rPr>
                        <a:t>Steering Components </a:t>
                      </a:r>
                      <a:endParaRPr lang="en-US" sz="1050">
                        <a:effectLst/>
                        <a:latin typeface="Calibri"/>
                      </a:endParaRPr>
                    </a:p>
                  </a:txBody>
                  <a:tcPr marL="0" marR="0" marT="0" marB="0" anchor="ctr"/>
                </a:tc>
                <a:tc>
                  <a:txBody>
                    <a:bodyPr/>
                    <a:lstStyle/>
                    <a:p>
                      <a:pPr algn="l"/>
                      <a:r>
                        <a:rPr lang="en-US" sz="1050">
                          <a:effectLst/>
                        </a:rPr>
                        <a:t>100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279345499"/>
                  </a:ext>
                </a:extLst>
              </a:tr>
              <a:tr h="153609">
                <a:tc>
                  <a:txBody>
                    <a:bodyPr/>
                    <a:lstStyle/>
                    <a:p>
                      <a:pPr algn="l"/>
                      <a:r>
                        <a:rPr lang="en-US" sz="1050">
                          <a:effectLst/>
                        </a:rPr>
                        <a:t>Wheel Bearings</a:t>
                      </a:r>
                      <a:endParaRPr lang="en-US" sz="1050">
                        <a:effectLst/>
                        <a:latin typeface="Calibri"/>
                      </a:endParaRPr>
                    </a:p>
                  </a:txBody>
                  <a:tcPr marL="0" marR="0" marT="0" marB="0" anchor="ctr"/>
                </a:tc>
                <a:tc>
                  <a:txBody>
                    <a:bodyPr/>
                    <a:lstStyle/>
                    <a:p>
                      <a:pPr algn="l"/>
                      <a:r>
                        <a:rPr lang="en-US" sz="1050">
                          <a:effectLst/>
                        </a:rPr>
                        <a:t>230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498327470"/>
                  </a:ext>
                </a:extLst>
              </a:tr>
              <a:tr h="153609">
                <a:tc>
                  <a:txBody>
                    <a:bodyPr/>
                    <a:lstStyle/>
                    <a:p>
                      <a:pPr algn="l"/>
                      <a:r>
                        <a:rPr lang="en-US" sz="1050">
                          <a:effectLst/>
                        </a:rPr>
                        <a:t>Brake Components</a:t>
                      </a:r>
                      <a:endParaRPr lang="en-US" sz="1050">
                        <a:effectLst/>
                        <a:latin typeface="Calibri"/>
                      </a:endParaRPr>
                    </a:p>
                  </a:txBody>
                  <a:tcPr marL="0" marR="0" marT="0" marB="0" anchor="ctr"/>
                </a:tc>
                <a:tc>
                  <a:txBody>
                    <a:bodyPr/>
                    <a:lstStyle/>
                    <a:p>
                      <a:pPr algn="l"/>
                      <a:r>
                        <a:rPr lang="en-US" sz="1050">
                          <a:effectLst/>
                        </a:rPr>
                        <a:t>825</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1342810624"/>
                  </a:ext>
                </a:extLst>
              </a:tr>
              <a:tr h="153609">
                <a:tc>
                  <a:txBody>
                    <a:bodyPr/>
                    <a:lstStyle/>
                    <a:p>
                      <a:pPr algn="l"/>
                      <a:r>
                        <a:rPr lang="en-US" sz="1050">
                          <a:effectLst/>
                        </a:rPr>
                        <a:t>Fuel Tank</a:t>
                      </a:r>
                      <a:endParaRPr lang="en-US" sz="1050">
                        <a:effectLst/>
                        <a:latin typeface="Calibri"/>
                      </a:endParaRPr>
                    </a:p>
                  </a:txBody>
                  <a:tcPr marL="0" marR="0" marT="0" marB="0" anchor="ctr"/>
                </a:tc>
                <a:tc>
                  <a:txBody>
                    <a:bodyPr/>
                    <a:lstStyle/>
                    <a:p>
                      <a:pPr algn="l"/>
                      <a:r>
                        <a:rPr lang="en-US" sz="1050">
                          <a:effectLst/>
                        </a:rPr>
                        <a:t>265</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357770685"/>
                  </a:ext>
                </a:extLst>
              </a:tr>
              <a:tr h="153609">
                <a:tc>
                  <a:txBody>
                    <a:bodyPr/>
                    <a:lstStyle/>
                    <a:p>
                      <a:pPr algn="l"/>
                      <a:r>
                        <a:rPr lang="en-US" sz="1050">
                          <a:effectLst/>
                        </a:rPr>
                        <a:t>Throttle Components</a:t>
                      </a:r>
                      <a:endParaRPr lang="en-US" sz="1050">
                        <a:effectLst/>
                        <a:latin typeface="Calibri"/>
                      </a:endParaRPr>
                    </a:p>
                  </a:txBody>
                  <a:tcPr marL="0" marR="0" marT="0" marB="0" anchor="ctr"/>
                </a:tc>
                <a:tc>
                  <a:txBody>
                    <a:bodyPr/>
                    <a:lstStyle/>
                    <a:p>
                      <a:pPr algn="l"/>
                      <a:r>
                        <a:rPr lang="en-US" sz="1050">
                          <a:effectLst/>
                        </a:rPr>
                        <a:t>50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4080585523"/>
                  </a:ext>
                </a:extLst>
              </a:tr>
              <a:tr h="153609">
                <a:tc>
                  <a:txBody>
                    <a:bodyPr/>
                    <a:lstStyle/>
                    <a:p>
                      <a:pPr algn="l"/>
                      <a:r>
                        <a:rPr lang="en-US" sz="1050">
                          <a:effectLst/>
                        </a:rPr>
                        <a:t>Gear Box</a:t>
                      </a:r>
                      <a:endParaRPr lang="en-US" sz="1050">
                        <a:effectLst/>
                        <a:latin typeface="Calibri"/>
                      </a:endParaRPr>
                    </a:p>
                  </a:txBody>
                  <a:tcPr marL="0" marR="0" marT="0" marB="0" anchor="ctr"/>
                </a:tc>
                <a:tc>
                  <a:txBody>
                    <a:bodyPr/>
                    <a:lstStyle/>
                    <a:p>
                      <a:pPr algn="l"/>
                      <a:r>
                        <a:rPr lang="en-US" sz="1050">
                          <a:effectLst/>
                        </a:rPr>
                        <a:t>275</a:t>
                      </a:r>
                      <a:endParaRPr lang="en-US" sz="1050">
                        <a:effectLst/>
                        <a:latin typeface="Calibri"/>
                      </a:endParaRPr>
                    </a:p>
                  </a:txBody>
                  <a:tcPr marL="0" marR="0" marT="0" marB="0" anchor="ctr"/>
                </a:tc>
                <a:tc>
                  <a:txBody>
                    <a:bodyPr/>
                    <a:lstStyle/>
                    <a:p>
                      <a:pPr algn="l"/>
                      <a:r>
                        <a:rPr lang="en-US" sz="1050">
                          <a:effectLst/>
                        </a:rPr>
                        <a:t>No</a:t>
                      </a:r>
                      <a:endParaRPr lang="en-US" sz="1050">
                        <a:effectLst/>
                        <a:latin typeface="Calibri"/>
                      </a:endParaRPr>
                    </a:p>
                  </a:txBody>
                  <a:tcPr marL="0" marR="0" marT="0" marB="0" anchor="ctr"/>
                </a:tc>
                <a:extLst>
                  <a:ext uri="{0D108BD9-81ED-4DB2-BD59-A6C34878D82A}">
                    <a16:rowId xmlns:a16="http://schemas.microsoft.com/office/drawing/2014/main" val="336073647"/>
                  </a:ext>
                </a:extLst>
              </a:tr>
              <a:tr h="153609">
                <a:tc>
                  <a:txBody>
                    <a:bodyPr/>
                    <a:lstStyle/>
                    <a:p>
                      <a:pPr algn="l"/>
                      <a:r>
                        <a:rPr lang="en-US" sz="1050">
                          <a:effectLst/>
                        </a:rPr>
                        <a:t>Chain System</a:t>
                      </a:r>
                      <a:endParaRPr lang="en-US" sz="1050">
                        <a:effectLst/>
                        <a:latin typeface="Calibri"/>
                      </a:endParaRPr>
                    </a:p>
                  </a:txBody>
                  <a:tcPr marL="0" marR="0" marT="0" marB="0" anchor="ctr"/>
                </a:tc>
                <a:tc>
                  <a:txBody>
                    <a:bodyPr/>
                    <a:lstStyle/>
                    <a:p>
                      <a:pPr algn="l"/>
                      <a:r>
                        <a:rPr lang="en-US" sz="1050">
                          <a:effectLst/>
                        </a:rPr>
                        <a:t>150</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1803106414"/>
                  </a:ext>
                </a:extLst>
              </a:tr>
              <a:tr h="153609">
                <a:tc>
                  <a:txBody>
                    <a:bodyPr/>
                    <a:lstStyle/>
                    <a:p>
                      <a:pPr algn="l"/>
                      <a:r>
                        <a:rPr lang="en-US" sz="1050">
                          <a:effectLst/>
                        </a:rPr>
                        <a:t>Wiring</a:t>
                      </a:r>
                      <a:endParaRPr lang="en-US" sz="1050">
                        <a:effectLst/>
                        <a:latin typeface="Calibri"/>
                      </a:endParaRPr>
                    </a:p>
                  </a:txBody>
                  <a:tcPr marL="0" marR="0" marT="0" marB="0" anchor="ctr"/>
                </a:tc>
                <a:tc>
                  <a:txBody>
                    <a:bodyPr/>
                    <a:lstStyle/>
                    <a:p>
                      <a:pPr algn="l"/>
                      <a:r>
                        <a:rPr lang="en-US" sz="1050">
                          <a:effectLst/>
                        </a:rPr>
                        <a:t>32</a:t>
                      </a:r>
                      <a:endParaRPr lang="en-US" sz="1050">
                        <a:effectLst/>
                        <a:latin typeface="Calibri"/>
                      </a:endParaRPr>
                    </a:p>
                  </a:txBody>
                  <a:tcPr marL="0" marR="0" marT="0" marB="0" anchor="ctr"/>
                </a:tc>
                <a:tc>
                  <a:txBody>
                    <a:bodyPr/>
                    <a:lstStyle/>
                    <a:p>
                      <a:pPr algn="l"/>
                      <a:r>
                        <a:rPr lang="en-US" sz="1050">
                          <a:effectLst/>
                        </a:rPr>
                        <a:t>No</a:t>
                      </a:r>
                      <a:endParaRPr lang="en-US" sz="1050">
                        <a:effectLst/>
                        <a:latin typeface="Calibri"/>
                      </a:endParaRPr>
                    </a:p>
                  </a:txBody>
                  <a:tcPr marL="0" marR="0" marT="0" marB="0" anchor="ctr"/>
                </a:tc>
                <a:extLst>
                  <a:ext uri="{0D108BD9-81ED-4DB2-BD59-A6C34878D82A}">
                    <a16:rowId xmlns:a16="http://schemas.microsoft.com/office/drawing/2014/main" val="916975248"/>
                  </a:ext>
                </a:extLst>
              </a:tr>
              <a:tr h="153609">
                <a:tc>
                  <a:txBody>
                    <a:bodyPr/>
                    <a:lstStyle/>
                    <a:p>
                      <a:pPr algn="l"/>
                      <a:r>
                        <a:rPr lang="en-US" sz="1050">
                          <a:effectLst/>
                        </a:rPr>
                        <a:t>CVT</a:t>
                      </a:r>
                      <a:endParaRPr lang="en-US" sz="1050">
                        <a:effectLst/>
                        <a:latin typeface="Calibri"/>
                      </a:endParaRPr>
                    </a:p>
                  </a:txBody>
                  <a:tcPr marL="0" marR="0" marT="0" marB="0" anchor="ctr"/>
                </a:tc>
                <a:tc>
                  <a:txBody>
                    <a:bodyPr/>
                    <a:lstStyle/>
                    <a:p>
                      <a:pPr algn="l"/>
                      <a:r>
                        <a:rPr lang="en-US" sz="1050">
                          <a:effectLst/>
                        </a:rPr>
                        <a:t>Previous</a:t>
                      </a:r>
                      <a:endParaRPr lang="en-US" sz="1050">
                        <a:effectLst/>
                        <a:latin typeface="Calibri"/>
                      </a:endParaRPr>
                    </a:p>
                  </a:txBody>
                  <a:tcPr marL="0" marR="0" marT="0" marB="0" anchor="ctr"/>
                </a:tc>
                <a:tc>
                  <a:txBody>
                    <a:bodyPr/>
                    <a:lstStyle/>
                    <a:p>
                      <a:pPr algn="l"/>
                      <a:r>
                        <a:rPr lang="en-US" sz="1050">
                          <a:effectLst/>
                        </a:rPr>
                        <a:t>Yes</a:t>
                      </a:r>
                      <a:endParaRPr lang="en-US" sz="1050">
                        <a:effectLst/>
                        <a:latin typeface="Calibri"/>
                      </a:endParaRPr>
                    </a:p>
                  </a:txBody>
                  <a:tcPr marL="0" marR="0" marT="0" marB="0" anchor="ctr"/>
                </a:tc>
                <a:extLst>
                  <a:ext uri="{0D108BD9-81ED-4DB2-BD59-A6C34878D82A}">
                    <a16:rowId xmlns:a16="http://schemas.microsoft.com/office/drawing/2014/main" val="3625284944"/>
                  </a:ext>
                </a:extLst>
              </a:tr>
              <a:tr h="153609">
                <a:tc>
                  <a:txBody>
                    <a:bodyPr/>
                    <a:lstStyle/>
                    <a:p>
                      <a:pPr algn="l"/>
                      <a:r>
                        <a:rPr lang="en-US" sz="1050">
                          <a:effectLst/>
                        </a:rPr>
                        <a:t>Engine</a:t>
                      </a:r>
                      <a:endParaRPr lang="en-US" sz="1050">
                        <a:effectLst/>
                        <a:latin typeface="Calibri"/>
                      </a:endParaRPr>
                    </a:p>
                  </a:txBody>
                  <a:tcPr marL="0" marR="0" marT="0" marB="0" anchor="ctr">
                    <a:lnB w="12700" cap="flat" cmpd="sng" algn="ctr">
                      <a:noFill/>
                      <a:prstDash val="solid"/>
                      <a:round/>
                      <a:headEnd type="none" w="med" len="med"/>
                      <a:tailEnd type="none" w="med" len="med"/>
                    </a:lnB>
                  </a:tcPr>
                </a:tc>
                <a:tc>
                  <a:txBody>
                    <a:bodyPr/>
                    <a:lstStyle/>
                    <a:p>
                      <a:pPr algn="l"/>
                      <a:r>
                        <a:rPr lang="en-US" sz="1050">
                          <a:effectLst/>
                        </a:rPr>
                        <a:t>Previous</a:t>
                      </a:r>
                      <a:endParaRPr lang="en-US" sz="1050">
                        <a:effectLst/>
                        <a:latin typeface="Calibri"/>
                      </a:endParaRPr>
                    </a:p>
                  </a:txBody>
                  <a:tcPr marL="0" marR="0" marT="0" marB="0" anchor="ctr">
                    <a:lnB w="12700" cap="flat" cmpd="sng" algn="ctr">
                      <a:noFill/>
                      <a:prstDash val="solid"/>
                      <a:round/>
                      <a:headEnd type="none" w="med" len="med"/>
                      <a:tailEnd type="none" w="med" len="med"/>
                    </a:lnB>
                  </a:tcPr>
                </a:tc>
                <a:tc>
                  <a:txBody>
                    <a:bodyPr/>
                    <a:lstStyle/>
                    <a:p>
                      <a:pPr algn="l"/>
                      <a:r>
                        <a:rPr lang="en-US" sz="1050">
                          <a:effectLst/>
                        </a:rPr>
                        <a:t>Yes</a:t>
                      </a:r>
                      <a:endParaRPr lang="en-US" sz="1050">
                        <a:effectLst/>
                        <a:latin typeface="Calibri"/>
                      </a:endParaRPr>
                    </a:p>
                  </a:txBody>
                  <a:tcPr marL="0" marR="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3244292501"/>
                  </a:ext>
                </a:extLst>
              </a:tr>
              <a:tr h="170067">
                <a:tc>
                  <a:txBody>
                    <a:bodyPr/>
                    <a:lstStyle/>
                    <a:p>
                      <a:pPr algn="l"/>
                      <a:r>
                        <a:rPr lang="en-US" sz="1200" b="1">
                          <a:effectLst/>
                        </a:rPr>
                        <a:t>Total</a:t>
                      </a:r>
                      <a:endParaRPr lang="en-US" sz="1200" b="1">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a:effectLst/>
                        </a:rPr>
                        <a:t>$6,224.00</a:t>
                      </a:r>
                      <a:endParaRPr lang="en-US" sz="1200" b="1">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072361"/>
                  </a:ext>
                </a:extLst>
              </a:tr>
            </a:tbl>
          </a:graphicData>
        </a:graphic>
      </p:graphicFrame>
      <p:sp>
        <p:nvSpPr>
          <p:cNvPr id="2" name="TextBox 1">
            <a:extLst>
              <a:ext uri="{FF2B5EF4-FFF2-40B4-BE49-F238E27FC236}">
                <a16:creationId xmlns:a16="http://schemas.microsoft.com/office/drawing/2014/main" id="{AEC7CA55-CBCD-4A56-880F-B92AB89B2711}"/>
              </a:ext>
            </a:extLst>
          </p:cNvPr>
          <p:cNvSpPr txBox="1"/>
          <p:nvPr/>
        </p:nvSpPr>
        <p:spPr>
          <a:xfrm>
            <a:off x="67186" y="1104223"/>
            <a:ext cx="3223261" cy="236988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latin typeface="Arial"/>
                <a:ea typeface="MS PGothic"/>
                <a:cs typeface="Arial"/>
              </a:rPr>
              <a:t>Satisfying ER-total cost under $9000</a:t>
            </a:r>
          </a:p>
          <a:p>
            <a:pPr marL="285750" indent="-285750">
              <a:buFont typeface="Arial" panose="020B0604020202020204" pitchFamily="34" charset="0"/>
              <a:buChar char="•"/>
            </a:pPr>
            <a:r>
              <a:rPr lang="en-US" sz="1600">
                <a:latin typeface="Arial"/>
                <a:ea typeface="MS PGothic"/>
                <a:cs typeface="Arial"/>
              </a:rPr>
              <a:t>Cost saving strategies employed:</a:t>
            </a:r>
          </a:p>
          <a:p>
            <a:pPr marL="742950" lvl="1" indent="-285750">
              <a:buFont typeface="Arial" panose="020B0604020202020204" pitchFamily="34" charset="0"/>
              <a:buChar char="•"/>
            </a:pPr>
            <a:r>
              <a:rPr lang="en-US" sz="1400">
                <a:latin typeface="Arial"/>
                <a:ea typeface="MS PGothic"/>
                <a:cs typeface="Arial"/>
              </a:rPr>
              <a:t>In house manufacturing</a:t>
            </a:r>
          </a:p>
          <a:p>
            <a:pPr marL="742950" indent="-285750">
              <a:buFont typeface="Arial" panose="020B0604020202020204" pitchFamily="34" charset="0"/>
              <a:buChar char="•"/>
            </a:pPr>
            <a:r>
              <a:rPr lang="en-US" sz="1400">
                <a:latin typeface="Arial"/>
                <a:ea typeface="MS PGothic"/>
                <a:cs typeface="Arial"/>
              </a:rPr>
              <a:t>Using previously purchased items from past Baja competitions</a:t>
            </a:r>
            <a:endParaRPr lang="en-US" sz="1400">
              <a:cs typeface="Arial"/>
            </a:endParaRPr>
          </a:p>
          <a:p>
            <a:pPr marL="742950" indent="-285750">
              <a:buFont typeface="Arial" panose="020B0604020202020204" pitchFamily="34" charset="0"/>
              <a:buChar char="•"/>
            </a:pPr>
            <a:r>
              <a:rPr lang="en-US" sz="1400">
                <a:latin typeface="Arial"/>
                <a:ea typeface="MS PGothic"/>
                <a:cs typeface="Arial"/>
              </a:rPr>
              <a:t>Actively seeking sponsorship opportunities</a:t>
            </a:r>
            <a:endParaRPr lang="en-US" sz="1400">
              <a:cs typeface="Arial"/>
            </a:endParaRPr>
          </a:p>
        </p:txBody>
      </p:sp>
      <p:pic>
        <p:nvPicPr>
          <p:cNvPr id="11" name="Audio 10">
            <a:hlinkClick r:id="" action="ppaction://media"/>
            <a:extLst>
              <a:ext uri="{FF2B5EF4-FFF2-40B4-BE49-F238E27FC236}">
                <a16:creationId xmlns:a16="http://schemas.microsoft.com/office/drawing/2014/main" id="{4B9FAED4-A258-431A-95AB-9EC82B3AC6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
        <p:nvSpPr>
          <p:cNvPr id="5" name="TextBox 4">
            <a:extLst>
              <a:ext uri="{FF2B5EF4-FFF2-40B4-BE49-F238E27FC236}">
                <a16:creationId xmlns:a16="http://schemas.microsoft.com/office/drawing/2014/main" id="{B81DAE97-5DAF-42C9-BA98-281200E70A6F}"/>
              </a:ext>
            </a:extLst>
          </p:cNvPr>
          <p:cNvSpPr txBox="1"/>
          <p:nvPr/>
        </p:nvSpPr>
        <p:spPr>
          <a:xfrm>
            <a:off x="3420664" y="831054"/>
            <a:ext cx="55352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a:ea typeface="MS PGothic"/>
                <a:cs typeface="Arial"/>
              </a:rPr>
              <a:t>Table 2: Bill of Materials</a:t>
            </a:r>
            <a:endParaRPr lang="en-US" sz="1200">
              <a:cs typeface="Arial"/>
            </a:endParaRPr>
          </a:p>
        </p:txBody>
      </p:sp>
    </p:spTree>
    <p:extLst>
      <p:ext uri="{BB962C8B-B14F-4D97-AF65-F5344CB8AC3E}">
        <p14:creationId xmlns:p14="http://schemas.microsoft.com/office/powerpoint/2010/main" val="2155177217"/>
      </p:ext>
    </p:extLst>
  </p:cSld>
  <p:clrMapOvr>
    <a:masterClrMapping/>
  </p:clrMapOvr>
  <mc:AlternateContent xmlns:mc="http://schemas.openxmlformats.org/markup-compatibility/2006">
    <mc:Choice xmlns:p14="http://schemas.microsoft.com/office/powerpoint/2010/main" Requires="p14">
      <p:transition spd="slow" p14:dur="2000" advTm="53355"/>
    </mc:Choice>
    <mc:Fallback>
      <p:transition spd="slow" advTm="5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Implementation Plan</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eaLnBrk="1" hangingPunct="1"/>
            <a:endParaRPr lang="en-US" altLang="en-US" dirty="0">
              <a:cs typeface="Arial" panose="020B0604020202020204" pitchFamily="34" charset="0"/>
            </a:endParaRPr>
          </a:p>
          <a:p>
            <a:pPr marL="382270" lvl="4" indent="0" eaLnBrk="1" hangingPunct="1">
              <a:buFont typeface="Arial" panose="020B0604020202020204" pitchFamily="34" charset="0"/>
              <a:buNone/>
            </a:pPr>
            <a:endParaRPr lang="en-US" altLang="en-US" dirty="0">
              <a:cs typeface="Arial" panose="020B0604020202020204" pitchFamily="34" charset="0"/>
            </a:endParaRPr>
          </a:p>
          <a:p>
            <a:pPr marL="0" indent="0"/>
            <a:endParaRPr lang="en-US" altLang="en-US" dirty="0"/>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13</a:t>
            </a:fld>
            <a:endParaRPr lang="en-US" altLang="en-US"/>
          </a:p>
        </p:txBody>
      </p:sp>
      <p:sp>
        <p:nvSpPr>
          <p:cNvPr id="2" name="TextBox 1">
            <a:extLst>
              <a:ext uri="{FF2B5EF4-FFF2-40B4-BE49-F238E27FC236}">
                <a16:creationId xmlns:a16="http://schemas.microsoft.com/office/drawing/2014/main" id="{96629D4B-F1F0-401A-B278-86E856B6B7DF}"/>
              </a:ext>
            </a:extLst>
          </p:cNvPr>
          <p:cNvSpPr txBox="1"/>
          <p:nvPr/>
        </p:nvSpPr>
        <p:spPr>
          <a:xfrm>
            <a:off x="188913" y="1040878"/>
            <a:ext cx="8315325" cy="30013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b="1" dirty="0">
                <a:latin typeface="Arial"/>
                <a:ea typeface="MS PGothic"/>
                <a:cs typeface="Arial"/>
              </a:rPr>
              <a:t>Future Action Items for final vehicle design and manufacturing:</a:t>
            </a:r>
            <a:endParaRPr lang="en-US" sz="1600" b="1" dirty="0">
              <a:cs typeface="Arial"/>
            </a:endParaRPr>
          </a:p>
          <a:p>
            <a:pPr marL="285750" indent="-285750">
              <a:lnSpc>
                <a:spcPct val="150000"/>
              </a:lnSpc>
              <a:buFont typeface="Arial"/>
              <a:buChar char="•"/>
            </a:pPr>
            <a:r>
              <a:rPr lang="en-US" sz="1600" dirty="0">
                <a:latin typeface="Arial"/>
                <a:ea typeface="MS PGothic"/>
                <a:cs typeface="Arial"/>
              </a:rPr>
              <a:t>Frame: Roll Cage Gussets/Lap Belts/Splash Shield</a:t>
            </a:r>
            <a:endParaRPr lang="en-US" sz="1600" dirty="0">
              <a:cs typeface="Arial"/>
            </a:endParaRPr>
          </a:p>
          <a:p>
            <a:pPr marL="285750" indent="-285750">
              <a:lnSpc>
                <a:spcPct val="150000"/>
              </a:lnSpc>
              <a:buFont typeface="Arial"/>
              <a:buChar char="•"/>
            </a:pPr>
            <a:r>
              <a:rPr lang="en-US" sz="1600" dirty="0">
                <a:latin typeface="Arial"/>
                <a:ea typeface="MS PGothic"/>
                <a:cs typeface="Arial"/>
              </a:rPr>
              <a:t>Drivetrain: Finish manufacturing of gear box. Install gear box. </a:t>
            </a:r>
            <a:endParaRPr lang="en-US" sz="1600" dirty="0">
              <a:cs typeface="Arial"/>
            </a:endParaRPr>
          </a:p>
          <a:p>
            <a:pPr marL="285750" indent="-285750">
              <a:lnSpc>
                <a:spcPct val="150000"/>
              </a:lnSpc>
              <a:buFont typeface="Arial"/>
              <a:buChar char="•"/>
            </a:pPr>
            <a:r>
              <a:rPr lang="en-US" sz="1600" dirty="0">
                <a:latin typeface="Arial"/>
                <a:ea typeface="MS PGothic"/>
                <a:cs typeface="Arial"/>
              </a:rPr>
              <a:t>Front-End: Run analysis on existing design, possible redesign for reduced weight and strength</a:t>
            </a:r>
            <a:endParaRPr lang="en-US" sz="1600" dirty="0">
              <a:cs typeface="Arial"/>
            </a:endParaRPr>
          </a:p>
          <a:p>
            <a:pPr marL="285750" indent="-285750">
              <a:lnSpc>
                <a:spcPct val="150000"/>
              </a:lnSpc>
              <a:buFont typeface="Arial"/>
              <a:buChar char="•"/>
            </a:pPr>
            <a:r>
              <a:rPr lang="en-US" sz="1600" dirty="0">
                <a:latin typeface="Arial"/>
                <a:ea typeface="MS PGothic"/>
                <a:cs typeface="Arial"/>
              </a:rPr>
              <a:t>Rear-End: Axle Shafts/Yokes</a:t>
            </a:r>
            <a:endParaRPr lang="en-US" sz="1600" dirty="0">
              <a:cs typeface="Arial"/>
            </a:endParaRPr>
          </a:p>
          <a:p>
            <a:pPr marL="285750" indent="-285750">
              <a:lnSpc>
                <a:spcPct val="150000"/>
              </a:lnSpc>
              <a:buFont typeface="Arial"/>
              <a:buChar char="•"/>
            </a:pPr>
            <a:r>
              <a:rPr lang="en-US" sz="1600" dirty="0">
                <a:latin typeface="Arial"/>
                <a:ea typeface="MS PGothic"/>
                <a:cs typeface="Arial"/>
              </a:rPr>
              <a:t>Miscellaneous: Brake lines and electronics, throttle linkage, engine kill switches, paint/powder-coating, suspension tuning</a:t>
            </a:r>
            <a:endParaRPr lang="en-US" sz="1600" dirty="0">
              <a:cs typeface="Arial"/>
            </a:endParaRPr>
          </a:p>
        </p:txBody>
      </p:sp>
      <p:sp>
        <p:nvSpPr>
          <p:cNvPr id="6" name="TextBox 5">
            <a:extLst>
              <a:ext uri="{FF2B5EF4-FFF2-40B4-BE49-F238E27FC236}">
                <a16:creationId xmlns:a16="http://schemas.microsoft.com/office/drawing/2014/main" id="{3654A48B-E036-4547-A0C7-DFA74E211F6A}"/>
              </a:ext>
            </a:extLst>
          </p:cNvPr>
          <p:cNvSpPr txBox="1"/>
          <p:nvPr/>
        </p:nvSpPr>
        <p:spPr>
          <a:xfrm>
            <a:off x="7909672" y="4872877"/>
            <a:ext cx="73104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Tyler Trebilcock</a:t>
            </a:r>
            <a:endParaRPr lang="en-US"/>
          </a:p>
        </p:txBody>
      </p:sp>
      <p:pic>
        <p:nvPicPr>
          <p:cNvPr id="10" name="Audio 9">
            <a:hlinkClick r:id="" action="ppaction://media"/>
            <a:extLst>
              <a:ext uri="{FF2B5EF4-FFF2-40B4-BE49-F238E27FC236}">
                <a16:creationId xmlns:a16="http://schemas.microsoft.com/office/drawing/2014/main" id="{3D2F9B76-B051-4617-9962-CFC2DD83C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088641692"/>
      </p:ext>
    </p:extLst>
  </p:cSld>
  <p:clrMapOvr>
    <a:masterClrMapping/>
  </p:clrMapOvr>
  <mc:AlternateContent xmlns:mc="http://schemas.openxmlformats.org/markup-compatibility/2006">
    <mc:Choice xmlns:p14="http://schemas.microsoft.com/office/powerpoint/2010/main" Requires="p14">
      <p:transition spd="slow" p14:dur="2000" advTm="35992"/>
    </mc:Choice>
    <mc:Fallback>
      <p:transition spd="slow" advTm="3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Testing Plan</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eaLnBrk="1" hangingPunct="1"/>
            <a:endParaRPr lang="en-US" altLang="en-US">
              <a:cs typeface="Arial"/>
            </a:endParaRPr>
          </a:p>
          <a:p>
            <a:pPr marL="382270" lvl="4" indent="0" eaLnBrk="1" hangingPunct="1">
              <a:buFont typeface="Arial" panose="020B0604020202020204" pitchFamily="34" charset="0"/>
              <a:buNone/>
            </a:pPr>
            <a:endParaRPr lang="en-US" altLang="en-US">
              <a:cs typeface="Arial" panose="020B0604020202020204" pitchFamily="34" charset="0"/>
            </a:endParaRPr>
          </a:p>
          <a:p>
            <a:pPr marL="0" indent="0"/>
            <a:endParaRPr lang="en-US" altLang="en-US"/>
          </a:p>
        </p:txBody>
      </p:sp>
      <p:sp>
        <p:nvSpPr>
          <p:cNvPr id="4" name="Footer Placeholder 3">
            <a:extLst>
              <a:ext uri="{FF2B5EF4-FFF2-40B4-BE49-F238E27FC236}">
                <a16:creationId xmlns:a16="http://schemas.microsoft.com/office/drawing/2014/main" id="{3DD1586F-98DE-436C-BA18-27C8027D5C1B}"/>
              </a:ext>
            </a:extLst>
          </p:cNvPr>
          <p:cNvSpPr>
            <a:spLocks noGrp="1"/>
          </p:cNvSpPr>
          <p:nvPr>
            <p:ph type="ftr" sz="quarter" idx="10"/>
          </p:nvPr>
        </p:nvSpPr>
        <p:spPr>
          <a:xfrm>
            <a:off x="7905184" y="4873625"/>
            <a:ext cx="834118" cy="128588"/>
          </a:xfrm>
        </p:spPr>
        <p:txBody>
          <a:bodyPr/>
          <a:lstStyle/>
          <a:p>
            <a:pPr>
              <a:defRPr/>
            </a:pPr>
            <a:r>
              <a:rPr lang="en-US">
                <a:cs typeface="Arial"/>
              </a:rPr>
              <a:t>Ashley Redmond</a:t>
            </a: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smtClean="0"/>
              <a:pPr/>
              <a:t>14</a:t>
            </a:fld>
            <a:endParaRPr lang="en-US" altLang="en-US"/>
          </a:p>
        </p:txBody>
      </p:sp>
      <p:sp>
        <p:nvSpPr>
          <p:cNvPr id="2" name="TextBox 1">
            <a:extLst>
              <a:ext uri="{FF2B5EF4-FFF2-40B4-BE49-F238E27FC236}">
                <a16:creationId xmlns:a16="http://schemas.microsoft.com/office/drawing/2014/main" id="{82C3BBE9-0285-42DF-ABA2-2F6E9080654D}"/>
              </a:ext>
            </a:extLst>
          </p:cNvPr>
          <p:cNvSpPr txBox="1"/>
          <p:nvPr/>
        </p:nvSpPr>
        <p:spPr>
          <a:xfrm>
            <a:off x="118136" y="718512"/>
            <a:ext cx="4582390" cy="33547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latin typeface="Arial"/>
                <a:ea typeface="MS PGothic"/>
                <a:cs typeface="Arial"/>
              </a:rPr>
              <a:t>Extensive driving on closed course tracks made to emulate the various Baja event</a:t>
            </a:r>
          </a:p>
          <a:p>
            <a:pPr marL="285750" indent="-285750">
              <a:buFont typeface="Arial" panose="020B0604020202020204" pitchFamily="34" charset="0"/>
              <a:buChar char="•"/>
            </a:pPr>
            <a:r>
              <a:rPr lang="en-US" sz="1600">
                <a:latin typeface="Arial"/>
                <a:ea typeface="MS PGothic"/>
                <a:cs typeface="Arial"/>
              </a:rPr>
              <a:t>Failure modes and effects analysis on critical parts</a:t>
            </a:r>
          </a:p>
          <a:p>
            <a:pPr marL="285750" indent="-285750">
              <a:buFont typeface="Arial" panose="020B0604020202020204" pitchFamily="34" charset="0"/>
              <a:buChar char="•"/>
            </a:pPr>
            <a:r>
              <a:rPr lang="en-US" sz="1600">
                <a:latin typeface="Arial"/>
                <a:ea typeface="MS PGothic"/>
                <a:cs typeface="Arial"/>
              </a:rPr>
              <a:t>Stress testing for sub-systems:</a:t>
            </a:r>
            <a:endParaRPr lang="en-US" sz="1600">
              <a:cs typeface="Arial"/>
            </a:endParaRPr>
          </a:p>
          <a:p>
            <a:pPr marL="742950" lvl="1" indent="-285750">
              <a:buFont typeface="Arial"/>
              <a:buChar char="•"/>
            </a:pPr>
            <a:r>
              <a:rPr lang="en-US" sz="1400">
                <a:latin typeface="Arial"/>
                <a:ea typeface="MS PGothic"/>
                <a:cs typeface="Arial"/>
              </a:rPr>
              <a:t>Jump vehicle to test full compression on front end</a:t>
            </a:r>
          </a:p>
          <a:p>
            <a:pPr marL="742950" lvl="1" indent="-285750">
              <a:buFont typeface="Arial"/>
              <a:buChar char="•"/>
            </a:pPr>
            <a:r>
              <a:rPr lang="en-US" sz="1400">
                <a:latin typeface="Arial"/>
                <a:ea typeface="MS PGothic"/>
                <a:cs typeface="Arial"/>
              </a:rPr>
              <a:t>Drop test to shock drive train</a:t>
            </a:r>
          </a:p>
          <a:p>
            <a:pPr marL="742950" lvl="1" indent="-285750">
              <a:buFont typeface="Arial"/>
              <a:buChar char="•"/>
            </a:pPr>
            <a:r>
              <a:rPr lang="en-US" sz="1400">
                <a:latin typeface="Arial"/>
                <a:ea typeface="MS PGothic"/>
                <a:cs typeface="Arial"/>
              </a:rPr>
              <a:t>Rear end collision loading rear half shafts in axial compression</a:t>
            </a:r>
          </a:p>
          <a:p>
            <a:pPr marL="742950" lvl="1" indent="-285750">
              <a:buFont typeface="Arial"/>
              <a:buChar char="•"/>
            </a:pPr>
            <a:r>
              <a:rPr lang="en-US" sz="1400">
                <a:latin typeface="Arial"/>
                <a:ea typeface="MS PGothic"/>
                <a:cs typeface="Arial"/>
              </a:rPr>
              <a:t>Roll-over to test frame rigidity</a:t>
            </a:r>
          </a:p>
          <a:p>
            <a:pPr marL="285750" indent="-285750">
              <a:buFont typeface="Arial" panose="020B0604020202020204" pitchFamily="34" charset="0"/>
              <a:buChar char="•"/>
            </a:pPr>
            <a:r>
              <a:rPr lang="en-US" sz="1600">
                <a:latin typeface="Arial"/>
                <a:ea typeface="MS PGothic"/>
                <a:cs typeface="Arial"/>
              </a:rPr>
              <a:t>Equipment is limited to the finished product and the vehicle spare components</a:t>
            </a:r>
          </a:p>
          <a:p>
            <a:pPr marL="285750" indent="-285750">
              <a:buFont typeface="Arial" panose="020B0604020202020204" pitchFamily="34" charset="0"/>
              <a:buChar char="•"/>
            </a:pPr>
            <a:endParaRPr lang="en-US" sz="1600">
              <a:cs typeface="Arial" panose="020B0604020202020204" pitchFamily="34" charset="0"/>
            </a:endParaRPr>
          </a:p>
        </p:txBody>
      </p:sp>
      <p:pic>
        <p:nvPicPr>
          <p:cNvPr id="6" name="Picture 6">
            <a:extLst>
              <a:ext uri="{FF2B5EF4-FFF2-40B4-BE49-F238E27FC236}">
                <a16:creationId xmlns:a16="http://schemas.microsoft.com/office/drawing/2014/main" id="{43B95CF2-3C93-4818-9D18-536B19C2F355}"/>
              </a:ext>
            </a:extLst>
          </p:cNvPr>
          <p:cNvPicPr>
            <a:picLocks noChangeAspect="1"/>
          </p:cNvPicPr>
          <p:nvPr/>
        </p:nvPicPr>
        <p:blipFill>
          <a:blip r:embed="rId4"/>
          <a:stretch>
            <a:fillRect/>
          </a:stretch>
        </p:blipFill>
        <p:spPr>
          <a:xfrm>
            <a:off x="4869847" y="832996"/>
            <a:ext cx="3957637" cy="2965000"/>
          </a:xfrm>
          <a:prstGeom prst="rect">
            <a:avLst/>
          </a:prstGeom>
        </p:spPr>
      </p:pic>
      <p:sp>
        <p:nvSpPr>
          <p:cNvPr id="5" name="TextBox 4">
            <a:extLst>
              <a:ext uri="{FF2B5EF4-FFF2-40B4-BE49-F238E27FC236}">
                <a16:creationId xmlns:a16="http://schemas.microsoft.com/office/drawing/2014/main" id="{089E2D2F-A680-4259-80C9-8DAA91DD159B}"/>
              </a:ext>
            </a:extLst>
          </p:cNvPr>
          <p:cNvSpPr txBox="1"/>
          <p:nvPr/>
        </p:nvSpPr>
        <p:spPr>
          <a:xfrm>
            <a:off x="4824753" y="3758293"/>
            <a:ext cx="39533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15: Driving on Dirt Track</a:t>
            </a:r>
            <a:endParaRPr lang="en-US" sz="1000"/>
          </a:p>
        </p:txBody>
      </p:sp>
      <p:pic>
        <p:nvPicPr>
          <p:cNvPr id="8" name="Audio 7">
            <a:hlinkClick r:id="" action="ppaction://media"/>
            <a:extLst>
              <a:ext uri="{FF2B5EF4-FFF2-40B4-BE49-F238E27FC236}">
                <a16:creationId xmlns:a16="http://schemas.microsoft.com/office/drawing/2014/main" id="{505DB0A2-84E0-4021-BE2F-404E2CD31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464512911"/>
      </p:ext>
    </p:extLst>
  </p:cSld>
  <p:clrMapOvr>
    <a:masterClrMapping/>
  </p:clrMapOvr>
  <mc:AlternateContent xmlns:mc="http://schemas.openxmlformats.org/markup-compatibility/2006">
    <mc:Choice xmlns:p14="http://schemas.microsoft.com/office/powerpoint/2010/main" Requires="p14">
      <p:transition spd="slow" p14:dur="2000" advTm="30342"/>
    </mc:Choice>
    <mc:Fallback>
      <p:transition spd="slow" advTm="3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Conclusion</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algn="ctr" eaLnBrk="1" hangingPunct="1"/>
            <a:r>
              <a:rPr lang="en-US" altLang="en-US" sz="2400" dirty="0">
                <a:ea typeface="MS PGothic"/>
                <a:cs typeface="Arial"/>
              </a:rPr>
              <a:t>Thank you!</a:t>
            </a:r>
            <a:endParaRPr lang="en-US" dirty="0"/>
          </a:p>
          <a:p>
            <a:pPr marL="0" indent="0" algn="ctr"/>
            <a:r>
              <a:rPr lang="en-US" altLang="en-US" sz="2400" dirty="0">
                <a:ea typeface="MS PGothic"/>
                <a:cs typeface="Arial"/>
              </a:rPr>
              <a:t>Questions?</a:t>
            </a:r>
            <a:endParaRPr lang="en-US" altLang="en-US" sz="2400" dirty="0">
              <a:cs typeface="Arial" panose="020B0604020202020204" pitchFamily="34" charset="0"/>
            </a:endParaRPr>
          </a:p>
          <a:p>
            <a:pPr marL="0" indent="0" eaLnBrk="1" hangingPunct="1"/>
            <a:endParaRPr lang="en-US" altLang="en-US" dirty="0">
              <a:cs typeface="Arial" panose="020B0604020202020204" pitchFamily="34" charset="0"/>
            </a:endParaRPr>
          </a:p>
          <a:p>
            <a:pPr marL="504825" lvl="3" indent="-285750" eaLnBrk="1" hangingPunct="1">
              <a:buChar char="•"/>
            </a:pPr>
            <a:r>
              <a:rPr lang="en-US" altLang="en-US" dirty="0">
                <a:ea typeface="MS PGothic"/>
                <a:cs typeface="Arial"/>
              </a:rPr>
              <a:t>Lumberjack Motorsports </a:t>
            </a:r>
            <a:endParaRPr lang="en-US" altLang="en-US" dirty="0">
              <a:cs typeface="Arial" panose="020B0604020202020204" pitchFamily="34" charset="0"/>
            </a:endParaRPr>
          </a:p>
          <a:p>
            <a:pPr marL="504825" lvl="3" indent="-285750" eaLnBrk="1" hangingPunct="1">
              <a:buChar char="•"/>
            </a:pPr>
            <a:r>
              <a:rPr lang="en-US" altLang="en-US" dirty="0">
                <a:ea typeface="MS PGothic"/>
                <a:cs typeface="Arial"/>
              </a:rPr>
              <a:t>Northern Arizona University </a:t>
            </a:r>
            <a:endParaRPr lang="en-US" altLang="en-US" dirty="0">
              <a:cs typeface="Arial" panose="020B0604020202020204" pitchFamily="34" charset="0"/>
            </a:endParaRPr>
          </a:p>
          <a:p>
            <a:pPr marL="504825" lvl="3" indent="-285750" eaLnBrk="1" hangingPunct="1">
              <a:buChar char="•"/>
            </a:pPr>
            <a:r>
              <a:rPr lang="en-US" altLang="en-US" dirty="0">
                <a:ea typeface="MS PGothic"/>
                <a:cs typeface="Arial"/>
              </a:rPr>
              <a:t>2112 S Huffer Ln. Flagstaff, AZ 86011</a:t>
            </a:r>
            <a:endParaRPr lang="en-US" altLang="en-US" dirty="0">
              <a:cs typeface="Arial" panose="020B0604020202020204" pitchFamily="34" charset="0"/>
            </a:endParaRPr>
          </a:p>
          <a:p>
            <a:pPr marL="504825" lvl="3" indent="-285750" eaLnBrk="1" hangingPunct="1">
              <a:buChar char="•"/>
            </a:pPr>
            <a:r>
              <a:rPr lang="en-US" altLang="en-US" dirty="0">
                <a:ea typeface="MS PGothic"/>
                <a:cs typeface="Arial"/>
              </a:rPr>
              <a:t>College of Engineering: (928) 523-5251</a:t>
            </a:r>
            <a:endParaRPr lang="en-US" altLang="en-US" dirty="0">
              <a:cs typeface="Arial" panose="020B0604020202020204" pitchFamily="34" charset="0"/>
            </a:endParaRPr>
          </a:p>
          <a:p>
            <a:pPr marL="504825" lvl="3" indent="-285750" eaLnBrk="1" hangingPunct="1">
              <a:buChar char="•"/>
            </a:pPr>
            <a:r>
              <a:rPr lang="en-US" altLang="en-US" dirty="0">
                <a:ea typeface="MS PGothic"/>
                <a:cs typeface="Arial"/>
                <a:hlinkClick r:id="rId4"/>
              </a:rPr>
              <a:t>sae.nau@gmail.com</a:t>
            </a:r>
            <a:endParaRPr lang="en-US" altLang="en-US" dirty="0">
              <a:ea typeface="MS PGothic"/>
              <a:cs typeface="Arial"/>
            </a:endParaRP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15</a:t>
            </a:fld>
            <a:endParaRPr lang="en-US" altLang="en-US"/>
          </a:p>
        </p:txBody>
      </p:sp>
      <p:sp>
        <p:nvSpPr>
          <p:cNvPr id="3" name="TextBox 2">
            <a:extLst>
              <a:ext uri="{FF2B5EF4-FFF2-40B4-BE49-F238E27FC236}">
                <a16:creationId xmlns:a16="http://schemas.microsoft.com/office/drawing/2014/main" id="{4B5FDC4E-553E-4882-ADB8-6D66534F5F4B}"/>
              </a:ext>
            </a:extLst>
          </p:cNvPr>
          <p:cNvSpPr txBox="1"/>
          <p:nvPr/>
        </p:nvSpPr>
        <p:spPr>
          <a:xfrm>
            <a:off x="7854943" y="4872028"/>
            <a:ext cx="82459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Ashley Redmond</a:t>
            </a:r>
            <a:endParaRPr lang="en-US" sz="600">
              <a:cs typeface="Arial"/>
            </a:endParaRPr>
          </a:p>
        </p:txBody>
      </p:sp>
      <p:pic>
        <p:nvPicPr>
          <p:cNvPr id="5" name="Audio 4">
            <a:hlinkClick r:id="" action="ppaction://media"/>
            <a:extLst>
              <a:ext uri="{FF2B5EF4-FFF2-40B4-BE49-F238E27FC236}">
                <a16:creationId xmlns:a16="http://schemas.microsoft.com/office/drawing/2014/main" id="{00F82AD8-925C-490A-B3DE-84C9109C1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387263866"/>
      </p:ext>
    </p:extLst>
  </p:cSld>
  <p:clrMapOvr>
    <a:masterClrMapping/>
  </p:clrMapOvr>
  <mc:AlternateContent xmlns:mc="http://schemas.openxmlformats.org/markup-compatibility/2006">
    <mc:Choice xmlns:p14="http://schemas.microsoft.com/office/powerpoint/2010/main" Requires="p14">
      <p:transition spd="slow" p14:dur="2000" advTm="5537"/>
    </mc:Choice>
    <mc:Fallback>
      <p:transition spd="slow" advTm="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FA59EB9-4355-439F-A4D5-43FDCBF0C73D}"/>
              </a:ext>
            </a:extLst>
          </p:cNvPr>
          <p:cNvSpPr>
            <a:spLocks noGrp="1"/>
          </p:cNvSpPr>
          <p:nvPr>
            <p:ph type="title"/>
          </p:nvPr>
        </p:nvSpPr>
        <p:spPr>
          <a:xfrm>
            <a:off x="457200" y="92075"/>
            <a:ext cx="8229600" cy="501650"/>
          </a:xfrm>
        </p:spPr>
        <p:txBody>
          <a:bodyPr/>
          <a:lstStyle/>
          <a:p>
            <a:r>
              <a:rPr lang="en-US" altLang="en-US">
                <a:ea typeface="MS PGothic"/>
              </a:rPr>
              <a:t>PROJECT DESCRIPTION</a:t>
            </a:r>
            <a:endParaRPr lang="en-US"/>
          </a:p>
        </p:txBody>
      </p:sp>
      <p:sp>
        <p:nvSpPr>
          <p:cNvPr id="18435" name="Content Placeholder 2">
            <a:extLst>
              <a:ext uri="{FF2B5EF4-FFF2-40B4-BE49-F238E27FC236}">
                <a16:creationId xmlns:a16="http://schemas.microsoft.com/office/drawing/2014/main" id="{F7C3DE06-F824-4967-9672-C5FDDA06042A}"/>
              </a:ext>
            </a:extLst>
          </p:cNvPr>
          <p:cNvSpPr>
            <a:spLocks noGrp="1"/>
          </p:cNvSpPr>
          <p:nvPr>
            <p:ph idx="1"/>
          </p:nvPr>
        </p:nvSpPr>
        <p:spPr>
          <a:xfrm>
            <a:off x="290512" y="904421"/>
            <a:ext cx="4188279" cy="3050382"/>
          </a:xfrm>
        </p:spPr>
        <p:txBody>
          <a:bodyPr/>
          <a:lstStyle/>
          <a:p>
            <a:pPr>
              <a:buChar char="•"/>
            </a:pPr>
            <a:r>
              <a:rPr lang="en-US" sz="1200" b="0">
                <a:ea typeface="+mj-lt"/>
                <a:cs typeface="+mj-lt"/>
              </a:rPr>
              <a:t>The Baja capstone team aims to compete in the annual West Coast SAE BAJA Competition, where we can showcase our knowledge of the vehicle design to other schools and automotive industry representatives. </a:t>
            </a:r>
            <a:endParaRPr lang="en-US"/>
          </a:p>
          <a:p>
            <a:pPr>
              <a:buChar char="•"/>
            </a:pPr>
            <a:endParaRPr lang="en-US" sz="1200" b="0">
              <a:ea typeface="+mj-lt"/>
              <a:cs typeface="+mj-lt"/>
            </a:endParaRPr>
          </a:p>
          <a:p>
            <a:pPr>
              <a:buChar char="•"/>
            </a:pPr>
            <a:r>
              <a:rPr lang="en-US" sz="1200" b="0">
                <a:ea typeface="+mj-lt"/>
                <a:cs typeface="+mj-lt"/>
              </a:rPr>
              <a:t>Team of 12 undergraduate Mechanical Engineering Students</a:t>
            </a:r>
          </a:p>
          <a:p>
            <a:pPr>
              <a:buChar char="•"/>
            </a:pPr>
            <a:endParaRPr lang="en-US" sz="1200" b="0">
              <a:ea typeface="+mj-lt"/>
              <a:cs typeface="+mj-lt"/>
            </a:endParaRPr>
          </a:p>
          <a:p>
            <a:pPr>
              <a:buChar char="•"/>
            </a:pPr>
            <a:r>
              <a:rPr lang="en-US" sz="1200" b="0">
                <a:ea typeface="+mj-lt"/>
                <a:cs typeface="+mj-lt"/>
              </a:rPr>
              <a:t>4 Sub-teams: Frame, Drive Train, Front End, Rear End</a:t>
            </a:r>
          </a:p>
          <a:p>
            <a:pPr>
              <a:buChar char="•"/>
            </a:pPr>
            <a:endParaRPr lang="en-US" sz="1200" b="0">
              <a:ea typeface="+mj-lt"/>
              <a:cs typeface="+mj-lt"/>
            </a:endParaRPr>
          </a:p>
          <a:p>
            <a:pPr>
              <a:buChar char="•"/>
            </a:pPr>
            <a:r>
              <a:rPr lang="en-US" sz="1200" b="0">
                <a:ea typeface="+mj-lt"/>
                <a:cs typeface="+mj-lt"/>
              </a:rPr>
              <a:t>SAE Baja sponsors are: Society of Automotive Engineers, W.L Gore &amp; Associates, Lucas Inc., Arce, Bro-Tools, Nova Kinetics, and others. These companies provide funding for our project, which could potentially cost upwards of $30,000. </a:t>
            </a:r>
          </a:p>
          <a:p>
            <a:pPr marL="0" indent="0"/>
            <a:endParaRPr lang="en-US" sz="1200" b="0">
              <a:ea typeface="+mj-lt"/>
              <a:cs typeface="+mj-lt"/>
            </a:endParaRPr>
          </a:p>
          <a:p>
            <a:pPr>
              <a:buChar char="•"/>
            </a:pPr>
            <a:r>
              <a:rPr lang="en-US" sz="1200" b="0">
                <a:ea typeface="+mj-lt"/>
                <a:cs typeface="+mj-lt"/>
              </a:rPr>
              <a:t>With 4 Wheel Drive included as part of this year’s project, the design can guide future NAU SAE Baja teams to succeed in competition.</a:t>
            </a:r>
          </a:p>
        </p:txBody>
      </p:sp>
      <p:sp>
        <p:nvSpPr>
          <p:cNvPr id="4" name="Footer Placeholder 3">
            <a:extLst>
              <a:ext uri="{FF2B5EF4-FFF2-40B4-BE49-F238E27FC236}">
                <a16:creationId xmlns:a16="http://schemas.microsoft.com/office/drawing/2014/main" id="{548F89EC-AC6B-4095-8DF7-49660A03B44C}"/>
              </a:ext>
            </a:extLst>
          </p:cNvPr>
          <p:cNvSpPr>
            <a:spLocks noGrp="1"/>
          </p:cNvSpPr>
          <p:nvPr>
            <p:ph type="ftr" sz="quarter" idx="10"/>
          </p:nvPr>
        </p:nvSpPr>
        <p:spPr>
          <a:xfrm>
            <a:off x="8085198" y="4875212"/>
            <a:ext cx="479298" cy="122635"/>
          </a:xfrm>
        </p:spPr>
        <p:txBody>
          <a:bodyPr/>
          <a:lstStyle/>
          <a:p>
            <a:pPr>
              <a:defRPr/>
            </a:pPr>
            <a:r>
              <a:rPr lang="en-US">
                <a:cs typeface="Arial"/>
              </a:rPr>
              <a:t>Jacob Kelsey</a:t>
            </a:r>
            <a:endParaRPr lang="en-US"/>
          </a:p>
        </p:txBody>
      </p:sp>
      <p:sp>
        <p:nvSpPr>
          <p:cNvPr id="18437" name="Slide Number Placeholder 4">
            <a:extLst>
              <a:ext uri="{FF2B5EF4-FFF2-40B4-BE49-F238E27FC236}">
                <a16:creationId xmlns:a16="http://schemas.microsoft.com/office/drawing/2014/main" id="{BA4B447A-6213-4A54-9F12-6AB8EFF8641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17CA4A-759B-433A-A733-AAB901CA4F78}" type="slidenum">
              <a:rPr lang="en-US" altLang="en-US"/>
              <a:pPr/>
              <a:t>2</a:t>
            </a:fld>
            <a:endParaRPr lang="en-US" altLang="en-US"/>
          </a:p>
        </p:txBody>
      </p:sp>
      <p:graphicFrame>
        <p:nvGraphicFramePr>
          <p:cNvPr id="2" name="Table 1">
            <a:extLst>
              <a:ext uri="{FF2B5EF4-FFF2-40B4-BE49-F238E27FC236}">
                <a16:creationId xmlns:a16="http://schemas.microsoft.com/office/drawing/2014/main" id="{80DEA11C-9031-45F9-A3AE-5B5CC92D2ACA}"/>
              </a:ext>
            </a:extLst>
          </p:cNvPr>
          <p:cNvGraphicFramePr>
            <a:graphicFrameLocks noGrp="1"/>
          </p:cNvGraphicFramePr>
          <p:nvPr>
            <p:extLst>
              <p:ext uri="{D42A27DB-BD31-4B8C-83A1-F6EECF244321}">
                <p14:modId xmlns:p14="http://schemas.microsoft.com/office/powerpoint/2010/main" val="1318258244"/>
              </p:ext>
            </p:extLst>
          </p:nvPr>
        </p:nvGraphicFramePr>
        <p:xfrm>
          <a:off x="4792265" y="1518046"/>
          <a:ext cx="4091856" cy="1691640"/>
        </p:xfrm>
        <a:graphic>
          <a:graphicData uri="http://schemas.openxmlformats.org/drawingml/2006/table">
            <a:tbl>
              <a:tblPr firstRow="1" bandRow="1">
                <a:tableStyleId>{21E4AEA4-8DFA-4A89-87EB-49C32662AFE0}</a:tableStyleId>
              </a:tblPr>
              <a:tblGrid>
                <a:gridCol w="1022964">
                  <a:extLst>
                    <a:ext uri="{9D8B030D-6E8A-4147-A177-3AD203B41FA5}">
                      <a16:colId xmlns:a16="http://schemas.microsoft.com/office/drawing/2014/main" val="3676152927"/>
                    </a:ext>
                  </a:extLst>
                </a:gridCol>
                <a:gridCol w="1022964">
                  <a:extLst>
                    <a:ext uri="{9D8B030D-6E8A-4147-A177-3AD203B41FA5}">
                      <a16:colId xmlns:a16="http://schemas.microsoft.com/office/drawing/2014/main" val="1183390045"/>
                    </a:ext>
                  </a:extLst>
                </a:gridCol>
                <a:gridCol w="1022964">
                  <a:extLst>
                    <a:ext uri="{9D8B030D-6E8A-4147-A177-3AD203B41FA5}">
                      <a16:colId xmlns:a16="http://schemas.microsoft.com/office/drawing/2014/main" val="3869662511"/>
                    </a:ext>
                  </a:extLst>
                </a:gridCol>
                <a:gridCol w="1022964">
                  <a:extLst>
                    <a:ext uri="{9D8B030D-6E8A-4147-A177-3AD203B41FA5}">
                      <a16:colId xmlns:a16="http://schemas.microsoft.com/office/drawing/2014/main" val="4091329125"/>
                    </a:ext>
                  </a:extLst>
                </a:gridCol>
              </a:tblGrid>
              <a:tr h="249794">
                <a:tc>
                  <a:txBody>
                    <a:bodyPr/>
                    <a:lstStyle/>
                    <a:p>
                      <a:r>
                        <a:rPr lang="en-US"/>
                        <a:t>Frame</a:t>
                      </a:r>
                    </a:p>
                  </a:txBody>
                  <a:tcPr/>
                </a:tc>
                <a:tc>
                  <a:txBody>
                    <a:bodyPr/>
                    <a:lstStyle/>
                    <a:p>
                      <a:r>
                        <a:rPr lang="en-US"/>
                        <a:t>Drivetrain</a:t>
                      </a:r>
                    </a:p>
                  </a:txBody>
                  <a:tcPr/>
                </a:tc>
                <a:tc>
                  <a:txBody>
                    <a:bodyPr/>
                    <a:lstStyle/>
                    <a:p>
                      <a:r>
                        <a:rPr lang="en-US"/>
                        <a:t>Front End</a:t>
                      </a:r>
                    </a:p>
                  </a:txBody>
                  <a:tcPr/>
                </a:tc>
                <a:tc>
                  <a:txBody>
                    <a:bodyPr/>
                    <a:lstStyle/>
                    <a:p>
                      <a:r>
                        <a:rPr lang="en-US"/>
                        <a:t>Rear End</a:t>
                      </a:r>
                    </a:p>
                  </a:txBody>
                  <a:tcPr/>
                </a:tc>
                <a:extLst>
                  <a:ext uri="{0D108BD9-81ED-4DB2-BD59-A6C34878D82A}">
                    <a16:rowId xmlns:a16="http://schemas.microsoft.com/office/drawing/2014/main" val="1767956350"/>
                  </a:ext>
                </a:extLst>
              </a:tr>
              <a:tr h="249794">
                <a:tc>
                  <a:txBody>
                    <a:bodyPr/>
                    <a:lstStyle/>
                    <a:p>
                      <a:r>
                        <a:rPr lang="en-US"/>
                        <a:t>Brendan P.</a:t>
                      </a:r>
                    </a:p>
                  </a:txBody>
                  <a:tcPr/>
                </a:tc>
                <a:tc>
                  <a:txBody>
                    <a:bodyPr/>
                    <a:lstStyle/>
                    <a:p>
                      <a:r>
                        <a:rPr lang="en-US"/>
                        <a:t>Tyler T.</a:t>
                      </a:r>
                    </a:p>
                  </a:txBody>
                  <a:tcPr/>
                </a:tc>
                <a:tc>
                  <a:txBody>
                    <a:bodyPr/>
                    <a:lstStyle/>
                    <a:p>
                      <a:r>
                        <a:rPr lang="en-US"/>
                        <a:t>Tanner G.</a:t>
                      </a:r>
                    </a:p>
                  </a:txBody>
                  <a:tcPr/>
                </a:tc>
                <a:tc>
                  <a:txBody>
                    <a:bodyPr/>
                    <a:lstStyle/>
                    <a:p>
                      <a:r>
                        <a:rPr lang="en-US"/>
                        <a:t>Colton L.</a:t>
                      </a:r>
                    </a:p>
                  </a:txBody>
                  <a:tcPr/>
                </a:tc>
                <a:extLst>
                  <a:ext uri="{0D108BD9-81ED-4DB2-BD59-A6C34878D82A}">
                    <a16:rowId xmlns:a16="http://schemas.microsoft.com/office/drawing/2014/main" val="1414074963"/>
                  </a:ext>
                </a:extLst>
              </a:tr>
              <a:tr h="249794">
                <a:tc>
                  <a:txBody>
                    <a:bodyPr/>
                    <a:lstStyle/>
                    <a:p>
                      <a:r>
                        <a:rPr lang="en-US"/>
                        <a:t>Brian C.</a:t>
                      </a:r>
                    </a:p>
                  </a:txBody>
                  <a:tcPr/>
                </a:tc>
                <a:tc>
                  <a:txBody>
                    <a:bodyPr/>
                    <a:lstStyle/>
                    <a:p>
                      <a:r>
                        <a:rPr lang="en-US"/>
                        <a:t>Emily K.</a:t>
                      </a:r>
                    </a:p>
                  </a:txBody>
                  <a:tcPr/>
                </a:tc>
                <a:tc>
                  <a:txBody>
                    <a:bodyPr/>
                    <a:lstStyle/>
                    <a:p>
                      <a:r>
                        <a:rPr lang="en-US"/>
                        <a:t>Jacob K.</a:t>
                      </a:r>
                    </a:p>
                  </a:txBody>
                  <a:tcPr/>
                </a:tc>
                <a:tc>
                  <a:txBody>
                    <a:bodyPr/>
                    <a:lstStyle/>
                    <a:p>
                      <a:r>
                        <a:rPr lang="en-US"/>
                        <a:t>Logan F.</a:t>
                      </a:r>
                    </a:p>
                  </a:txBody>
                  <a:tcPr/>
                </a:tc>
                <a:extLst>
                  <a:ext uri="{0D108BD9-81ED-4DB2-BD59-A6C34878D82A}">
                    <a16:rowId xmlns:a16="http://schemas.microsoft.com/office/drawing/2014/main" val="3637143710"/>
                  </a:ext>
                </a:extLst>
              </a:tr>
              <a:tr h="249794">
                <a:tc>
                  <a:txBody>
                    <a:bodyPr/>
                    <a:lstStyle/>
                    <a:p>
                      <a:r>
                        <a:rPr lang="en-US"/>
                        <a:t>Ashley R.</a:t>
                      </a:r>
                    </a:p>
                  </a:txBody>
                  <a:tcPr/>
                </a:tc>
                <a:tc>
                  <a:txBody>
                    <a:bodyPr/>
                    <a:lstStyle/>
                    <a:p>
                      <a:endParaRPr lang="en-US"/>
                    </a:p>
                  </a:txBody>
                  <a:tcPr/>
                </a:tc>
                <a:tc>
                  <a:txBody>
                    <a:bodyPr/>
                    <a:lstStyle/>
                    <a:p>
                      <a:r>
                        <a:rPr lang="en-US"/>
                        <a:t>Ryan M.</a:t>
                      </a:r>
                    </a:p>
                  </a:txBody>
                  <a:tcPr/>
                </a:tc>
                <a:tc>
                  <a:txBody>
                    <a:bodyPr/>
                    <a:lstStyle/>
                    <a:p>
                      <a:r>
                        <a:rPr lang="en-US"/>
                        <a:t>Bailey M.</a:t>
                      </a:r>
                    </a:p>
                  </a:txBody>
                  <a:tcPr/>
                </a:tc>
                <a:extLst>
                  <a:ext uri="{0D108BD9-81ED-4DB2-BD59-A6C34878D82A}">
                    <a16:rowId xmlns:a16="http://schemas.microsoft.com/office/drawing/2014/main" val="3979364954"/>
                  </a:ext>
                </a:extLst>
              </a:tr>
              <a:tr h="249794">
                <a:tc>
                  <a:txBody>
                    <a:bodyPr/>
                    <a:lstStyle/>
                    <a:p>
                      <a:r>
                        <a:rPr lang="en-US"/>
                        <a:t>Matthew W.</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79466084"/>
                  </a:ext>
                </a:extLst>
              </a:tr>
            </a:tbl>
          </a:graphicData>
        </a:graphic>
      </p:graphicFrame>
      <p:sp>
        <p:nvSpPr>
          <p:cNvPr id="3" name="TextBox 2">
            <a:extLst>
              <a:ext uri="{FF2B5EF4-FFF2-40B4-BE49-F238E27FC236}">
                <a16:creationId xmlns:a16="http://schemas.microsoft.com/office/drawing/2014/main" id="{FDCD6B41-921D-4D9D-B648-CB5CB7EF51FE}"/>
              </a:ext>
            </a:extLst>
          </p:cNvPr>
          <p:cNvSpPr txBox="1"/>
          <p:nvPr/>
        </p:nvSpPr>
        <p:spPr>
          <a:xfrm>
            <a:off x="4801790" y="1229916"/>
            <a:ext cx="40350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a:ea typeface="MS PGothic"/>
                <a:cs typeface="Arial"/>
              </a:rPr>
              <a:t>Table 1: Spring 2021 Team Roster</a:t>
            </a:r>
            <a:endParaRPr lang="en-US" sz="120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58488A2-2527-45B9-BF7D-CE117BDE2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454"/>
    </mc:Choice>
    <mc:Fallback>
      <p:transition spd="slow" advTm="5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wrap="square" anchor="t">
            <a:normAutofit/>
          </a:bodyPr>
          <a:lstStyle/>
          <a:p>
            <a:r>
              <a:rPr lang="en-US" altLang="en-US"/>
              <a:t>Design Description Front End</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sz="quarter" idx="12"/>
          </p:nvPr>
        </p:nvSpPr>
        <p:spPr>
          <a:xfrm>
            <a:off x="457200" y="1401081"/>
            <a:ext cx="4050792" cy="3167743"/>
          </a:xfrm>
        </p:spPr>
        <p:txBody>
          <a:bodyPr wrap="square" anchor="t">
            <a:normAutofit/>
          </a:bodyPr>
          <a:lstStyle/>
          <a:p>
            <a:pPr marL="285750" indent="-285750">
              <a:spcBef>
                <a:spcPts val="1000"/>
              </a:spcBef>
              <a:spcAft>
                <a:spcPts val="0"/>
              </a:spcAft>
              <a:buFont typeface="Arial,Sans-Serif"/>
              <a:buChar char="•"/>
            </a:pPr>
            <a:r>
              <a:rPr lang="en-US" sz="1400" b="0">
                <a:ea typeface="MS PGothic"/>
              </a:rPr>
              <a:t>Unequal length double wishbone</a:t>
            </a:r>
          </a:p>
          <a:p>
            <a:pPr marL="285750" indent="-285750">
              <a:spcBef>
                <a:spcPts val="1000"/>
              </a:spcBef>
              <a:spcAft>
                <a:spcPts val="0"/>
              </a:spcAft>
              <a:buFont typeface="Arial,Sans-Serif"/>
              <a:buChar char="•"/>
            </a:pPr>
            <a:r>
              <a:rPr lang="en-US" sz="1400" b="0">
                <a:ea typeface="MS PGothic"/>
              </a:rPr>
              <a:t>Upper control arm shock mount </a:t>
            </a:r>
          </a:p>
          <a:p>
            <a:pPr marL="285750" indent="-285750">
              <a:spcBef>
                <a:spcPts val="1000"/>
              </a:spcBef>
              <a:spcAft>
                <a:spcPts val="0"/>
              </a:spcAft>
              <a:buFont typeface="Arial,Sans-Serif"/>
              <a:buChar char="•"/>
            </a:pPr>
            <a:r>
              <a:rPr lang="en-US" sz="1400" b="0">
                <a:ea typeface="MS PGothic"/>
              </a:rPr>
              <a:t>Steering designed for small turning radius (10 feet) for maneuverability event</a:t>
            </a:r>
          </a:p>
          <a:p>
            <a:pPr marL="285750" indent="-285750">
              <a:spcBef>
                <a:spcPts val="1000"/>
              </a:spcBef>
              <a:spcAft>
                <a:spcPts val="0"/>
              </a:spcAft>
              <a:buFont typeface="Arial,Sans-Serif"/>
              <a:buChar char="•"/>
            </a:pPr>
            <a:r>
              <a:rPr lang="en-US" sz="1400" b="0">
                <a:ea typeface="MS PGothic"/>
              </a:rPr>
              <a:t>Braking power increased from previous years for brake check event</a:t>
            </a:r>
          </a:p>
          <a:p>
            <a:pPr marL="285750" indent="-285750">
              <a:spcBef>
                <a:spcPts val="1000"/>
              </a:spcBef>
              <a:spcAft>
                <a:spcPts val="0"/>
              </a:spcAft>
              <a:buFont typeface="Arial,Sans-Serif"/>
              <a:buChar char="•"/>
            </a:pPr>
            <a:r>
              <a:rPr lang="en-US" sz="1400" b="0">
                <a:ea typeface="MS PGothic"/>
              </a:rPr>
              <a:t>Total Suspension Travel: 8 inches </a:t>
            </a:r>
          </a:p>
          <a:p>
            <a:pPr marL="285750" indent="-285750">
              <a:spcBef>
                <a:spcPts val="1000"/>
              </a:spcBef>
              <a:spcAft>
                <a:spcPts val="0"/>
              </a:spcAft>
              <a:buFont typeface="Arial,Sans-Serif"/>
              <a:buChar char="•"/>
            </a:pPr>
            <a:r>
              <a:rPr lang="en-US" sz="1400" b="0">
                <a:ea typeface="MS PGothic"/>
              </a:rPr>
              <a:t>Track width: 54 inches</a:t>
            </a:r>
          </a:p>
          <a:p>
            <a:pPr marL="0" indent="0">
              <a:spcBef>
                <a:spcPts val="1000"/>
              </a:spcBef>
              <a:spcAft>
                <a:spcPts val="0"/>
              </a:spcAft>
            </a:pPr>
            <a:endParaRPr lang="en-US" sz="1400" b="0">
              <a:ea typeface="MS PGothic"/>
            </a:endParaRPr>
          </a:p>
          <a:p>
            <a:pPr marL="382270" lvl="4" indent="0" eaLnBrk="1" hangingPunct="1">
              <a:buFont typeface="Arial" panose="020B0604020202020204" pitchFamily="34" charset="0"/>
              <a:buNone/>
            </a:pPr>
            <a:endParaRPr lang="en-US" altLang="en-US"/>
          </a:p>
          <a:p>
            <a:pPr marL="0" indent="0"/>
            <a:endParaRPr lang="en-US" altLang="en-US"/>
          </a:p>
        </p:txBody>
      </p:sp>
      <p:pic>
        <p:nvPicPr>
          <p:cNvPr id="3" name="Picture 4" descr="A picture containing indoor, person&#10;&#10;Description automatically generated">
            <a:extLst>
              <a:ext uri="{FF2B5EF4-FFF2-40B4-BE49-F238E27FC236}">
                <a16:creationId xmlns:a16="http://schemas.microsoft.com/office/drawing/2014/main" id="{59C277B9-6EC2-4CBA-949A-E39B9F35766E}"/>
              </a:ext>
            </a:extLst>
          </p:cNvPr>
          <p:cNvPicPr>
            <a:picLocks noChangeAspect="1"/>
          </p:cNvPicPr>
          <p:nvPr/>
        </p:nvPicPr>
        <p:blipFill rotWithShape="1">
          <a:blip r:embed="rId5"/>
          <a:srcRect l="17015" r="10042"/>
          <a:stretch/>
        </p:blipFill>
        <p:spPr>
          <a:xfrm>
            <a:off x="4840115" y="911224"/>
            <a:ext cx="3557302" cy="3657600"/>
          </a:xfrm>
          <a:prstGeom prst="rect">
            <a:avLst/>
          </a:prstGeom>
          <a:noFill/>
        </p:spPr>
      </p:pic>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5"/>
          </p:nvPr>
        </p:nvSpPr>
        <p:spPr bwMode="auto">
          <a:xfrm>
            <a:off x="6553200" y="4873625"/>
            <a:ext cx="2133600" cy="128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orm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ts val="600"/>
              </a:spcAft>
            </a:pPr>
            <a:fld id="{27930F61-CEAC-406B-9EA7-280B0EB7F070}" type="slidenum">
              <a:rPr lang="en-US" altLang="en-US"/>
              <a:pPr>
                <a:spcAft>
                  <a:spcPts val="600"/>
                </a:spcAft>
              </a:pPr>
              <a:t>3</a:t>
            </a:fld>
            <a:endParaRPr lang="en-US" altLang="en-US"/>
          </a:p>
        </p:txBody>
      </p:sp>
      <p:sp>
        <p:nvSpPr>
          <p:cNvPr id="5" name="TextBox 4">
            <a:extLst>
              <a:ext uri="{FF2B5EF4-FFF2-40B4-BE49-F238E27FC236}">
                <a16:creationId xmlns:a16="http://schemas.microsoft.com/office/drawing/2014/main" id="{5C215449-ED65-4DB0-9A97-27405AD80B22}"/>
              </a:ext>
            </a:extLst>
          </p:cNvPr>
          <p:cNvSpPr txBox="1"/>
          <p:nvPr/>
        </p:nvSpPr>
        <p:spPr>
          <a:xfrm>
            <a:off x="4839261" y="4568568"/>
            <a:ext cx="34992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 Front Suspension</a:t>
            </a:r>
            <a:endParaRPr lang="en-US" sz="1000">
              <a:cs typeface="Arial" panose="020B0604020202020204" pitchFamily="34" charset="0"/>
            </a:endParaRPr>
          </a:p>
        </p:txBody>
      </p:sp>
      <p:sp>
        <p:nvSpPr>
          <p:cNvPr id="2" name="TextBox 1">
            <a:extLst>
              <a:ext uri="{FF2B5EF4-FFF2-40B4-BE49-F238E27FC236}">
                <a16:creationId xmlns:a16="http://schemas.microsoft.com/office/drawing/2014/main" id="{886C471A-AE0C-42A3-B1C1-007131A17A02}"/>
              </a:ext>
            </a:extLst>
          </p:cNvPr>
          <p:cNvSpPr txBox="1"/>
          <p:nvPr/>
        </p:nvSpPr>
        <p:spPr>
          <a:xfrm>
            <a:off x="8076206" y="4871126"/>
            <a:ext cx="644217" cy="184666"/>
          </a:xfrm>
          <a:prstGeom prst="rect">
            <a:avLst/>
          </a:prstGeom>
          <a:noFill/>
        </p:spPr>
        <p:txBody>
          <a:bodyPr wrap="square" lIns="91440" tIns="45720" rIns="91440" bIns="45720" rtlCol="0" anchor="t">
            <a:spAutoFit/>
          </a:bodyPr>
          <a:lstStyle/>
          <a:p>
            <a:r>
              <a:rPr lang="en-US" sz="600">
                <a:latin typeface="Arial"/>
                <a:ea typeface="MS PGothic"/>
                <a:cs typeface="Arial"/>
              </a:rPr>
              <a:t>Ryan Meyer</a:t>
            </a:r>
          </a:p>
        </p:txBody>
      </p:sp>
      <p:pic>
        <p:nvPicPr>
          <p:cNvPr id="9" name="Audio 13">
            <a:hlinkClick r:id="" action="ppaction://media"/>
            <a:extLst>
              <a:ext uri="{FF2B5EF4-FFF2-40B4-BE49-F238E27FC236}">
                <a16:creationId xmlns:a16="http://schemas.microsoft.com/office/drawing/2014/main" id="{3CC7953C-FCED-4F42-8071-8D5BF619B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0183" y="436536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Design Description Rear End</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199326" y="1040669"/>
            <a:ext cx="3149600" cy="3335851"/>
          </a:xfrm>
        </p:spPr>
        <p:txBody>
          <a:bodyPr/>
          <a:lstStyle/>
          <a:p>
            <a:pPr marL="0" indent="0"/>
            <a:r>
              <a:rPr lang="en-US" altLang="en-US" sz="1400">
                <a:ea typeface="MS PGothic"/>
                <a:cs typeface="Arial"/>
              </a:rPr>
              <a:t>Upper Link Lower Drive Shaft (ULDS) design</a:t>
            </a:r>
            <a:endParaRPr lang="en-US"/>
          </a:p>
          <a:p>
            <a:pPr marL="285750" indent="-285750">
              <a:buFont typeface="Arial" panose="020B0604020202020204" pitchFamily="34" charset="0"/>
              <a:buChar char="•"/>
            </a:pPr>
            <a:r>
              <a:rPr lang="en-US" altLang="en-US" sz="1400" b="0">
                <a:ea typeface="MS PGothic"/>
                <a:cs typeface="Arial"/>
              </a:rPr>
              <a:t>Uses standard H-arm with camber link suspension</a:t>
            </a:r>
          </a:p>
          <a:p>
            <a:pPr marL="285750" indent="-285750">
              <a:buFont typeface="Arial" panose="020B0604020202020204" pitchFamily="34" charset="0"/>
              <a:buChar char="•"/>
            </a:pPr>
            <a:r>
              <a:rPr lang="en-US" altLang="en-US" sz="1400" b="0">
                <a:ea typeface="MS PGothic"/>
                <a:cs typeface="Arial"/>
              </a:rPr>
              <a:t>Uses axle shafts in place of camber links</a:t>
            </a:r>
          </a:p>
          <a:p>
            <a:pPr marL="285750" indent="-285750">
              <a:buChar char="•"/>
            </a:pPr>
            <a:r>
              <a:rPr lang="en-US" altLang="en-US" sz="1400" b="0">
                <a:ea typeface="MS PGothic"/>
                <a:cs typeface="Arial"/>
              </a:rPr>
              <a:t>Universal joints rather than Constant Velocity (CV) joints allow for axial load on axle shafts</a:t>
            </a:r>
            <a:endParaRPr lang="en-US" altLang="en-US" sz="1400" b="0">
              <a:cs typeface="Arial" panose="020B0604020202020204" pitchFamily="34" charset="0"/>
            </a:endParaRPr>
          </a:p>
        </p:txBody>
      </p:sp>
      <p:sp>
        <p:nvSpPr>
          <p:cNvPr id="4" name="Footer Placeholder 3">
            <a:extLst>
              <a:ext uri="{FF2B5EF4-FFF2-40B4-BE49-F238E27FC236}">
                <a16:creationId xmlns:a16="http://schemas.microsoft.com/office/drawing/2014/main" id="{3DD1586F-98DE-436C-BA18-27C8027D5C1B}"/>
              </a:ext>
            </a:extLst>
          </p:cNvPr>
          <p:cNvSpPr>
            <a:spLocks noGrp="1"/>
          </p:cNvSpPr>
          <p:nvPr>
            <p:ph type="ftr" sz="quarter" idx="10"/>
          </p:nvPr>
        </p:nvSpPr>
        <p:spPr>
          <a:xfrm>
            <a:off x="7996237" y="4860925"/>
            <a:ext cx="2895600" cy="128588"/>
          </a:xfrm>
        </p:spPr>
        <p:txBody>
          <a:bodyPr/>
          <a:lstStyle/>
          <a:p>
            <a:pPr>
              <a:defRPr/>
            </a:pPr>
            <a:r>
              <a:rPr lang="en-US"/>
              <a:t>Bailey McMullen </a:t>
            </a: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4</a:t>
            </a:fld>
            <a:endParaRPr lang="en-US" altLang="en-US"/>
          </a:p>
        </p:txBody>
      </p:sp>
      <p:pic>
        <p:nvPicPr>
          <p:cNvPr id="3" name="Picture 4" descr="A picture containing transport, wheel, engine, gear&#10;&#10;Description automatically generated">
            <a:extLst>
              <a:ext uri="{FF2B5EF4-FFF2-40B4-BE49-F238E27FC236}">
                <a16:creationId xmlns:a16="http://schemas.microsoft.com/office/drawing/2014/main" id="{5448133A-A231-46FC-A02A-752ABD61B35B}"/>
              </a:ext>
            </a:extLst>
          </p:cNvPr>
          <p:cNvPicPr>
            <a:picLocks noChangeAspect="1"/>
          </p:cNvPicPr>
          <p:nvPr/>
        </p:nvPicPr>
        <p:blipFill>
          <a:blip r:embed="rId4"/>
          <a:stretch>
            <a:fillRect/>
          </a:stretch>
        </p:blipFill>
        <p:spPr>
          <a:xfrm>
            <a:off x="3496197" y="1348788"/>
            <a:ext cx="5328202" cy="3055571"/>
          </a:xfrm>
          <a:prstGeom prst="rect">
            <a:avLst/>
          </a:prstGeom>
        </p:spPr>
      </p:pic>
      <p:sp>
        <p:nvSpPr>
          <p:cNvPr id="5" name="TextBox 4">
            <a:extLst>
              <a:ext uri="{FF2B5EF4-FFF2-40B4-BE49-F238E27FC236}">
                <a16:creationId xmlns:a16="http://schemas.microsoft.com/office/drawing/2014/main" id="{53E3B201-2530-42B7-96F1-5089E7F75242}"/>
              </a:ext>
            </a:extLst>
          </p:cNvPr>
          <p:cNvSpPr txBox="1"/>
          <p:nvPr/>
        </p:nvSpPr>
        <p:spPr>
          <a:xfrm>
            <a:off x="3498406" y="4374916"/>
            <a:ext cx="53288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2: ULDS Rear Suspension</a:t>
            </a:r>
            <a:endParaRPr lang="en-US" sz="1000">
              <a:cs typeface="Arial"/>
            </a:endParaRPr>
          </a:p>
        </p:txBody>
      </p:sp>
      <p:pic>
        <p:nvPicPr>
          <p:cNvPr id="11" name="Audio 10">
            <a:hlinkClick r:id="" action="ppaction://media"/>
            <a:extLst>
              <a:ext uri="{FF2B5EF4-FFF2-40B4-BE49-F238E27FC236}">
                <a16:creationId xmlns:a16="http://schemas.microsoft.com/office/drawing/2014/main" id="{9B25B3E5-D5A0-455D-B56C-D23145704C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785022425"/>
      </p:ext>
    </p:extLst>
  </p:cSld>
  <p:clrMapOvr>
    <a:masterClrMapping/>
  </p:clrMapOvr>
  <mc:AlternateContent xmlns:mc="http://schemas.openxmlformats.org/markup-compatibility/2006">
    <mc:Choice xmlns:p14="http://schemas.microsoft.com/office/powerpoint/2010/main" Requires="p14">
      <p:transition spd="slow" p14:dur="2000" advTm="56640"/>
    </mc:Choice>
    <mc:Fallback>
      <p:transition spd="slow" advTm="5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Design Description Drivetrain 4WD System </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eaLnBrk="1" hangingPunct="1"/>
            <a:endParaRPr lang="en-US" altLang="en-US">
              <a:cs typeface="Arial" panose="020B0604020202020204" pitchFamily="34" charset="0"/>
            </a:endParaRPr>
          </a:p>
          <a:p>
            <a:pPr marL="382270" lvl="4" indent="0" eaLnBrk="1" hangingPunct="1">
              <a:buFont typeface="Arial" panose="020B0604020202020204" pitchFamily="34" charset="0"/>
              <a:buNone/>
            </a:pPr>
            <a:endParaRPr lang="en-US" altLang="en-US">
              <a:cs typeface="Arial" panose="020B0604020202020204" pitchFamily="34" charset="0"/>
            </a:endParaRPr>
          </a:p>
          <a:p>
            <a:pPr marL="0" indent="0"/>
            <a:endParaRPr lang="en-US" altLang="en-US"/>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5</a:t>
            </a:fld>
            <a:endParaRPr lang="en-US" altLang="en-US"/>
          </a:p>
        </p:txBody>
      </p:sp>
      <p:sp>
        <p:nvSpPr>
          <p:cNvPr id="6" name="TextBox 1">
            <a:extLst>
              <a:ext uri="{FF2B5EF4-FFF2-40B4-BE49-F238E27FC236}">
                <a16:creationId xmlns:a16="http://schemas.microsoft.com/office/drawing/2014/main" id="{8782E525-D964-4CAF-B1FC-89B9F4279BA2}"/>
              </a:ext>
            </a:extLst>
          </p:cNvPr>
          <p:cNvSpPr txBox="1"/>
          <p:nvPr/>
        </p:nvSpPr>
        <p:spPr>
          <a:xfrm>
            <a:off x="361682" y="951277"/>
            <a:ext cx="6096000" cy="210826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4" indent="-285750">
              <a:spcAft>
                <a:spcPts val="300"/>
              </a:spcAft>
              <a:buFont typeface="Arial"/>
              <a:buChar char="•"/>
              <a:tabLst>
                <a:tab pos="0" algn="l"/>
                <a:tab pos="182563" algn="l"/>
              </a:tabLst>
            </a:pPr>
            <a:r>
              <a:rPr lang="en-US" sz="1400">
                <a:ea typeface="MS PGothic"/>
              </a:rPr>
              <a:t>Chain drive off the output shaft on gear box:​</a:t>
            </a:r>
            <a:endParaRPr lang="en-US" sz="1400">
              <a:ea typeface="MS PGothic"/>
              <a:cs typeface="Arial"/>
            </a:endParaRPr>
          </a:p>
          <a:p>
            <a:pPr marL="285750" lvl="4" indent="-285750">
              <a:spcAft>
                <a:spcPts val="300"/>
              </a:spcAft>
              <a:buFont typeface="Arial"/>
              <a:buChar char="•"/>
              <a:tabLst>
                <a:tab pos="0" algn="l"/>
                <a:tab pos="182563" algn="l"/>
              </a:tabLst>
            </a:pPr>
            <a:r>
              <a:rPr lang="en-US" sz="1400">
                <a:ea typeface="MS PGothic"/>
              </a:rPr>
              <a:t>Extra points in competition​</a:t>
            </a:r>
            <a:endParaRPr lang="en-US" sz="1400">
              <a:ea typeface="MS PGothic"/>
              <a:cs typeface="Arial"/>
            </a:endParaRPr>
          </a:p>
          <a:p>
            <a:pPr marL="285750" lvl="4" indent="-285750">
              <a:spcAft>
                <a:spcPts val="300"/>
              </a:spcAft>
              <a:buFont typeface="Arial"/>
              <a:buChar char="•"/>
              <a:tabLst>
                <a:tab pos="0" algn="l"/>
                <a:tab pos="182563" algn="l"/>
              </a:tabLst>
            </a:pPr>
            <a:r>
              <a:rPr lang="en-US" sz="1400">
                <a:ea typeface="MS PGothic"/>
              </a:rPr>
              <a:t>2 chains with an intermediate shaft positioned behind firewall</a:t>
            </a:r>
            <a:endParaRPr lang="en-US" sz="1400">
              <a:ea typeface="MS PGothic"/>
              <a:cs typeface="Arial"/>
            </a:endParaRPr>
          </a:p>
          <a:p>
            <a:pPr marL="285750" lvl="4" indent="-285750">
              <a:spcAft>
                <a:spcPts val="300"/>
              </a:spcAft>
              <a:buFont typeface="Arial"/>
              <a:buChar char="•"/>
              <a:tabLst>
                <a:tab pos="0" algn="l"/>
                <a:tab pos="182563" algn="l"/>
              </a:tabLst>
            </a:pPr>
            <a:r>
              <a:rPr lang="en-US" sz="1400">
                <a:ea typeface="MS PGothic"/>
              </a:rPr>
              <a:t>Maneuverable Pillow Block Clamps for tension adjustment</a:t>
            </a:r>
            <a:endParaRPr lang="en-US" sz="1400">
              <a:ea typeface="MS PGothic"/>
              <a:cs typeface="Arial"/>
            </a:endParaRPr>
          </a:p>
          <a:p>
            <a:pPr marL="285750" lvl="4" indent="-285750">
              <a:spcAft>
                <a:spcPts val="300"/>
              </a:spcAft>
              <a:buFont typeface="Arial"/>
              <a:buChar char="•"/>
              <a:tabLst>
                <a:tab pos="0" algn="l"/>
                <a:tab pos="182563" algn="l"/>
              </a:tabLst>
            </a:pPr>
            <a:r>
              <a:rPr lang="en-US" sz="1400">
                <a:ea typeface="MS PGothic"/>
              </a:rPr>
              <a:t>Sprag clutches used in front hubs to maintain turning radius and allow free spin​</a:t>
            </a:r>
            <a:endParaRPr lang="en-US" sz="1400">
              <a:ea typeface="MS PGothic"/>
              <a:cs typeface="Arial"/>
            </a:endParaRPr>
          </a:p>
          <a:p>
            <a:pPr marL="285750" lvl="4" indent="-285750">
              <a:spcAft>
                <a:spcPts val="300"/>
              </a:spcAft>
              <a:buFont typeface="Arial"/>
              <a:buChar char="•"/>
              <a:tabLst>
                <a:tab pos="0" algn="l"/>
                <a:tab pos="182563" algn="l"/>
              </a:tabLst>
            </a:pPr>
            <a:r>
              <a:rPr lang="en-US" sz="1400">
                <a:ea typeface="MS PGothic"/>
              </a:rPr>
              <a:t>Front shaft underdriven so front tires only engage when rear tires slip. ​</a:t>
            </a:r>
            <a:endParaRPr lang="en-US" sz="1400">
              <a:ea typeface="MS PGothic"/>
              <a:cs typeface="Arial"/>
            </a:endParaRPr>
          </a:p>
          <a:p>
            <a:pPr algn="l" rtl="0" fontAlgn="base"/>
            <a:endParaRPr lang="en-US" b="0" i="0">
              <a:effectLst/>
              <a:latin typeface="Arial" panose="020B0604020202020204" pitchFamily="34" charset="0"/>
              <a:cs typeface="Arial"/>
            </a:endParaRPr>
          </a:p>
        </p:txBody>
      </p:sp>
      <p:pic>
        <p:nvPicPr>
          <p:cNvPr id="2" name="Picture 2">
            <a:extLst>
              <a:ext uri="{FF2B5EF4-FFF2-40B4-BE49-F238E27FC236}">
                <a16:creationId xmlns:a16="http://schemas.microsoft.com/office/drawing/2014/main" id="{6C15C075-13F5-428F-BDD3-8F9990EAF935}"/>
              </a:ext>
            </a:extLst>
          </p:cNvPr>
          <p:cNvPicPr>
            <a:picLocks noChangeAspect="1"/>
          </p:cNvPicPr>
          <p:nvPr/>
        </p:nvPicPr>
        <p:blipFill>
          <a:blip r:embed="rId4"/>
          <a:stretch>
            <a:fillRect/>
          </a:stretch>
        </p:blipFill>
        <p:spPr>
          <a:xfrm>
            <a:off x="3113554" y="2741775"/>
            <a:ext cx="2743200" cy="1702922"/>
          </a:xfrm>
          <a:prstGeom prst="rect">
            <a:avLst/>
          </a:prstGeom>
          <a:ln w="6350">
            <a:solidFill>
              <a:schemeClr val="tx1"/>
            </a:solidFill>
          </a:ln>
        </p:spPr>
      </p:pic>
      <p:sp>
        <p:nvSpPr>
          <p:cNvPr id="5" name="TextBox 4">
            <a:extLst>
              <a:ext uri="{FF2B5EF4-FFF2-40B4-BE49-F238E27FC236}">
                <a16:creationId xmlns:a16="http://schemas.microsoft.com/office/drawing/2014/main" id="{9A900332-D8FE-4EEA-BF8E-F887C179BB40}"/>
              </a:ext>
            </a:extLst>
          </p:cNvPr>
          <p:cNvSpPr txBox="1"/>
          <p:nvPr/>
        </p:nvSpPr>
        <p:spPr>
          <a:xfrm>
            <a:off x="3094994" y="4443203"/>
            <a:ext cx="27372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4: drivetrain CAD model</a:t>
            </a:r>
            <a:endParaRPr lang="en-US" sz="1000">
              <a:cs typeface="Arial"/>
            </a:endParaRPr>
          </a:p>
        </p:txBody>
      </p:sp>
      <p:pic>
        <p:nvPicPr>
          <p:cNvPr id="8" name="Picture 8">
            <a:extLst>
              <a:ext uri="{FF2B5EF4-FFF2-40B4-BE49-F238E27FC236}">
                <a16:creationId xmlns:a16="http://schemas.microsoft.com/office/drawing/2014/main" id="{7479C97D-7762-41CC-9847-82E94474676D}"/>
              </a:ext>
            </a:extLst>
          </p:cNvPr>
          <p:cNvPicPr>
            <a:picLocks noChangeAspect="1"/>
          </p:cNvPicPr>
          <p:nvPr/>
        </p:nvPicPr>
        <p:blipFill>
          <a:blip r:embed="rId5"/>
          <a:stretch>
            <a:fillRect/>
          </a:stretch>
        </p:blipFill>
        <p:spPr>
          <a:xfrm>
            <a:off x="6410536" y="1030471"/>
            <a:ext cx="2356596" cy="2793305"/>
          </a:xfrm>
          <a:prstGeom prst="rect">
            <a:avLst/>
          </a:prstGeom>
        </p:spPr>
      </p:pic>
      <p:pic>
        <p:nvPicPr>
          <p:cNvPr id="9" name="Picture 9" descr="A picture containing indoor, dirty&#10;&#10;Description automatically generated">
            <a:extLst>
              <a:ext uri="{FF2B5EF4-FFF2-40B4-BE49-F238E27FC236}">
                <a16:creationId xmlns:a16="http://schemas.microsoft.com/office/drawing/2014/main" id="{5C8CA370-99E4-4B0E-ABF4-5A057DA6DB0A}"/>
              </a:ext>
            </a:extLst>
          </p:cNvPr>
          <p:cNvPicPr>
            <a:picLocks noChangeAspect="1"/>
          </p:cNvPicPr>
          <p:nvPr/>
        </p:nvPicPr>
        <p:blipFill>
          <a:blip r:embed="rId6"/>
          <a:stretch>
            <a:fillRect/>
          </a:stretch>
        </p:blipFill>
        <p:spPr>
          <a:xfrm>
            <a:off x="845063" y="2721079"/>
            <a:ext cx="1835524" cy="1660968"/>
          </a:xfrm>
          <a:prstGeom prst="rect">
            <a:avLst/>
          </a:prstGeom>
        </p:spPr>
      </p:pic>
      <p:sp>
        <p:nvSpPr>
          <p:cNvPr id="10" name="TextBox 9">
            <a:extLst>
              <a:ext uri="{FF2B5EF4-FFF2-40B4-BE49-F238E27FC236}">
                <a16:creationId xmlns:a16="http://schemas.microsoft.com/office/drawing/2014/main" id="{96FC5460-422B-42CF-A1FD-D0AFB921E0D0}"/>
              </a:ext>
            </a:extLst>
          </p:cNvPr>
          <p:cNvSpPr txBox="1"/>
          <p:nvPr/>
        </p:nvSpPr>
        <p:spPr>
          <a:xfrm>
            <a:off x="866775" y="4377718"/>
            <a:ext cx="19157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ea typeface="MS PGothic"/>
                <a:cs typeface="Arial"/>
              </a:rPr>
              <a:t>Figure 3: front driveline mount</a:t>
            </a:r>
            <a:endParaRPr lang="en-US" sz="1000">
              <a:cs typeface="Arial"/>
            </a:endParaRPr>
          </a:p>
        </p:txBody>
      </p:sp>
      <p:sp>
        <p:nvSpPr>
          <p:cNvPr id="11" name="TextBox 10">
            <a:extLst>
              <a:ext uri="{FF2B5EF4-FFF2-40B4-BE49-F238E27FC236}">
                <a16:creationId xmlns:a16="http://schemas.microsoft.com/office/drawing/2014/main" id="{6877E418-9C97-4CB3-B49F-1B2BFBE871C4}"/>
              </a:ext>
            </a:extLst>
          </p:cNvPr>
          <p:cNvSpPr txBox="1"/>
          <p:nvPr/>
        </p:nvSpPr>
        <p:spPr>
          <a:xfrm>
            <a:off x="6411935" y="3820575"/>
            <a:ext cx="23562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5: front driveline</a:t>
            </a:r>
            <a:endParaRPr lang="en-US" sz="1000">
              <a:cs typeface="Arial" panose="020B0604020202020204" pitchFamily="34" charset="0"/>
            </a:endParaRPr>
          </a:p>
        </p:txBody>
      </p:sp>
      <p:sp>
        <p:nvSpPr>
          <p:cNvPr id="3" name="TextBox 2">
            <a:extLst>
              <a:ext uri="{FF2B5EF4-FFF2-40B4-BE49-F238E27FC236}">
                <a16:creationId xmlns:a16="http://schemas.microsoft.com/office/drawing/2014/main" id="{A0A6C9D7-05E1-434E-8798-8F657779E56C}"/>
              </a:ext>
            </a:extLst>
          </p:cNvPr>
          <p:cNvSpPr txBox="1"/>
          <p:nvPr/>
        </p:nvSpPr>
        <p:spPr>
          <a:xfrm>
            <a:off x="7959749" y="4872878"/>
            <a:ext cx="7667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Emily Kasarjian </a:t>
            </a:r>
            <a:endParaRPr lang="en-US" sz="600">
              <a:cs typeface="Arial"/>
            </a:endParaRPr>
          </a:p>
        </p:txBody>
      </p:sp>
      <p:pic>
        <p:nvPicPr>
          <p:cNvPr id="14" name="Audio 13">
            <a:hlinkClick r:id="" action="ppaction://media"/>
            <a:extLst>
              <a:ext uri="{FF2B5EF4-FFF2-40B4-BE49-F238E27FC236}">
                <a16:creationId xmlns:a16="http://schemas.microsoft.com/office/drawing/2014/main" id="{DAF8FA68-86B7-4FD6-B411-8208B1079C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771858840"/>
      </p:ext>
    </p:extLst>
  </p:cSld>
  <p:clrMapOvr>
    <a:masterClrMapping/>
  </p:clrMapOvr>
  <mc:AlternateContent xmlns:mc="http://schemas.openxmlformats.org/markup-compatibility/2006">
    <mc:Choice xmlns:p14="http://schemas.microsoft.com/office/powerpoint/2010/main" Requires="p14">
      <p:transition spd="slow" p14:dur="2000" advTm="77054"/>
    </mc:Choice>
    <mc:Fallback>
      <p:transition spd="slow" advTm="7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Design Description Drivetrain Gear Reduction Box </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1752601"/>
          </a:xfrm>
        </p:spPr>
        <p:txBody>
          <a:bodyPr/>
          <a:lstStyle/>
          <a:p>
            <a:pPr marL="0" indent="0" eaLnBrk="1" hangingPunct="1"/>
            <a:endParaRPr lang="en-US" altLang="en-US">
              <a:cs typeface="Arial" panose="020B0604020202020204" pitchFamily="34" charset="0"/>
            </a:endParaRPr>
          </a:p>
          <a:p>
            <a:pPr marL="382270" lvl="4" indent="0" eaLnBrk="1" hangingPunct="1">
              <a:buFont typeface="Arial" panose="020B0604020202020204" pitchFamily="34" charset="0"/>
              <a:buNone/>
            </a:pPr>
            <a:endParaRPr lang="en-US" altLang="en-US">
              <a:cs typeface="Arial" panose="020B0604020202020204" pitchFamily="34" charset="0"/>
            </a:endParaRPr>
          </a:p>
          <a:p>
            <a:pPr marL="0" indent="0"/>
            <a:endParaRPr lang="en-US" altLang="en-US"/>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6</a:t>
            </a:fld>
            <a:endParaRPr lang="en-US" altLang="en-US"/>
          </a:p>
        </p:txBody>
      </p:sp>
      <p:sp>
        <p:nvSpPr>
          <p:cNvPr id="6" name="TextBox 1">
            <a:extLst>
              <a:ext uri="{FF2B5EF4-FFF2-40B4-BE49-F238E27FC236}">
                <a16:creationId xmlns:a16="http://schemas.microsoft.com/office/drawing/2014/main" id="{8782E525-D964-4CAF-B1FC-89B9F4279BA2}"/>
              </a:ext>
            </a:extLst>
          </p:cNvPr>
          <p:cNvSpPr txBox="1"/>
          <p:nvPr/>
        </p:nvSpPr>
        <p:spPr>
          <a:xfrm>
            <a:off x="157804" y="792455"/>
            <a:ext cx="9141758" cy="20928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0"/>
              </a:spcBef>
              <a:spcAft>
                <a:spcPts val="0"/>
              </a:spcAft>
              <a:buFont typeface="Arial,Sans-Serif"/>
              <a:buChar char="•"/>
              <a:tabLst>
                <a:tab pos="0" algn="l"/>
                <a:tab pos="182563" algn="l"/>
              </a:tabLst>
            </a:pPr>
            <a:r>
              <a:rPr lang="en-US" sz="1400">
                <a:ea typeface="MS PGothic"/>
                <a:cs typeface="Arial"/>
              </a:rPr>
              <a:t>Double reduction to yield an 8:1 ratio</a:t>
            </a:r>
          </a:p>
          <a:p>
            <a:pPr marL="285750" indent="-285750">
              <a:spcBef>
                <a:spcPts val="0"/>
              </a:spcBef>
              <a:spcAft>
                <a:spcPts val="0"/>
              </a:spcAft>
              <a:buFont typeface="Arial,Sans-Serif"/>
              <a:buChar char="•"/>
              <a:tabLst>
                <a:tab pos="0" algn="l"/>
                <a:tab pos="182563" algn="l"/>
              </a:tabLst>
            </a:pPr>
            <a:r>
              <a:rPr lang="en-US" sz="1400">
                <a:ea typeface="MS PGothic"/>
              </a:rPr>
              <a:t>The gear reduction is an optimized ratio based off data collected from endurance competition </a:t>
            </a:r>
            <a:endParaRPr lang="en-US" sz="1400">
              <a:ea typeface="MS PGothic"/>
              <a:cs typeface="Arial"/>
            </a:endParaRPr>
          </a:p>
          <a:p>
            <a:pPr marL="285750" indent="-285750">
              <a:spcBef>
                <a:spcPts val="0"/>
              </a:spcBef>
              <a:spcAft>
                <a:spcPts val="0"/>
              </a:spcAft>
              <a:buFont typeface="Arial,Sans-Serif"/>
              <a:buChar char="•"/>
              <a:tabLst>
                <a:tab pos="0" algn="l"/>
                <a:tab pos="182563" algn="l"/>
              </a:tabLst>
            </a:pPr>
            <a:r>
              <a:rPr lang="en-US" sz="1400">
                <a:ea typeface="MS PGothic"/>
                <a:cs typeface="Arial"/>
              </a:rPr>
              <a:t>System designed for 25-hour life cycle to decrease face width and reduce inertia   </a:t>
            </a:r>
            <a:endParaRPr lang="en-US" sz="1400">
              <a:ea typeface="MS PGothic"/>
            </a:endParaRPr>
          </a:p>
          <a:p>
            <a:pPr marL="285750" indent="-285750">
              <a:spcBef>
                <a:spcPts val="0"/>
              </a:spcBef>
              <a:spcAft>
                <a:spcPts val="0"/>
              </a:spcAft>
              <a:buFont typeface="Arial,Sans-Serif"/>
              <a:buChar char="•"/>
              <a:tabLst>
                <a:tab pos="0" algn="l"/>
                <a:tab pos="182563" algn="l"/>
              </a:tabLst>
            </a:pPr>
            <a:r>
              <a:rPr lang="en-US" sz="1400">
                <a:ea typeface="MS PGothic"/>
              </a:rPr>
              <a:t>The ratio was selected based on the modal competition speed </a:t>
            </a:r>
            <a:endParaRPr lang="en-US"/>
          </a:p>
          <a:p>
            <a:pPr marL="285750" indent="-285750">
              <a:spcBef>
                <a:spcPts val="0"/>
              </a:spcBef>
              <a:spcAft>
                <a:spcPts val="0"/>
              </a:spcAft>
              <a:buFont typeface="Arial,Sans-Serif"/>
              <a:buChar char="•"/>
              <a:tabLst>
                <a:tab pos="0" algn="l"/>
                <a:tab pos="182563" algn="l"/>
              </a:tabLst>
            </a:pPr>
            <a:r>
              <a:rPr lang="en-US" sz="1400">
                <a:ea typeface="MS PGothic"/>
              </a:rPr>
              <a:t>Internal gear shapes were produced using topology optimization and further evaluated using finite element analysis. </a:t>
            </a:r>
          </a:p>
          <a:p>
            <a:pPr marL="285750" indent="-285750">
              <a:spcBef>
                <a:spcPts val="0"/>
              </a:spcBef>
              <a:spcAft>
                <a:spcPts val="0"/>
              </a:spcAft>
              <a:buFont typeface="Arial,Sans-Serif"/>
              <a:buChar char="•"/>
              <a:tabLst>
                <a:tab pos="0" algn="l"/>
                <a:tab pos="182563" algn="l"/>
              </a:tabLst>
            </a:pPr>
            <a:r>
              <a:rPr lang="en-US" sz="1400">
                <a:ea typeface="MS PGothic"/>
                <a:cs typeface="Arial"/>
              </a:rPr>
              <a:t>Gears made from 9310 case carburized .02" depth at 63 HRC </a:t>
            </a:r>
          </a:p>
          <a:p>
            <a:pPr marL="285750" indent="-285750">
              <a:spcBef>
                <a:spcPts val="0"/>
              </a:spcBef>
              <a:spcAft>
                <a:spcPts val="0"/>
              </a:spcAft>
              <a:buFont typeface="Arial,Sans-Serif"/>
              <a:buChar char="•"/>
              <a:tabLst>
                <a:tab pos="0" algn="l"/>
                <a:tab pos="182563" algn="l"/>
              </a:tabLst>
            </a:pPr>
            <a:r>
              <a:rPr lang="en-US" sz="1400">
                <a:ea typeface="MS PGothic"/>
              </a:rPr>
              <a:t>Shafts constructed of 4340M through hardened to 52 HRC </a:t>
            </a:r>
            <a:endParaRPr lang="en-US" sz="1400" b="0" i="0">
              <a:effectLst/>
              <a:latin typeface="Arial" panose="020B0604020202020204" pitchFamily="34" charset="0"/>
              <a:ea typeface="MS PGothic"/>
              <a:cs typeface="Arial"/>
            </a:endParaRPr>
          </a:p>
          <a:p>
            <a:endParaRPr lang="en-US">
              <a:latin typeface="Arial" panose="020B0604020202020204" pitchFamily="34" charset="0"/>
              <a:cs typeface="Arial"/>
            </a:endParaRPr>
          </a:p>
        </p:txBody>
      </p:sp>
      <p:pic>
        <p:nvPicPr>
          <p:cNvPr id="2" name="Picture 2" descr="A picture containing motorcycle, outdoor, engine&#10;&#10;Description automatically generated">
            <a:extLst>
              <a:ext uri="{FF2B5EF4-FFF2-40B4-BE49-F238E27FC236}">
                <a16:creationId xmlns:a16="http://schemas.microsoft.com/office/drawing/2014/main" id="{415C4D3C-F5D9-408D-A893-2B99D68CFA0B}"/>
              </a:ext>
            </a:extLst>
          </p:cNvPr>
          <p:cNvPicPr>
            <a:picLocks noChangeAspect="1"/>
          </p:cNvPicPr>
          <p:nvPr/>
        </p:nvPicPr>
        <p:blipFill>
          <a:blip r:embed="rId4"/>
          <a:stretch>
            <a:fillRect/>
          </a:stretch>
        </p:blipFill>
        <p:spPr>
          <a:xfrm>
            <a:off x="899107" y="2636076"/>
            <a:ext cx="2897981" cy="1880506"/>
          </a:xfrm>
          <a:prstGeom prst="rect">
            <a:avLst/>
          </a:prstGeom>
        </p:spPr>
      </p:pic>
      <p:sp>
        <p:nvSpPr>
          <p:cNvPr id="8" name="TextBox 1">
            <a:extLst>
              <a:ext uri="{FF2B5EF4-FFF2-40B4-BE49-F238E27FC236}">
                <a16:creationId xmlns:a16="http://schemas.microsoft.com/office/drawing/2014/main" id="{13DD2E9B-A8AF-4CA2-8274-75EFC98B9DC9}"/>
              </a:ext>
            </a:extLst>
          </p:cNvPr>
          <p:cNvSpPr txBox="1"/>
          <p:nvPr/>
        </p:nvSpPr>
        <p:spPr>
          <a:xfrm>
            <a:off x="8106611" y="6408778"/>
            <a:ext cx="2146852" cy="27700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rgbClr val="FFFFFF"/>
                </a:solidFill>
                <a:effectLst/>
                <a:latin typeface="Calibri" panose="020F0502020204030204" pitchFamily="34" charset="0"/>
              </a:rPr>
              <a:t>Figure 10: Gearbox Design</a:t>
            </a:r>
            <a:r>
              <a:rPr lang="en-US" sz="1200" b="0" i="0">
                <a:solidFill>
                  <a:srgbClr val="000000"/>
                </a:solidFill>
                <a:effectLst/>
                <a:latin typeface="Calibri" panose="020F0502020204030204" pitchFamily="34" charset="0"/>
              </a:rPr>
              <a:t>​</a:t>
            </a:r>
            <a:endParaRPr lang="en-US" sz="1200"/>
          </a:p>
        </p:txBody>
      </p:sp>
      <p:sp>
        <p:nvSpPr>
          <p:cNvPr id="9" name="TextBox 1">
            <a:extLst>
              <a:ext uri="{FF2B5EF4-FFF2-40B4-BE49-F238E27FC236}">
                <a16:creationId xmlns:a16="http://schemas.microsoft.com/office/drawing/2014/main" id="{13DD2E9B-A8AF-4CA2-8274-75EFC98B9DC9}"/>
              </a:ext>
            </a:extLst>
          </p:cNvPr>
          <p:cNvSpPr txBox="1"/>
          <p:nvPr/>
        </p:nvSpPr>
        <p:spPr>
          <a:xfrm>
            <a:off x="8249486" y="6551653"/>
            <a:ext cx="2146852" cy="27700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rgbClr val="FFFFFF"/>
                </a:solidFill>
                <a:effectLst/>
                <a:latin typeface="Calibri" panose="020F0502020204030204" pitchFamily="34" charset="0"/>
              </a:rPr>
              <a:t>Figure 10: Gearbox Design</a:t>
            </a:r>
            <a:r>
              <a:rPr lang="en-US" sz="1200" b="0" i="0">
                <a:solidFill>
                  <a:srgbClr val="000000"/>
                </a:solidFill>
                <a:effectLst/>
                <a:latin typeface="Calibri" panose="020F0502020204030204" pitchFamily="34" charset="0"/>
              </a:rPr>
              <a:t>​</a:t>
            </a:r>
            <a:endParaRPr lang="en-US" sz="1200"/>
          </a:p>
        </p:txBody>
      </p:sp>
      <p:sp>
        <p:nvSpPr>
          <p:cNvPr id="10" name="TextBox 1">
            <a:extLst>
              <a:ext uri="{FF2B5EF4-FFF2-40B4-BE49-F238E27FC236}">
                <a16:creationId xmlns:a16="http://schemas.microsoft.com/office/drawing/2014/main" id="{37D461E1-C6F1-416D-BCE8-73EA7A27B355}"/>
              </a:ext>
            </a:extLst>
          </p:cNvPr>
          <p:cNvSpPr txBox="1"/>
          <p:nvPr/>
        </p:nvSpPr>
        <p:spPr>
          <a:xfrm>
            <a:off x="8106611" y="6408778"/>
            <a:ext cx="2146852" cy="27700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chemeClr val="bg1"/>
                </a:solidFill>
                <a:effectLst/>
                <a:latin typeface="Calibri"/>
                <a:cs typeface="Calibri"/>
              </a:rPr>
              <a:t>Figure 10: Gearbox Design</a:t>
            </a:r>
            <a:r>
              <a:rPr lang="en-US" sz="1200" b="0" i="0">
                <a:solidFill>
                  <a:schemeClr val="bg1"/>
                </a:solidFill>
                <a:effectLst/>
                <a:latin typeface="Calibri"/>
                <a:cs typeface="Calibri"/>
              </a:rPr>
              <a:t>​</a:t>
            </a:r>
            <a:endParaRPr lang="en-US" sz="1200">
              <a:solidFill>
                <a:schemeClr val="bg1"/>
              </a:solidFill>
              <a:latin typeface="Calibri"/>
              <a:cs typeface="Calibri"/>
            </a:endParaRPr>
          </a:p>
        </p:txBody>
      </p:sp>
      <p:sp>
        <p:nvSpPr>
          <p:cNvPr id="11" name="TextBox 1">
            <a:extLst>
              <a:ext uri="{FF2B5EF4-FFF2-40B4-BE49-F238E27FC236}">
                <a16:creationId xmlns:a16="http://schemas.microsoft.com/office/drawing/2014/main" id="{37D461E1-C6F1-416D-BCE8-73EA7A27B355}"/>
              </a:ext>
            </a:extLst>
          </p:cNvPr>
          <p:cNvSpPr txBox="1"/>
          <p:nvPr/>
        </p:nvSpPr>
        <p:spPr>
          <a:xfrm>
            <a:off x="8249486" y="6551653"/>
            <a:ext cx="2146852" cy="27700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chemeClr val="bg1"/>
                </a:solidFill>
                <a:effectLst/>
                <a:latin typeface="Calibri"/>
                <a:cs typeface="Calibri"/>
              </a:rPr>
              <a:t>Figure 10: Gearbox Design</a:t>
            </a:r>
            <a:r>
              <a:rPr lang="en-US" sz="1200" b="0" i="0">
                <a:solidFill>
                  <a:schemeClr val="bg1"/>
                </a:solidFill>
                <a:effectLst/>
                <a:latin typeface="Calibri"/>
                <a:cs typeface="Calibri"/>
              </a:rPr>
              <a:t>​</a:t>
            </a:r>
            <a:endParaRPr lang="en-US" sz="1200">
              <a:solidFill>
                <a:schemeClr val="bg1"/>
              </a:solidFill>
              <a:latin typeface="Calibri"/>
              <a:cs typeface="Calibri"/>
            </a:endParaRPr>
          </a:p>
        </p:txBody>
      </p:sp>
      <p:sp>
        <p:nvSpPr>
          <p:cNvPr id="12" name="TextBox 1">
            <a:extLst>
              <a:ext uri="{FF2B5EF4-FFF2-40B4-BE49-F238E27FC236}">
                <a16:creationId xmlns:a16="http://schemas.microsoft.com/office/drawing/2014/main" id="{F176CFA1-E844-4DC4-8CB8-E7B607260CAE}"/>
              </a:ext>
            </a:extLst>
          </p:cNvPr>
          <p:cNvSpPr txBox="1"/>
          <p:nvPr/>
        </p:nvSpPr>
        <p:spPr>
          <a:xfrm>
            <a:off x="8106611" y="6408778"/>
            <a:ext cx="2146852" cy="27700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chemeClr val="bg1"/>
                </a:solidFill>
                <a:effectLst/>
                <a:latin typeface="Calibri"/>
                <a:cs typeface="Calibri"/>
              </a:rPr>
              <a:t>Figure 10: Gearbox Design</a:t>
            </a:r>
            <a:r>
              <a:rPr lang="en-US" sz="1200" b="0" i="0">
                <a:solidFill>
                  <a:schemeClr val="bg1"/>
                </a:solidFill>
                <a:effectLst/>
                <a:latin typeface="Calibri"/>
                <a:cs typeface="Calibri"/>
              </a:rPr>
              <a:t>​</a:t>
            </a:r>
            <a:endParaRPr lang="en-US" sz="1200">
              <a:solidFill>
                <a:schemeClr val="bg1"/>
              </a:solidFill>
              <a:latin typeface="Calibri"/>
              <a:cs typeface="Calibri"/>
            </a:endParaRPr>
          </a:p>
        </p:txBody>
      </p:sp>
      <p:pic>
        <p:nvPicPr>
          <p:cNvPr id="3" name="Picture 4">
            <a:extLst>
              <a:ext uri="{FF2B5EF4-FFF2-40B4-BE49-F238E27FC236}">
                <a16:creationId xmlns:a16="http://schemas.microsoft.com/office/drawing/2014/main" id="{F89D46F5-790A-4627-88C9-94DFE2E32659}"/>
              </a:ext>
            </a:extLst>
          </p:cNvPr>
          <p:cNvPicPr>
            <a:picLocks noChangeAspect="1"/>
          </p:cNvPicPr>
          <p:nvPr/>
        </p:nvPicPr>
        <p:blipFill>
          <a:blip r:embed="rId5"/>
          <a:stretch>
            <a:fillRect/>
          </a:stretch>
        </p:blipFill>
        <p:spPr>
          <a:xfrm>
            <a:off x="5286462" y="2661869"/>
            <a:ext cx="2939653" cy="1854424"/>
          </a:xfrm>
          <a:prstGeom prst="rect">
            <a:avLst/>
          </a:prstGeom>
        </p:spPr>
      </p:pic>
      <p:sp>
        <p:nvSpPr>
          <p:cNvPr id="13" name="TextBox 12">
            <a:extLst>
              <a:ext uri="{FF2B5EF4-FFF2-40B4-BE49-F238E27FC236}">
                <a16:creationId xmlns:a16="http://schemas.microsoft.com/office/drawing/2014/main" id="{4DC52404-490A-4B8C-8EC2-168EE8FFE852}"/>
              </a:ext>
            </a:extLst>
          </p:cNvPr>
          <p:cNvSpPr txBox="1"/>
          <p:nvPr/>
        </p:nvSpPr>
        <p:spPr>
          <a:xfrm>
            <a:off x="7921228" y="4871477"/>
            <a:ext cx="7667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Tyler Trebilcock </a:t>
            </a:r>
            <a:endParaRPr lang="en-US" sz="600">
              <a:cs typeface="Arial"/>
            </a:endParaRPr>
          </a:p>
        </p:txBody>
      </p:sp>
      <p:sp>
        <p:nvSpPr>
          <p:cNvPr id="5" name="TextBox 4">
            <a:extLst>
              <a:ext uri="{FF2B5EF4-FFF2-40B4-BE49-F238E27FC236}">
                <a16:creationId xmlns:a16="http://schemas.microsoft.com/office/drawing/2014/main" id="{FBA065E2-4F9E-4F82-8E80-F1EB860BC018}"/>
              </a:ext>
            </a:extLst>
          </p:cNvPr>
          <p:cNvSpPr txBox="1"/>
          <p:nvPr/>
        </p:nvSpPr>
        <p:spPr>
          <a:xfrm>
            <a:off x="897392" y="4506686"/>
            <a:ext cx="28979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6: Engine and Gearbox</a:t>
            </a:r>
            <a:endParaRPr lang="en-US" sz="1000">
              <a:cs typeface="Arial"/>
            </a:endParaRPr>
          </a:p>
        </p:txBody>
      </p:sp>
      <p:sp>
        <p:nvSpPr>
          <p:cNvPr id="7" name="TextBox 6">
            <a:extLst>
              <a:ext uri="{FF2B5EF4-FFF2-40B4-BE49-F238E27FC236}">
                <a16:creationId xmlns:a16="http://schemas.microsoft.com/office/drawing/2014/main" id="{0A3217B9-7469-4767-8DB3-AF8FB0B0C069}"/>
              </a:ext>
            </a:extLst>
          </p:cNvPr>
          <p:cNvSpPr txBox="1"/>
          <p:nvPr/>
        </p:nvSpPr>
        <p:spPr>
          <a:xfrm>
            <a:off x="5286544" y="4506686"/>
            <a:ext cx="2939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7: Gearbox Cutaway View</a:t>
            </a:r>
            <a:endParaRPr lang="en-US" sz="1000">
              <a:cs typeface="Arial"/>
            </a:endParaRPr>
          </a:p>
        </p:txBody>
      </p:sp>
      <p:pic>
        <p:nvPicPr>
          <p:cNvPr id="16" name="Audio 15">
            <a:hlinkClick r:id="" action="ppaction://media"/>
            <a:extLst>
              <a:ext uri="{FF2B5EF4-FFF2-40B4-BE49-F238E27FC236}">
                <a16:creationId xmlns:a16="http://schemas.microsoft.com/office/drawing/2014/main" id="{5BD04EDF-FC1C-43A7-8C6D-C13FE259F3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06564030"/>
      </p:ext>
    </p:extLst>
  </p:cSld>
  <p:clrMapOvr>
    <a:masterClrMapping/>
  </p:clrMapOvr>
  <mc:AlternateContent xmlns:mc="http://schemas.openxmlformats.org/markup-compatibility/2006">
    <mc:Choice xmlns:p14="http://schemas.microsoft.com/office/powerpoint/2010/main" Requires="p14">
      <p:transition spd="slow" p14:dur="2000" advTm="73311"/>
    </mc:Choice>
    <mc:Fallback>
      <p:transition spd="slow" advTm="7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Design Description Frame </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285750" indent="-285750">
              <a:spcBef>
                <a:spcPts val="1000"/>
              </a:spcBef>
              <a:spcAft>
                <a:spcPts val="0"/>
              </a:spcAft>
              <a:buFont typeface="Arial"/>
              <a:buChar char="•"/>
            </a:pPr>
            <a:endParaRPr lang="en-US" sz="1400" b="0">
              <a:cs typeface="Arial"/>
            </a:endParaRPr>
          </a:p>
          <a:p>
            <a:pPr marL="382270" lvl="4" indent="0" eaLnBrk="1" hangingPunct="1">
              <a:buFont typeface="Arial" panose="020B0604020202020204" pitchFamily="34" charset="0"/>
              <a:buNone/>
            </a:pPr>
            <a:endParaRPr lang="en-US" altLang="en-US">
              <a:cs typeface="Arial" panose="020B0604020202020204" pitchFamily="34" charset="0"/>
            </a:endParaRPr>
          </a:p>
          <a:p>
            <a:pPr marL="0" indent="0"/>
            <a:endParaRPr lang="en-US" altLang="en-US"/>
          </a:p>
        </p:txBody>
      </p:sp>
      <p:sp>
        <p:nvSpPr>
          <p:cNvPr id="4" name="Footer Placeholder 3">
            <a:extLst>
              <a:ext uri="{FF2B5EF4-FFF2-40B4-BE49-F238E27FC236}">
                <a16:creationId xmlns:a16="http://schemas.microsoft.com/office/drawing/2014/main" id="{3DD1586F-98DE-436C-BA18-27C8027D5C1B}"/>
              </a:ext>
            </a:extLst>
          </p:cNvPr>
          <p:cNvSpPr>
            <a:spLocks noGrp="1"/>
          </p:cNvSpPr>
          <p:nvPr>
            <p:ph type="ftr" sz="quarter" idx="10"/>
          </p:nvPr>
        </p:nvSpPr>
        <p:spPr>
          <a:xfrm>
            <a:off x="7968117" y="4906791"/>
            <a:ext cx="762681" cy="90318"/>
          </a:xfrm>
        </p:spPr>
        <p:txBody>
          <a:bodyPr/>
          <a:lstStyle/>
          <a:p>
            <a:pPr>
              <a:defRPr/>
            </a:pPr>
            <a:r>
              <a:rPr lang="en-US">
                <a:cs typeface="Arial"/>
              </a:rPr>
              <a:t>Ashley Redmond</a:t>
            </a:r>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xfrm>
            <a:off x="6553200" y="4873625"/>
            <a:ext cx="2133600" cy="12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930F61-CEAC-406B-9EA7-280B0EB7F070}" type="slidenum">
              <a:rPr lang="en-US" altLang="en-US"/>
              <a:pPr/>
              <a:t>7</a:t>
            </a:fld>
            <a:endParaRPr lang="en-US" altLang="en-US"/>
          </a:p>
        </p:txBody>
      </p:sp>
      <p:sp>
        <p:nvSpPr>
          <p:cNvPr id="3" name="TextBox 2">
            <a:extLst>
              <a:ext uri="{FF2B5EF4-FFF2-40B4-BE49-F238E27FC236}">
                <a16:creationId xmlns:a16="http://schemas.microsoft.com/office/drawing/2014/main" id="{FCE8D3B3-46D3-417C-A31A-475B2016815D}"/>
              </a:ext>
            </a:extLst>
          </p:cNvPr>
          <p:cNvSpPr txBox="1"/>
          <p:nvPr/>
        </p:nvSpPr>
        <p:spPr>
          <a:xfrm>
            <a:off x="435649" y="1222213"/>
            <a:ext cx="444089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Arial"/>
                <a:ea typeface="MS PGothic"/>
                <a:cs typeface="Arial"/>
              </a:rPr>
              <a:t>Rear Braced Frame design​</a:t>
            </a:r>
            <a:endParaRPr lang="en-US">
              <a:cs typeface="Arial" panose="020B0604020202020204" pitchFamily="34" charset="0"/>
            </a:endParaRPr>
          </a:p>
          <a:p>
            <a:pPr marL="285750" indent="-285750">
              <a:buFont typeface="Arial"/>
              <a:buChar char="•"/>
            </a:pPr>
            <a:r>
              <a:rPr lang="en-US" sz="1400">
                <a:latin typeface="Arial"/>
                <a:ea typeface="MS PGothic"/>
                <a:cs typeface="Arial"/>
              </a:rPr>
              <a:t>4130 Chromoly Steel​</a:t>
            </a:r>
          </a:p>
          <a:p>
            <a:pPr marL="285750" indent="-285750">
              <a:buFont typeface="Arial"/>
              <a:buChar char="•"/>
            </a:pPr>
            <a:r>
              <a:rPr lang="en-US" sz="1400">
                <a:latin typeface="Arial"/>
                <a:ea typeface="MS PGothic"/>
                <a:cs typeface="Arial"/>
              </a:rPr>
              <a:t>1.25 x 0.065-in Primary Tubing​</a:t>
            </a:r>
          </a:p>
          <a:p>
            <a:pPr marL="285750" indent="-285750">
              <a:buFont typeface="Arial"/>
              <a:buChar char="•"/>
            </a:pPr>
            <a:r>
              <a:rPr lang="en-US" sz="1400">
                <a:latin typeface="Arial"/>
                <a:ea typeface="MS PGothic"/>
                <a:cs typeface="Arial"/>
              </a:rPr>
              <a:t>1 x 0.035-in Secondary Tubing​</a:t>
            </a:r>
          </a:p>
          <a:p>
            <a:pPr marL="285750" indent="-285750">
              <a:buFont typeface="Arial"/>
              <a:buChar char="•"/>
            </a:pPr>
            <a:r>
              <a:rPr lang="en-US" sz="1400">
                <a:latin typeface="Arial"/>
                <a:ea typeface="MS PGothic"/>
                <a:cs typeface="Arial"/>
              </a:rPr>
              <a:t>Weight savings from 69 [</a:t>
            </a:r>
            <a:r>
              <a:rPr lang="en-US" sz="1400" err="1">
                <a:latin typeface="Arial"/>
                <a:ea typeface="MS PGothic"/>
                <a:cs typeface="Arial"/>
              </a:rPr>
              <a:t>lbs</a:t>
            </a:r>
            <a:r>
              <a:rPr lang="en-US" sz="1400">
                <a:latin typeface="Arial"/>
                <a:ea typeface="MS PGothic"/>
                <a:cs typeface="Arial"/>
              </a:rPr>
              <a:t>] to 61 [</a:t>
            </a:r>
            <a:r>
              <a:rPr lang="en-US" sz="1400" err="1">
                <a:latin typeface="Arial"/>
                <a:ea typeface="MS PGothic"/>
                <a:cs typeface="Arial"/>
              </a:rPr>
              <a:t>lbs</a:t>
            </a:r>
            <a:r>
              <a:rPr lang="en-US" sz="1400">
                <a:latin typeface="Arial"/>
                <a:ea typeface="MS PGothic"/>
                <a:cs typeface="Arial"/>
              </a:rPr>
              <a:t>] from original design​</a:t>
            </a:r>
          </a:p>
          <a:p>
            <a:pPr marL="285750" indent="-285750">
              <a:buFont typeface="Arial"/>
              <a:buChar char="•"/>
            </a:pPr>
            <a:r>
              <a:rPr lang="en-US" sz="1400">
                <a:latin typeface="Arial"/>
                <a:ea typeface="MS PGothic"/>
                <a:cs typeface="Arial"/>
              </a:rPr>
              <a:t>Structure clears SAE Baja 2021 Rules​</a:t>
            </a:r>
          </a:p>
          <a:p>
            <a:pPr marL="285750" indent="-285750">
              <a:buFont typeface="Arial"/>
              <a:buChar char="•"/>
            </a:pPr>
            <a:r>
              <a:rPr lang="en-US" sz="1400">
                <a:latin typeface="Arial"/>
                <a:ea typeface="MS PGothic"/>
                <a:cs typeface="Arial"/>
              </a:rPr>
              <a:t>0.04-inch-thick Carbon fiber panels​</a:t>
            </a:r>
          </a:p>
          <a:p>
            <a:pPr marL="285750" indent="-285750">
              <a:buFont typeface="Arial"/>
              <a:buChar char="•"/>
            </a:pPr>
            <a:r>
              <a:rPr lang="en-US" sz="1400">
                <a:latin typeface="Arial"/>
                <a:ea typeface="MS PGothic"/>
                <a:cs typeface="Arial"/>
              </a:rPr>
              <a:t>0.02-inch-thick 6061 Aluminum Firewall​</a:t>
            </a:r>
          </a:p>
          <a:p>
            <a:pPr marL="285750" indent="-285750">
              <a:buFont typeface="Arial"/>
              <a:buChar char="•"/>
            </a:pPr>
            <a:r>
              <a:rPr lang="en-US" sz="1400">
                <a:latin typeface="Arial"/>
                <a:ea typeface="MS PGothic"/>
                <a:cs typeface="Arial"/>
              </a:rPr>
              <a:t>Carbon fiber seat leveled 5 inches from undercarriage for chain drive</a:t>
            </a:r>
          </a:p>
          <a:p>
            <a:endParaRPr lang="en-US" sz="1400">
              <a:latin typeface="Arial"/>
              <a:ea typeface="MS PGothic"/>
              <a:cs typeface="Arial"/>
            </a:endParaRPr>
          </a:p>
          <a:p>
            <a:endParaRPr lang="en-US" sz="1400" b="1">
              <a:latin typeface="Arial"/>
              <a:ea typeface="MS PGothic"/>
              <a:cs typeface="Arial"/>
            </a:endParaRPr>
          </a:p>
        </p:txBody>
      </p:sp>
      <p:pic>
        <p:nvPicPr>
          <p:cNvPr id="2" name="Picture 4" descr="A picture containing diagram&#10;&#10;Description automatically generated">
            <a:extLst>
              <a:ext uri="{FF2B5EF4-FFF2-40B4-BE49-F238E27FC236}">
                <a16:creationId xmlns:a16="http://schemas.microsoft.com/office/drawing/2014/main" id="{66FBB245-20AE-4EF7-91D8-1BCCD3F9545A}"/>
              </a:ext>
            </a:extLst>
          </p:cNvPr>
          <p:cNvPicPr>
            <a:picLocks noChangeAspect="1"/>
          </p:cNvPicPr>
          <p:nvPr/>
        </p:nvPicPr>
        <p:blipFill>
          <a:blip r:embed="rId4"/>
          <a:stretch>
            <a:fillRect/>
          </a:stretch>
        </p:blipFill>
        <p:spPr>
          <a:xfrm>
            <a:off x="5200652" y="1055988"/>
            <a:ext cx="3267073" cy="3466099"/>
          </a:xfrm>
          <a:prstGeom prst="rect">
            <a:avLst/>
          </a:prstGeom>
          <a:ln w="6350">
            <a:solidFill>
              <a:schemeClr val="tx1"/>
            </a:solidFill>
          </a:ln>
        </p:spPr>
      </p:pic>
      <p:sp>
        <p:nvSpPr>
          <p:cNvPr id="5" name="TextBox 4">
            <a:extLst>
              <a:ext uri="{FF2B5EF4-FFF2-40B4-BE49-F238E27FC236}">
                <a16:creationId xmlns:a16="http://schemas.microsoft.com/office/drawing/2014/main" id="{672EDB2C-3B16-4191-9D1D-28922871543B}"/>
              </a:ext>
            </a:extLst>
          </p:cNvPr>
          <p:cNvSpPr txBox="1"/>
          <p:nvPr/>
        </p:nvSpPr>
        <p:spPr>
          <a:xfrm>
            <a:off x="5200650" y="4527097"/>
            <a:ext cx="326197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8: CAD Model of Frame </a:t>
            </a:r>
            <a:endParaRPr lang="en-US" sz="1000">
              <a:cs typeface="Arial"/>
            </a:endParaRPr>
          </a:p>
        </p:txBody>
      </p:sp>
      <p:pic>
        <p:nvPicPr>
          <p:cNvPr id="9" name="Audio 8">
            <a:hlinkClick r:id="" action="ppaction://media"/>
            <a:extLst>
              <a:ext uri="{FF2B5EF4-FFF2-40B4-BE49-F238E27FC236}">
                <a16:creationId xmlns:a16="http://schemas.microsoft.com/office/drawing/2014/main" id="{71C39CEC-E405-4361-8880-45693F6FD8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898916553"/>
      </p:ext>
    </p:extLst>
  </p:cSld>
  <p:clrMapOvr>
    <a:masterClrMapping/>
  </p:clrMapOvr>
  <mc:AlternateContent xmlns:mc="http://schemas.openxmlformats.org/markup-compatibility/2006">
    <mc:Choice xmlns:p14="http://schemas.microsoft.com/office/powerpoint/2010/main" Requires="p14">
      <p:transition spd="slow" p14:dur="2000" advTm="42320"/>
    </mc:Choice>
    <mc:Fallback>
      <p:transition spd="slow" advTm="4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FDB7-2D62-4BE2-91C7-CF4808E06111}"/>
              </a:ext>
            </a:extLst>
          </p:cNvPr>
          <p:cNvSpPr>
            <a:spLocks noGrp="1"/>
          </p:cNvSpPr>
          <p:nvPr>
            <p:ph type="title"/>
          </p:nvPr>
        </p:nvSpPr>
        <p:spPr>
          <a:xfrm>
            <a:off x="457200" y="91440"/>
            <a:ext cx="8229600" cy="502920"/>
          </a:xfrm>
        </p:spPr>
        <p:txBody>
          <a:bodyPr wrap="square" anchor="t">
            <a:normAutofit/>
          </a:bodyPr>
          <a:lstStyle/>
          <a:p>
            <a:r>
              <a:rPr lang="en-US"/>
              <a:t>Chassis Ergonomics</a:t>
            </a:r>
          </a:p>
        </p:txBody>
      </p:sp>
      <p:sp>
        <p:nvSpPr>
          <p:cNvPr id="3" name="Content Placeholder 2">
            <a:extLst>
              <a:ext uri="{FF2B5EF4-FFF2-40B4-BE49-F238E27FC236}">
                <a16:creationId xmlns:a16="http://schemas.microsoft.com/office/drawing/2014/main" id="{C5CD78E4-9621-4520-B217-98B18E3F383F}"/>
              </a:ext>
            </a:extLst>
          </p:cNvPr>
          <p:cNvSpPr>
            <a:spLocks noGrp="1"/>
          </p:cNvSpPr>
          <p:nvPr>
            <p:ph sz="quarter" idx="12"/>
          </p:nvPr>
        </p:nvSpPr>
        <p:spPr>
          <a:xfrm>
            <a:off x="457200" y="911224"/>
            <a:ext cx="4050792" cy="3657600"/>
          </a:xfrm>
        </p:spPr>
        <p:txBody>
          <a:bodyPr wrap="square" anchor="t">
            <a:normAutofit/>
          </a:bodyPr>
          <a:lstStyle/>
          <a:p>
            <a:pPr>
              <a:lnSpc>
                <a:spcPct val="90000"/>
              </a:lnSpc>
            </a:pPr>
            <a:r>
              <a:rPr lang="en-US" sz="1400"/>
              <a:t>Frame</a:t>
            </a:r>
          </a:p>
          <a:p>
            <a:pPr marL="285750" indent="-285750">
              <a:lnSpc>
                <a:spcPct val="90000"/>
              </a:lnSpc>
              <a:buChar char="•"/>
            </a:pPr>
            <a:r>
              <a:rPr lang="en-US" sz="1400" b="0"/>
              <a:t>Cockpit designed for 95th percentile male to the 5th percentile female (US) </a:t>
            </a:r>
          </a:p>
          <a:p>
            <a:pPr>
              <a:lnSpc>
                <a:spcPct val="90000"/>
              </a:lnSpc>
            </a:pPr>
            <a:r>
              <a:rPr lang="en-US" sz="1400"/>
              <a:t>Pedal system</a:t>
            </a:r>
          </a:p>
          <a:p>
            <a:pPr marL="285750" indent="-285750">
              <a:lnSpc>
                <a:spcPct val="90000"/>
              </a:lnSpc>
              <a:buChar char="•"/>
            </a:pPr>
            <a:r>
              <a:rPr lang="en-US" sz="1400" b="0"/>
              <a:t>Pushed forward for better driver comfortably and improved front weight bias 55%F. Topology optimized brake pedal (7075Al), Carbon fiber tube gas pedal.</a:t>
            </a:r>
          </a:p>
          <a:p>
            <a:pPr marL="0" indent="0">
              <a:lnSpc>
                <a:spcPct val="90000"/>
              </a:lnSpc>
            </a:pPr>
            <a:r>
              <a:rPr lang="en-US" sz="1400"/>
              <a:t>Seat</a:t>
            </a:r>
          </a:p>
          <a:p>
            <a:pPr marL="285750" indent="-285750">
              <a:lnSpc>
                <a:spcPct val="90000"/>
              </a:lnSpc>
              <a:buChar char="•"/>
            </a:pPr>
            <a:r>
              <a:rPr lang="en-US" sz="1400" b="0"/>
              <a:t>Added flanges to laterally support driver through turns. Foam inserts to increase polar moment of inertia. Bias, straight, bias ply configuration to increase stiffness. </a:t>
            </a:r>
          </a:p>
          <a:p>
            <a:pPr marL="0" indent="0">
              <a:lnSpc>
                <a:spcPct val="90000"/>
              </a:lnSpc>
            </a:pPr>
            <a:r>
              <a:rPr lang="en-US" sz="1400"/>
              <a:t>Steering wheel</a:t>
            </a:r>
            <a:endParaRPr lang="en-US" sz="1400" b="0"/>
          </a:p>
          <a:p>
            <a:pPr marL="285750" indent="-285750">
              <a:lnSpc>
                <a:spcPct val="90000"/>
              </a:lnSpc>
              <a:buFont typeface="Arial,Sans-Serif" panose="020B0604020202020204" pitchFamily="34" charset="0"/>
              <a:buChar char="•"/>
            </a:pPr>
            <a:r>
              <a:rPr lang="en-US" sz="1400" b="0"/>
              <a:t>Smaller diameter to help with clearance between drivers' knees. Constructed of carbon fiber to reduce weight. </a:t>
            </a:r>
          </a:p>
          <a:p>
            <a:pPr marL="0" indent="0">
              <a:lnSpc>
                <a:spcPct val="90000"/>
              </a:lnSpc>
            </a:pPr>
            <a:endParaRPr lang="en-US" sz="1400"/>
          </a:p>
        </p:txBody>
      </p:sp>
      <p:pic>
        <p:nvPicPr>
          <p:cNvPr id="6" name="Picture 6" descr="A picture containing ground, floor, black, key&#10;&#10;Description automatically generated">
            <a:extLst>
              <a:ext uri="{FF2B5EF4-FFF2-40B4-BE49-F238E27FC236}">
                <a16:creationId xmlns:a16="http://schemas.microsoft.com/office/drawing/2014/main" id="{DB942F17-663F-458F-9978-BD7073DA2A5F}"/>
              </a:ext>
            </a:extLst>
          </p:cNvPr>
          <p:cNvPicPr>
            <a:picLocks noGrp="1" noChangeAspect="1"/>
          </p:cNvPicPr>
          <p:nvPr>
            <p:ph sz="quarter" idx="13"/>
          </p:nvPr>
        </p:nvPicPr>
        <p:blipFill>
          <a:blip r:embed="rId4"/>
          <a:stretch>
            <a:fillRect/>
          </a:stretch>
        </p:blipFill>
        <p:spPr>
          <a:xfrm>
            <a:off x="7111635" y="1810291"/>
            <a:ext cx="1650381" cy="1657350"/>
          </a:xfrm>
        </p:spPr>
      </p:pic>
      <p:sp>
        <p:nvSpPr>
          <p:cNvPr id="5" name="Slide Number Placeholder 4">
            <a:extLst>
              <a:ext uri="{FF2B5EF4-FFF2-40B4-BE49-F238E27FC236}">
                <a16:creationId xmlns:a16="http://schemas.microsoft.com/office/drawing/2014/main" id="{BE8C2B6A-607A-4D85-B330-19B210913D17}"/>
              </a:ext>
            </a:extLst>
          </p:cNvPr>
          <p:cNvSpPr>
            <a:spLocks noGrp="1"/>
          </p:cNvSpPr>
          <p:nvPr>
            <p:ph type="sldNum" sz="quarter" idx="15"/>
          </p:nvPr>
        </p:nvSpPr>
        <p:spPr>
          <a:xfrm>
            <a:off x="6553200" y="4873625"/>
            <a:ext cx="2133600" cy="128588"/>
          </a:xfrm>
        </p:spPr>
        <p:txBody>
          <a:bodyPr wrap="square" anchor="b">
            <a:normAutofit/>
          </a:bodyPr>
          <a:lstStyle/>
          <a:p>
            <a:pPr>
              <a:spcAft>
                <a:spcPts val="600"/>
              </a:spcAft>
            </a:pPr>
            <a:fld id="{1BD0F50C-15C2-47C5-A743-B234CF60A286}" type="slidenum">
              <a:rPr lang="en-US" altLang="en-US"/>
              <a:pPr>
                <a:spcAft>
                  <a:spcPts val="600"/>
                </a:spcAft>
              </a:pPr>
              <a:t>8</a:t>
            </a:fld>
            <a:endParaRPr lang="en-US" altLang="en-US"/>
          </a:p>
        </p:txBody>
      </p:sp>
      <p:pic>
        <p:nvPicPr>
          <p:cNvPr id="7" name="Picture 7" descr="A picture containing indoor, wall&#10;&#10;Description automatically generated">
            <a:extLst>
              <a:ext uri="{FF2B5EF4-FFF2-40B4-BE49-F238E27FC236}">
                <a16:creationId xmlns:a16="http://schemas.microsoft.com/office/drawing/2014/main" id="{33A810A6-6F21-4DA8-8C77-1BBC8A3277A9}"/>
              </a:ext>
            </a:extLst>
          </p:cNvPr>
          <p:cNvPicPr>
            <a:picLocks noChangeAspect="1"/>
          </p:cNvPicPr>
          <p:nvPr/>
        </p:nvPicPr>
        <p:blipFill>
          <a:blip r:embed="rId5"/>
          <a:stretch>
            <a:fillRect/>
          </a:stretch>
        </p:blipFill>
        <p:spPr>
          <a:xfrm>
            <a:off x="4693184" y="1141374"/>
            <a:ext cx="2012272" cy="2703213"/>
          </a:xfrm>
          <a:prstGeom prst="rect">
            <a:avLst/>
          </a:prstGeom>
        </p:spPr>
      </p:pic>
      <p:sp>
        <p:nvSpPr>
          <p:cNvPr id="8" name="TextBox 7">
            <a:extLst>
              <a:ext uri="{FF2B5EF4-FFF2-40B4-BE49-F238E27FC236}">
                <a16:creationId xmlns:a16="http://schemas.microsoft.com/office/drawing/2014/main" id="{5BA6C623-21C5-4726-88BF-ED9BBCB0CC16}"/>
              </a:ext>
            </a:extLst>
          </p:cNvPr>
          <p:cNvSpPr txBox="1"/>
          <p:nvPr/>
        </p:nvSpPr>
        <p:spPr>
          <a:xfrm>
            <a:off x="7941188" y="4871477"/>
            <a:ext cx="7667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Arial"/>
                <a:ea typeface="MS PGothic"/>
                <a:cs typeface="Arial"/>
              </a:rPr>
              <a:t>Tyler Trebilcock</a:t>
            </a:r>
            <a:endParaRPr lang="en-US" sz="600">
              <a:cs typeface="Arial"/>
            </a:endParaRPr>
          </a:p>
        </p:txBody>
      </p:sp>
      <p:sp>
        <p:nvSpPr>
          <p:cNvPr id="9" name="TextBox 8">
            <a:extLst>
              <a:ext uri="{FF2B5EF4-FFF2-40B4-BE49-F238E27FC236}">
                <a16:creationId xmlns:a16="http://schemas.microsoft.com/office/drawing/2014/main" id="{DD36CD78-D1CD-49B5-B508-11BCA665F3A4}"/>
              </a:ext>
            </a:extLst>
          </p:cNvPr>
          <p:cNvSpPr txBox="1"/>
          <p:nvPr/>
        </p:nvSpPr>
        <p:spPr>
          <a:xfrm>
            <a:off x="4691233" y="3865449"/>
            <a:ext cx="20109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9: Seat</a:t>
            </a:r>
            <a:endParaRPr lang="en-US" sz="1000">
              <a:cs typeface="Arial"/>
            </a:endParaRPr>
          </a:p>
        </p:txBody>
      </p:sp>
      <p:sp>
        <p:nvSpPr>
          <p:cNvPr id="10" name="TextBox 9">
            <a:extLst>
              <a:ext uri="{FF2B5EF4-FFF2-40B4-BE49-F238E27FC236}">
                <a16:creationId xmlns:a16="http://schemas.microsoft.com/office/drawing/2014/main" id="{77376624-D794-4A4B-B5CA-5C5C18DDCA5C}"/>
              </a:ext>
            </a:extLst>
          </p:cNvPr>
          <p:cNvSpPr txBox="1"/>
          <p:nvPr/>
        </p:nvSpPr>
        <p:spPr>
          <a:xfrm>
            <a:off x="7058874" y="3506561"/>
            <a:ext cx="17320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10: Steering Wheel</a:t>
            </a:r>
            <a:endParaRPr lang="en-US" sz="1000">
              <a:cs typeface="Arial"/>
            </a:endParaRPr>
          </a:p>
        </p:txBody>
      </p:sp>
      <p:pic>
        <p:nvPicPr>
          <p:cNvPr id="14" name="Audio 13">
            <a:hlinkClick r:id="" action="ppaction://media"/>
            <a:extLst>
              <a:ext uri="{FF2B5EF4-FFF2-40B4-BE49-F238E27FC236}">
                <a16:creationId xmlns:a16="http://schemas.microsoft.com/office/drawing/2014/main" id="{50AA4483-FCD2-4EB2-96CC-274875CBD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2113399"/>
      </p:ext>
    </p:extLst>
  </p:cSld>
  <p:clrMapOvr>
    <a:masterClrMapping/>
  </p:clrMapOvr>
  <mc:AlternateContent xmlns:mc="http://schemas.openxmlformats.org/markup-compatibility/2006">
    <mc:Choice xmlns:p14="http://schemas.microsoft.com/office/powerpoint/2010/main" Requires="p14">
      <p:transition spd="slow" p14:dur="2000" advTm="63518"/>
    </mc:Choice>
    <mc:Fallback>
      <p:transition spd="slow" advTm="6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22E8786-6AAF-4627-BF46-BFA284DF0B0E}"/>
              </a:ext>
            </a:extLst>
          </p:cNvPr>
          <p:cNvSpPr>
            <a:spLocks noGrp="1"/>
          </p:cNvSpPr>
          <p:nvPr>
            <p:ph type="title"/>
          </p:nvPr>
        </p:nvSpPr>
        <p:spPr>
          <a:xfrm>
            <a:off x="457200" y="92075"/>
            <a:ext cx="8229600" cy="501650"/>
          </a:xfrm>
        </p:spPr>
        <p:txBody>
          <a:bodyPr/>
          <a:lstStyle/>
          <a:p>
            <a:r>
              <a:rPr lang="en-US" altLang="en-US">
                <a:ea typeface="MS PGothic"/>
              </a:rPr>
              <a:t>Current State of Systems: Front-End</a:t>
            </a:r>
            <a:endParaRPr lang="en-US"/>
          </a:p>
        </p:txBody>
      </p:sp>
      <p:sp>
        <p:nvSpPr>
          <p:cNvPr id="19459" name="Content Placeholder 2">
            <a:extLst>
              <a:ext uri="{FF2B5EF4-FFF2-40B4-BE49-F238E27FC236}">
                <a16:creationId xmlns:a16="http://schemas.microsoft.com/office/drawing/2014/main" id="{C3AA5613-A770-4D84-A0E9-60F4AA8C669F}"/>
              </a:ext>
            </a:extLst>
          </p:cNvPr>
          <p:cNvSpPr>
            <a:spLocks noGrp="1"/>
          </p:cNvSpPr>
          <p:nvPr>
            <p:ph idx="1"/>
          </p:nvPr>
        </p:nvSpPr>
        <p:spPr>
          <a:xfrm>
            <a:off x="457200" y="911225"/>
            <a:ext cx="8229600" cy="3657600"/>
          </a:xfrm>
        </p:spPr>
        <p:txBody>
          <a:bodyPr/>
          <a:lstStyle/>
          <a:p>
            <a:pPr marL="0" indent="0" eaLnBrk="1" hangingPunct="1"/>
            <a:endParaRPr lang="en-US" altLang="en-US">
              <a:cs typeface="Arial" panose="020B0604020202020204" pitchFamily="34" charset="0"/>
            </a:endParaRPr>
          </a:p>
          <a:p>
            <a:pPr marL="0" indent="0"/>
            <a:endParaRPr lang="en-US" altLang="en-US"/>
          </a:p>
        </p:txBody>
      </p:sp>
      <p:sp>
        <p:nvSpPr>
          <p:cNvPr id="19461" name="Slide Number Placeholder 4">
            <a:extLst>
              <a:ext uri="{FF2B5EF4-FFF2-40B4-BE49-F238E27FC236}">
                <a16:creationId xmlns:a16="http://schemas.microsoft.com/office/drawing/2014/main" id="{DDCAD067-AA85-4FD6-B5C4-4F2DFCA284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 Tanner Gill         </a:t>
            </a:r>
            <a:fld id="{27930F61-CEAC-406B-9EA7-280B0EB7F070}" type="slidenum">
              <a:rPr lang="en-US" altLang="en-US"/>
              <a:pPr/>
              <a:t>9</a:t>
            </a:fld>
            <a:endParaRPr lang="en-US" altLang="en-US"/>
          </a:p>
        </p:txBody>
      </p:sp>
      <p:pic>
        <p:nvPicPr>
          <p:cNvPr id="2" name="Picture 2" descr="A picture containing indoor, transport&#10;&#10;Description automatically generated">
            <a:extLst>
              <a:ext uri="{FF2B5EF4-FFF2-40B4-BE49-F238E27FC236}">
                <a16:creationId xmlns:a16="http://schemas.microsoft.com/office/drawing/2014/main" id="{F75C0573-FEF9-4E74-8DD2-5DDFDD41DF0B}"/>
              </a:ext>
            </a:extLst>
          </p:cNvPr>
          <p:cNvPicPr>
            <a:picLocks noChangeAspect="1"/>
          </p:cNvPicPr>
          <p:nvPr/>
        </p:nvPicPr>
        <p:blipFill rotWithShape="1">
          <a:blip r:embed="rId5"/>
          <a:srcRect l="18000" t="-241" r="9091" b="5542"/>
          <a:stretch/>
        </p:blipFill>
        <p:spPr>
          <a:xfrm rot="5400000">
            <a:off x="5172368" y="864885"/>
            <a:ext cx="3738860" cy="3669021"/>
          </a:xfrm>
          <a:prstGeom prst="rect">
            <a:avLst/>
          </a:prstGeom>
        </p:spPr>
      </p:pic>
      <p:sp>
        <p:nvSpPr>
          <p:cNvPr id="5" name="TextBox 4">
            <a:extLst>
              <a:ext uri="{FF2B5EF4-FFF2-40B4-BE49-F238E27FC236}">
                <a16:creationId xmlns:a16="http://schemas.microsoft.com/office/drawing/2014/main" id="{6733E2F7-5CD6-427E-86F0-8703E50459BE}"/>
              </a:ext>
            </a:extLst>
          </p:cNvPr>
          <p:cNvSpPr txBox="1"/>
          <p:nvPr/>
        </p:nvSpPr>
        <p:spPr>
          <a:xfrm>
            <a:off x="289560" y="911225"/>
            <a:ext cx="4663440" cy="3754874"/>
          </a:xfrm>
          <a:prstGeom prst="rect">
            <a:avLst/>
          </a:prstGeom>
          <a:noFill/>
        </p:spPr>
        <p:txBody>
          <a:bodyPr wrap="square" lIns="91440" tIns="45720" rIns="91440" bIns="45720" rtlCol="0" anchor="t">
            <a:spAutoFit/>
          </a:bodyPr>
          <a:lstStyle/>
          <a:p>
            <a:r>
              <a:rPr lang="en-US" b="1">
                <a:latin typeface="Arial"/>
                <a:ea typeface="MS PGothic"/>
                <a:cs typeface="Arial"/>
              </a:rPr>
              <a:t>Front-End</a:t>
            </a:r>
          </a:p>
          <a:p>
            <a:pPr marL="285750" indent="-285750">
              <a:buFont typeface="Arial" panose="020B0604020202020204" pitchFamily="34" charset="0"/>
              <a:buChar char="•"/>
            </a:pPr>
            <a:r>
              <a:rPr lang="en-US" sz="1600">
                <a:latin typeface="Arial"/>
                <a:ea typeface="MS PGothic"/>
                <a:cs typeface="Arial"/>
              </a:rPr>
              <a:t>Front-end suspension is fully assembled and ready for driving milestone.</a:t>
            </a:r>
          </a:p>
          <a:p>
            <a:pPr marL="285750" indent="-285750">
              <a:buFont typeface="Arial" panose="020B0604020202020204" pitchFamily="34" charset="0"/>
              <a:buChar char="•"/>
            </a:pPr>
            <a:r>
              <a:rPr lang="en-US" sz="1600">
                <a:latin typeface="Arial"/>
                <a:ea typeface="MS PGothic"/>
                <a:cs typeface="Arial"/>
              </a:rPr>
              <a:t>Components manufactured to date:</a:t>
            </a:r>
          </a:p>
          <a:p>
            <a:pPr marL="742950" lvl="1" indent="-285750">
              <a:buFont typeface="Arial"/>
              <a:buChar char="•"/>
            </a:pPr>
            <a:r>
              <a:rPr lang="en-US" sz="1400">
                <a:latin typeface="Arial"/>
                <a:ea typeface="MS PGothic"/>
                <a:cs typeface="Arial"/>
              </a:rPr>
              <a:t>Upper and lower A-arms</a:t>
            </a:r>
          </a:p>
          <a:p>
            <a:pPr marL="742950" lvl="1" indent="-285750">
              <a:buFont typeface="Arial"/>
              <a:buChar char="•"/>
            </a:pPr>
            <a:r>
              <a:rPr lang="en-US" sz="1400">
                <a:latin typeface="Arial"/>
                <a:ea typeface="MS PGothic"/>
                <a:cs typeface="Arial"/>
              </a:rPr>
              <a:t>Front knuckles and spare</a:t>
            </a:r>
          </a:p>
          <a:p>
            <a:pPr marL="742950" lvl="1" indent="-285750">
              <a:buFont typeface="Arial"/>
              <a:buChar char="•"/>
            </a:pPr>
            <a:r>
              <a:rPr lang="en-US" sz="1400">
                <a:latin typeface="Arial"/>
                <a:ea typeface="MS PGothic"/>
                <a:cs typeface="Arial"/>
              </a:rPr>
              <a:t>Hubs</a:t>
            </a:r>
            <a:endParaRPr lang="en-US">
              <a:cs typeface="Arial" panose="020B0604020202020204" pitchFamily="34" charset="0"/>
            </a:endParaRPr>
          </a:p>
          <a:p>
            <a:pPr marL="742950" lvl="1" indent="-285750">
              <a:buFont typeface="Arial"/>
              <a:buChar char="•"/>
            </a:pPr>
            <a:r>
              <a:rPr lang="en-US" sz="1400">
                <a:latin typeface="Arial"/>
                <a:ea typeface="MS PGothic"/>
                <a:cs typeface="Arial"/>
              </a:rPr>
              <a:t>Shocks and shock mounts</a:t>
            </a:r>
          </a:p>
          <a:p>
            <a:pPr marL="742950" lvl="1" indent="-285750">
              <a:buFont typeface="Arial"/>
              <a:buChar char="•"/>
            </a:pPr>
            <a:r>
              <a:rPr lang="en-US" sz="1400">
                <a:latin typeface="Arial"/>
                <a:ea typeface="MS PGothic"/>
                <a:cs typeface="Arial"/>
              </a:rPr>
              <a:t>Steering system </a:t>
            </a:r>
          </a:p>
          <a:p>
            <a:pPr marL="285750" indent="-285750">
              <a:buFont typeface="Arial" panose="020B0604020202020204" pitchFamily="34" charset="0"/>
              <a:buChar char="•"/>
            </a:pPr>
            <a:r>
              <a:rPr lang="en-US" sz="1600">
                <a:latin typeface="Arial"/>
                <a:ea typeface="MS PGothic"/>
                <a:cs typeface="Arial"/>
              </a:rPr>
              <a:t>Engineering requirements met:</a:t>
            </a:r>
          </a:p>
          <a:p>
            <a:pPr marL="742950" lvl="1" indent="-285750">
              <a:buFont typeface="Arial"/>
              <a:buChar char="•"/>
            </a:pPr>
            <a:r>
              <a:rPr lang="en-US" sz="1400">
                <a:latin typeface="Arial"/>
                <a:ea typeface="MS PGothic"/>
                <a:cs typeface="Arial"/>
              </a:rPr>
              <a:t>Under 400 </a:t>
            </a:r>
            <a:r>
              <a:rPr lang="en-US" sz="1400" err="1">
                <a:latin typeface="Arial"/>
                <a:ea typeface="MS PGothic"/>
                <a:cs typeface="Arial"/>
              </a:rPr>
              <a:t>lbs</a:t>
            </a:r>
            <a:r>
              <a:rPr lang="en-US" sz="1400">
                <a:latin typeface="Arial"/>
                <a:ea typeface="MS PGothic"/>
                <a:cs typeface="Arial"/>
              </a:rPr>
              <a:t> (0.035” tubing A-arms)</a:t>
            </a:r>
          </a:p>
          <a:p>
            <a:pPr marL="742950" lvl="1" indent="-285750">
              <a:buFont typeface="Arial"/>
              <a:buChar char="•"/>
            </a:pPr>
            <a:r>
              <a:rPr lang="en-US" sz="1400">
                <a:latin typeface="Arial"/>
                <a:ea typeface="MS PGothic"/>
                <a:cs typeface="Arial"/>
              </a:rPr>
              <a:t>Total cost under $9000 (in-house manufactured)</a:t>
            </a:r>
          </a:p>
          <a:p>
            <a:pPr marL="742950" lvl="1" indent="-285750">
              <a:buFont typeface="Arial"/>
              <a:buChar char="•"/>
            </a:pPr>
            <a:r>
              <a:rPr lang="en-US" sz="1400">
                <a:latin typeface="Arial"/>
                <a:ea typeface="MS PGothic"/>
                <a:cs typeface="Arial"/>
              </a:rPr>
              <a:t>Turning radius of 10ft (quick-ratio steering)</a:t>
            </a:r>
          </a:p>
          <a:p>
            <a:pPr marL="285750" indent="-285750">
              <a:buFont typeface="Arial" panose="020B0604020202020204" pitchFamily="34" charset="0"/>
              <a:buChar char="•"/>
            </a:pPr>
            <a:r>
              <a:rPr lang="en-US" sz="1600">
                <a:latin typeface="Arial"/>
                <a:ea typeface="MS PGothic"/>
                <a:cs typeface="Arial"/>
              </a:rPr>
              <a:t>Remaining Manufacturing </a:t>
            </a:r>
          </a:p>
          <a:p>
            <a:pPr marL="742950" lvl="1" indent="-285750">
              <a:buFont typeface="Arial" panose="020B0604020202020204" pitchFamily="34" charset="0"/>
              <a:buChar char="•"/>
            </a:pPr>
            <a:r>
              <a:rPr lang="en-US" sz="1400">
                <a:latin typeface="Arial"/>
                <a:ea typeface="MS PGothic"/>
                <a:cs typeface="Arial"/>
              </a:rPr>
              <a:t>Spare parts</a:t>
            </a:r>
            <a:endParaRPr lang="en-US">
              <a:cs typeface="Arial" panose="020B0604020202020204" pitchFamily="34" charset="0"/>
            </a:endParaRPr>
          </a:p>
        </p:txBody>
      </p:sp>
      <p:sp>
        <p:nvSpPr>
          <p:cNvPr id="3" name="TextBox 2">
            <a:extLst>
              <a:ext uri="{FF2B5EF4-FFF2-40B4-BE49-F238E27FC236}">
                <a16:creationId xmlns:a16="http://schemas.microsoft.com/office/drawing/2014/main" id="{3424710C-1851-46F5-9B2F-165EC4921F85}"/>
              </a:ext>
            </a:extLst>
          </p:cNvPr>
          <p:cNvSpPr txBox="1"/>
          <p:nvPr/>
        </p:nvSpPr>
        <p:spPr>
          <a:xfrm>
            <a:off x="5210006" y="4567918"/>
            <a:ext cx="36676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a:ea typeface="MS PGothic"/>
                <a:cs typeface="Arial"/>
              </a:rPr>
              <a:t>Figure 11: Current Vehicle State</a:t>
            </a:r>
            <a:endParaRPr lang="en-US" sz="1000">
              <a:cs typeface="Arial"/>
            </a:endParaRPr>
          </a:p>
        </p:txBody>
      </p:sp>
      <p:pic>
        <p:nvPicPr>
          <p:cNvPr id="10" name="Audio 9">
            <a:hlinkClick r:id="" action="ppaction://media"/>
            <a:extLst>
              <a:ext uri="{FF2B5EF4-FFF2-40B4-BE49-F238E27FC236}">
                <a16:creationId xmlns:a16="http://schemas.microsoft.com/office/drawing/2014/main" id="{1359DEC5-624C-4EEC-9FBE-5FC1BA6AD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4746625"/>
            <a:ext cx="244475" cy="244475"/>
          </a:xfrm>
          <a:prstGeom prst="rect">
            <a:avLst/>
          </a:prstGeom>
        </p:spPr>
      </p:pic>
    </p:spTree>
    <p:extLst>
      <p:ext uri="{BB962C8B-B14F-4D97-AF65-F5344CB8AC3E}">
        <p14:creationId xmlns:p14="http://schemas.microsoft.com/office/powerpoint/2010/main" val="2754044246"/>
      </p:ext>
    </p:extLst>
  </p:cSld>
  <p:clrMapOvr>
    <a:masterClrMapping/>
  </p:clrMapOvr>
  <mc:AlternateContent xmlns:mc="http://schemas.openxmlformats.org/markup-compatibility/2006">
    <mc:Choice xmlns:p14="http://schemas.microsoft.com/office/powerpoint/2010/main" Requires="p14">
      <p:transition spd="slow" p14:dur="2000" advTm="116395"/>
    </mc:Choice>
    <mc:Fallback>
      <p:transition spd="slow" advTm="11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sae_ppt_4X3">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2" ma:contentTypeDescription="Create a new document." ma:contentTypeScope="" ma:versionID="f3f8ee46dff3ffb8e269a41659c79fa0">
  <xsd:schema xmlns:xsd="http://www.w3.org/2001/XMLSchema" xmlns:xs="http://www.w3.org/2001/XMLSchema" xmlns:p="http://schemas.microsoft.com/office/2006/metadata/properties" xmlns:ns2="9d9aa378-6e7a-426a-b961-20202a0aac26" xmlns:ns3="c127437f-258f-44d3-88a4-1543828019ad" targetNamespace="http://schemas.microsoft.com/office/2006/metadata/properties" ma:root="true" ma:fieldsID="95f9bc02e157f181d2fda22ccbb2ad54" ns2:_="" ns3:_="">
    <xsd:import namespace="9d9aa378-6e7a-426a-b961-20202a0aac26"/>
    <xsd:import namespace="c127437f-258f-44d3-88a4-1543828019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7437f-258f-44d3-88a4-1543828019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B0EAF-9DC0-4258-9551-8416F938D22F}">
  <ds:schemaRefs>
    <ds:schemaRef ds:uri="9d9aa378-6e7a-426a-b961-20202a0aac26"/>
    <ds:schemaRef ds:uri="c127437f-258f-44d3-88a4-1543828019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02A1BB-4ABD-4F30-93FF-13091C845096}">
  <ds:schemaRefs>
    <ds:schemaRef ds:uri="c127437f-258f-44d3-88a4-1543828019ad"/>
    <ds:schemaRef ds:uri="http://purl.org/dc/dcmitype/"/>
    <ds:schemaRef ds:uri="http://schemas.microsoft.com/office/2006/documentManagement/types"/>
    <ds:schemaRef ds:uri="http://schemas.openxmlformats.org/package/2006/metadata/core-properties"/>
    <ds:schemaRef ds:uri="9d9aa378-6e7a-426a-b961-20202a0aac26"/>
    <ds:schemaRef ds:uri="http://schemas.microsoft.com/office/2006/metadata/properties"/>
    <ds:schemaRef ds:uri="http://purl.org/dc/elements/1.1/"/>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EB96FA8-2C04-413F-BEDE-C13C59DAAE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sae_ppt_4X3.potx</Template>
  <TotalTime>0</TotalTime>
  <Words>1248</Words>
  <Application>Microsoft Office PowerPoint</Application>
  <PresentationFormat>On-screen Show (16:9)</PresentationFormat>
  <Paragraphs>273</Paragraphs>
  <Slides>15</Slides>
  <Notes>2</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Arial,Sans-Serif</vt:lpstr>
      <vt:lpstr>Calibri</vt:lpstr>
      <vt:lpstr>sae_ppt_4X3</vt:lpstr>
      <vt:lpstr>SAE BAJA - MIDPOINT PRESENTATION</vt:lpstr>
      <vt:lpstr>PROJECT DESCRIPTION</vt:lpstr>
      <vt:lpstr>Design Description Front End</vt:lpstr>
      <vt:lpstr>Design Description Rear End</vt:lpstr>
      <vt:lpstr>Design Description Drivetrain 4WD System </vt:lpstr>
      <vt:lpstr>Design Description Drivetrain Gear Reduction Box </vt:lpstr>
      <vt:lpstr>Design Description Frame </vt:lpstr>
      <vt:lpstr>Chassis Ergonomics</vt:lpstr>
      <vt:lpstr>Current State of Systems: Front-End</vt:lpstr>
      <vt:lpstr>Current State of Systems: Rear-End</vt:lpstr>
      <vt:lpstr>Current State of Systems: Drive Train, Frame</vt:lpstr>
      <vt:lpstr>Bill of Materials</vt:lpstr>
      <vt:lpstr>Implementation Plan</vt:lpstr>
      <vt:lpstr>Testing Plan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SAE Blue,  Arial Bold 21pt on one or two lines</dc:title>
  <dc:subject/>
  <dc:creator>Tom</dc:creator>
  <cp:keywords/>
  <dc:description/>
  <cp:lastModifiedBy>Emily</cp:lastModifiedBy>
  <cp:revision>1</cp:revision>
  <cp:lastPrinted>2017-06-23T19:36:19Z</cp:lastPrinted>
  <dcterms:created xsi:type="dcterms:W3CDTF">2013-05-16T21:51:37Z</dcterms:created>
  <dcterms:modified xsi:type="dcterms:W3CDTF">2021-03-01T00:03:15Z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