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F36F-4727-4691-AD45-0E5653072B7E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7F5396E6-A8EB-4688-AC63-BBCD2960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6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F36F-4727-4691-AD45-0E5653072B7E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96E6-A8EB-4688-AC63-BBCD2960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61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F36F-4727-4691-AD45-0E5653072B7E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96E6-A8EB-4688-AC63-BBCD2960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17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F36F-4727-4691-AD45-0E5653072B7E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96E6-A8EB-4688-AC63-BBCD2960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4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2EDF36F-4727-4691-AD45-0E5653072B7E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7F5396E6-A8EB-4688-AC63-BBCD2960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6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F36F-4727-4691-AD45-0E5653072B7E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96E6-A8EB-4688-AC63-BBCD2960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42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F36F-4727-4691-AD45-0E5653072B7E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96E6-A8EB-4688-AC63-BBCD2960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0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F36F-4727-4691-AD45-0E5653072B7E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96E6-A8EB-4688-AC63-BBCD2960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591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F36F-4727-4691-AD45-0E5653072B7E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96E6-A8EB-4688-AC63-BBCD2960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751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F36F-4727-4691-AD45-0E5653072B7E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96E6-A8EB-4688-AC63-BBCD2960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6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F36F-4727-4691-AD45-0E5653072B7E}" type="datetimeFigureOut">
              <a:rPr lang="en-US" smtClean="0"/>
              <a:t>7/26/2020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96E6-A8EB-4688-AC63-BBCD2960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4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02EDF36F-4727-4691-AD45-0E5653072B7E}" type="datetimeFigureOut">
              <a:rPr lang="en-US" smtClean="0"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7F5396E6-A8EB-4688-AC63-BBCD2960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8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908A0-B074-4748-8AD9-3EC05ADF51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DFMA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6F9F5C-DD57-4411-AB67-59D4DCE9AB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08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DF72A-571F-4286-AD87-5E741C034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of Assembly (DFA)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01BEB3-085D-4116-909E-937D03D6D2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9162" y="1825625"/>
            <a:ext cx="3473725" cy="4351338"/>
          </a:xfrm>
        </p:spPr>
        <p:txBody>
          <a:bodyPr/>
          <a:lstStyle/>
          <a:p>
            <a:r>
              <a:rPr lang="en-US" dirty="0"/>
              <a:t>Old Design 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BA57E4-FCEF-4D44-838A-9E8631C56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82887" y="2245625"/>
            <a:ext cx="291547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Assembly Time for Drone is </a:t>
            </a:r>
          </a:p>
          <a:p>
            <a:pPr marL="0" indent="0">
              <a:buNone/>
            </a:pPr>
            <a:r>
              <a:rPr lang="en-US" dirty="0"/>
              <a:t>1200 seconds</a:t>
            </a:r>
          </a:p>
          <a:p>
            <a:pPr marL="0" indent="0">
              <a:buNone/>
            </a:pPr>
            <a:r>
              <a:rPr lang="en-US" dirty="0"/>
              <a:t>Number of parts are 56</a:t>
            </a:r>
          </a:p>
          <a:p>
            <a:pPr marL="0" indent="0">
              <a:buNone/>
            </a:pPr>
            <a:r>
              <a:rPr lang="en-US" dirty="0"/>
              <a:t>20 Screws</a:t>
            </a:r>
          </a:p>
          <a:p>
            <a:pPr marL="0" indent="0">
              <a:buNone/>
            </a:pPr>
            <a:r>
              <a:rPr lang="en-US" dirty="0"/>
              <a:t>2 Nut Bolts</a:t>
            </a:r>
          </a:p>
          <a:p>
            <a:pPr marL="0" indent="0">
              <a:buNone/>
            </a:pPr>
            <a:r>
              <a:rPr lang="en-US" dirty="0"/>
              <a:t>6 Elbows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C633E9-80A6-4068-9F56-AEA16D23FD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879" r="-1"/>
          <a:stretch/>
        </p:blipFill>
        <p:spPr>
          <a:xfrm>
            <a:off x="1020417" y="2245625"/>
            <a:ext cx="2438400" cy="4072281"/>
          </a:xfrm>
          <a:prstGeom prst="rect">
            <a:avLst/>
          </a:prstGeom>
        </p:spPr>
      </p:pic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E2F8BAF1-E582-4A23-B32A-745E5E5E64D8}"/>
              </a:ext>
            </a:extLst>
          </p:cNvPr>
          <p:cNvSpPr txBox="1">
            <a:spLocks/>
          </p:cNvSpPr>
          <p:nvPr/>
        </p:nvSpPr>
        <p:spPr>
          <a:xfrm>
            <a:off x="9276523" y="2264405"/>
            <a:ext cx="2915477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Assembly Time drop to 300 seconds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Number of parts reduced to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1200 seconds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Number of parts are 32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0 Screws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2 Hooks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2 Elbows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4132A23-299A-4B77-9951-3CD8A40114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1537" y="2238759"/>
            <a:ext cx="2411209" cy="435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242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F8285-79FA-4E11-B772-D91B8FC8F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of Assembly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CB2BE4D-24D2-416A-8551-5BE115F69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3752" y="1620212"/>
            <a:ext cx="4754880" cy="640080"/>
          </a:xfrm>
        </p:spPr>
        <p:txBody>
          <a:bodyPr/>
          <a:lstStyle/>
          <a:p>
            <a:r>
              <a:rPr lang="en-US" dirty="0"/>
              <a:t>Original Design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B96EA-0F12-4004-92A0-B16034247AC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Old Full Design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C5E12BF-400B-464E-A251-9A50C70597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7976" y="1646849"/>
            <a:ext cx="4754880" cy="640080"/>
          </a:xfrm>
        </p:spPr>
        <p:txBody>
          <a:bodyPr/>
          <a:lstStyle/>
          <a:p>
            <a:r>
              <a:rPr lang="en-US" dirty="0"/>
              <a:t>Redesign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EF726-5F4F-4327-9FBC-2F9F2C70E73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New Full Design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02BBC2-2EF0-483D-AE44-38E471568F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9" r="-1"/>
          <a:stretch/>
        </p:blipFill>
        <p:spPr>
          <a:xfrm>
            <a:off x="838200" y="2239619"/>
            <a:ext cx="5035826" cy="40722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9FF71F1-8CE4-49FA-AD1C-B550164942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3438" y="2239619"/>
            <a:ext cx="5332762" cy="461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082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FE20F-439C-40C1-989E-7B2EB5A49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of Assembly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3B35277-B41B-4825-8A8E-27BC944174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1432921"/>
              </p:ext>
            </p:extLst>
          </p:nvPr>
        </p:nvGraphicFramePr>
        <p:xfrm>
          <a:off x="1069975" y="2120900"/>
          <a:ext cx="10058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4036032514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430623563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79597117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7664488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Original Design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Redesign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Improvements %</a:t>
                      </a:r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35265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Assy. Time HRS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</a:t>
                      </a:r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3794509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No. OF DIFF PARTS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84.62</a:t>
                      </a:r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525041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NO. OF PARTS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42.8</a:t>
                      </a:r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2289954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000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56764-3C38-40CE-BFEB-51C830E48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of Manufacturing (DFM)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ACC91-349F-47AE-883D-8643364B43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Old Design for Pipe to connect propellers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0363BA-A578-4AEA-8792-FE793CF90D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New design for pipe to connect propeller without screws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2DD394-899E-4413-9549-DBF1DE2C8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016" y="2952748"/>
            <a:ext cx="2686425" cy="30198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DB855BB-BBDF-4848-8A52-70148B447A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7366" y="2796409"/>
            <a:ext cx="2991267" cy="3067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662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66712-FC2A-41F2-8946-BAA097708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of Manufacturing (DFM)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90491-38A2-46E0-922D-0BC5B49DD70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Pipe Joint Old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cost more, as elbow need to manufacture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82D42D-C157-4B7F-AF02-FFFED9029A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Pipe Joint New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Cost less with no elbow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022B52-FB85-432B-8FC1-07C8C9D2EE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2457" y="2759766"/>
            <a:ext cx="1577480" cy="13384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A6A8FE2-9885-43FA-86E1-2FE81C504E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1760" y="2759766"/>
            <a:ext cx="1610041" cy="133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597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BD7120F-4219-4B71-8402-51F0D27B4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DFMA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00868A-FE49-4533-A3E0-61E4AA2CD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Cost of manufacturing reduces by 20% </a:t>
            </a:r>
          </a:p>
          <a:p>
            <a:r>
              <a:rPr lang="en-US" dirty="0"/>
              <a:t>Original cost around $500</a:t>
            </a:r>
          </a:p>
          <a:p>
            <a:r>
              <a:rPr lang="en-US" dirty="0"/>
              <a:t>Redesign cost around $400 (elbows removed, screws removed)</a:t>
            </a:r>
          </a:p>
          <a:p>
            <a:r>
              <a:rPr lang="en-US" dirty="0"/>
              <a:t>Number of parts reduces in the assembly</a:t>
            </a:r>
          </a:p>
          <a:p>
            <a:r>
              <a:rPr lang="en-US" dirty="0"/>
              <a:t>Assembly time decreases</a:t>
            </a:r>
          </a:p>
          <a:p>
            <a:r>
              <a:rPr lang="en-US" dirty="0"/>
              <a:t>Labor cost decreases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501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275</TotalTime>
  <Words>181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Rockwell</vt:lpstr>
      <vt:lpstr>Rockwell Condensed</vt:lpstr>
      <vt:lpstr>Wingdings</vt:lpstr>
      <vt:lpstr>Wood Type</vt:lpstr>
      <vt:lpstr>DFMA</vt:lpstr>
      <vt:lpstr>Design of Assembly (DFA)</vt:lpstr>
      <vt:lpstr>Design of Assembly</vt:lpstr>
      <vt:lpstr>Design of Assembly</vt:lpstr>
      <vt:lpstr>Design of Manufacturing (DFM)</vt:lpstr>
      <vt:lpstr>Design of Manufacturing (DFM)</vt:lpstr>
      <vt:lpstr>DFMA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DFMA</dc:title>
  <dc:creator>khawar Nawaz</dc:creator>
  <cp:lastModifiedBy>khawar Nawaz</cp:lastModifiedBy>
  <cp:revision>19</cp:revision>
  <dcterms:created xsi:type="dcterms:W3CDTF">2020-07-21T16:17:49Z</dcterms:created>
  <dcterms:modified xsi:type="dcterms:W3CDTF">2020-07-26T11:47:57Z</dcterms:modified>
</cp:coreProperties>
</file>