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26"/>
  </p:notesMasterIdLst>
  <p:sldIdLst>
    <p:sldId id="256" r:id="rId5"/>
    <p:sldId id="264" r:id="rId6"/>
    <p:sldId id="275" r:id="rId7"/>
    <p:sldId id="284" r:id="rId8"/>
    <p:sldId id="287" r:id="rId9"/>
    <p:sldId id="286" r:id="rId10"/>
    <p:sldId id="276" r:id="rId11"/>
    <p:sldId id="281" r:id="rId12"/>
    <p:sldId id="288" r:id="rId13"/>
    <p:sldId id="289" r:id="rId14"/>
    <p:sldId id="277" r:id="rId15"/>
    <p:sldId id="290" r:id="rId16"/>
    <p:sldId id="291" r:id="rId17"/>
    <p:sldId id="285" r:id="rId18"/>
    <p:sldId id="292" r:id="rId19"/>
    <p:sldId id="278" r:id="rId20"/>
    <p:sldId id="282" r:id="rId21"/>
    <p:sldId id="279" r:id="rId22"/>
    <p:sldId id="274" r:id="rId23"/>
    <p:sldId id="267" r:id="rId24"/>
    <p:sldId id="28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CC25E8-ED1C-4A01-94BF-E7AA76D22D6B}" v="11" dt="2019-11-04T16:38:26.319"/>
    <p1510:client id="{1AFB3AAF-1B6E-453A-8A60-A7C6A7E06970}" v="2112" dt="2019-11-04T21:28:39.005"/>
    <p1510:client id="{1D7925D9-EA20-45E1-96FE-677F0336F901}" v="4" dt="2019-11-04T16:45:51.312"/>
    <p1510:client id="{23C89DE3-42F6-4936-9B68-F0E2BAA9E617}" v="639" dt="2019-11-04T23:49:07.144"/>
    <p1510:client id="{47C07377-F63A-47C5-8F3C-C5CA0637D925}" v="6" dt="2019-11-05T00:02:22.786"/>
    <p1510:client id="{5C400992-8E99-4EC3-AD8C-3FE987FBD92E}" v="274" dt="2019-11-04T23:31:09.180"/>
    <p1510:client id="{7FF48313-99C8-C085-2582-8D4B737C49F6}" v="4" dt="2019-11-04T06:53:45.012"/>
    <p1510:client id="{84C3BD74-E2C1-D1D9-DC41-276338B3EF62}" v="1" dt="2019-11-13T01:29:40.841"/>
    <p1510:client id="{890DE4AC-DD4C-4F4B-9B88-9785CFB287ED}" v="233" dt="2019-11-04T07:49:26.774"/>
    <p1510:client id="{AFC07AEA-6BDA-41F6-9418-394AF8E931CD}" v="65" dt="2019-11-04T15:34:05.724"/>
    <p1510:client id="{C0802498-5E48-40C0-8266-98A61F41909C}" v="223" dt="2019-11-05T00:03:51.826"/>
    <p1510:client id="{D2CD54F5-D655-AA92-48A1-D94C3EC98E6C}" v="448" dt="2019-11-04T06:55:27.909"/>
    <p1510:client id="{ECD38F44-37F7-4DD7-98FB-4552381597E0}" v="339" dt="2019-11-05T00:04:58.0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ullen Matilliano" userId="S::cdm378@nau.edu::088fd00b-ef63-4a0f-9809-5d366d27103a" providerId="AD" clId="Web-{03CC25E8-ED1C-4A01-94BF-E7AA76D22D6B}"/>
    <pc:docChg chg="modSld">
      <pc:chgData name="Cullen Matilliano" userId="S::cdm378@nau.edu::088fd00b-ef63-4a0f-9809-5d366d27103a" providerId="AD" clId="Web-{03CC25E8-ED1C-4A01-94BF-E7AA76D22D6B}" dt="2019-11-04T16:38:26.319" v="8" actId="20577"/>
      <pc:docMkLst>
        <pc:docMk/>
      </pc:docMkLst>
      <pc:sldChg chg="modSp">
        <pc:chgData name="Cullen Matilliano" userId="S::cdm378@nau.edu::088fd00b-ef63-4a0f-9809-5d366d27103a" providerId="AD" clId="Web-{03CC25E8-ED1C-4A01-94BF-E7AA76D22D6B}" dt="2019-11-04T16:15:05.546" v="0" actId="20577"/>
        <pc:sldMkLst>
          <pc:docMk/>
          <pc:sldMk cId="4000193695" sldId="275"/>
        </pc:sldMkLst>
        <pc:spChg chg="mod">
          <ac:chgData name="Cullen Matilliano" userId="S::cdm378@nau.edu::088fd00b-ef63-4a0f-9809-5d366d27103a" providerId="AD" clId="Web-{03CC25E8-ED1C-4A01-94BF-E7AA76D22D6B}" dt="2019-11-04T16:15:05.546" v="0" actId="20577"/>
          <ac:spMkLst>
            <pc:docMk/>
            <pc:sldMk cId="4000193695" sldId="275"/>
            <ac:spMk id="3" creationId="{709772F9-1AD7-4742-A63C-0878862A4618}"/>
          </ac:spMkLst>
        </pc:spChg>
      </pc:sldChg>
      <pc:sldChg chg="modSp">
        <pc:chgData name="Cullen Matilliano" userId="S::cdm378@nau.edu::088fd00b-ef63-4a0f-9809-5d366d27103a" providerId="AD" clId="Web-{03CC25E8-ED1C-4A01-94BF-E7AA76D22D6B}" dt="2019-11-04T16:38:23.726" v="6" actId="20577"/>
        <pc:sldMkLst>
          <pc:docMk/>
          <pc:sldMk cId="1401381507" sldId="281"/>
        </pc:sldMkLst>
        <pc:spChg chg="mod">
          <ac:chgData name="Cullen Matilliano" userId="S::cdm378@nau.edu::088fd00b-ef63-4a0f-9809-5d366d27103a" providerId="AD" clId="Web-{03CC25E8-ED1C-4A01-94BF-E7AA76D22D6B}" dt="2019-11-04T16:38:23.726" v="6" actId="20577"/>
          <ac:spMkLst>
            <pc:docMk/>
            <pc:sldMk cId="1401381507" sldId="281"/>
            <ac:spMk id="2" creationId="{556C5056-7467-4FA5-A65D-9A63F41E683D}"/>
          </ac:spMkLst>
        </pc:spChg>
      </pc:sldChg>
    </pc:docChg>
  </pc:docChgLst>
  <pc:docChgLst>
    <pc:chgData name="Jered Donald Deal" userId="S::jdd356@nau.edu::c8a59f5e-b5c1-4383-865b-92c3ad0c5843" providerId="AD" clId="Web-{5C400992-8E99-4EC3-AD8C-3FE987FBD92E}"/>
    <pc:docChg chg="modSld">
      <pc:chgData name="Jered Donald Deal" userId="S::jdd356@nau.edu::c8a59f5e-b5c1-4383-865b-92c3ad0c5843" providerId="AD" clId="Web-{5C400992-8E99-4EC3-AD8C-3FE987FBD92E}" dt="2019-11-04T23:31:09.180" v="273" actId="20577"/>
      <pc:docMkLst>
        <pc:docMk/>
      </pc:docMkLst>
      <pc:sldChg chg="modSp">
        <pc:chgData name="Jered Donald Deal" userId="S::jdd356@nau.edu::c8a59f5e-b5c1-4383-865b-92c3ad0c5843" providerId="AD" clId="Web-{5C400992-8E99-4EC3-AD8C-3FE987FBD92E}" dt="2019-11-04T23:31:09.180" v="272" actId="20577"/>
        <pc:sldMkLst>
          <pc:docMk/>
          <pc:sldMk cId="119479854" sldId="290"/>
        </pc:sldMkLst>
        <pc:spChg chg="mod">
          <ac:chgData name="Jered Donald Deal" userId="S::jdd356@nau.edu::c8a59f5e-b5c1-4383-865b-92c3ad0c5843" providerId="AD" clId="Web-{5C400992-8E99-4EC3-AD8C-3FE987FBD92E}" dt="2019-11-04T23:31:09.180" v="272" actId="20577"/>
          <ac:spMkLst>
            <pc:docMk/>
            <pc:sldMk cId="119479854" sldId="290"/>
            <ac:spMk id="3" creationId="{77943CDB-C34C-4FAB-A27B-C510E31F4B9F}"/>
          </ac:spMkLst>
        </pc:spChg>
      </pc:sldChg>
    </pc:docChg>
  </pc:docChgLst>
  <pc:docChgLst>
    <pc:chgData name="Cullen Matilliano" userId="S::cdm378@nau.edu::088fd00b-ef63-4a0f-9809-5d366d27103a" providerId="AD" clId="Web-{AD7C6750-4F7E-4290-B3DB-93D030D19676}"/>
    <pc:docChg chg="addSld delSld modSld">
      <pc:chgData name="Cullen Matilliano" userId="S::cdm378@nau.edu::088fd00b-ef63-4a0f-9809-5d366d27103a" providerId="AD" clId="Web-{AD7C6750-4F7E-4290-B3DB-93D030D19676}" dt="2019-10-23T23:20:46.872" v="86" actId="20577"/>
      <pc:docMkLst>
        <pc:docMk/>
      </pc:docMkLst>
      <pc:sldChg chg="modSp new">
        <pc:chgData name="Cullen Matilliano" userId="S::cdm378@nau.edu::088fd00b-ef63-4a0f-9809-5d366d27103a" providerId="AD" clId="Web-{AD7C6750-4F7E-4290-B3DB-93D030D19676}" dt="2019-10-23T23:19:55.606" v="38" actId="20577"/>
        <pc:sldMkLst>
          <pc:docMk/>
          <pc:sldMk cId="4000193695" sldId="275"/>
        </pc:sldMkLst>
        <pc:spChg chg="mod">
          <ac:chgData name="Cullen Matilliano" userId="S::cdm378@nau.edu::088fd00b-ef63-4a0f-9809-5d366d27103a" providerId="AD" clId="Web-{AD7C6750-4F7E-4290-B3DB-93D030D19676}" dt="2019-10-23T23:19:55.606" v="38" actId="20577"/>
          <ac:spMkLst>
            <pc:docMk/>
            <pc:sldMk cId="4000193695" sldId="275"/>
            <ac:spMk id="2" creationId="{E77BB6A8-0B1D-4868-93A1-A8E4EF2AE9B6}"/>
          </ac:spMkLst>
        </pc:spChg>
      </pc:sldChg>
      <pc:sldChg chg="modSp new">
        <pc:chgData name="Cullen Matilliano" userId="S::cdm378@nau.edu::088fd00b-ef63-4a0f-9809-5d366d27103a" providerId="AD" clId="Web-{AD7C6750-4F7E-4290-B3DB-93D030D19676}" dt="2019-10-23T23:20:05.653" v="56" actId="20577"/>
        <pc:sldMkLst>
          <pc:docMk/>
          <pc:sldMk cId="2706430436" sldId="276"/>
        </pc:sldMkLst>
        <pc:spChg chg="mod">
          <ac:chgData name="Cullen Matilliano" userId="S::cdm378@nau.edu::088fd00b-ef63-4a0f-9809-5d366d27103a" providerId="AD" clId="Web-{AD7C6750-4F7E-4290-B3DB-93D030D19676}" dt="2019-10-23T23:20:05.653" v="56" actId="20577"/>
          <ac:spMkLst>
            <pc:docMk/>
            <pc:sldMk cId="2706430436" sldId="276"/>
            <ac:spMk id="2" creationId="{C56887EC-6C47-49A8-80E8-6984D432E1E3}"/>
          </ac:spMkLst>
        </pc:spChg>
      </pc:sldChg>
      <pc:sldChg chg="modSp new">
        <pc:chgData name="Cullen Matilliano" userId="S::cdm378@nau.edu::088fd00b-ef63-4a0f-9809-5d366d27103a" providerId="AD" clId="Web-{AD7C6750-4F7E-4290-B3DB-93D030D19676}" dt="2019-10-23T23:20:35.731" v="66" actId="20577"/>
        <pc:sldMkLst>
          <pc:docMk/>
          <pc:sldMk cId="3453981792" sldId="277"/>
        </pc:sldMkLst>
        <pc:spChg chg="mod">
          <ac:chgData name="Cullen Matilliano" userId="S::cdm378@nau.edu::088fd00b-ef63-4a0f-9809-5d366d27103a" providerId="AD" clId="Web-{AD7C6750-4F7E-4290-B3DB-93D030D19676}" dt="2019-10-23T23:20:35.731" v="66" actId="20577"/>
          <ac:spMkLst>
            <pc:docMk/>
            <pc:sldMk cId="3453981792" sldId="277"/>
            <ac:spMk id="2" creationId="{410CB9EE-0EE8-4486-9F7E-7A42843BC436}"/>
          </ac:spMkLst>
        </pc:spChg>
      </pc:sldChg>
      <pc:sldChg chg="modSp new">
        <pc:chgData name="Cullen Matilliano" userId="S::cdm378@nau.edu::088fd00b-ef63-4a0f-9809-5d366d27103a" providerId="AD" clId="Web-{AD7C6750-4F7E-4290-B3DB-93D030D19676}" dt="2019-10-23T23:20:40.138" v="71" actId="20577"/>
        <pc:sldMkLst>
          <pc:docMk/>
          <pc:sldMk cId="3166359171" sldId="278"/>
        </pc:sldMkLst>
        <pc:spChg chg="mod">
          <ac:chgData name="Cullen Matilliano" userId="S::cdm378@nau.edu::088fd00b-ef63-4a0f-9809-5d366d27103a" providerId="AD" clId="Web-{AD7C6750-4F7E-4290-B3DB-93D030D19676}" dt="2019-10-23T23:20:40.138" v="71" actId="20577"/>
          <ac:spMkLst>
            <pc:docMk/>
            <pc:sldMk cId="3166359171" sldId="278"/>
            <ac:spMk id="2" creationId="{5EC9DE6B-C4A8-4525-B921-6D7F75D370D5}"/>
          </ac:spMkLst>
        </pc:spChg>
      </pc:sldChg>
      <pc:sldChg chg="modSp new">
        <pc:chgData name="Cullen Matilliano" userId="S::cdm378@nau.edu::088fd00b-ef63-4a0f-9809-5d366d27103a" providerId="AD" clId="Web-{AD7C6750-4F7E-4290-B3DB-93D030D19676}" dt="2019-10-23T23:20:46.872" v="85" actId="20577"/>
        <pc:sldMkLst>
          <pc:docMk/>
          <pc:sldMk cId="168488929" sldId="279"/>
        </pc:sldMkLst>
        <pc:spChg chg="mod">
          <ac:chgData name="Cullen Matilliano" userId="S::cdm378@nau.edu::088fd00b-ef63-4a0f-9809-5d366d27103a" providerId="AD" clId="Web-{AD7C6750-4F7E-4290-B3DB-93D030D19676}" dt="2019-10-23T23:20:46.872" v="85" actId="20577"/>
          <ac:spMkLst>
            <pc:docMk/>
            <pc:sldMk cId="168488929" sldId="279"/>
            <ac:spMk id="2" creationId="{C7345ADB-11B7-4934-A987-03DC7B338C13}"/>
          </ac:spMkLst>
        </pc:spChg>
      </pc:sldChg>
    </pc:docChg>
  </pc:docChgLst>
  <pc:docChgLst>
    <pc:chgData name="Ilenn C Johnson" userId="S::icj23@nau.edu::385b1b6f-f0b6-48b1-89cf-28c3453c2377" providerId="AD" clId="Web-{D8F125DA-291B-32B5-AEE5-689777AAE981}"/>
    <pc:docChg chg="modSld">
      <pc:chgData name="Ilenn C Johnson" userId="S::icj23@nau.edu::385b1b6f-f0b6-48b1-89cf-28c3453c2377" providerId="AD" clId="Web-{D8F125DA-291B-32B5-AEE5-689777AAE981}" dt="2019-10-30T01:59:34.402" v="122"/>
      <pc:docMkLst>
        <pc:docMk/>
      </pc:docMkLst>
      <pc:sldChg chg="addSp delSp modSp">
        <pc:chgData name="Ilenn C Johnson" userId="S::icj23@nau.edu::385b1b6f-f0b6-48b1-89cf-28c3453c2377" providerId="AD" clId="Web-{D8F125DA-291B-32B5-AEE5-689777AAE981}" dt="2019-10-30T01:59:34.402" v="122"/>
        <pc:sldMkLst>
          <pc:docMk/>
          <pc:sldMk cId="2706430436" sldId="276"/>
        </pc:sldMkLst>
        <pc:spChg chg="del">
          <ac:chgData name="Ilenn C Johnson" userId="S::icj23@nau.edu::385b1b6f-f0b6-48b1-89cf-28c3453c2377" providerId="AD" clId="Web-{D8F125DA-291B-32B5-AEE5-689777AAE981}" dt="2019-10-30T01:55:56.761" v="0"/>
          <ac:spMkLst>
            <pc:docMk/>
            <pc:sldMk cId="2706430436" sldId="276"/>
            <ac:spMk id="3" creationId="{35E04EDC-8D8D-45F7-AF35-75D431492746}"/>
          </ac:spMkLst>
        </pc:spChg>
        <pc:graphicFrameChg chg="add mod ord modGraphic">
          <ac:chgData name="Ilenn C Johnson" userId="S::icj23@nau.edu::385b1b6f-f0b6-48b1-89cf-28c3453c2377" providerId="AD" clId="Web-{D8F125DA-291B-32B5-AEE5-689777AAE981}" dt="2019-10-30T01:59:34.402" v="122"/>
          <ac:graphicFrameMkLst>
            <pc:docMk/>
            <pc:sldMk cId="2706430436" sldId="276"/>
            <ac:graphicFrameMk id="6" creationId="{9FA97DA1-78F8-4F8D-9ACE-3524F77B2227}"/>
          </ac:graphicFrameMkLst>
        </pc:graphicFrameChg>
      </pc:sldChg>
    </pc:docChg>
  </pc:docChgLst>
  <pc:docChgLst>
    <pc:chgData name="Ilenn C Johnson" userId="S::icj23@nau.edu::385b1b6f-f0b6-48b1-89cf-28c3453c2377" providerId="AD" clId="Web-{ECD38F44-37F7-4DD7-98FB-4552381597E0}"/>
    <pc:docChg chg="modSld">
      <pc:chgData name="Ilenn C Johnson" userId="S::icj23@nau.edu::385b1b6f-f0b6-48b1-89cf-28c3453c2377" providerId="AD" clId="Web-{ECD38F44-37F7-4DD7-98FB-4552381597E0}" dt="2019-11-05T00:04:58.020" v="268" actId="20577"/>
      <pc:docMkLst>
        <pc:docMk/>
      </pc:docMkLst>
      <pc:sldChg chg="modSp">
        <pc:chgData name="Ilenn C Johnson" userId="S::icj23@nau.edu::385b1b6f-f0b6-48b1-89cf-28c3453c2377" providerId="AD" clId="Web-{ECD38F44-37F7-4DD7-98FB-4552381597E0}" dt="2019-11-04T23:31:12.295" v="169"/>
        <pc:sldMkLst>
          <pc:docMk/>
          <pc:sldMk cId="2706430436" sldId="276"/>
        </pc:sldMkLst>
        <pc:graphicFrameChg chg="mod modGraphic">
          <ac:chgData name="Ilenn C Johnson" userId="S::icj23@nau.edu::385b1b6f-f0b6-48b1-89cf-28c3453c2377" providerId="AD" clId="Web-{ECD38F44-37F7-4DD7-98FB-4552381597E0}" dt="2019-11-04T23:31:12.295" v="169"/>
          <ac:graphicFrameMkLst>
            <pc:docMk/>
            <pc:sldMk cId="2706430436" sldId="276"/>
            <ac:graphicFrameMk id="6" creationId="{9FA97DA1-78F8-4F8D-9ACE-3524F77B2227}"/>
          </ac:graphicFrameMkLst>
        </pc:graphicFrameChg>
      </pc:sldChg>
      <pc:sldChg chg="modSp">
        <pc:chgData name="Ilenn C Johnson" userId="S::icj23@nau.edu::385b1b6f-f0b6-48b1-89cf-28c3453c2377" providerId="AD" clId="Web-{ECD38F44-37F7-4DD7-98FB-4552381597E0}" dt="2019-11-04T23:14:15.161" v="1"/>
        <pc:sldMkLst>
          <pc:docMk/>
          <pc:sldMk cId="3453981792" sldId="277"/>
        </pc:sldMkLst>
        <pc:graphicFrameChg chg="mod modGraphic">
          <ac:chgData name="Ilenn C Johnson" userId="S::icj23@nau.edu::385b1b6f-f0b6-48b1-89cf-28c3453c2377" providerId="AD" clId="Web-{ECD38F44-37F7-4DD7-98FB-4552381597E0}" dt="2019-11-04T23:14:15.161" v="1"/>
          <ac:graphicFrameMkLst>
            <pc:docMk/>
            <pc:sldMk cId="3453981792" sldId="277"/>
            <ac:graphicFrameMk id="7" creationId="{A937BB9D-EC64-4917-BF9E-E17673647C97}"/>
          </ac:graphicFrameMkLst>
        </pc:graphicFrameChg>
      </pc:sldChg>
      <pc:sldChg chg="addSp delSp modSp">
        <pc:chgData name="Ilenn C Johnson" userId="S::icj23@nau.edu::385b1b6f-f0b6-48b1-89cf-28c3453c2377" providerId="AD" clId="Web-{ECD38F44-37F7-4DD7-98FB-4552381597E0}" dt="2019-11-04T23:21:13.627" v="119" actId="1076"/>
        <pc:sldMkLst>
          <pc:docMk/>
          <pc:sldMk cId="761925849" sldId="284"/>
        </pc:sldMkLst>
        <pc:spChg chg="mod">
          <ac:chgData name="Ilenn C Johnson" userId="S::icj23@nau.edu::385b1b6f-f0b6-48b1-89cf-28c3453c2377" providerId="AD" clId="Web-{ECD38F44-37F7-4DD7-98FB-4552381597E0}" dt="2019-11-04T23:21:13.627" v="119" actId="1076"/>
          <ac:spMkLst>
            <pc:docMk/>
            <pc:sldMk cId="761925849" sldId="284"/>
            <ac:spMk id="3" creationId="{3E192297-76C5-4F40-AFED-3BC01CFC938A}"/>
          </ac:spMkLst>
        </pc:spChg>
        <pc:spChg chg="add del mod">
          <ac:chgData name="Ilenn C Johnson" userId="S::icj23@nau.edu::385b1b6f-f0b6-48b1-89cf-28c3453c2377" providerId="AD" clId="Web-{ECD38F44-37F7-4DD7-98FB-4552381597E0}" dt="2019-11-04T23:20:01.190" v="7"/>
          <ac:spMkLst>
            <pc:docMk/>
            <pc:sldMk cId="761925849" sldId="284"/>
            <ac:spMk id="7" creationId="{F8B32D4C-851C-4ECB-8D0E-60723DF00614}"/>
          </ac:spMkLst>
        </pc:spChg>
        <pc:spChg chg="mod">
          <ac:chgData name="Ilenn C Johnson" userId="S::icj23@nau.edu::385b1b6f-f0b6-48b1-89cf-28c3453c2377" providerId="AD" clId="Web-{ECD38F44-37F7-4DD7-98FB-4552381597E0}" dt="2019-11-04T23:21:10.518" v="116" actId="20577"/>
          <ac:spMkLst>
            <pc:docMk/>
            <pc:sldMk cId="761925849" sldId="284"/>
            <ac:spMk id="10" creationId="{6F6A220C-75B0-430D-AE62-43A5200F802C}"/>
          </ac:spMkLst>
        </pc:spChg>
        <pc:picChg chg="del">
          <ac:chgData name="Ilenn C Johnson" userId="S::icj23@nau.edu::385b1b6f-f0b6-48b1-89cf-28c3453c2377" providerId="AD" clId="Web-{ECD38F44-37F7-4DD7-98FB-4552381597E0}" dt="2019-11-04T23:19:43.940" v="6"/>
          <ac:picMkLst>
            <pc:docMk/>
            <pc:sldMk cId="761925849" sldId="284"/>
            <ac:picMk id="8" creationId="{A2D1020D-A80B-40FC-95B9-DD648EC23A43}"/>
          </ac:picMkLst>
        </pc:picChg>
        <pc:picChg chg="add mod ord">
          <ac:chgData name="Ilenn C Johnson" userId="S::icj23@nau.edu::385b1b6f-f0b6-48b1-89cf-28c3453c2377" providerId="AD" clId="Web-{ECD38F44-37F7-4DD7-98FB-4552381597E0}" dt="2019-11-04T23:20:15.940" v="10" actId="1076"/>
          <ac:picMkLst>
            <pc:docMk/>
            <pc:sldMk cId="761925849" sldId="284"/>
            <ac:picMk id="9" creationId="{37AA53A8-B114-439A-9D5D-1EACC7A08215}"/>
          </ac:picMkLst>
        </pc:picChg>
      </pc:sldChg>
      <pc:sldChg chg="modSp">
        <pc:chgData name="Ilenn C Johnson" userId="S::icj23@nau.edu::385b1b6f-f0b6-48b1-89cf-28c3453c2377" providerId="AD" clId="Web-{ECD38F44-37F7-4DD7-98FB-4552381597E0}" dt="2019-11-05T00:04:38.286" v="266" actId="20577"/>
        <pc:sldMkLst>
          <pc:docMk/>
          <pc:sldMk cId="4276573668" sldId="286"/>
        </pc:sldMkLst>
        <pc:spChg chg="mod">
          <ac:chgData name="Ilenn C Johnson" userId="S::icj23@nau.edu::385b1b6f-f0b6-48b1-89cf-28c3453c2377" providerId="AD" clId="Web-{ECD38F44-37F7-4DD7-98FB-4552381597E0}" dt="2019-11-05T00:04:38.286" v="266" actId="20577"/>
          <ac:spMkLst>
            <pc:docMk/>
            <pc:sldMk cId="4276573668" sldId="286"/>
            <ac:spMk id="3" creationId="{D6D4BB72-6F29-41BE-BD5E-76E0473B68BE}"/>
          </ac:spMkLst>
        </pc:spChg>
      </pc:sldChg>
    </pc:docChg>
  </pc:docChgLst>
  <pc:docChgLst>
    <pc:chgData name="Jered Donald Deal" userId="S::jdd356@nau.edu::c8a59f5e-b5c1-4383-865b-92c3ad0c5843" providerId="AD" clId="Web-{890DE4AC-DD4C-4F4B-9B88-9785CFB287ED}"/>
    <pc:docChg chg="addSld delSld modSld">
      <pc:chgData name="Jered Donald Deal" userId="S::jdd356@nau.edu::c8a59f5e-b5c1-4383-865b-92c3ad0c5843" providerId="AD" clId="Web-{890DE4AC-DD4C-4F4B-9B88-9785CFB287ED}" dt="2019-11-04T07:49:26.774" v="169" actId="20577"/>
      <pc:docMkLst>
        <pc:docMk/>
      </pc:docMkLst>
      <pc:sldChg chg="addSp delSp modSp">
        <pc:chgData name="Jered Donald Deal" userId="S::jdd356@nau.edu::c8a59f5e-b5c1-4383-865b-92c3ad0c5843" providerId="AD" clId="Web-{890DE4AC-DD4C-4F4B-9B88-9785CFB287ED}" dt="2019-11-04T07:47:43.662" v="155" actId="20577"/>
        <pc:sldMkLst>
          <pc:docMk/>
          <pc:sldMk cId="3453981792" sldId="277"/>
        </pc:sldMkLst>
        <pc:spChg chg="mod">
          <ac:chgData name="Jered Donald Deal" userId="S::jdd356@nau.edu::c8a59f5e-b5c1-4383-865b-92c3ad0c5843" providerId="AD" clId="Web-{890DE4AC-DD4C-4F4B-9B88-9785CFB287ED}" dt="2019-11-04T07:47:43.662" v="155" actId="20577"/>
          <ac:spMkLst>
            <pc:docMk/>
            <pc:sldMk cId="3453981792" sldId="277"/>
            <ac:spMk id="2" creationId="{410CB9EE-0EE8-4486-9F7E-7A42843BC436}"/>
          </ac:spMkLst>
        </pc:spChg>
        <pc:spChg chg="del mod">
          <ac:chgData name="Jered Donald Deal" userId="S::jdd356@nau.edu::c8a59f5e-b5c1-4383-865b-92c3ad0c5843" providerId="AD" clId="Web-{890DE4AC-DD4C-4F4B-9B88-9785CFB287ED}" dt="2019-11-04T07:42:41.895" v="3"/>
          <ac:spMkLst>
            <pc:docMk/>
            <pc:sldMk cId="3453981792" sldId="277"/>
            <ac:spMk id="3" creationId="{A109CF13-E847-4120-83CA-EB54B42338B2}"/>
          </ac:spMkLst>
        </pc:spChg>
        <pc:graphicFrameChg chg="add mod ord modGraphic">
          <ac:chgData name="Jered Donald Deal" userId="S::jdd356@nau.edu::c8a59f5e-b5c1-4383-865b-92c3ad0c5843" providerId="AD" clId="Web-{890DE4AC-DD4C-4F4B-9B88-9785CFB287ED}" dt="2019-11-04T07:45:52.223" v="121"/>
          <ac:graphicFrameMkLst>
            <pc:docMk/>
            <pc:sldMk cId="3453981792" sldId="277"/>
            <ac:graphicFrameMk id="7" creationId="{A937BB9D-EC64-4917-BF9E-E17673647C97}"/>
          </ac:graphicFrameMkLst>
        </pc:graphicFrameChg>
      </pc:sldChg>
      <pc:sldChg chg="new del">
        <pc:chgData name="Jered Donald Deal" userId="S::jdd356@nau.edu::c8a59f5e-b5c1-4383-865b-92c3ad0c5843" providerId="AD" clId="Web-{890DE4AC-DD4C-4F4B-9B88-9785CFB287ED}" dt="2019-11-04T07:47:10.834" v="123"/>
        <pc:sldMkLst>
          <pc:docMk/>
          <pc:sldMk cId="921679307" sldId="285"/>
        </pc:sldMkLst>
      </pc:sldChg>
      <pc:sldChg chg="modSp new">
        <pc:chgData name="Jered Donald Deal" userId="S::jdd356@nau.edu::c8a59f5e-b5c1-4383-865b-92c3ad0c5843" providerId="AD" clId="Web-{890DE4AC-DD4C-4F4B-9B88-9785CFB287ED}" dt="2019-11-04T07:49:26.759" v="168" actId="20577"/>
        <pc:sldMkLst>
          <pc:docMk/>
          <pc:sldMk cId="3229351688" sldId="285"/>
        </pc:sldMkLst>
        <pc:spChg chg="mod">
          <ac:chgData name="Jered Donald Deal" userId="S::jdd356@nau.edu::c8a59f5e-b5c1-4383-865b-92c3ad0c5843" providerId="AD" clId="Web-{890DE4AC-DD4C-4F4B-9B88-9785CFB287ED}" dt="2019-11-04T07:47:24.990" v="152" actId="20577"/>
          <ac:spMkLst>
            <pc:docMk/>
            <pc:sldMk cId="3229351688" sldId="285"/>
            <ac:spMk id="2" creationId="{61E165BC-CD51-4E33-9A8F-302F5735847C}"/>
          </ac:spMkLst>
        </pc:spChg>
        <pc:spChg chg="mod">
          <ac:chgData name="Jered Donald Deal" userId="S::jdd356@nau.edu::c8a59f5e-b5c1-4383-865b-92c3ad0c5843" providerId="AD" clId="Web-{890DE4AC-DD4C-4F4B-9B88-9785CFB287ED}" dt="2019-11-04T07:49:26.759" v="168" actId="20577"/>
          <ac:spMkLst>
            <pc:docMk/>
            <pc:sldMk cId="3229351688" sldId="285"/>
            <ac:spMk id="3" creationId="{E8CC86D7-7E35-4150-92E8-8ED47DE734DC}"/>
          </ac:spMkLst>
        </pc:spChg>
      </pc:sldChg>
    </pc:docChg>
  </pc:docChgLst>
  <pc:docChgLst>
    <pc:chgData name="Ilenn C Johnson" userId="S::icj23@nau.edu::385b1b6f-f0b6-48b1-89cf-28c3453c2377" providerId="AD" clId="Web-{84C3BD74-E2C1-D1D9-DC41-276338B3EF62}"/>
    <pc:docChg chg="modSld">
      <pc:chgData name="Ilenn C Johnson" userId="S::icj23@nau.edu::385b1b6f-f0b6-48b1-89cf-28c3453c2377" providerId="AD" clId="Web-{84C3BD74-E2C1-D1D9-DC41-276338B3EF62}" dt="2019-11-13T01:29:40.841" v="0" actId="1076"/>
      <pc:docMkLst>
        <pc:docMk/>
      </pc:docMkLst>
      <pc:sldChg chg="modSp">
        <pc:chgData name="Ilenn C Johnson" userId="S::icj23@nau.edu::385b1b6f-f0b6-48b1-89cf-28c3453c2377" providerId="AD" clId="Web-{84C3BD74-E2C1-D1D9-DC41-276338B3EF62}" dt="2019-11-13T01:29:40.841" v="0" actId="1076"/>
        <pc:sldMkLst>
          <pc:docMk/>
          <pc:sldMk cId="1401381507" sldId="281"/>
        </pc:sldMkLst>
        <pc:spChg chg="mod">
          <ac:chgData name="Ilenn C Johnson" userId="S::icj23@nau.edu::385b1b6f-f0b6-48b1-89cf-28c3453c2377" providerId="AD" clId="Web-{84C3BD74-E2C1-D1D9-DC41-276338B3EF62}" dt="2019-11-13T01:29:40.841" v="0" actId="1076"/>
          <ac:spMkLst>
            <pc:docMk/>
            <pc:sldMk cId="1401381507" sldId="281"/>
            <ac:spMk id="10" creationId="{60F17F78-7385-47F9-9225-DA4661A2B5E8}"/>
          </ac:spMkLst>
        </pc:spChg>
      </pc:sldChg>
    </pc:docChg>
  </pc:docChgLst>
  <pc:docChgLst>
    <pc:chgData name="Jacob Anthony Vedder" userId="S::jav372@nau.edu::e62aaf39-30ac-497c-acad-7ade2cec90be" providerId="AD" clId="Web-{6144DC60-7188-4081-A7FA-A9E09F537492}"/>
    <pc:docChg chg="addSld modSld">
      <pc:chgData name="Jacob Anthony Vedder" userId="S::jav372@nau.edu::e62aaf39-30ac-497c-acad-7ade2cec90be" providerId="AD" clId="Web-{6144DC60-7188-4081-A7FA-A9E09F537492}" dt="2019-11-03T19:32:10.670" v="175" actId="20577"/>
      <pc:docMkLst>
        <pc:docMk/>
      </pc:docMkLst>
      <pc:sldChg chg="addSp delSp modSp mod setBg">
        <pc:chgData name="Jacob Anthony Vedder" userId="S::jav372@nau.edu::e62aaf39-30ac-497c-acad-7ade2cec90be" providerId="AD" clId="Web-{6144DC60-7188-4081-A7FA-A9E09F537492}" dt="2019-11-03T19:32:10.670" v="174" actId="20577"/>
        <pc:sldMkLst>
          <pc:docMk/>
          <pc:sldMk cId="3166359171" sldId="278"/>
        </pc:sldMkLst>
        <pc:spChg chg="mod">
          <ac:chgData name="Jacob Anthony Vedder" userId="S::jav372@nau.edu::e62aaf39-30ac-497c-acad-7ade2cec90be" providerId="AD" clId="Web-{6144DC60-7188-4081-A7FA-A9E09F537492}" dt="2019-11-03T19:29:47.310" v="135"/>
          <ac:spMkLst>
            <pc:docMk/>
            <pc:sldMk cId="3166359171" sldId="278"/>
            <ac:spMk id="2" creationId="{5EC9DE6B-C4A8-4525-B921-6D7F75D370D5}"/>
          </ac:spMkLst>
        </pc:spChg>
        <pc:spChg chg="mod">
          <ac:chgData name="Jacob Anthony Vedder" userId="S::jav372@nau.edu::e62aaf39-30ac-497c-acad-7ade2cec90be" providerId="AD" clId="Web-{6144DC60-7188-4081-A7FA-A9E09F537492}" dt="2019-11-03T19:32:10.670" v="174" actId="20577"/>
          <ac:spMkLst>
            <pc:docMk/>
            <pc:sldMk cId="3166359171" sldId="278"/>
            <ac:spMk id="3" creationId="{FF29E023-211A-49A5-BC0D-2C0AA2D207E5}"/>
          </ac:spMkLst>
        </pc:spChg>
        <pc:spChg chg="mod">
          <ac:chgData name="Jacob Anthony Vedder" userId="S::jav372@nau.edu::e62aaf39-30ac-497c-acad-7ade2cec90be" providerId="AD" clId="Web-{6144DC60-7188-4081-A7FA-A9E09F537492}" dt="2019-11-03T19:29:47.310" v="135"/>
          <ac:spMkLst>
            <pc:docMk/>
            <pc:sldMk cId="3166359171" sldId="278"/>
            <ac:spMk id="4" creationId="{DD7B428F-7C8F-408E-BEEC-9AFC0D5F0FB1}"/>
          </ac:spMkLst>
        </pc:spChg>
        <pc:spChg chg="mod">
          <ac:chgData name="Jacob Anthony Vedder" userId="S::jav372@nau.edu::e62aaf39-30ac-497c-acad-7ade2cec90be" providerId="AD" clId="Web-{6144DC60-7188-4081-A7FA-A9E09F537492}" dt="2019-11-03T19:29:47.310" v="135"/>
          <ac:spMkLst>
            <pc:docMk/>
            <pc:sldMk cId="3166359171" sldId="278"/>
            <ac:spMk id="5" creationId="{DA187D3C-99F2-473A-A133-617D4BA6565B}"/>
          </ac:spMkLst>
        </pc:spChg>
        <pc:spChg chg="add del">
          <ac:chgData name="Jacob Anthony Vedder" userId="S::jav372@nau.edu::e62aaf39-30ac-497c-acad-7ade2cec90be" providerId="AD" clId="Web-{6144DC60-7188-4081-A7FA-A9E09F537492}" dt="2019-11-03T19:29:47.294" v="134"/>
          <ac:spMkLst>
            <pc:docMk/>
            <pc:sldMk cId="3166359171" sldId="278"/>
            <ac:spMk id="7" creationId="{AFA67CD3-AB4E-4A7A-BEB8-53C445D8C44E}"/>
          </ac:spMkLst>
        </pc:spChg>
        <pc:spChg chg="add del">
          <ac:chgData name="Jacob Anthony Vedder" userId="S::jav372@nau.edu::e62aaf39-30ac-497c-acad-7ade2cec90be" providerId="AD" clId="Web-{6144DC60-7188-4081-A7FA-A9E09F537492}" dt="2019-11-03T19:29:47.294" v="134"/>
          <ac:spMkLst>
            <pc:docMk/>
            <pc:sldMk cId="3166359171" sldId="278"/>
            <ac:spMk id="10" creationId="{339C8D78-A644-462F-B674-F440635E5353}"/>
          </ac:spMkLst>
        </pc:spChg>
        <pc:spChg chg="add del">
          <ac:chgData name="Jacob Anthony Vedder" userId="S::jav372@nau.edu::e62aaf39-30ac-497c-acad-7ade2cec90be" providerId="AD" clId="Web-{6144DC60-7188-4081-A7FA-A9E09F537492}" dt="2019-11-03T19:29:44.888" v="132"/>
          <ac:spMkLst>
            <pc:docMk/>
            <pc:sldMk cId="3166359171" sldId="278"/>
            <ac:spMk id="12" creationId="{AFA67CD3-AB4E-4A7A-BEB8-53C445D8C44E}"/>
          </ac:spMkLst>
        </pc:spChg>
        <pc:spChg chg="add">
          <ac:chgData name="Jacob Anthony Vedder" userId="S::jav372@nau.edu::e62aaf39-30ac-497c-acad-7ade2cec90be" providerId="AD" clId="Web-{6144DC60-7188-4081-A7FA-A9E09F537492}" dt="2019-11-03T19:29:47.310" v="135"/>
          <ac:spMkLst>
            <pc:docMk/>
            <pc:sldMk cId="3166359171" sldId="278"/>
            <ac:spMk id="13" creationId="{AFA67CD3-AB4E-4A7A-BEB8-53C445D8C44E}"/>
          </ac:spMkLst>
        </pc:spChg>
        <pc:spChg chg="add del">
          <ac:chgData name="Jacob Anthony Vedder" userId="S::jav372@nau.edu::e62aaf39-30ac-497c-acad-7ade2cec90be" providerId="AD" clId="Web-{6144DC60-7188-4081-A7FA-A9E09F537492}" dt="2019-11-03T19:29:44.888" v="132"/>
          <ac:spMkLst>
            <pc:docMk/>
            <pc:sldMk cId="3166359171" sldId="278"/>
            <ac:spMk id="16" creationId="{339C8D78-A644-462F-B674-F440635E5353}"/>
          </ac:spMkLst>
        </pc:spChg>
        <pc:spChg chg="add">
          <ac:chgData name="Jacob Anthony Vedder" userId="S::jav372@nau.edu::e62aaf39-30ac-497c-acad-7ade2cec90be" providerId="AD" clId="Web-{6144DC60-7188-4081-A7FA-A9E09F537492}" dt="2019-11-03T19:29:47.310" v="135"/>
          <ac:spMkLst>
            <pc:docMk/>
            <pc:sldMk cId="3166359171" sldId="278"/>
            <ac:spMk id="17" creationId="{339C8D78-A644-462F-B674-F440635E5353}"/>
          </ac:spMkLst>
        </pc:spChg>
        <pc:picChg chg="add del">
          <ac:chgData name="Jacob Anthony Vedder" userId="S::jav372@nau.edu::e62aaf39-30ac-497c-acad-7ade2cec90be" providerId="AD" clId="Web-{6144DC60-7188-4081-A7FA-A9E09F537492}" dt="2019-11-03T19:29:47.294" v="134"/>
          <ac:picMkLst>
            <pc:docMk/>
            <pc:sldMk cId="3166359171" sldId="278"/>
            <ac:picMk id="8" creationId="{07CF545F-9C2E-4446-97CD-AD92990C2B68}"/>
          </ac:picMkLst>
        </pc:picChg>
        <pc:picChg chg="add del">
          <ac:chgData name="Jacob Anthony Vedder" userId="S::jav372@nau.edu::e62aaf39-30ac-497c-acad-7ade2cec90be" providerId="AD" clId="Web-{6144DC60-7188-4081-A7FA-A9E09F537492}" dt="2019-11-03T19:29:44.888" v="132"/>
          <ac:picMkLst>
            <pc:docMk/>
            <pc:sldMk cId="3166359171" sldId="278"/>
            <ac:picMk id="9" creationId="{634C46B1-2AAA-4634-9D0A-48A4BC01C5AC}"/>
          </ac:picMkLst>
        </pc:picChg>
        <pc:picChg chg="add del">
          <ac:chgData name="Jacob Anthony Vedder" userId="S::jav372@nau.edu::e62aaf39-30ac-497c-acad-7ade2cec90be" providerId="AD" clId="Web-{6144DC60-7188-4081-A7FA-A9E09F537492}" dt="2019-11-03T19:29:47.294" v="134"/>
          <ac:picMkLst>
            <pc:docMk/>
            <pc:sldMk cId="3166359171" sldId="278"/>
            <ac:picMk id="11" creationId="{A238B552-8A63-4098-8943-ABD90E14D548}"/>
          </ac:picMkLst>
        </pc:picChg>
        <pc:picChg chg="add del">
          <ac:chgData name="Jacob Anthony Vedder" userId="S::jav372@nau.edu::e62aaf39-30ac-497c-acad-7ade2cec90be" providerId="AD" clId="Web-{6144DC60-7188-4081-A7FA-A9E09F537492}" dt="2019-11-03T19:29:44.888" v="132"/>
          <ac:picMkLst>
            <pc:docMk/>
            <pc:sldMk cId="3166359171" sldId="278"/>
            <ac:picMk id="14" creationId="{07CF545F-9C2E-4446-97CD-AD92990C2B68}"/>
          </ac:picMkLst>
        </pc:picChg>
        <pc:picChg chg="add">
          <ac:chgData name="Jacob Anthony Vedder" userId="S::jav372@nau.edu::e62aaf39-30ac-497c-acad-7ade2cec90be" providerId="AD" clId="Web-{6144DC60-7188-4081-A7FA-A9E09F537492}" dt="2019-11-03T19:29:47.310" v="135"/>
          <ac:picMkLst>
            <pc:docMk/>
            <pc:sldMk cId="3166359171" sldId="278"/>
            <ac:picMk id="15" creationId="{07CF545F-9C2E-4446-97CD-AD92990C2B68}"/>
          </ac:picMkLst>
        </pc:picChg>
        <pc:picChg chg="add">
          <ac:chgData name="Jacob Anthony Vedder" userId="S::jav372@nau.edu::e62aaf39-30ac-497c-acad-7ade2cec90be" providerId="AD" clId="Web-{6144DC60-7188-4081-A7FA-A9E09F537492}" dt="2019-11-03T19:29:47.310" v="135"/>
          <ac:picMkLst>
            <pc:docMk/>
            <pc:sldMk cId="3166359171" sldId="278"/>
            <ac:picMk id="18" creationId="{634C46B1-2AAA-4634-9D0A-48A4BC01C5AC}"/>
          </ac:picMkLst>
        </pc:picChg>
      </pc:sldChg>
      <pc:sldChg chg="modSp">
        <pc:chgData name="Jacob Anthony Vedder" userId="S::jav372@nau.edu::e62aaf39-30ac-497c-acad-7ade2cec90be" providerId="AD" clId="Web-{6144DC60-7188-4081-A7FA-A9E09F537492}" dt="2019-11-03T19:12:37.255" v="40"/>
        <pc:sldMkLst>
          <pc:docMk/>
          <pc:sldMk cId="168488929" sldId="279"/>
        </pc:sldMkLst>
        <pc:spChg chg="mod">
          <ac:chgData name="Jacob Anthony Vedder" userId="S::jav372@nau.edu::e62aaf39-30ac-497c-acad-7ade2cec90be" providerId="AD" clId="Web-{6144DC60-7188-4081-A7FA-A9E09F537492}" dt="2019-11-03T19:12:02.192" v="25" actId="20577"/>
          <ac:spMkLst>
            <pc:docMk/>
            <pc:sldMk cId="168488929" sldId="279"/>
            <ac:spMk id="8" creationId="{45B83D77-1C0B-4856-BB7F-CC8B4EDDE052}"/>
          </ac:spMkLst>
        </pc:spChg>
        <pc:graphicFrameChg chg="mod modGraphic">
          <ac:chgData name="Jacob Anthony Vedder" userId="S::jav372@nau.edu::e62aaf39-30ac-497c-acad-7ade2cec90be" providerId="AD" clId="Web-{6144DC60-7188-4081-A7FA-A9E09F537492}" dt="2019-11-03T19:12:37.255" v="40"/>
          <ac:graphicFrameMkLst>
            <pc:docMk/>
            <pc:sldMk cId="168488929" sldId="279"/>
            <ac:graphicFrameMk id="6" creationId="{97BB6CAB-609B-4DE3-AD08-A7049901E773}"/>
          </ac:graphicFrameMkLst>
        </pc:graphicFrameChg>
      </pc:sldChg>
      <pc:sldChg chg="modSp new">
        <pc:chgData name="Jacob Anthony Vedder" userId="S::jav372@nau.edu::e62aaf39-30ac-497c-acad-7ade2cec90be" providerId="AD" clId="Web-{6144DC60-7188-4081-A7FA-A9E09F537492}" dt="2019-11-03T19:13:06.599" v="48" actId="20577"/>
        <pc:sldMkLst>
          <pc:docMk/>
          <pc:sldMk cId="435158889" sldId="282"/>
        </pc:sldMkLst>
        <pc:spChg chg="mod">
          <ac:chgData name="Jacob Anthony Vedder" userId="S::jav372@nau.edu::e62aaf39-30ac-497c-acad-7ade2cec90be" providerId="AD" clId="Web-{6144DC60-7188-4081-A7FA-A9E09F537492}" dt="2019-11-03T19:13:06.599" v="48" actId="20577"/>
          <ac:spMkLst>
            <pc:docMk/>
            <pc:sldMk cId="435158889" sldId="282"/>
            <ac:spMk id="2" creationId="{2324C2E3-488C-4264-9A89-BD0A367AB8AD}"/>
          </ac:spMkLst>
        </pc:spChg>
      </pc:sldChg>
    </pc:docChg>
  </pc:docChgLst>
  <pc:docChgLst>
    <pc:chgData name="Ilenn C Johnson" userId="S::icj23@nau.edu::385b1b6f-f0b6-48b1-89cf-28c3453c2377" providerId="AD" clId="Web-{3BF3A349-3111-61D7-B3D1-D97B6BF10033}"/>
    <pc:docChg chg="addSld delSld modSld">
      <pc:chgData name="Ilenn C Johnson" userId="S::icj23@nau.edu::385b1b6f-f0b6-48b1-89cf-28c3453c2377" providerId="AD" clId="Web-{3BF3A349-3111-61D7-B3D1-D97B6BF10033}" dt="2019-10-31T05:09:03.903" v="833"/>
      <pc:docMkLst>
        <pc:docMk/>
      </pc:docMkLst>
      <pc:sldChg chg="modSp">
        <pc:chgData name="Ilenn C Johnson" userId="S::icj23@nau.edu::385b1b6f-f0b6-48b1-89cf-28c3453c2377" providerId="AD" clId="Web-{3BF3A349-3111-61D7-B3D1-D97B6BF10033}" dt="2019-10-31T05:09:03.903" v="833"/>
        <pc:sldMkLst>
          <pc:docMk/>
          <pc:sldMk cId="2706430436" sldId="276"/>
        </pc:sldMkLst>
        <pc:graphicFrameChg chg="mod modGraphic">
          <ac:chgData name="Ilenn C Johnson" userId="S::icj23@nau.edu::385b1b6f-f0b6-48b1-89cf-28c3453c2377" providerId="AD" clId="Web-{3BF3A349-3111-61D7-B3D1-D97B6BF10033}" dt="2019-10-31T05:09:03.903" v="833"/>
          <ac:graphicFrameMkLst>
            <pc:docMk/>
            <pc:sldMk cId="2706430436" sldId="276"/>
            <ac:graphicFrameMk id="6" creationId="{9FA97DA1-78F8-4F8D-9ACE-3524F77B2227}"/>
          </ac:graphicFrameMkLst>
        </pc:graphicFrameChg>
      </pc:sldChg>
      <pc:sldChg chg="modSp new">
        <pc:chgData name="Ilenn C Johnson" userId="S::icj23@nau.edu::385b1b6f-f0b6-48b1-89cf-28c3453c2377" providerId="AD" clId="Web-{3BF3A349-3111-61D7-B3D1-D97B6BF10033}" dt="2019-10-31T05:07:57.059" v="803" actId="20577"/>
        <pc:sldMkLst>
          <pc:docMk/>
          <pc:sldMk cId="1401381507" sldId="281"/>
        </pc:sldMkLst>
        <pc:spChg chg="mod">
          <ac:chgData name="Ilenn C Johnson" userId="S::icj23@nau.edu::385b1b6f-f0b6-48b1-89cf-28c3453c2377" providerId="AD" clId="Web-{3BF3A349-3111-61D7-B3D1-D97B6BF10033}" dt="2019-10-31T05:07:01.887" v="702" actId="20577"/>
          <ac:spMkLst>
            <pc:docMk/>
            <pc:sldMk cId="1401381507" sldId="281"/>
            <ac:spMk id="2" creationId="{556C5056-7467-4FA5-A65D-9A63F41E683D}"/>
          </ac:spMkLst>
        </pc:spChg>
        <pc:spChg chg="mod">
          <ac:chgData name="Ilenn C Johnson" userId="S::icj23@nau.edu::385b1b6f-f0b6-48b1-89cf-28c3453c2377" providerId="AD" clId="Web-{3BF3A349-3111-61D7-B3D1-D97B6BF10033}" dt="2019-10-31T05:07:57.059" v="803" actId="20577"/>
          <ac:spMkLst>
            <pc:docMk/>
            <pc:sldMk cId="1401381507" sldId="281"/>
            <ac:spMk id="3" creationId="{74D365DC-A4CE-4298-8780-11DF56BBD43C}"/>
          </ac:spMkLst>
        </pc:spChg>
      </pc:sldChg>
    </pc:docChg>
  </pc:docChgLst>
  <pc:docChgLst>
    <pc:chgData name="Jacob Anthony Vedder" userId="e62aaf39-30ac-497c-acad-7ade2cec90be" providerId="ADAL" clId="{7F63140A-D605-49B7-82E5-A56B2A993806}"/>
    <pc:docChg chg="undo custSel mod addSld modSld">
      <pc:chgData name="Jacob Anthony Vedder" userId="e62aaf39-30ac-497c-acad-7ade2cec90be" providerId="ADAL" clId="{7F63140A-D605-49B7-82E5-A56B2A993806}" dt="2019-11-03T19:59:39.938" v="392" actId="20577"/>
      <pc:docMkLst>
        <pc:docMk/>
      </pc:docMkLst>
      <pc:sldChg chg="modSp">
        <pc:chgData name="Jacob Anthony Vedder" userId="e62aaf39-30ac-497c-acad-7ade2cec90be" providerId="ADAL" clId="{7F63140A-D605-49B7-82E5-A56B2A993806}" dt="2019-11-03T19:59:39.938" v="392" actId="20577"/>
        <pc:sldMkLst>
          <pc:docMk/>
          <pc:sldMk cId="2706430436" sldId="276"/>
        </pc:sldMkLst>
        <pc:graphicFrameChg chg="modGraphic">
          <ac:chgData name="Jacob Anthony Vedder" userId="e62aaf39-30ac-497c-acad-7ade2cec90be" providerId="ADAL" clId="{7F63140A-D605-49B7-82E5-A56B2A993806}" dt="2019-11-03T19:59:39.938" v="392" actId="20577"/>
          <ac:graphicFrameMkLst>
            <pc:docMk/>
            <pc:sldMk cId="2706430436" sldId="276"/>
            <ac:graphicFrameMk id="6" creationId="{9FA97DA1-78F8-4F8D-9ACE-3524F77B2227}"/>
          </ac:graphicFrameMkLst>
        </pc:graphicFrameChg>
      </pc:sldChg>
      <pc:sldChg chg="modSp">
        <pc:chgData name="Jacob Anthony Vedder" userId="e62aaf39-30ac-497c-acad-7ade2cec90be" providerId="ADAL" clId="{7F63140A-D605-49B7-82E5-A56B2A993806}" dt="2019-11-03T19:41:28.993" v="106" actId="20577"/>
        <pc:sldMkLst>
          <pc:docMk/>
          <pc:sldMk cId="3166359171" sldId="278"/>
        </pc:sldMkLst>
        <pc:spChg chg="mod">
          <ac:chgData name="Jacob Anthony Vedder" userId="e62aaf39-30ac-497c-acad-7ade2cec90be" providerId="ADAL" clId="{7F63140A-D605-49B7-82E5-A56B2A993806}" dt="2019-11-03T19:41:28.993" v="106" actId="20577"/>
          <ac:spMkLst>
            <pc:docMk/>
            <pc:sldMk cId="3166359171" sldId="278"/>
            <ac:spMk id="4" creationId="{DD7B428F-7C8F-408E-BEEC-9AFC0D5F0FB1}"/>
          </ac:spMkLst>
        </pc:spChg>
      </pc:sldChg>
      <pc:sldChg chg="modSp">
        <pc:chgData name="Jacob Anthony Vedder" userId="e62aaf39-30ac-497c-acad-7ade2cec90be" providerId="ADAL" clId="{7F63140A-D605-49B7-82E5-A56B2A993806}" dt="2019-11-03T19:54:01.920" v="362" actId="20577"/>
        <pc:sldMkLst>
          <pc:docMk/>
          <pc:sldMk cId="168488929" sldId="279"/>
        </pc:sldMkLst>
        <pc:spChg chg="mod">
          <ac:chgData name="Jacob Anthony Vedder" userId="e62aaf39-30ac-497c-acad-7ade2cec90be" providerId="ADAL" clId="{7F63140A-D605-49B7-82E5-A56B2A993806}" dt="2019-11-03T19:40:03.376" v="51" actId="20577"/>
          <ac:spMkLst>
            <pc:docMk/>
            <pc:sldMk cId="168488929" sldId="279"/>
            <ac:spMk id="4" creationId="{A1892C71-BA7A-4E2E-869C-F08AA01591AF}"/>
          </ac:spMkLst>
        </pc:spChg>
        <pc:graphicFrameChg chg="modGraphic">
          <ac:chgData name="Jacob Anthony Vedder" userId="e62aaf39-30ac-497c-acad-7ade2cec90be" providerId="ADAL" clId="{7F63140A-D605-49B7-82E5-A56B2A993806}" dt="2019-11-03T19:54:01.920" v="362" actId="20577"/>
          <ac:graphicFrameMkLst>
            <pc:docMk/>
            <pc:sldMk cId="168488929" sldId="279"/>
            <ac:graphicFrameMk id="6" creationId="{97BB6CAB-609B-4DE3-AD08-A7049901E773}"/>
          </ac:graphicFrameMkLst>
        </pc:graphicFrameChg>
      </pc:sldChg>
      <pc:sldChg chg="addSp delSp modSp mod setBg setClrOvrMap">
        <pc:chgData name="Jacob Anthony Vedder" userId="e62aaf39-30ac-497c-acad-7ade2cec90be" providerId="ADAL" clId="{7F63140A-D605-49B7-82E5-A56B2A993806}" dt="2019-11-03T19:58:40.180" v="377" actId="1076"/>
        <pc:sldMkLst>
          <pc:docMk/>
          <pc:sldMk cId="435158889" sldId="282"/>
        </pc:sldMkLst>
        <pc:spChg chg="mod">
          <ac:chgData name="Jacob Anthony Vedder" userId="e62aaf39-30ac-497c-acad-7ade2cec90be" providerId="ADAL" clId="{7F63140A-D605-49B7-82E5-A56B2A993806}" dt="2019-11-03T19:43:53.261" v="240" actId="26606"/>
          <ac:spMkLst>
            <pc:docMk/>
            <pc:sldMk cId="435158889" sldId="282"/>
            <ac:spMk id="2" creationId="{2324C2E3-488C-4264-9A89-BD0A367AB8AD}"/>
          </ac:spMkLst>
        </pc:spChg>
        <pc:spChg chg="del">
          <ac:chgData name="Jacob Anthony Vedder" userId="e62aaf39-30ac-497c-acad-7ade2cec90be" providerId="ADAL" clId="{7F63140A-D605-49B7-82E5-A56B2A993806}" dt="2019-11-03T19:34:50.379" v="0" actId="931"/>
          <ac:spMkLst>
            <pc:docMk/>
            <pc:sldMk cId="435158889" sldId="282"/>
            <ac:spMk id="3" creationId="{91AB9917-E2DF-47FA-B3CF-569AC5B28BCB}"/>
          </ac:spMkLst>
        </pc:spChg>
        <pc:spChg chg="mod ord">
          <ac:chgData name="Jacob Anthony Vedder" userId="e62aaf39-30ac-497c-acad-7ade2cec90be" providerId="ADAL" clId="{7F63140A-D605-49B7-82E5-A56B2A993806}" dt="2019-11-03T19:57:40.174" v="371" actId="1076"/>
          <ac:spMkLst>
            <pc:docMk/>
            <pc:sldMk cId="435158889" sldId="282"/>
            <ac:spMk id="4" creationId="{967AC51B-DB75-4614-AAB4-3B4765B865B7}"/>
          </ac:spMkLst>
        </pc:spChg>
        <pc:spChg chg="mod">
          <ac:chgData name="Jacob Anthony Vedder" userId="e62aaf39-30ac-497c-acad-7ade2cec90be" providerId="ADAL" clId="{7F63140A-D605-49B7-82E5-A56B2A993806}" dt="2019-11-03T19:57:06.529" v="368" actId="1076"/>
          <ac:spMkLst>
            <pc:docMk/>
            <pc:sldMk cId="435158889" sldId="282"/>
            <ac:spMk id="5" creationId="{B9EDC579-7FA8-4380-8773-D35B725EFF70}"/>
          </ac:spMkLst>
        </pc:spChg>
        <pc:spChg chg="add del">
          <ac:chgData name="Jacob Anthony Vedder" userId="e62aaf39-30ac-497c-acad-7ade2cec90be" providerId="ADAL" clId="{7F63140A-D605-49B7-82E5-A56B2A993806}" dt="2019-11-03T19:38:11.293" v="2" actId="26606"/>
          <ac:spMkLst>
            <pc:docMk/>
            <pc:sldMk cId="435158889" sldId="282"/>
            <ac:spMk id="11" creationId="{44BE3F9C-85F5-40D5-B835-34FEE1B09F13}"/>
          </ac:spMkLst>
        </pc:spChg>
        <pc:spChg chg="add del">
          <ac:chgData name="Jacob Anthony Vedder" userId="e62aaf39-30ac-497c-acad-7ade2cec90be" providerId="ADAL" clId="{7F63140A-D605-49B7-82E5-A56B2A993806}" dt="2019-11-03T19:38:19.957" v="8" actId="26606"/>
          <ac:spMkLst>
            <pc:docMk/>
            <pc:sldMk cId="435158889" sldId="282"/>
            <ac:spMk id="12" creationId="{6753252F-4873-4F63-801D-CC719279A7D5}"/>
          </ac:spMkLst>
        </pc:spChg>
        <pc:spChg chg="add del">
          <ac:chgData name="Jacob Anthony Vedder" userId="e62aaf39-30ac-497c-acad-7ade2cec90be" providerId="ADAL" clId="{7F63140A-D605-49B7-82E5-A56B2A993806}" dt="2019-11-03T19:38:15.344" v="4" actId="26606"/>
          <ac:spMkLst>
            <pc:docMk/>
            <pc:sldMk cId="435158889" sldId="282"/>
            <ac:spMk id="13" creationId="{951DF9E6-A8FE-4A9D-856C-7C9BD6AD825D}"/>
          </ac:spMkLst>
        </pc:spChg>
        <pc:spChg chg="add del">
          <ac:chgData name="Jacob Anthony Vedder" userId="e62aaf39-30ac-497c-acad-7ade2cec90be" providerId="ADAL" clId="{7F63140A-D605-49B7-82E5-A56B2A993806}" dt="2019-11-03T19:38:15.344" v="4" actId="26606"/>
          <ac:spMkLst>
            <pc:docMk/>
            <pc:sldMk cId="435158889" sldId="282"/>
            <ac:spMk id="14" creationId="{867D4867-5BA7-4462-B2F6-A23F4A622AA7}"/>
          </ac:spMkLst>
        </pc:spChg>
        <pc:spChg chg="add del">
          <ac:chgData name="Jacob Anthony Vedder" userId="e62aaf39-30ac-497c-acad-7ade2cec90be" providerId="ADAL" clId="{7F63140A-D605-49B7-82E5-A56B2A993806}" dt="2019-11-03T19:38:17.786" v="6" actId="26606"/>
          <ac:spMkLst>
            <pc:docMk/>
            <pc:sldMk cId="435158889" sldId="282"/>
            <ac:spMk id="16" creationId="{2A696946-8608-4EC2-8523-BC7A2445C623}"/>
          </ac:spMkLst>
        </pc:spChg>
        <pc:spChg chg="add del">
          <ac:chgData name="Jacob Anthony Vedder" userId="e62aaf39-30ac-497c-acad-7ade2cec90be" providerId="ADAL" clId="{7F63140A-D605-49B7-82E5-A56B2A993806}" dt="2019-11-03T19:38:19.957" v="8" actId="26606"/>
          <ac:spMkLst>
            <pc:docMk/>
            <pc:sldMk cId="435158889" sldId="282"/>
            <ac:spMk id="18" creationId="{047C8CCB-F95D-4249-92DD-651249D3535A}"/>
          </ac:spMkLst>
        </pc:spChg>
        <pc:spChg chg="add del">
          <ac:chgData name="Jacob Anthony Vedder" userId="e62aaf39-30ac-497c-acad-7ade2cec90be" providerId="ADAL" clId="{7F63140A-D605-49B7-82E5-A56B2A993806}" dt="2019-11-03T19:38:33.126" v="10" actId="26606"/>
          <ac:spMkLst>
            <pc:docMk/>
            <pc:sldMk cId="435158889" sldId="282"/>
            <ac:spMk id="20" creationId="{AB45A142-4255-493C-8284-5D566C121B10}"/>
          </ac:spMkLst>
        </pc:spChg>
        <pc:spChg chg="add mod">
          <ac:chgData name="Jacob Anthony Vedder" userId="e62aaf39-30ac-497c-acad-7ade2cec90be" providerId="ADAL" clId="{7F63140A-D605-49B7-82E5-A56B2A993806}" dt="2019-11-03T19:57:17.511" v="369" actId="1076"/>
          <ac:spMkLst>
            <pc:docMk/>
            <pc:sldMk cId="435158889" sldId="282"/>
            <ac:spMk id="22" creationId="{8364D4A1-25E3-4E09-9CB9-BF7D5DF5873D}"/>
          </ac:spMkLst>
        </pc:spChg>
        <pc:spChg chg="add mod">
          <ac:chgData name="Jacob Anthony Vedder" userId="e62aaf39-30ac-497c-acad-7ade2cec90be" providerId="ADAL" clId="{7F63140A-D605-49B7-82E5-A56B2A993806}" dt="2019-11-03T19:43:53.261" v="240" actId="26606"/>
          <ac:spMkLst>
            <pc:docMk/>
            <pc:sldMk cId="435158889" sldId="282"/>
            <ac:spMk id="23" creationId="{44BE3F9C-85F5-40D5-B835-34FEE1B09F13}"/>
          </ac:spMkLst>
        </pc:spChg>
        <pc:spChg chg="add del">
          <ac:chgData name="Jacob Anthony Vedder" userId="e62aaf39-30ac-497c-acad-7ade2cec90be" providerId="ADAL" clId="{7F63140A-D605-49B7-82E5-A56B2A993806}" dt="2019-11-03T19:43:53.250" v="239" actId="26606"/>
          <ac:spMkLst>
            <pc:docMk/>
            <pc:sldMk cId="435158889" sldId="282"/>
            <ac:spMk id="28" creationId="{3BAF1561-20C4-41FD-A35F-BF2B9E727F3E}"/>
          </ac:spMkLst>
        </pc:spChg>
        <pc:spChg chg="add del">
          <ac:chgData name="Jacob Anthony Vedder" userId="e62aaf39-30ac-497c-acad-7ade2cec90be" providerId="ADAL" clId="{7F63140A-D605-49B7-82E5-A56B2A993806}" dt="2019-11-03T19:43:53.250" v="239" actId="26606"/>
          <ac:spMkLst>
            <pc:docMk/>
            <pc:sldMk cId="435158889" sldId="282"/>
            <ac:spMk id="30" creationId="{839DC788-B140-4F3E-A91E-CB3E70ED940A}"/>
          </ac:spMkLst>
        </pc:spChg>
        <pc:spChg chg="add">
          <ac:chgData name="Jacob Anthony Vedder" userId="e62aaf39-30ac-497c-acad-7ade2cec90be" providerId="ADAL" clId="{7F63140A-D605-49B7-82E5-A56B2A993806}" dt="2019-11-03T19:43:53.261" v="240" actId="26606"/>
          <ac:spMkLst>
            <pc:docMk/>
            <pc:sldMk cId="435158889" sldId="282"/>
            <ac:spMk id="34" creationId="{867D4867-5BA7-4462-B2F6-A23F4A622AA7}"/>
          </ac:spMkLst>
        </pc:spChg>
        <pc:picChg chg="add mod ord">
          <ac:chgData name="Jacob Anthony Vedder" userId="e62aaf39-30ac-497c-acad-7ade2cec90be" providerId="ADAL" clId="{7F63140A-D605-49B7-82E5-A56B2A993806}" dt="2019-11-03T19:58:40.180" v="377" actId="1076"/>
          <ac:picMkLst>
            <pc:docMk/>
            <pc:sldMk cId="435158889" sldId="282"/>
            <ac:picMk id="7" creationId="{7BC94A41-7913-4F65-A22B-6BCCD396B718}"/>
          </ac:picMkLst>
        </pc:picChg>
        <pc:cxnChg chg="add del">
          <ac:chgData name="Jacob Anthony Vedder" userId="e62aaf39-30ac-497c-acad-7ade2cec90be" providerId="ADAL" clId="{7F63140A-D605-49B7-82E5-A56B2A993806}" dt="2019-11-03T19:38:33.126" v="10" actId="26606"/>
          <ac:cxnSpMkLst>
            <pc:docMk/>
            <pc:sldMk cId="435158889" sldId="282"/>
            <ac:cxnSpMk id="21" creationId="{38FB9660-F42F-4313-BBC4-47C007FE484C}"/>
          </ac:cxnSpMkLst>
        </pc:cxnChg>
        <pc:cxnChg chg="add del">
          <ac:chgData name="Jacob Anthony Vedder" userId="e62aaf39-30ac-497c-acad-7ade2cec90be" providerId="ADAL" clId="{7F63140A-D605-49B7-82E5-A56B2A993806}" dt="2019-11-03T19:43:53.250" v="239" actId="26606"/>
          <ac:cxnSpMkLst>
            <pc:docMk/>
            <pc:sldMk cId="435158889" sldId="282"/>
            <ac:cxnSpMk id="32" creationId="{FC18D930-0EEE-448F-ABF1-2AA3C83DA552}"/>
          </ac:cxnSpMkLst>
        </pc:cxnChg>
      </pc:sldChg>
      <pc:sldChg chg="addSp delSp modSp add">
        <pc:chgData name="Jacob Anthony Vedder" userId="e62aaf39-30ac-497c-acad-7ade2cec90be" providerId="ADAL" clId="{7F63140A-D605-49B7-82E5-A56B2A993806}" dt="2019-11-03T19:50:27.162" v="287" actId="14100"/>
        <pc:sldMkLst>
          <pc:docMk/>
          <pc:sldMk cId="2449110793" sldId="283"/>
        </pc:sldMkLst>
        <pc:spChg chg="mod">
          <ac:chgData name="Jacob Anthony Vedder" userId="e62aaf39-30ac-497c-acad-7ade2cec90be" providerId="ADAL" clId="{7F63140A-D605-49B7-82E5-A56B2A993806}" dt="2019-11-03T19:50:27.162" v="287" actId="14100"/>
          <ac:spMkLst>
            <pc:docMk/>
            <pc:sldMk cId="2449110793" sldId="283"/>
            <ac:spMk id="2" creationId="{78A52508-7770-4034-ABCA-7D71E53637F5}"/>
          </ac:spMkLst>
        </pc:spChg>
        <pc:spChg chg="del">
          <ac:chgData name="Jacob Anthony Vedder" userId="e62aaf39-30ac-497c-acad-7ade2cec90be" providerId="ADAL" clId="{7F63140A-D605-49B7-82E5-A56B2A993806}" dt="2019-11-03T19:48:55.907" v="280" actId="931"/>
          <ac:spMkLst>
            <pc:docMk/>
            <pc:sldMk cId="2449110793" sldId="283"/>
            <ac:spMk id="3" creationId="{1C7BF14A-5FB5-40F1-8C85-ABC6FE20CBA4}"/>
          </ac:spMkLst>
        </pc:spChg>
        <pc:picChg chg="add mod">
          <ac:chgData name="Jacob Anthony Vedder" userId="e62aaf39-30ac-497c-acad-7ade2cec90be" providerId="ADAL" clId="{7F63140A-D605-49B7-82E5-A56B2A993806}" dt="2019-11-03T19:49:33.541" v="284" actId="14100"/>
          <ac:picMkLst>
            <pc:docMk/>
            <pc:sldMk cId="2449110793" sldId="283"/>
            <ac:picMk id="9" creationId="{9631BBCA-FCCA-4377-818B-545F7B938918}"/>
          </ac:picMkLst>
        </pc:picChg>
      </pc:sldChg>
    </pc:docChg>
  </pc:docChgLst>
  <pc:docChgLst>
    <pc:chgData name="Ilenn C Johnson" userId="S::icj23@nau.edu::385b1b6f-f0b6-48b1-89cf-28c3453c2377" providerId="AD" clId="Web-{D2CD54F5-D655-AA92-48A1-D94C3EC98E6C}"/>
    <pc:docChg chg="addSld delSld modSld">
      <pc:chgData name="Ilenn C Johnson" userId="S::icj23@nau.edu::385b1b6f-f0b6-48b1-89cf-28c3453c2377" providerId="AD" clId="Web-{D2CD54F5-D655-AA92-48A1-D94C3EC98E6C}" dt="2019-11-04T06:55:27.909" v="444" actId="20577"/>
      <pc:docMkLst>
        <pc:docMk/>
      </pc:docMkLst>
      <pc:sldChg chg="modSp">
        <pc:chgData name="Ilenn C Johnson" userId="S::icj23@nau.edu::385b1b6f-f0b6-48b1-89cf-28c3453c2377" providerId="AD" clId="Web-{D2CD54F5-D655-AA92-48A1-D94C3EC98E6C}" dt="2019-11-04T05:24:33.375" v="132"/>
        <pc:sldMkLst>
          <pc:docMk/>
          <pc:sldMk cId="2706430436" sldId="276"/>
        </pc:sldMkLst>
        <pc:graphicFrameChg chg="mod modGraphic">
          <ac:chgData name="Ilenn C Johnson" userId="S::icj23@nau.edu::385b1b6f-f0b6-48b1-89cf-28c3453c2377" providerId="AD" clId="Web-{D2CD54F5-D655-AA92-48A1-D94C3EC98E6C}" dt="2019-11-04T05:24:33.375" v="132"/>
          <ac:graphicFrameMkLst>
            <pc:docMk/>
            <pc:sldMk cId="2706430436" sldId="276"/>
            <ac:graphicFrameMk id="6" creationId="{9FA97DA1-78F8-4F8D-9ACE-3524F77B2227}"/>
          </ac:graphicFrameMkLst>
        </pc:graphicFrameChg>
      </pc:sldChg>
      <pc:sldChg chg="addSp delSp modSp del mod setBg">
        <pc:chgData name="Ilenn C Johnson" userId="S::icj23@nau.edu::385b1b6f-f0b6-48b1-89cf-28c3453c2377" providerId="AD" clId="Web-{D2CD54F5-D655-AA92-48A1-D94C3EC98E6C}" dt="2019-11-04T06:22:40.728" v="134"/>
        <pc:sldMkLst>
          <pc:docMk/>
          <pc:sldMk cId="797377582" sldId="280"/>
        </pc:sldMkLst>
        <pc:spChg chg="mod">
          <ac:chgData name="Ilenn C Johnson" userId="S::icj23@nau.edu::385b1b6f-f0b6-48b1-89cf-28c3453c2377" providerId="AD" clId="Web-{D2CD54F5-D655-AA92-48A1-D94C3EC98E6C}" dt="2019-11-04T01:59:26.026" v="2"/>
          <ac:spMkLst>
            <pc:docMk/>
            <pc:sldMk cId="797377582" sldId="280"/>
            <ac:spMk id="2" creationId="{ECA8CAD4-D6C0-4C5E-B12B-31B8F1B267DF}"/>
          </ac:spMkLst>
        </pc:spChg>
        <pc:spChg chg="del">
          <ac:chgData name="Ilenn C Johnson" userId="S::icj23@nau.edu::385b1b6f-f0b6-48b1-89cf-28c3453c2377" providerId="AD" clId="Web-{D2CD54F5-D655-AA92-48A1-D94C3EC98E6C}" dt="2019-11-04T01:59:18.651" v="0"/>
          <ac:spMkLst>
            <pc:docMk/>
            <pc:sldMk cId="797377582" sldId="280"/>
            <ac:spMk id="3" creationId="{4371B315-113F-4685-8EA7-0D48EF09E4FD}"/>
          </ac:spMkLst>
        </pc:spChg>
        <pc:spChg chg="mod">
          <ac:chgData name="Ilenn C Johnson" userId="S::icj23@nau.edu::385b1b6f-f0b6-48b1-89cf-28c3453c2377" providerId="AD" clId="Web-{D2CD54F5-D655-AA92-48A1-D94C3EC98E6C}" dt="2019-11-04T01:59:26.026" v="2"/>
          <ac:spMkLst>
            <pc:docMk/>
            <pc:sldMk cId="797377582" sldId="280"/>
            <ac:spMk id="4" creationId="{A7D98031-4C67-4C93-B8F3-13B170C6207D}"/>
          </ac:spMkLst>
        </pc:spChg>
        <pc:spChg chg="mod">
          <ac:chgData name="Ilenn C Johnson" userId="S::icj23@nau.edu::385b1b6f-f0b6-48b1-89cf-28c3453c2377" providerId="AD" clId="Web-{D2CD54F5-D655-AA92-48A1-D94C3EC98E6C}" dt="2019-11-04T01:59:26.026" v="2"/>
          <ac:spMkLst>
            <pc:docMk/>
            <pc:sldMk cId="797377582" sldId="280"/>
            <ac:spMk id="5" creationId="{3F4E7AAC-6490-4B58-8672-25DEEE02795D}"/>
          </ac:spMkLst>
        </pc:spChg>
        <pc:spChg chg="add">
          <ac:chgData name="Ilenn C Johnson" userId="S::icj23@nau.edu::385b1b6f-f0b6-48b1-89cf-28c3453c2377" providerId="AD" clId="Web-{D2CD54F5-D655-AA92-48A1-D94C3EC98E6C}" dt="2019-11-04T01:59:26.026" v="2"/>
          <ac:spMkLst>
            <pc:docMk/>
            <pc:sldMk cId="797377582" sldId="280"/>
            <ac:spMk id="11" creationId="{AB45A142-4255-493C-8284-5D566C121B10}"/>
          </ac:spMkLst>
        </pc:spChg>
        <pc:picChg chg="add mod ord">
          <ac:chgData name="Ilenn C Johnson" userId="S::icj23@nau.edu::385b1b6f-f0b6-48b1-89cf-28c3453c2377" providerId="AD" clId="Web-{D2CD54F5-D655-AA92-48A1-D94C3EC98E6C}" dt="2019-11-04T01:59:42.558" v="4" actId="14100"/>
          <ac:picMkLst>
            <pc:docMk/>
            <pc:sldMk cId="797377582" sldId="280"/>
            <ac:picMk id="6" creationId="{A6FD6D39-6A48-45D1-931E-5C14B9F3B1DF}"/>
          </ac:picMkLst>
        </pc:picChg>
        <pc:cxnChg chg="add">
          <ac:chgData name="Ilenn C Johnson" userId="S::icj23@nau.edu::385b1b6f-f0b6-48b1-89cf-28c3453c2377" providerId="AD" clId="Web-{D2CD54F5-D655-AA92-48A1-D94C3EC98E6C}" dt="2019-11-04T01:59:26.026" v="2"/>
          <ac:cxnSpMkLst>
            <pc:docMk/>
            <pc:sldMk cId="797377582" sldId="280"/>
            <ac:cxnSpMk id="13" creationId="{38FB9660-F42F-4313-BBC4-47C007FE484C}"/>
          </ac:cxnSpMkLst>
        </pc:cxnChg>
      </pc:sldChg>
      <pc:sldChg chg="modSp">
        <pc:chgData name="Ilenn C Johnson" userId="S::icj23@nau.edu::385b1b6f-f0b6-48b1-89cf-28c3453c2377" providerId="AD" clId="Web-{D2CD54F5-D655-AA92-48A1-D94C3EC98E6C}" dt="2019-11-04T06:37:23.559" v="433" actId="20577"/>
        <pc:sldMkLst>
          <pc:docMk/>
          <pc:sldMk cId="1401381507" sldId="281"/>
        </pc:sldMkLst>
        <pc:spChg chg="mod">
          <ac:chgData name="Ilenn C Johnson" userId="S::icj23@nau.edu::385b1b6f-f0b6-48b1-89cf-28c3453c2377" providerId="AD" clId="Web-{D2CD54F5-D655-AA92-48A1-D94C3EC98E6C}" dt="2019-11-04T06:37:23.559" v="433" actId="20577"/>
          <ac:spMkLst>
            <pc:docMk/>
            <pc:sldMk cId="1401381507" sldId="281"/>
            <ac:spMk id="3" creationId="{74D365DC-A4CE-4298-8780-11DF56BBD43C}"/>
          </ac:spMkLst>
        </pc:spChg>
      </pc:sldChg>
      <pc:sldChg chg="modSp add">
        <pc:chgData name="Ilenn C Johnson" userId="S::icj23@nau.edu::385b1b6f-f0b6-48b1-89cf-28c3453c2377" providerId="AD" clId="Web-{D2CD54F5-D655-AA92-48A1-D94C3EC98E6C}" dt="2019-11-04T06:55:22.893" v="442" actId="20577"/>
        <pc:sldMkLst>
          <pc:docMk/>
          <pc:sldMk cId="761925849" sldId="284"/>
        </pc:sldMkLst>
        <pc:spChg chg="mod">
          <ac:chgData name="Ilenn C Johnson" userId="S::icj23@nau.edu::385b1b6f-f0b6-48b1-89cf-28c3453c2377" providerId="AD" clId="Web-{D2CD54F5-D655-AA92-48A1-D94C3EC98E6C}" dt="2019-11-04T06:22:47.322" v="135" actId="20577"/>
          <ac:spMkLst>
            <pc:docMk/>
            <pc:sldMk cId="761925849" sldId="284"/>
            <ac:spMk id="3" creationId="{3E192297-76C5-4F40-AFED-3BC01CFC938A}"/>
          </ac:spMkLst>
        </pc:spChg>
        <pc:spChg chg="mod">
          <ac:chgData name="Ilenn C Johnson" userId="S::icj23@nau.edu::385b1b6f-f0b6-48b1-89cf-28c3453c2377" providerId="AD" clId="Web-{D2CD54F5-D655-AA92-48A1-D94C3EC98E6C}" dt="2019-11-04T06:55:22.893" v="442" actId="20577"/>
          <ac:spMkLst>
            <pc:docMk/>
            <pc:sldMk cId="761925849" sldId="284"/>
            <ac:spMk id="13" creationId="{EBA73A91-5131-4916-9D5E-23B64B5C4CCC}"/>
          </ac:spMkLst>
        </pc:spChg>
      </pc:sldChg>
    </pc:docChg>
  </pc:docChgLst>
  <pc:docChgLst>
    <pc:chgData name="Cullen Matilliano" userId="088fd00b-ef63-4a0f-9809-5d366d27103a" providerId="ADAL" clId="{1AFB3AAF-1B6E-453A-8A60-A7C6A7E06970}"/>
    <pc:docChg chg="custSel mod addSld modSld sldOrd">
      <pc:chgData name="Cullen Matilliano" userId="088fd00b-ef63-4a0f-9809-5d366d27103a" providerId="ADAL" clId="{1AFB3AAF-1B6E-453A-8A60-A7C6A7E06970}" dt="2019-11-04T21:28:39.005" v="3021" actId="6549"/>
      <pc:docMkLst>
        <pc:docMk/>
      </pc:docMkLst>
      <pc:sldChg chg="modSp">
        <pc:chgData name="Cullen Matilliano" userId="088fd00b-ef63-4a0f-9809-5d366d27103a" providerId="ADAL" clId="{1AFB3AAF-1B6E-453A-8A60-A7C6A7E06970}" dt="2019-11-04T21:28:39.005" v="3021" actId="6549"/>
        <pc:sldMkLst>
          <pc:docMk/>
          <pc:sldMk cId="2661473977" sldId="264"/>
        </pc:sldMkLst>
        <pc:spChg chg="mod">
          <ac:chgData name="Cullen Matilliano" userId="088fd00b-ef63-4a0f-9809-5d366d27103a" providerId="ADAL" clId="{1AFB3AAF-1B6E-453A-8A60-A7C6A7E06970}" dt="2019-11-04T21:28:39.005" v="3021" actId="6549"/>
          <ac:spMkLst>
            <pc:docMk/>
            <pc:sldMk cId="2661473977" sldId="264"/>
            <ac:spMk id="6" creationId="{4AB48866-0A3D-43A0-A269-991B32E51B44}"/>
          </ac:spMkLst>
        </pc:spChg>
      </pc:sldChg>
      <pc:sldChg chg="modSp">
        <pc:chgData name="Cullen Matilliano" userId="088fd00b-ef63-4a0f-9809-5d366d27103a" providerId="ADAL" clId="{1AFB3AAF-1B6E-453A-8A60-A7C6A7E06970}" dt="2019-11-04T21:26:44.992" v="2981" actId="20577"/>
        <pc:sldMkLst>
          <pc:docMk/>
          <pc:sldMk cId="3255558959" sldId="267"/>
        </pc:sldMkLst>
        <pc:spChg chg="mod">
          <ac:chgData name="Cullen Matilliano" userId="088fd00b-ef63-4a0f-9809-5d366d27103a" providerId="ADAL" clId="{1AFB3AAF-1B6E-453A-8A60-A7C6A7E06970}" dt="2019-11-04T20:36:19.930" v="74" actId="20577"/>
          <ac:spMkLst>
            <pc:docMk/>
            <pc:sldMk cId="3255558959" sldId="267"/>
            <ac:spMk id="3" creationId="{8C3130AF-8043-4D51-B50B-DDF3C6CCC0A0}"/>
          </ac:spMkLst>
        </pc:spChg>
        <pc:spChg chg="mod">
          <ac:chgData name="Cullen Matilliano" userId="088fd00b-ef63-4a0f-9809-5d366d27103a" providerId="ADAL" clId="{1AFB3AAF-1B6E-453A-8A60-A7C6A7E06970}" dt="2019-11-04T21:26:44.992" v="2981" actId="20577"/>
          <ac:spMkLst>
            <pc:docMk/>
            <pc:sldMk cId="3255558959" sldId="267"/>
            <ac:spMk id="4" creationId="{53859EE4-28E4-462F-AC31-160423D6D527}"/>
          </ac:spMkLst>
        </pc:spChg>
      </pc:sldChg>
      <pc:sldChg chg="modSp">
        <pc:chgData name="Cullen Matilliano" userId="088fd00b-ef63-4a0f-9809-5d366d27103a" providerId="ADAL" clId="{1AFB3AAF-1B6E-453A-8A60-A7C6A7E06970}" dt="2019-11-04T21:26:55.101" v="2997" actId="20577"/>
        <pc:sldMkLst>
          <pc:docMk/>
          <pc:sldMk cId="3837168447" sldId="274"/>
        </pc:sldMkLst>
        <pc:spChg chg="mod">
          <ac:chgData name="Cullen Matilliano" userId="088fd00b-ef63-4a0f-9809-5d366d27103a" providerId="ADAL" clId="{1AFB3AAF-1B6E-453A-8A60-A7C6A7E06970}" dt="2019-11-04T21:26:55.101" v="2997" actId="20577"/>
          <ac:spMkLst>
            <pc:docMk/>
            <pc:sldMk cId="3837168447" sldId="274"/>
            <ac:spMk id="4" creationId="{9513D0E5-3DA0-4F32-AEDD-C336B34D6CAE}"/>
          </ac:spMkLst>
        </pc:spChg>
      </pc:sldChg>
      <pc:sldChg chg="modSp">
        <pc:chgData name="Cullen Matilliano" userId="088fd00b-ef63-4a0f-9809-5d366d27103a" providerId="ADAL" clId="{1AFB3AAF-1B6E-453A-8A60-A7C6A7E06970}" dt="2019-11-04T21:28:33.490" v="3020" actId="20577"/>
        <pc:sldMkLst>
          <pc:docMk/>
          <pc:sldMk cId="4000193695" sldId="275"/>
        </pc:sldMkLst>
        <pc:spChg chg="mod">
          <ac:chgData name="Cullen Matilliano" userId="088fd00b-ef63-4a0f-9809-5d366d27103a" providerId="ADAL" clId="{1AFB3AAF-1B6E-453A-8A60-A7C6A7E06970}" dt="2019-11-04T21:28:33.490" v="3020" actId="20577"/>
          <ac:spMkLst>
            <pc:docMk/>
            <pc:sldMk cId="4000193695" sldId="275"/>
            <ac:spMk id="4" creationId="{295F38BF-7D98-488D-B929-315A556C9955}"/>
          </ac:spMkLst>
        </pc:spChg>
      </pc:sldChg>
      <pc:sldChg chg="addSp modSp">
        <pc:chgData name="Cullen Matilliano" userId="088fd00b-ef63-4a0f-9809-5d366d27103a" providerId="ADAL" clId="{1AFB3AAF-1B6E-453A-8A60-A7C6A7E06970}" dt="2019-11-04T21:28:09.617" v="3014" actId="6549"/>
        <pc:sldMkLst>
          <pc:docMk/>
          <pc:sldMk cId="2706430436" sldId="276"/>
        </pc:sldMkLst>
        <pc:spChg chg="mod">
          <ac:chgData name="Cullen Matilliano" userId="088fd00b-ef63-4a0f-9809-5d366d27103a" providerId="ADAL" clId="{1AFB3AAF-1B6E-453A-8A60-A7C6A7E06970}" dt="2019-11-04T21:28:09.617" v="3014" actId="6549"/>
          <ac:spMkLst>
            <pc:docMk/>
            <pc:sldMk cId="2706430436" sldId="276"/>
            <ac:spMk id="4" creationId="{F9BDE818-D6AC-49EB-8C0A-4E5206E847C5}"/>
          </ac:spMkLst>
        </pc:spChg>
        <pc:spChg chg="add mod">
          <ac:chgData name="Cullen Matilliano" userId="088fd00b-ef63-4a0f-9809-5d366d27103a" providerId="ADAL" clId="{1AFB3AAF-1B6E-453A-8A60-A7C6A7E06970}" dt="2019-11-04T20:58:46.286" v="629" actId="20577"/>
          <ac:spMkLst>
            <pc:docMk/>
            <pc:sldMk cId="2706430436" sldId="276"/>
            <ac:spMk id="7" creationId="{6886D16A-0210-4201-BD06-EF1F5DC9D794}"/>
          </ac:spMkLst>
        </pc:spChg>
        <pc:graphicFrameChg chg="modGraphic">
          <ac:chgData name="Cullen Matilliano" userId="088fd00b-ef63-4a0f-9809-5d366d27103a" providerId="ADAL" clId="{1AFB3AAF-1B6E-453A-8A60-A7C6A7E06970}" dt="2019-11-04T20:46:18.153" v="445" actId="20577"/>
          <ac:graphicFrameMkLst>
            <pc:docMk/>
            <pc:sldMk cId="2706430436" sldId="276"/>
            <ac:graphicFrameMk id="6" creationId="{9FA97DA1-78F8-4F8D-9ACE-3524F77B2227}"/>
          </ac:graphicFrameMkLst>
        </pc:graphicFrameChg>
      </pc:sldChg>
      <pc:sldChg chg="addSp modSp">
        <pc:chgData name="Cullen Matilliano" userId="088fd00b-ef63-4a0f-9809-5d366d27103a" providerId="ADAL" clId="{1AFB3AAF-1B6E-453A-8A60-A7C6A7E06970}" dt="2019-11-04T21:27:38.531" v="3008" actId="20577"/>
        <pc:sldMkLst>
          <pc:docMk/>
          <pc:sldMk cId="3453981792" sldId="277"/>
        </pc:sldMkLst>
        <pc:spChg chg="mod">
          <ac:chgData name="Cullen Matilliano" userId="088fd00b-ef63-4a0f-9809-5d366d27103a" providerId="ADAL" clId="{1AFB3AAF-1B6E-453A-8A60-A7C6A7E06970}" dt="2019-11-04T21:27:38.531" v="3008" actId="20577"/>
          <ac:spMkLst>
            <pc:docMk/>
            <pc:sldMk cId="3453981792" sldId="277"/>
            <ac:spMk id="4" creationId="{37E15859-BF5F-4FDF-AB1E-5588BAB10A23}"/>
          </ac:spMkLst>
        </pc:spChg>
        <pc:spChg chg="add mod">
          <ac:chgData name="Cullen Matilliano" userId="088fd00b-ef63-4a0f-9809-5d366d27103a" providerId="ADAL" clId="{1AFB3AAF-1B6E-453A-8A60-A7C6A7E06970}" dt="2019-11-04T20:59:15.662" v="704" actId="20577"/>
          <ac:spMkLst>
            <pc:docMk/>
            <pc:sldMk cId="3453981792" sldId="277"/>
            <ac:spMk id="6" creationId="{8373E2D1-73C4-476F-9609-9B1ECF65AD0C}"/>
          </ac:spMkLst>
        </pc:spChg>
      </pc:sldChg>
      <pc:sldChg chg="modSp">
        <pc:chgData name="Cullen Matilliano" userId="088fd00b-ef63-4a0f-9809-5d366d27103a" providerId="ADAL" clId="{1AFB3AAF-1B6E-453A-8A60-A7C6A7E06970}" dt="2019-11-04T21:27:13" v="3001" actId="20577"/>
        <pc:sldMkLst>
          <pc:docMk/>
          <pc:sldMk cId="3166359171" sldId="278"/>
        </pc:sldMkLst>
        <pc:spChg chg="mod">
          <ac:chgData name="Cullen Matilliano" userId="088fd00b-ef63-4a0f-9809-5d366d27103a" providerId="ADAL" clId="{1AFB3AAF-1B6E-453A-8A60-A7C6A7E06970}" dt="2019-11-04T21:27:13" v="3001" actId="20577"/>
          <ac:spMkLst>
            <pc:docMk/>
            <pc:sldMk cId="3166359171" sldId="278"/>
            <ac:spMk id="4" creationId="{DD7B428F-7C8F-408E-BEEC-9AFC0D5F0FB1}"/>
          </ac:spMkLst>
        </pc:spChg>
      </pc:sldChg>
      <pc:sldChg chg="addSp modSp">
        <pc:chgData name="Cullen Matilliano" userId="088fd00b-ef63-4a0f-9809-5d366d27103a" providerId="ADAL" clId="{1AFB3AAF-1B6E-453A-8A60-A7C6A7E06970}" dt="2019-11-04T21:27:02.864" v="2999" actId="20577"/>
        <pc:sldMkLst>
          <pc:docMk/>
          <pc:sldMk cId="168488929" sldId="279"/>
        </pc:sldMkLst>
        <pc:spChg chg="mod">
          <ac:chgData name="Cullen Matilliano" userId="088fd00b-ef63-4a0f-9809-5d366d27103a" providerId="ADAL" clId="{1AFB3AAF-1B6E-453A-8A60-A7C6A7E06970}" dt="2019-11-04T21:27:02.864" v="2999" actId="20577"/>
          <ac:spMkLst>
            <pc:docMk/>
            <pc:sldMk cId="168488929" sldId="279"/>
            <ac:spMk id="4" creationId="{A1892C71-BA7A-4E2E-869C-F08AA01591AF}"/>
          </ac:spMkLst>
        </pc:spChg>
        <pc:spChg chg="add mod">
          <ac:chgData name="Cullen Matilliano" userId="088fd00b-ef63-4a0f-9809-5d366d27103a" providerId="ADAL" clId="{1AFB3AAF-1B6E-453A-8A60-A7C6A7E06970}" dt="2019-11-04T21:01:22.036" v="824" actId="20577"/>
          <ac:spMkLst>
            <pc:docMk/>
            <pc:sldMk cId="168488929" sldId="279"/>
            <ac:spMk id="7" creationId="{5C953F8A-DA50-4892-8D9B-0D2B35C86538}"/>
          </ac:spMkLst>
        </pc:spChg>
      </pc:sldChg>
      <pc:sldChg chg="modSp">
        <pc:chgData name="Cullen Matilliano" userId="088fd00b-ef63-4a0f-9809-5d366d27103a" providerId="ADAL" clId="{1AFB3AAF-1B6E-453A-8A60-A7C6A7E06970}" dt="2019-11-04T21:27:54.626" v="3013" actId="20577"/>
        <pc:sldMkLst>
          <pc:docMk/>
          <pc:sldMk cId="1401381507" sldId="281"/>
        </pc:sldMkLst>
        <pc:spChg chg="mod">
          <ac:chgData name="Cullen Matilliano" userId="088fd00b-ef63-4a0f-9809-5d366d27103a" providerId="ADAL" clId="{1AFB3AAF-1B6E-453A-8A60-A7C6A7E06970}" dt="2019-11-04T21:27:54.626" v="3013" actId="20577"/>
          <ac:spMkLst>
            <pc:docMk/>
            <pc:sldMk cId="1401381507" sldId="281"/>
            <ac:spMk id="4" creationId="{E2C15875-22D8-44DA-AE0C-4C6474AEB5FD}"/>
          </ac:spMkLst>
        </pc:spChg>
      </pc:sldChg>
      <pc:sldChg chg="addSp modSp">
        <pc:chgData name="Cullen Matilliano" userId="088fd00b-ef63-4a0f-9809-5d366d27103a" providerId="ADAL" clId="{1AFB3AAF-1B6E-453A-8A60-A7C6A7E06970}" dt="2019-11-04T21:27:07.602" v="3000" actId="20577"/>
        <pc:sldMkLst>
          <pc:docMk/>
          <pc:sldMk cId="435158889" sldId="282"/>
        </pc:sldMkLst>
        <pc:spChg chg="mod">
          <ac:chgData name="Cullen Matilliano" userId="088fd00b-ef63-4a0f-9809-5d366d27103a" providerId="ADAL" clId="{1AFB3AAF-1B6E-453A-8A60-A7C6A7E06970}" dt="2019-11-04T21:27:07.602" v="3000" actId="20577"/>
          <ac:spMkLst>
            <pc:docMk/>
            <pc:sldMk cId="435158889" sldId="282"/>
            <ac:spMk id="4" creationId="{967AC51B-DB75-4614-AAB4-3B4765B865B7}"/>
          </ac:spMkLst>
        </pc:spChg>
        <pc:spChg chg="add mod">
          <ac:chgData name="Cullen Matilliano" userId="088fd00b-ef63-4a0f-9809-5d366d27103a" providerId="ADAL" clId="{1AFB3AAF-1B6E-453A-8A60-A7C6A7E06970}" dt="2019-11-04T21:00:50.925" v="797" actId="20577"/>
          <ac:spMkLst>
            <pc:docMk/>
            <pc:sldMk cId="435158889" sldId="282"/>
            <ac:spMk id="9" creationId="{5A8DD623-CE8A-4CC8-ACFC-DCC38DAF49FB}"/>
          </ac:spMkLst>
        </pc:spChg>
        <pc:spChg chg="mod">
          <ac:chgData name="Cullen Matilliano" userId="088fd00b-ef63-4a0f-9809-5d366d27103a" providerId="ADAL" clId="{1AFB3AAF-1B6E-453A-8A60-A7C6A7E06970}" dt="2019-11-04T21:00:56.928" v="799" actId="20577"/>
          <ac:spMkLst>
            <pc:docMk/>
            <pc:sldMk cId="435158889" sldId="282"/>
            <ac:spMk id="23" creationId="{44BE3F9C-85F5-40D5-B835-34FEE1B09F13}"/>
          </ac:spMkLst>
        </pc:spChg>
        <pc:picChg chg="mod">
          <ac:chgData name="Cullen Matilliano" userId="088fd00b-ef63-4a0f-9809-5d366d27103a" providerId="ADAL" clId="{1AFB3AAF-1B6E-453A-8A60-A7C6A7E06970}" dt="2019-11-04T21:00:25.643" v="748" actId="1076"/>
          <ac:picMkLst>
            <pc:docMk/>
            <pc:sldMk cId="435158889" sldId="282"/>
            <ac:picMk id="7" creationId="{7BC94A41-7913-4F65-A22B-6BCCD396B718}"/>
          </ac:picMkLst>
        </pc:picChg>
      </pc:sldChg>
      <pc:sldChg chg="modSp">
        <pc:chgData name="Cullen Matilliano" userId="088fd00b-ef63-4a0f-9809-5d366d27103a" providerId="ADAL" clId="{1AFB3AAF-1B6E-453A-8A60-A7C6A7E06970}" dt="2019-11-04T21:26:32.461" v="2960" actId="6549"/>
        <pc:sldMkLst>
          <pc:docMk/>
          <pc:sldMk cId="2449110793" sldId="283"/>
        </pc:sldMkLst>
        <pc:spChg chg="mod">
          <ac:chgData name="Cullen Matilliano" userId="088fd00b-ef63-4a0f-9809-5d366d27103a" providerId="ADAL" clId="{1AFB3AAF-1B6E-453A-8A60-A7C6A7E06970}" dt="2019-11-04T21:26:32.461" v="2960" actId="6549"/>
          <ac:spMkLst>
            <pc:docMk/>
            <pc:sldMk cId="2449110793" sldId="283"/>
            <ac:spMk id="4" creationId="{E19E1326-5E0E-4475-8839-1DDEAB14F500}"/>
          </ac:spMkLst>
        </pc:spChg>
      </pc:sldChg>
      <pc:sldChg chg="addSp delSp modSp ord">
        <pc:chgData name="Cullen Matilliano" userId="088fd00b-ef63-4a0f-9809-5d366d27103a" providerId="ADAL" clId="{1AFB3AAF-1B6E-453A-8A60-A7C6A7E06970}" dt="2019-11-04T21:28:27.659" v="3017" actId="6549"/>
        <pc:sldMkLst>
          <pc:docMk/>
          <pc:sldMk cId="761925849" sldId="284"/>
        </pc:sldMkLst>
        <pc:spChg chg="mod">
          <ac:chgData name="Cullen Matilliano" userId="088fd00b-ef63-4a0f-9809-5d366d27103a" providerId="ADAL" clId="{1AFB3AAF-1B6E-453A-8A60-A7C6A7E06970}" dt="2019-11-04T20:35:34.298" v="71" actId="20577"/>
          <ac:spMkLst>
            <pc:docMk/>
            <pc:sldMk cId="761925849" sldId="284"/>
            <ac:spMk id="2" creationId="{EFA74229-6447-4A78-85A1-B0124F411284}"/>
          </ac:spMkLst>
        </pc:spChg>
        <pc:spChg chg="mod">
          <ac:chgData name="Cullen Matilliano" userId="088fd00b-ef63-4a0f-9809-5d366d27103a" providerId="ADAL" clId="{1AFB3AAF-1B6E-453A-8A60-A7C6A7E06970}" dt="2019-11-04T21:28:27.659" v="3017" actId="6549"/>
          <ac:spMkLst>
            <pc:docMk/>
            <pc:sldMk cId="761925849" sldId="284"/>
            <ac:spMk id="4" creationId="{B43C7D4A-1EB5-466A-B3FB-FD3CF01EE30A}"/>
          </ac:spMkLst>
        </pc:spChg>
        <pc:spChg chg="add mod">
          <ac:chgData name="Cullen Matilliano" userId="088fd00b-ef63-4a0f-9809-5d366d27103a" providerId="ADAL" clId="{1AFB3AAF-1B6E-453A-8A60-A7C6A7E06970}" dt="2019-11-04T20:57:33.023" v="521" actId="20577"/>
          <ac:spMkLst>
            <pc:docMk/>
            <pc:sldMk cId="761925849" sldId="284"/>
            <ac:spMk id="10" creationId="{6F6A220C-75B0-430D-AE62-43A5200F802C}"/>
          </ac:spMkLst>
        </pc:spChg>
        <pc:spChg chg="add del">
          <ac:chgData name="Cullen Matilliano" userId="088fd00b-ef63-4a0f-9809-5d366d27103a" providerId="ADAL" clId="{1AFB3AAF-1B6E-453A-8A60-A7C6A7E06970}" dt="2019-11-04T20:57:07.896" v="453"/>
          <ac:spMkLst>
            <pc:docMk/>
            <pc:sldMk cId="761925849" sldId="284"/>
            <ac:spMk id="11" creationId="{DA69B20E-CAE6-4245-A082-F76140CC9E42}"/>
          </ac:spMkLst>
        </pc:spChg>
        <pc:spChg chg="mod">
          <ac:chgData name="Cullen Matilliano" userId="088fd00b-ef63-4a0f-9809-5d366d27103a" providerId="ADAL" clId="{1AFB3AAF-1B6E-453A-8A60-A7C6A7E06970}" dt="2019-11-04T20:36:50.859" v="78" actId="20577"/>
          <ac:spMkLst>
            <pc:docMk/>
            <pc:sldMk cId="761925849" sldId="284"/>
            <ac:spMk id="13" creationId="{EBA73A91-5131-4916-9D5E-23B64B5C4CCC}"/>
          </ac:spMkLst>
        </pc:spChg>
      </pc:sldChg>
      <pc:sldChg chg="addSp delSp modSp mod setBg">
        <pc:chgData name="Cullen Matilliano" userId="088fd00b-ef63-4a0f-9809-5d366d27103a" providerId="ADAL" clId="{1AFB3AAF-1B6E-453A-8A60-A7C6A7E06970}" dt="2019-11-04T21:27:22.810" v="3003" actId="20577"/>
        <pc:sldMkLst>
          <pc:docMk/>
          <pc:sldMk cId="3229351688" sldId="285"/>
        </pc:sldMkLst>
        <pc:spChg chg="mod">
          <ac:chgData name="Cullen Matilliano" userId="088fd00b-ef63-4a0f-9809-5d366d27103a" providerId="ADAL" clId="{1AFB3AAF-1B6E-453A-8A60-A7C6A7E06970}" dt="2019-11-04T20:32:15.497" v="6" actId="26606"/>
          <ac:spMkLst>
            <pc:docMk/>
            <pc:sldMk cId="3229351688" sldId="285"/>
            <ac:spMk id="2" creationId="{61E165BC-CD51-4E33-9A8F-302F5735847C}"/>
          </ac:spMkLst>
        </pc:spChg>
        <pc:spChg chg="del mod">
          <ac:chgData name="Cullen Matilliano" userId="088fd00b-ef63-4a0f-9809-5d366d27103a" providerId="ADAL" clId="{1AFB3AAF-1B6E-453A-8A60-A7C6A7E06970}" dt="2019-11-04T20:32:08.366" v="3" actId="478"/>
          <ac:spMkLst>
            <pc:docMk/>
            <pc:sldMk cId="3229351688" sldId="285"/>
            <ac:spMk id="3" creationId="{E8CC86D7-7E35-4150-92E8-8ED47DE734DC}"/>
          </ac:spMkLst>
        </pc:spChg>
        <pc:spChg chg="mod">
          <ac:chgData name="Cullen Matilliano" userId="088fd00b-ef63-4a0f-9809-5d366d27103a" providerId="ADAL" clId="{1AFB3AAF-1B6E-453A-8A60-A7C6A7E06970}" dt="2019-11-04T21:27:22.810" v="3003" actId="20577"/>
          <ac:spMkLst>
            <pc:docMk/>
            <pc:sldMk cId="3229351688" sldId="285"/>
            <ac:spMk id="4" creationId="{28D6DCA3-576F-4D68-8C9B-803E00B100EB}"/>
          </ac:spMkLst>
        </pc:spChg>
        <pc:spChg chg="mod">
          <ac:chgData name="Cullen Matilliano" userId="088fd00b-ef63-4a0f-9809-5d366d27103a" providerId="ADAL" clId="{1AFB3AAF-1B6E-453A-8A60-A7C6A7E06970}" dt="2019-11-04T20:32:15.497" v="6" actId="26606"/>
          <ac:spMkLst>
            <pc:docMk/>
            <pc:sldMk cId="3229351688" sldId="285"/>
            <ac:spMk id="5" creationId="{5DEE1735-1ED5-4090-9C34-FC5D751659D6}"/>
          </ac:spMkLst>
        </pc:spChg>
        <pc:spChg chg="add">
          <ac:chgData name="Cullen Matilliano" userId="088fd00b-ef63-4a0f-9809-5d366d27103a" providerId="ADAL" clId="{1AFB3AAF-1B6E-453A-8A60-A7C6A7E06970}" dt="2019-11-04T20:32:15.497" v="6" actId="26606"/>
          <ac:spMkLst>
            <pc:docMk/>
            <pc:sldMk cId="3229351688" sldId="285"/>
            <ac:spMk id="12" creationId="{823AC064-BC96-4F32-8AE1-B2FD38754823}"/>
          </ac:spMkLst>
        </pc:spChg>
        <pc:spChg chg="add mod">
          <ac:chgData name="Cullen Matilliano" userId="088fd00b-ef63-4a0f-9809-5d366d27103a" providerId="ADAL" clId="{1AFB3AAF-1B6E-453A-8A60-A7C6A7E06970}" dt="2019-11-04T20:59:55.294" v="744" actId="20577"/>
          <ac:spMkLst>
            <pc:docMk/>
            <pc:sldMk cId="3229351688" sldId="285"/>
            <ac:spMk id="13" creationId="{3BDB9BE1-FDFE-46AB-995B-13ABCEC1D84C}"/>
          </ac:spMkLst>
        </pc:spChg>
        <pc:picChg chg="add del mod ord">
          <ac:chgData name="Cullen Matilliano" userId="088fd00b-ef63-4a0f-9809-5d366d27103a" providerId="ADAL" clId="{1AFB3AAF-1B6E-453A-8A60-A7C6A7E06970}" dt="2019-11-04T20:54:42.930" v="447" actId="478"/>
          <ac:picMkLst>
            <pc:docMk/>
            <pc:sldMk cId="3229351688" sldId="285"/>
            <ac:picMk id="7" creationId="{5FC950DC-FFEC-404D-9CAA-0733D7AF13F1}"/>
          </ac:picMkLst>
        </pc:picChg>
        <pc:picChg chg="add mod">
          <ac:chgData name="Cullen Matilliano" userId="088fd00b-ef63-4a0f-9809-5d366d27103a" providerId="ADAL" clId="{1AFB3AAF-1B6E-453A-8A60-A7C6A7E06970}" dt="2019-11-04T20:59:33.523" v="707" actId="1076"/>
          <ac:picMkLst>
            <pc:docMk/>
            <pc:sldMk cId="3229351688" sldId="285"/>
            <ac:picMk id="9" creationId="{2200A933-5B28-4CB1-9103-8BF9C046150C}"/>
          </ac:picMkLst>
        </pc:picChg>
        <pc:cxnChg chg="add">
          <ac:chgData name="Cullen Matilliano" userId="088fd00b-ef63-4a0f-9809-5d366d27103a" providerId="ADAL" clId="{1AFB3AAF-1B6E-453A-8A60-A7C6A7E06970}" dt="2019-11-04T20:32:15.497" v="6" actId="26606"/>
          <ac:cxnSpMkLst>
            <pc:docMk/>
            <pc:sldMk cId="3229351688" sldId="285"/>
            <ac:cxnSpMk id="14" creationId="{7E7C77BC-7138-40B1-A15B-20F57A494629}"/>
          </ac:cxnSpMkLst>
        </pc:cxnChg>
      </pc:sldChg>
      <pc:sldChg chg="addSp modSp mod setBg">
        <pc:chgData name="Cullen Matilliano" userId="088fd00b-ef63-4a0f-9809-5d366d27103a" providerId="ADAL" clId="{1AFB3AAF-1B6E-453A-8A60-A7C6A7E06970}" dt="2019-11-04T21:28:14.649" v="3015" actId="6549"/>
        <pc:sldMkLst>
          <pc:docMk/>
          <pc:sldMk cId="4276573668" sldId="286"/>
        </pc:sldMkLst>
        <pc:spChg chg="mod">
          <ac:chgData name="Cullen Matilliano" userId="088fd00b-ef63-4a0f-9809-5d366d27103a" providerId="ADAL" clId="{1AFB3AAF-1B6E-453A-8A60-A7C6A7E06970}" dt="2019-11-04T20:43:37.298" v="427" actId="26606"/>
          <ac:spMkLst>
            <pc:docMk/>
            <pc:sldMk cId="4276573668" sldId="286"/>
            <ac:spMk id="2" creationId="{2F0AAB7C-71E4-4783-B257-8D838B5E01C8}"/>
          </ac:spMkLst>
        </pc:spChg>
        <pc:spChg chg="mod">
          <ac:chgData name="Cullen Matilliano" userId="088fd00b-ef63-4a0f-9809-5d366d27103a" providerId="ADAL" clId="{1AFB3AAF-1B6E-453A-8A60-A7C6A7E06970}" dt="2019-11-04T20:43:37.298" v="427" actId="26606"/>
          <ac:spMkLst>
            <pc:docMk/>
            <pc:sldMk cId="4276573668" sldId="286"/>
            <ac:spMk id="3" creationId="{D6D4BB72-6F29-41BE-BD5E-76E0473B68BE}"/>
          </ac:spMkLst>
        </pc:spChg>
        <pc:spChg chg="mod">
          <ac:chgData name="Cullen Matilliano" userId="088fd00b-ef63-4a0f-9809-5d366d27103a" providerId="ADAL" clId="{1AFB3AAF-1B6E-453A-8A60-A7C6A7E06970}" dt="2019-11-04T21:28:14.649" v="3015" actId="6549"/>
          <ac:spMkLst>
            <pc:docMk/>
            <pc:sldMk cId="4276573668" sldId="286"/>
            <ac:spMk id="4" creationId="{BD508578-FD07-4667-A79C-B3DB669871BC}"/>
          </ac:spMkLst>
        </pc:spChg>
        <pc:spChg chg="mod">
          <ac:chgData name="Cullen Matilliano" userId="088fd00b-ef63-4a0f-9809-5d366d27103a" providerId="ADAL" clId="{1AFB3AAF-1B6E-453A-8A60-A7C6A7E06970}" dt="2019-11-04T20:43:37.298" v="427" actId="26606"/>
          <ac:spMkLst>
            <pc:docMk/>
            <pc:sldMk cId="4276573668" sldId="286"/>
            <ac:spMk id="5" creationId="{5E30038A-FEA4-469A-99ED-916DC960D0F9}"/>
          </ac:spMkLst>
        </pc:spChg>
        <pc:spChg chg="add">
          <ac:chgData name="Cullen Matilliano" userId="088fd00b-ef63-4a0f-9809-5d366d27103a" providerId="ADAL" clId="{1AFB3AAF-1B6E-453A-8A60-A7C6A7E06970}" dt="2019-11-04T20:43:37.298" v="427" actId="26606"/>
          <ac:spMkLst>
            <pc:docMk/>
            <pc:sldMk cId="4276573668" sldId="286"/>
            <ac:spMk id="10" creationId="{8D70B121-56F4-4848-B38B-182089D909FA}"/>
          </ac:spMkLst>
        </pc:spChg>
        <pc:cxnChg chg="add">
          <ac:chgData name="Cullen Matilliano" userId="088fd00b-ef63-4a0f-9809-5d366d27103a" providerId="ADAL" clId="{1AFB3AAF-1B6E-453A-8A60-A7C6A7E06970}" dt="2019-11-04T20:43:37.298" v="427" actId="26606"/>
          <ac:cxnSpMkLst>
            <pc:docMk/>
            <pc:sldMk cId="4276573668" sldId="286"/>
            <ac:cxnSpMk id="12" creationId="{2D72A2C9-F3CA-4216-8BAD-FA4C970C3C4E}"/>
          </ac:cxnSpMkLst>
        </pc:cxnChg>
      </pc:sldChg>
      <pc:sldChg chg="addSp delSp modSp add mod setBg">
        <pc:chgData name="Cullen Matilliano" userId="088fd00b-ef63-4a0f-9809-5d366d27103a" providerId="ADAL" clId="{1AFB3AAF-1B6E-453A-8A60-A7C6A7E06970}" dt="2019-11-04T21:28:20.022" v="3016" actId="6549"/>
        <pc:sldMkLst>
          <pc:docMk/>
          <pc:sldMk cId="3230750288" sldId="287"/>
        </pc:sldMkLst>
        <pc:spChg chg="mod">
          <ac:chgData name="Cullen Matilliano" userId="088fd00b-ef63-4a0f-9809-5d366d27103a" providerId="ADAL" clId="{1AFB3AAF-1B6E-453A-8A60-A7C6A7E06970}" dt="2019-11-04T20:39:27.177" v="94" actId="26606"/>
          <ac:spMkLst>
            <pc:docMk/>
            <pc:sldMk cId="3230750288" sldId="287"/>
            <ac:spMk id="2" creationId="{B487C431-8666-450B-B143-3F2C23477D64}"/>
          </ac:spMkLst>
        </pc:spChg>
        <pc:spChg chg="del">
          <ac:chgData name="Cullen Matilliano" userId="088fd00b-ef63-4a0f-9809-5d366d27103a" providerId="ADAL" clId="{1AFB3AAF-1B6E-453A-8A60-A7C6A7E06970}" dt="2019-11-04T20:37:37.339" v="91" actId="478"/>
          <ac:spMkLst>
            <pc:docMk/>
            <pc:sldMk cId="3230750288" sldId="287"/>
            <ac:spMk id="3" creationId="{91C18F2E-435F-4B3B-8A9E-482420E0A980}"/>
          </ac:spMkLst>
        </pc:spChg>
        <pc:spChg chg="mod">
          <ac:chgData name="Cullen Matilliano" userId="088fd00b-ef63-4a0f-9809-5d366d27103a" providerId="ADAL" clId="{1AFB3AAF-1B6E-453A-8A60-A7C6A7E06970}" dt="2019-11-04T21:28:20.022" v="3016" actId="6549"/>
          <ac:spMkLst>
            <pc:docMk/>
            <pc:sldMk cId="3230750288" sldId="287"/>
            <ac:spMk id="4" creationId="{A096C7FD-A26C-4EA3-AC67-1D6B1BBF5FAD}"/>
          </ac:spMkLst>
        </pc:spChg>
        <pc:spChg chg="mod">
          <ac:chgData name="Cullen Matilliano" userId="088fd00b-ef63-4a0f-9809-5d366d27103a" providerId="ADAL" clId="{1AFB3AAF-1B6E-453A-8A60-A7C6A7E06970}" dt="2019-11-04T20:39:27.177" v="94" actId="26606"/>
          <ac:spMkLst>
            <pc:docMk/>
            <pc:sldMk cId="3230750288" sldId="287"/>
            <ac:spMk id="5" creationId="{8338EA64-4094-48DF-90A2-75D0605A9BF6}"/>
          </ac:spMkLst>
        </pc:spChg>
        <pc:spChg chg="add mod">
          <ac:chgData name="Cullen Matilliano" userId="088fd00b-ef63-4a0f-9809-5d366d27103a" providerId="ADAL" clId="{1AFB3AAF-1B6E-453A-8A60-A7C6A7E06970}" dt="2019-11-04T20:57:52.782" v="562" actId="20577"/>
          <ac:spMkLst>
            <pc:docMk/>
            <pc:sldMk cId="3230750288" sldId="287"/>
            <ac:spMk id="10" creationId="{72085E7A-A613-44D0-9A5E-6DFE83557D4E}"/>
          </ac:spMkLst>
        </pc:spChg>
        <pc:spChg chg="add">
          <ac:chgData name="Cullen Matilliano" userId="088fd00b-ef63-4a0f-9809-5d366d27103a" providerId="ADAL" clId="{1AFB3AAF-1B6E-453A-8A60-A7C6A7E06970}" dt="2019-11-04T20:39:27.177" v="94" actId="26606"/>
          <ac:spMkLst>
            <pc:docMk/>
            <pc:sldMk cId="3230750288" sldId="287"/>
            <ac:spMk id="12" creationId="{AB45A142-4255-493C-8284-5D566C121B10}"/>
          </ac:spMkLst>
        </pc:spChg>
        <pc:picChg chg="add mod ord">
          <ac:chgData name="Cullen Matilliano" userId="088fd00b-ef63-4a0f-9809-5d366d27103a" providerId="ADAL" clId="{1AFB3AAF-1B6E-453A-8A60-A7C6A7E06970}" dt="2019-11-04T20:39:32.430" v="95" actId="1076"/>
          <ac:picMkLst>
            <pc:docMk/>
            <pc:sldMk cId="3230750288" sldId="287"/>
            <ac:picMk id="7" creationId="{68342B44-4743-43D9-B113-2894033A685B}"/>
          </ac:picMkLst>
        </pc:picChg>
        <pc:cxnChg chg="add">
          <ac:chgData name="Cullen Matilliano" userId="088fd00b-ef63-4a0f-9809-5d366d27103a" providerId="ADAL" clId="{1AFB3AAF-1B6E-453A-8A60-A7C6A7E06970}" dt="2019-11-04T20:39:27.177" v="94" actId="26606"/>
          <ac:cxnSpMkLst>
            <pc:docMk/>
            <pc:sldMk cId="3230750288" sldId="287"/>
            <ac:cxnSpMk id="14" creationId="{38FB9660-F42F-4313-BBC4-47C007FE484C}"/>
          </ac:cxnSpMkLst>
        </pc:cxnChg>
      </pc:sldChg>
      <pc:sldChg chg="modSp add ord">
        <pc:chgData name="Cullen Matilliano" userId="088fd00b-ef63-4a0f-9809-5d366d27103a" providerId="ADAL" clId="{1AFB3AAF-1B6E-453A-8A60-A7C6A7E06970}" dt="2019-11-04T21:27:49.007" v="3010" actId="20577"/>
        <pc:sldMkLst>
          <pc:docMk/>
          <pc:sldMk cId="930629664" sldId="288"/>
        </pc:sldMkLst>
        <pc:spChg chg="mod">
          <ac:chgData name="Cullen Matilliano" userId="088fd00b-ef63-4a0f-9809-5d366d27103a" providerId="ADAL" clId="{1AFB3AAF-1B6E-453A-8A60-A7C6A7E06970}" dt="2019-11-04T21:27:49.007" v="3010" actId="20577"/>
          <ac:spMkLst>
            <pc:docMk/>
            <pc:sldMk cId="930629664" sldId="288"/>
            <ac:spMk id="4" creationId="{4A28E8AB-1164-484B-9645-8D35F5A71E77}"/>
          </ac:spMkLst>
        </pc:spChg>
      </pc:sldChg>
      <pc:sldChg chg="addSp modSp add mod setBg">
        <pc:chgData name="Cullen Matilliano" userId="088fd00b-ef63-4a0f-9809-5d366d27103a" providerId="ADAL" clId="{1AFB3AAF-1B6E-453A-8A60-A7C6A7E06970}" dt="2019-11-04T21:27:43.234" v="3009" actId="20577"/>
        <pc:sldMkLst>
          <pc:docMk/>
          <pc:sldMk cId="1300787692" sldId="289"/>
        </pc:sldMkLst>
        <pc:spChg chg="mod">
          <ac:chgData name="Cullen Matilliano" userId="088fd00b-ef63-4a0f-9809-5d366d27103a" providerId="ADAL" clId="{1AFB3AAF-1B6E-453A-8A60-A7C6A7E06970}" dt="2019-11-04T21:16:37.969" v="1628" actId="26606"/>
          <ac:spMkLst>
            <pc:docMk/>
            <pc:sldMk cId="1300787692" sldId="289"/>
            <ac:spMk id="2" creationId="{13196111-24BA-4F8D-B30B-9D45AC5A119D}"/>
          </ac:spMkLst>
        </pc:spChg>
        <pc:spChg chg="mod">
          <ac:chgData name="Cullen Matilliano" userId="088fd00b-ef63-4a0f-9809-5d366d27103a" providerId="ADAL" clId="{1AFB3AAF-1B6E-453A-8A60-A7C6A7E06970}" dt="2019-11-04T21:16:37.969" v="1628" actId="26606"/>
          <ac:spMkLst>
            <pc:docMk/>
            <pc:sldMk cId="1300787692" sldId="289"/>
            <ac:spMk id="3" creationId="{3165DA0F-B307-477C-973A-17039F82898B}"/>
          </ac:spMkLst>
        </pc:spChg>
        <pc:spChg chg="mod">
          <ac:chgData name="Cullen Matilliano" userId="088fd00b-ef63-4a0f-9809-5d366d27103a" providerId="ADAL" clId="{1AFB3AAF-1B6E-453A-8A60-A7C6A7E06970}" dt="2019-11-04T21:27:43.234" v="3009" actId="20577"/>
          <ac:spMkLst>
            <pc:docMk/>
            <pc:sldMk cId="1300787692" sldId="289"/>
            <ac:spMk id="4" creationId="{D6A89D17-9133-46BC-A263-A70D63309A06}"/>
          </ac:spMkLst>
        </pc:spChg>
        <pc:spChg chg="mod">
          <ac:chgData name="Cullen Matilliano" userId="088fd00b-ef63-4a0f-9809-5d366d27103a" providerId="ADAL" clId="{1AFB3AAF-1B6E-453A-8A60-A7C6A7E06970}" dt="2019-11-04T21:16:37.969" v="1628" actId="26606"/>
          <ac:spMkLst>
            <pc:docMk/>
            <pc:sldMk cId="1300787692" sldId="289"/>
            <ac:spMk id="5" creationId="{9344674E-C6AE-4238-8F5A-48B7C2AAB111}"/>
          </ac:spMkLst>
        </pc:spChg>
        <pc:spChg chg="add">
          <ac:chgData name="Cullen Matilliano" userId="088fd00b-ef63-4a0f-9809-5d366d27103a" providerId="ADAL" clId="{1AFB3AAF-1B6E-453A-8A60-A7C6A7E06970}" dt="2019-11-04T21:16:37.969" v="1628" actId="26606"/>
          <ac:spMkLst>
            <pc:docMk/>
            <pc:sldMk cId="1300787692" sldId="289"/>
            <ac:spMk id="10" creationId="{8D70B121-56F4-4848-B38B-182089D909FA}"/>
          </ac:spMkLst>
        </pc:spChg>
        <pc:cxnChg chg="add">
          <ac:chgData name="Cullen Matilliano" userId="088fd00b-ef63-4a0f-9809-5d366d27103a" providerId="ADAL" clId="{1AFB3AAF-1B6E-453A-8A60-A7C6A7E06970}" dt="2019-11-04T21:16:37.969" v="1628" actId="26606"/>
          <ac:cxnSpMkLst>
            <pc:docMk/>
            <pc:sldMk cId="1300787692" sldId="289"/>
            <ac:cxnSpMk id="12" creationId="{2D72A2C9-F3CA-4216-8BAD-FA4C970C3C4E}"/>
          </ac:cxnSpMkLst>
        </pc:cxnChg>
      </pc:sldChg>
      <pc:sldChg chg="addSp modSp add mod setBg">
        <pc:chgData name="Cullen Matilliano" userId="088fd00b-ef63-4a0f-9809-5d366d27103a" providerId="ADAL" clId="{1AFB3AAF-1B6E-453A-8A60-A7C6A7E06970}" dt="2019-11-04T21:27:31.984" v="3005" actId="20577"/>
        <pc:sldMkLst>
          <pc:docMk/>
          <pc:sldMk cId="119479854" sldId="290"/>
        </pc:sldMkLst>
        <pc:spChg chg="mod">
          <ac:chgData name="Cullen Matilliano" userId="088fd00b-ef63-4a0f-9809-5d366d27103a" providerId="ADAL" clId="{1AFB3AAF-1B6E-453A-8A60-A7C6A7E06970}" dt="2019-11-04T21:18:55.731" v="1888" actId="26606"/>
          <ac:spMkLst>
            <pc:docMk/>
            <pc:sldMk cId="119479854" sldId="290"/>
            <ac:spMk id="2" creationId="{07840F96-CA00-4CEB-85B0-4DE17D4E3960}"/>
          </ac:spMkLst>
        </pc:spChg>
        <pc:spChg chg="mod">
          <ac:chgData name="Cullen Matilliano" userId="088fd00b-ef63-4a0f-9809-5d366d27103a" providerId="ADAL" clId="{1AFB3AAF-1B6E-453A-8A60-A7C6A7E06970}" dt="2019-11-04T21:18:55.731" v="1888" actId="26606"/>
          <ac:spMkLst>
            <pc:docMk/>
            <pc:sldMk cId="119479854" sldId="290"/>
            <ac:spMk id="3" creationId="{77943CDB-C34C-4FAB-A27B-C510E31F4B9F}"/>
          </ac:spMkLst>
        </pc:spChg>
        <pc:spChg chg="mod">
          <ac:chgData name="Cullen Matilliano" userId="088fd00b-ef63-4a0f-9809-5d366d27103a" providerId="ADAL" clId="{1AFB3AAF-1B6E-453A-8A60-A7C6A7E06970}" dt="2019-11-04T21:27:31.984" v="3005" actId="20577"/>
          <ac:spMkLst>
            <pc:docMk/>
            <pc:sldMk cId="119479854" sldId="290"/>
            <ac:spMk id="4" creationId="{877A840D-4463-4067-8590-8844BFAEEFDD}"/>
          </ac:spMkLst>
        </pc:spChg>
        <pc:spChg chg="mod">
          <ac:chgData name="Cullen Matilliano" userId="088fd00b-ef63-4a0f-9809-5d366d27103a" providerId="ADAL" clId="{1AFB3AAF-1B6E-453A-8A60-A7C6A7E06970}" dt="2019-11-04T21:18:55.731" v="1888" actId="26606"/>
          <ac:spMkLst>
            <pc:docMk/>
            <pc:sldMk cId="119479854" sldId="290"/>
            <ac:spMk id="5" creationId="{2AEAC657-D401-49C1-B6D5-DDF154463D43}"/>
          </ac:spMkLst>
        </pc:spChg>
        <pc:spChg chg="add">
          <ac:chgData name="Cullen Matilliano" userId="088fd00b-ef63-4a0f-9809-5d366d27103a" providerId="ADAL" clId="{1AFB3AAF-1B6E-453A-8A60-A7C6A7E06970}" dt="2019-11-04T21:18:55.731" v="1888" actId="26606"/>
          <ac:spMkLst>
            <pc:docMk/>
            <pc:sldMk cId="119479854" sldId="290"/>
            <ac:spMk id="10" creationId="{8D70B121-56F4-4848-B38B-182089D909FA}"/>
          </ac:spMkLst>
        </pc:spChg>
        <pc:cxnChg chg="add">
          <ac:chgData name="Cullen Matilliano" userId="088fd00b-ef63-4a0f-9809-5d366d27103a" providerId="ADAL" clId="{1AFB3AAF-1B6E-453A-8A60-A7C6A7E06970}" dt="2019-11-04T21:18:55.731" v="1888" actId="26606"/>
          <ac:cxnSpMkLst>
            <pc:docMk/>
            <pc:sldMk cId="119479854" sldId="290"/>
            <ac:cxnSpMk id="12" creationId="{2D72A2C9-F3CA-4216-8BAD-FA4C970C3C4E}"/>
          </ac:cxnSpMkLst>
        </pc:cxnChg>
      </pc:sldChg>
      <pc:sldChg chg="addSp modSp add mod ord setBg">
        <pc:chgData name="Cullen Matilliano" userId="088fd00b-ef63-4a0f-9809-5d366d27103a" providerId="ADAL" clId="{1AFB3AAF-1B6E-453A-8A60-A7C6A7E06970}" dt="2019-11-04T21:27:27.511" v="3004" actId="20577"/>
        <pc:sldMkLst>
          <pc:docMk/>
          <pc:sldMk cId="1852973319" sldId="291"/>
        </pc:sldMkLst>
        <pc:spChg chg="mod">
          <ac:chgData name="Cullen Matilliano" userId="088fd00b-ef63-4a0f-9809-5d366d27103a" providerId="ADAL" clId="{1AFB3AAF-1B6E-453A-8A60-A7C6A7E06970}" dt="2019-11-04T21:22:47.068" v="2532" actId="26606"/>
          <ac:spMkLst>
            <pc:docMk/>
            <pc:sldMk cId="1852973319" sldId="291"/>
            <ac:spMk id="2" creationId="{4749CB7D-C200-4165-A4AC-28F00B097E45}"/>
          </ac:spMkLst>
        </pc:spChg>
        <pc:spChg chg="mod">
          <ac:chgData name="Cullen Matilliano" userId="088fd00b-ef63-4a0f-9809-5d366d27103a" providerId="ADAL" clId="{1AFB3AAF-1B6E-453A-8A60-A7C6A7E06970}" dt="2019-11-04T21:22:47.068" v="2532" actId="26606"/>
          <ac:spMkLst>
            <pc:docMk/>
            <pc:sldMk cId="1852973319" sldId="291"/>
            <ac:spMk id="3" creationId="{ED3572C6-E9FB-46C8-AEE7-A34D225E801E}"/>
          </ac:spMkLst>
        </pc:spChg>
        <pc:spChg chg="mod">
          <ac:chgData name="Cullen Matilliano" userId="088fd00b-ef63-4a0f-9809-5d366d27103a" providerId="ADAL" clId="{1AFB3AAF-1B6E-453A-8A60-A7C6A7E06970}" dt="2019-11-04T21:27:27.511" v="3004" actId="20577"/>
          <ac:spMkLst>
            <pc:docMk/>
            <pc:sldMk cId="1852973319" sldId="291"/>
            <ac:spMk id="4" creationId="{FAC5222F-F2F0-49D8-9E33-0882110C8F26}"/>
          </ac:spMkLst>
        </pc:spChg>
        <pc:spChg chg="mod">
          <ac:chgData name="Cullen Matilliano" userId="088fd00b-ef63-4a0f-9809-5d366d27103a" providerId="ADAL" clId="{1AFB3AAF-1B6E-453A-8A60-A7C6A7E06970}" dt="2019-11-04T21:22:47.068" v="2532" actId="26606"/>
          <ac:spMkLst>
            <pc:docMk/>
            <pc:sldMk cId="1852973319" sldId="291"/>
            <ac:spMk id="5" creationId="{4A0F4471-AD29-407C-B1AC-C6BC24CA644A}"/>
          </ac:spMkLst>
        </pc:spChg>
        <pc:spChg chg="add">
          <ac:chgData name="Cullen Matilliano" userId="088fd00b-ef63-4a0f-9809-5d366d27103a" providerId="ADAL" clId="{1AFB3AAF-1B6E-453A-8A60-A7C6A7E06970}" dt="2019-11-04T21:22:47.068" v="2532" actId="26606"/>
          <ac:spMkLst>
            <pc:docMk/>
            <pc:sldMk cId="1852973319" sldId="291"/>
            <ac:spMk id="10" creationId="{F98ED85F-DCEE-4B50-802E-71A6E3E12B04}"/>
          </ac:spMkLst>
        </pc:spChg>
      </pc:sldChg>
      <pc:sldChg chg="addSp modSp add mod setBg">
        <pc:chgData name="Cullen Matilliano" userId="088fd00b-ef63-4a0f-9809-5d366d27103a" providerId="ADAL" clId="{1AFB3AAF-1B6E-453A-8A60-A7C6A7E06970}" dt="2019-11-04T21:27:18.222" v="3002" actId="20577"/>
        <pc:sldMkLst>
          <pc:docMk/>
          <pc:sldMk cId="1697555169" sldId="292"/>
        </pc:sldMkLst>
        <pc:spChg chg="mod">
          <ac:chgData name="Cullen Matilliano" userId="088fd00b-ef63-4a0f-9809-5d366d27103a" providerId="ADAL" clId="{1AFB3AAF-1B6E-453A-8A60-A7C6A7E06970}" dt="2019-11-04T21:26:07.286" v="2944" actId="26606"/>
          <ac:spMkLst>
            <pc:docMk/>
            <pc:sldMk cId="1697555169" sldId="292"/>
            <ac:spMk id="2" creationId="{1861D030-3398-4FBE-819F-7E9E1C42F3BF}"/>
          </ac:spMkLst>
        </pc:spChg>
        <pc:spChg chg="mod">
          <ac:chgData name="Cullen Matilliano" userId="088fd00b-ef63-4a0f-9809-5d366d27103a" providerId="ADAL" clId="{1AFB3AAF-1B6E-453A-8A60-A7C6A7E06970}" dt="2019-11-04T21:26:07.286" v="2944" actId="26606"/>
          <ac:spMkLst>
            <pc:docMk/>
            <pc:sldMk cId="1697555169" sldId="292"/>
            <ac:spMk id="3" creationId="{A7EBA873-F9C6-4312-A009-05A69DAD0AC5}"/>
          </ac:spMkLst>
        </pc:spChg>
        <pc:spChg chg="mod">
          <ac:chgData name="Cullen Matilliano" userId="088fd00b-ef63-4a0f-9809-5d366d27103a" providerId="ADAL" clId="{1AFB3AAF-1B6E-453A-8A60-A7C6A7E06970}" dt="2019-11-04T21:27:18.222" v="3002" actId="20577"/>
          <ac:spMkLst>
            <pc:docMk/>
            <pc:sldMk cId="1697555169" sldId="292"/>
            <ac:spMk id="4" creationId="{837D765F-2C3E-4BD5-936C-871A18E5DCAA}"/>
          </ac:spMkLst>
        </pc:spChg>
        <pc:spChg chg="mod">
          <ac:chgData name="Cullen Matilliano" userId="088fd00b-ef63-4a0f-9809-5d366d27103a" providerId="ADAL" clId="{1AFB3AAF-1B6E-453A-8A60-A7C6A7E06970}" dt="2019-11-04T21:26:07.286" v="2944" actId="26606"/>
          <ac:spMkLst>
            <pc:docMk/>
            <pc:sldMk cId="1697555169" sldId="292"/>
            <ac:spMk id="5" creationId="{30847326-2D34-4EEE-834D-089B36175F7E}"/>
          </ac:spMkLst>
        </pc:spChg>
        <pc:spChg chg="add">
          <ac:chgData name="Cullen Matilliano" userId="088fd00b-ef63-4a0f-9809-5d366d27103a" providerId="ADAL" clId="{1AFB3AAF-1B6E-453A-8A60-A7C6A7E06970}" dt="2019-11-04T21:26:07.286" v="2944" actId="26606"/>
          <ac:spMkLst>
            <pc:docMk/>
            <pc:sldMk cId="1697555169" sldId="292"/>
            <ac:spMk id="10" creationId="{F98ED85F-DCEE-4B50-802E-71A6E3E12B04}"/>
          </ac:spMkLst>
        </pc:spChg>
      </pc:sldChg>
    </pc:docChg>
  </pc:docChgLst>
  <pc:docChgLst>
    <pc:chgData name="Cullen Matilliano" userId="088fd00b-ef63-4a0f-9809-5d366d27103a" providerId="ADAL" clId="{C0802498-5E48-40C0-8266-98A61F41909C}"/>
    <pc:docChg chg="undo custSel modSld">
      <pc:chgData name="Cullen Matilliano" userId="088fd00b-ef63-4a0f-9809-5d366d27103a" providerId="ADAL" clId="{C0802498-5E48-40C0-8266-98A61F41909C}" dt="2019-11-05T00:03:51.827" v="222" actId="313"/>
      <pc:docMkLst>
        <pc:docMk/>
      </pc:docMkLst>
      <pc:sldChg chg="modSp">
        <pc:chgData name="Cullen Matilliano" userId="088fd00b-ef63-4a0f-9809-5d366d27103a" providerId="ADAL" clId="{C0802498-5E48-40C0-8266-98A61F41909C}" dt="2019-11-05T00:03:51.827" v="222" actId="313"/>
        <pc:sldMkLst>
          <pc:docMk/>
          <pc:sldMk cId="2706430436" sldId="276"/>
        </pc:sldMkLst>
        <pc:graphicFrameChg chg="modGraphic">
          <ac:chgData name="Cullen Matilliano" userId="088fd00b-ef63-4a0f-9809-5d366d27103a" providerId="ADAL" clId="{C0802498-5E48-40C0-8266-98A61F41909C}" dt="2019-11-05T00:03:51.827" v="222" actId="313"/>
          <ac:graphicFrameMkLst>
            <pc:docMk/>
            <pc:sldMk cId="2706430436" sldId="276"/>
            <ac:graphicFrameMk id="6" creationId="{9FA97DA1-78F8-4F8D-9ACE-3524F77B2227}"/>
          </ac:graphicFrameMkLst>
        </pc:graphicFrameChg>
      </pc:sldChg>
      <pc:sldChg chg="modSp">
        <pc:chgData name="Cullen Matilliano" userId="088fd00b-ef63-4a0f-9809-5d366d27103a" providerId="ADAL" clId="{C0802498-5E48-40C0-8266-98A61F41909C}" dt="2019-11-04T23:54:41.797" v="62" actId="20577"/>
        <pc:sldMkLst>
          <pc:docMk/>
          <pc:sldMk cId="168488929" sldId="279"/>
        </pc:sldMkLst>
        <pc:spChg chg="mod">
          <ac:chgData name="Cullen Matilliano" userId="088fd00b-ef63-4a0f-9809-5d366d27103a" providerId="ADAL" clId="{C0802498-5E48-40C0-8266-98A61F41909C}" dt="2019-11-04T23:54:41.797" v="62" actId="20577"/>
          <ac:spMkLst>
            <pc:docMk/>
            <pc:sldMk cId="168488929" sldId="279"/>
            <ac:spMk id="4" creationId="{A1892C71-BA7A-4E2E-869C-F08AA01591AF}"/>
          </ac:spMkLst>
        </pc:spChg>
      </pc:sldChg>
      <pc:sldChg chg="addSp modSp">
        <pc:chgData name="Cullen Matilliano" userId="088fd00b-ef63-4a0f-9809-5d366d27103a" providerId="ADAL" clId="{C0802498-5E48-40C0-8266-98A61F41909C}" dt="2019-11-04T23:56:34.506" v="199" actId="20577"/>
        <pc:sldMkLst>
          <pc:docMk/>
          <pc:sldMk cId="1401381507" sldId="281"/>
        </pc:sldMkLst>
        <pc:spChg chg="mod">
          <ac:chgData name="Cullen Matilliano" userId="088fd00b-ef63-4a0f-9809-5d366d27103a" providerId="ADAL" clId="{C0802498-5E48-40C0-8266-98A61F41909C}" dt="2019-11-04T23:38:48.554" v="19" actId="20577"/>
          <ac:spMkLst>
            <pc:docMk/>
            <pc:sldMk cId="1401381507" sldId="281"/>
            <ac:spMk id="4" creationId="{E2C15875-22D8-44DA-AE0C-4C6474AEB5FD}"/>
          </ac:spMkLst>
        </pc:spChg>
        <pc:spChg chg="add mod">
          <ac:chgData name="Cullen Matilliano" userId="088fd00b-ef63-4a0f-9809-5d366d27103a" providerId="ADAL" clId="{C0802498-5E48-40C0-8266-98A61F41909C}" dt="2019-11-04T23:56:34.506" v="199" actId="20577"/>
          <ac:spMkLst>
            <pc:docMk/>
            <pc:sldMk cId="1401381507" sldId="281"/>
            <ac:spMk id="10" creationId="{60F17F78-7385-47F9-9225-DA4661A2B5E8}"/>
          </ac:spMkLst>
        </pc:spChg>
        <pc:spChg chg="add mod">
          <ac:chgData name="Cullen Matilliano" userId="088fd00b-ef63-4a0f-9809-5d366d27103a" providerId="ADAL" clId="{C0802498-5E48-40C0-8266-98A61F41909C}" dt="2019-11-04T23:56:24.877" v="179" actId="20577"/>
          <ac:spMkLst>
            <pc:docMk/>
            <pc:sldMk cId="1401381507" sldId="281"/>
            <ac:spMk id="12" creationId="{915258A7-4EE4-4FDB-9315-8AECCA9CF3CE}"/>
          </ac:spMkLst>
        </pc:spChg>
        <pc:spChg chg="add mod">
          <ac:chgData name="Cullen Matilliano" userId="088fd00b-ef63-4a0f-9809-5d366d27103a" providerId="ADAL" clId="{C0802498-5E48-40C0-8266-98A61F41909C}" dt="2019-11-04T23:56:21.914" v="177" actId="20577"/>
          <ac:spMkLst>
            <pc:docMk/>
            <pc:sldMk cId="1401381507" sldId="281"/>
            <ac:spMk id="13" creationId="{09FFC853-37FE-467E-9224-2240178A97E8}"/>
          </ac:spMkLst>
        </pc:spChg>
      </pc:sldChg>
      <pc:sldChg chg="modSp">
        <pc:chgData name="Cullen Matilliano" userId="088fd00b-ef63-4a0f-9809-5d366d27103a" providerId="ADAL" clId="{C0802498-5E48-40C0-8266-98A61F41909C}" dt="2019-11-04T23:39:37.416" v="23" actId="20577"/>
        <pc:sldMkLst>
          <pc:docMk/>
          <pc:sldMk cId="2449110793" sldId="283"/>
        </pc:sldMkLst>
        <pc:spChg chg="mod">
          <ac:chgData name="Cullen Matilliano" userId="088fd00b-ef63-4a0f-9809-5d366d27103a" providerId="ADAL" clId="{C0802498-5E48-40C0-8266-98A61F41909C}" dt="2019-11-04T23:39:37.416" v="23" actId="20577"/>
          <ac:spMkLst>
            <pc:docMk/>
            <pc:sldMk cId="2449110793" sldId="283"/>
            <ac:spMk id="2" creationId="{78A52508-7770-4034-ABCA-7D71E53637F5}"/>
          </ac:spMkLst>
        </pc:spChg>
      </pc:sldChg>
      <pc:sldChg chg="modSp">
        <pc:chgData name="Cullen Matilliano" userId="088fd00b-ef63-4a0f-9809-5d366d27103a" providerId="ADAL" clId="{C0802498-5E48-40C0-8266-98A61F41909C}" dt="2019-11-04T23:54:58.307" v="63" actId="33524"/>
        <pc:sldMkLst>
          <pc:docMk/>
          <pc:sldMk cId="4276573668" sldId="286"/>
        </pc:sldMkLst>
        <pc:spChg chg="mod">
          <ac:chgData name="Cullen Matilliano" userId="088fd00b-ef63-4a0f-9809-5d366d27103a" providerId="ADAL" clId="{C0802498-5E48-40C0-8266-98A61F41909C}" dt="2019-11-04T23:54:58.307" v="63" actId="33524"/>
          <ac:spMkLst>
            <pc:docMk/>
            <pc:sldMk cId="4276573668" sldId="286"/>
            <ac:spMk id="3" creationId="{D6D4BB72-6F29-41BE-BD5E-76E0473B68BE}"/>
          </ac:spMkLst>
        </pc:spChg>
      </pc:sldChg>
      <pc:sldChg chg="modSp">
        <pc:chgData name="Cullen Matilliano" userId="088fd00b-ef63-4a0f-9809-5d366d27103a" providerId="ADAL" clId="{C0802498-5E48-40C0-8266-98A61F41909C}" dt="2019-11-04T23:57:50.565" v="220" actId="20577"/>
        <pc:sldMkLst>
          <pc:docMk/>
          <pc:sldMk cId="930629664" sldId="288"/>
        </pc:sldMkLst>
        <pc:spChg chg="mod">
          <ac:chgData name="Cullen Matilliano" userId="088fd00b-ef63-4a0f-9809-5d366d27103a" providerId="ADAL" clId="{C0802498-5E48-40C0-8266-98A61F41909C}" dt="2019-11-04T23:57:50.565" v="220" actId="20577"/>
          <ac:spMkLst>
            <pc:docMk/>
            <pc:sldMk cId="930629664" sldId="288"/>
            <ac:spMk id="3" creationId="{26596A01-EC63-493E-9DAB-0ECDF594A016}"/>
          </ac:spMkLst>
        </pc:spChg>
        <pc:spChg chg="mod">
          <ac:chgData name="Cullen Matilliano" userId="088fd00b-ef63-4a0f-9809-5d366d27103a" providerId="ADAL" clId="{C0802498-5E48-40C0-8266-98A61F41909C}" dt="2019-11-04T23:53:19.364" v="24" actId="20577"/>
          <ac:spMkLst>
            <pc:docMk/>
            <pc:sldMk cId="930629664" sldId="288"/>
            <ac:spMk id="4" creationId="{4A28E8AB-1164-484B-9645-8D35F5A71E77}"/>
          </ac:spMkLst>
        </pc:spChg>
      </pc:sldChg>
      <pc:sldChg chg="modSp">
        <pc:chgData name="Cullen Matilliano" userId="088fd00b-ef63-4a0f-9809-5d366d27103a" providerId="ADAL" clId="{C0802498-5E48-40C0-8266-98A61F41909C}" dt="2019-11-04T23:53:41.880" v="35" actId="20577"/>
        <pc:sldMkLst>
          <pc:docMk/>
          <pc:sldMk cId="119479854" sldId="290"/>
        </pc:sldMkLst>
        <pc:spChg chg="mod">
          <ac:chgData name="Cullen Matilliano" userId="088fd00b-ef63-4a0f-9809-5d366d27103a" providerId="ADAL" clId="{C0802498-5E48-40C0-8266-98A61F41909C}" dt="2019-11-04T23:53:41.880" v="35" actId="20577"/>
          <ac:spMkLst>
            <pc:docMk/>
            <pc:sldMk cId="119479854" sldId="290"/>
            <ac:spMk id="4" creationId="{877A840D-4463-4067-8590-8844BFAEEFDD}"/>
          </ac:spMkLst>
        </pc:spChg>
      </pc:sldChg>
    </pc:docChg>
  </pc:docChgLst>
  <pc:docChgLst>
    <pc:chgData name="John Alden Selee" userId="S::jas2228@nau.edu::c6f4cb3c-b065-405e-b7ea-efa0f8206fe8" providerId="AD" clId="Web-{23C89DE3-42F6-4936-9B68-F0E2BAA9E617}"/>
    <pc:docChg chg="modSld">
      <pc:chgData name="John Alden Selee" userId="S::jas2228@nau.edu::c6f4cb3c-b065-405e-b7ea-efa0f8206fe8" providerId="AD" clId="Web-{23C89DE3-42F6-4936-9B68-F0E2BAA9E617}" dt="2019-11-04T23:49:06.894" v="632" actId="20577"/>
      <pc:docMkLst>
        <pc:docMk/>
      </pc:docMkLst>
      <pc:sldChg chg="addSp delSp modSp mod modClrScheme chgLayout">
        <pc:chgData name="John Alden Selee" userId="S::jas2228@nau.edu::c6f4cb3c-b065-405e-b7ea-efa0f8206fe8" providerId="AD" clId="Web-{23C89DE3-42F6-4936-9B68-F0E2BAA9E617}" dt="2019-11-04T23:43:47.548" v="207" actId="1076"/>
        <pc:sldMkLst>
          <pc:docMk/>
          <pc:sldMk cId="1401381507" sldId="281"/>
        </pc:sldMkLst>
        <pc:spChg chg="mod ord">
          <ac:chgData name="John Alden Selee" userId="S::jas2228@nau.edu::c6f4cb3c-b065-405e-b7ea-efa0f8206fe8" providerId="AD" clId="Web-{23C89DE3-42F6-4936-9B68-F0E2BAA9E617}" dt="2019-11-04T23:31:38.341" v="98"/>
          <ac:spMkLst>
            <pc:docMk/>
            <pc:sldMk cId="1401381507" sldId="281"/>
            <ac:spMk id="2" creationId="{556C5056-7467-4FA5-A65D-9A63F41E683D}"/>
          </ac:spMkLst>
        </pc:spChg>
        <pc:spChg chg="add del mod ord">
          <ac:chgData name="John Alden Selee" userId="S::jas2228@nau.edu::c6f4cb3c-b065-405e-b7ea-efa0f8206fe8" providerId="AD" clId="Web-{23C89DE3-42F6-4936-9B68-F0E2BAA9E617}" dt="2019-11-04T23:38:32.484" v="195"/>
          <ac:spMkLst>
            <pc:docMk/>
            <pc:sldMk cId="1401381507" sldId="281"/>
            <ac:spMk id="3" creationId="{1A1C418F-CBB2-433D-A579-568CC9362151}"/>
          </ac:spMkLst>
        </pc:spChg>
        <pc:spChg chg="mod ord">
          <ac:chgData name="John Alden Selee" userId="S::jas2228@nau.edu::c6f4cb3c-b065-405e-b7ea-efa0f8206fe8" providerId="AD" clId="Web-{23C89DE3-42F6-4936-9B68-F0E2BAA9E617}" dt="2019-11-04T23:31:38.341" v="98"/>
          <ac:spMkLst>
            <pc:docMk/>
            <pc:sldMk cId="1401381507" sldId="281"/>
            <ac:spMk id="4" creationId="{E2C15875-22D8-44DA-AE0C-4C6474AEB5FD}"/>
          </ac:spMkLst>
        </pc:spChg>
        <pc:spChg chg="mod ord">
          <ac:chgData name="John Alden Selee" userId="S::jas2228@nau.edu::c6f4cb3c-b065-405e-b7ea-efa0f8206fe8" providerId="AD" clId="Web-{23C89DE3-42F6-4936-9B68-F0E2BAA9E617}" dt="2019-11-04T23:31:38.341" v="98"/>
          <ac:spMkLst>
            <pc:docMk/>
            <pc:sldMk cId="1401381507" sldId="281"/>
            <ac:spMk id="5" creationId="{0F40CC46-C331-498A-AB3F-0193803F5E24}"/>
          </ac:spMkLst>
        </pc:spChg>
        <pc:spChg chg="mod ord">
          <ac:chgData name="John Alden Selee" userId="S::jas2228@nau.edu::c6f4cb3c-b065-405e-b7ea-efa0f8206fe8" providerId="AD" clId="Web-{23C89DE3-42F6-4936-9B68-F0E2BAA9E617}" dt="2019-11-04T23:32:32.981" v="193" actId="20577"/>
          <ac:spMkLst>
            <pc:docMk/>
            <pc:sldMk cId="1401381507" sldId="281"/>
            <ac:spMk id="9" creationId="{64AFA66C-0721-4D1F-A287-AE14467B4166}"/>
          </ac:spMkLst>
        </pc:spChg>
        <pc:picChg chg="add mod ord">
          <ac:chgData name="John Alden Selee" userId="S::jas2228@nau.edu::c6f4cb3c-b065-405e-b7ea-efa0f8206fe8" providerId="AD" clId="Web-{23C89DE3-42F6-4936-9B68-F0E2BAA9E617}" dt="2019-11-04T23:38:44.906" v="198" actId="1076"/>
          <ac:picMkLst>
            <pc:docMk/>
            <pc:sldMk cId="1401381507" sldId="281"/>
            <ac:picMk id="6" creationId="{EA81ACC7-7843-4B85-9B4E-AF535AC57711}"/>
          </ac:picMkLst>
        </pc:picChg>
        <pc:picChg chg="add mod">
          <ac:chgData name="John Alden Selee" userId="S::jas2228@nau.edu::c6f4cb3c-b065-405e-b7ea-efa0f8206fe8" providerId="AD" clId="Web-{23C89DE3-42F6-4936-9B68-F0E2BAA9E617}" dt="2019-11-04T23:41:48.938" v="202" actId="1076"/>
          <ac:picMkLst>
            <pc:docMk/>
            <pc:sldMk cId="1401381507" sldId="281"/>
            <ac:picMk id="8" creationId="{CEE47E04-B2BE-41DB-9968-20C149828CF7}"/>
          </ac:picMkLst>
        </pc:picChg>
        <pc:picChg chg="add mod">
          <ac:chgData name="John Alden Selee" userId="S::jas2228@nau.edu::c6f4cb3c-b065-405e-b7ea-efa0f8206fe8" providerId="AD" clId="Web-{23C89DE3-42F6-4936-9B68-F0E2BAA9E617}" dt="2019-11-04T23:43:47.548" v="207" actId="1076"/>
          <ac:picMkLst>
            <pc:docMk/>
            <pc:sldMk cId="1401381507" sldId="281"/>
            <ac:picMk id="11" creationId="{6615DD12-D3D9-453B-BAAA-8D8A4EA746AE}"/>
          </ac:picMkLst>
        </pc:picChg>
      </pc:sldChg>
      <pc:sldChg chg="modSp">
        <pc:chgData name="John Alden Selee" userId="S::jas2228@nau.edu::c6f4cb3c-b065-405e-b7ea-efa0f8206fe8" providerId="AD" clId="Web-{23C89DE3-42F6-4936-9B68-F0E2BAA9E617}" dt="2019-11-04T23:49:06.894" v="631" actId="20577"/>
        <pc:sldMkLst>
          <pc:docMk/>
          <pc:sldMk cId="930629664" sldId="288"/>
        </pc:sldMkLst>
        <pc:spChg chg="mod">
          <ac:chgData name="John Alden Selee" userId="S::jas2228@nau.edu::c6f4cb3c-b065-405e-b7ea-efa0f8206fe8" providerId="AD" clId="Web-{23C89DE3-42F6-4936-9B68-F0E2BAA9E617}" dt="2019-11-04T23:44:02.048" v="244" actId="20577"/>
          <ac:spMkLst>
            <pc:docMk/>
            <pc:sldMk cId="930629664" sldId="288"/>
            <ac:spMk id="2" creationId="{18B1BAE6-3E2E-45B7-AB17-56E915CD0962}"/>
          </ac:spMkLst>
        </pc:spChg>
        <pc:spChg chg="mod">
          <ac:chgData name="John Alden Selee" userId="S::jas2228@nau.edu::c6f4cb3c-b065-405e-b7ea-efa0f8206fe8" providerId="AD" clId="Web-{23C89DE3-42F6-4936-9B68-F0E2BAA9E617}" dt="2019-11-04T23:49:06.894" v="631" actId="20577"/>
          <ac:spMkLst>
            <pc:docMk/>
            <pc:sldMk cId="930629664" sldId="288"/>
            <ac:spMk id="3" creationId="{26596A01-EC63-493E-9DAB-0ECDF594A016}"/>
          </ac:spMkLst>
        </pc:spChg>
      </pc:sldChg>
    </pc:docChg>
  </pc:docChgLst>
  <pc:docChgLst>
    <pc:chgData name="Jered Donald Deal" userId="S::jdd356@nau.edu::c8a59f5e-b5c1-4383-865b-92c3ad0c5843" providerId="AD" clId="Web-{DA3DD0F6-DEB0-434E-BAB7-BC8C78B9AB52}"/>
    <pc:docChg chg="addSld modSld">
      <pc:chgData name="Jered Donald Deal" userId="S::jdd356@nau.edu::c8a59f5e-b5c1-4383-865b-92c3ad0c5843" providerId="AD" clId="Web-{DA3DD0F6-DEB0-434E-BAB7-BC8C78B9AB52}" dt="2019-10-30T01:52:40.453" v="589" actId="20577"/>
      <pc:docMkLst>
        <pc:docMk/>
      </pc:docMkLst>
      <pc:sldChg chg="modSp">
        <pc:chgData name="Jered Donald Deal" userId="S::jdd356@nau.edu::c8a59f5e-b5c1-4383-865b-92c3ad0c5843" providerId="AD" clId="Web-{DA3DD0F6-DEB0-434E-BAB7-BC8C78B9AB52}" dt="2019-10-30T01:52:07.765" v="544" actId="20577"/>
        <pc:sldMkLst>
          <pc:docMk/>
          <pc:sldMk cId="4000193695" sldId="275"/>
        </pc:sldMkLst>
        <pc:spChg chg="mod">
          <ac:chgData name="Jered Donald Deal" userId="S::jdd356@nau.edu::c8a59f5e-b5c1-4383-865b-92c3ad0c5843" providerId="AD" clId="Web-{DA3DD0F6-DEB0-434E-BAB7-BC8C78B9AB52}" dt="2019-10-30T01:52:07.765" v="544" actId="20577"/>
          <ac:spMkLst>
            <pc:docMk/>
            <pc:sldMk cId="4000193695" sldId="275"/>
            <ac:spMk id="2" creationId="{E77BB6A8-0B1D-4868-93A1-A8E4EF2AE9B6}"/>
          </ac:spMkLst>
        </pc:spChg>
        <pc:spChg chg="mod">
          <ac:chgData name="Jered Donald Deal" userId="S::jdd356@nau.edu::c8a59f5e-b5c1-4383-865b-92c3ad0c5843" providerId="AD" clId="Web-{DA3DD0F6-DEB0-434E-BAB7-BC8C78B9AB52}" dt="2019-10-30T01:49:54.874" v="538" actId="20577"/>
          <ac:spMkLst>
            <pc:docMk/>
            <pc:sldMk cId="4000193695" sldId="275"/>
            <ac:spMk id="3" creationId="{709772F9-1AD7-4742-A63C-0878862A4618}"/>
          </ac:spMkLst>
        </pc:spChg>
      </pc:sldChg>
    </pc:docChg>
  </pc:docChgLst>
  <pc:docChgLst>
    <pc:chgData name="Cullen Matilliano" userId="S::cdm378@nau.edu::088fd00b-ef63-4a0f-9809-5d366d27103a" providerId="AD" clId="Web-{C6503DE9-407E-4183-9CCC-B8E566755050}"/>
    <pc:docChg chg="modSld">
      <pc:chgData name="Cullen Matilliano" userId="S::cdm378@nau.edu::088fd00b-ef63-4a0f-9809-5d366d27103a" providerId="AD" clId="Web-{C6503DE9-407E-4183-9CCC-B8E566755050}" dt="2019-10-07T23:06:55.797" v="3" actId="20577"/>
      <pc:docMkLst>
        <pc:docMk/>
      </pc:docMkLst>
    </pc:docChg>
  </pc:docChgLst>
  <pc:docChgLst>
    <pc:chgData name="Jacob Anthony Vedder" userId="S::jav372@nau.edu::e62aaf39-30ac-497c-acad-7ade2cec90be" providerId="AD" clId="Web-{FF71B358-E4BF-4739-BF68-D3E0F9F6C240}"/>
    <pc:docChg chg="modSld">
      <pc:chgData name="Jacob Anthony Vedder" userId="S::jav372@nau.edu::e62aaf39-30ac-497c-acad-7ade2cec90be" providerId="AD" clId="Web-{FF71B358-E4BF-4739-BF68-D3E0F9F6C240}" dt="2019-11-03T19:00:50.606" v="385" actId="20577"/>
      <pc:docMkLst>
        <pc:docMk/>
      </pc:docMkLst>
      <pc:sldChg chg="modSp">
        <pc:chgData name="Jacob Anthony Vedder" userId="S::jav372@nau.edu::e62aaf39-30ac-497c-acad-7ade2cec90be" providerId="AD" clId="Web-{FF71B358-E4BF-4739-BF68-D3E0F9F6C240}" dt="2019-11-03T18:45:12.445" v="18" actId="20577"/>
        <pc:sldMkLst>
          <pc:docMk/>
          <pc:sldMk cId="3166359171" sldId="278"/>
        </pc:sldMkLst>
        <pc:spChg chg="mod">
          <ac:chgData name="Jacob Anthony Vedder" userId="S::jav372@nau.edu::e62aaf39-30ac-497c-acad-7ade2cec90be" providerId="AD" clId="Web-{FF71B358-E4BF-4739-BF68-D3E0F9F6C240}" dt="2019-11-03T18:45:12.445" v="18" actId="20577"/>
          <ac:spMkLst>
            <pc:docMk/>
            <pc:sldMk cId="3166359171" sldId="278"/>
            <ac:spMk id="2" creationId="{5EC9DE6B-C4A8-4525-B921-6D7F75D370D5}"/>
          </ac:spMkLst>
        </pc:spChg>
      </pc:sldChg>
      <pc:sldChg chg="addSp delSp modSp">
        <pc:chgData name="Jacob Anthony Vedder" userId="S::jav372@nau.edu::e62aaf39-30ac-497c-acad-7ade2cec90be" providerId="AD" clId="Web-{FF71B358-E4BF-4739-BF68-D3E0F9F6C240}" dt="2019-11-03T19:00:50.606" v="385" actId="20577"/>
        <pc:sldMkLst>
          <pc:docMk/>
          <pc:sldMk cId="168488929" sldId="279"/>
        </pc:sldMkLst>
        <pc:spChg chg="del mod">
          <ac:chgData name="Jacob Anthony Vedder" userId="S::jav372@nau.edu::e62aaf39-30ac-497c-acad-7ade2cec90be" providerId="AD" clId="Web-{FF71B358-E4BF-4739-BF68-D3E0F9F6C240}" dt="2019-11-03T18:49:08.524" v="26"/>
          <ac:spMkLst>
            <pc:docMk/>
            <pc:sldMk cId="168488929" sldId="279"/>
            <ac:spMk id="3" creationId="{869421D4-B41A-4281-AD11-7DDD4550A280}"/>
          </ac:spMkLst>
        </pc:spChg>
        <pc:spChg chg="add mod">
          <ac:chgData name="Jacob Anthony Vedder" userId="S::jav372@nau.edu::e62aaf39-30ac-497c-acad-7ade2cec90be" providerId="AD" clId="Web-{FF71B358-E4BF-4739-BF68-D3E0F9F6C240}" dt="2019-11-03T19:00:50.606" v="385" actId="20577"/>
          <ac:spMkLst>
            <pc:docMk/>
            <pc:sldMk cId="168488929" sldId="279"/>
            <ac:spMk id="8" creationId="{45B83D77-1C0B-4856-BB7F-CC8B4EDDE052}"/>
          </ac:spMkLst>
        </pc:spChg>
        <pc:graphicFrameChg chg="add mod ord modGraphic">
          <ac:chgData name="Jacob Anthony Vedder" userId="S::jav372@nau.edu::e62aaf39-30ac-497c-acad-7ade2cec90be" providerId="AD" clId="Web-{FF71B358-E4BF-4739-BF68-D3E0F9F6C240}" dt="2019-11-03T19:00:13.481" v="339"/>
          <ac:graphicFrameMkLst>
            <pc:docMk/>
            <pc:sldMk cId="168488929" sldId="279"/>
            <ac:graphicFrameMk id="6" creationId="{97BB6CAB-609B-4DE3-AD08-A7049901E773}"/>
          </ac:graphicFrameMkLst>
        </pc:graphicFrameChg>
      </pc:sldChg>
    </pc:docChg>
  </pc:docChgLst>
  <pc:docChgLst>
    <pc:chgData name="Jered Donald Deal" userId="S::jdd356@nau.edu::c8a59f5e-b5c1-4383-865b-92c3ad0c5843" providerId="AD" clId="Web-{47C07377-F63A-47C5-8F3C-C5CA0637D925}"/>
    <pc:docChg chg="modSld">
      <pc:chgData name="Jered Donald Deal" userId="S::jdd356@nau.edu::c8a59f5e-b5c1-4383-865b-92c3ad0c5843" providerId="AD" clId="Web-{47C07377-F63A-47C5-8F3C-C5CA0637D925}" dt="2019-11-05T00:02:22.786" v="5" actId="20577"/>
      <pc:docMkLst>
        <pc:docMk/>
      </pc:docMkLst>
      <pc:sldChg chg="modSp">
        <pc:chgData name="Jered Donald Deal" userId="S::jdd356@nau.edu::c8a59f5e-b5c1-4383-865b-92c3ad0c5843" providerId="AD" clId="Web-{47C07377-F63A-47C5-8F3C-C5CA0637D925}" dt="2019-11-05T00:02:22.786" v="4" actId="20577"/>
        <pc:sldMkLst>
          <pc:docMk/>
          <pc:sldMk cId="119479854" sldId="290"/>
        </pc:sldMkLst>
        <pc:spChg chg="mod">
          <ac:chgData name="Jered Donald Deal" userId="S::jdd356@nau.edu::c8a59f5e-b5c1-4383-865b-92c3ad0c5843" providerId="AD" clId="Web-{47C07377-F63A-47C5-8F3C-C5CA0637D925}" dt="2019-11-05T00:02:22.786" v="4" actId="20577"/>
          <ac:spMkLst>
            <pc:docMk/>
            <pc:sldMk cId="119479854" sldId="290"/>
            <ac:spMk id="3" creationId="{77943CDB-C34C-4FAB-A27B-C510E31F4B9F}"/>
          </ac:spMkLst>
        </pc:spChg>
      </pc:sldChg>
    </pc:docChg>
  </pc:docChgLst>
  <pc:docChgLst>
    <pc:chgData name="Cullen Matilliano" userId="S::cdm378@nau.edu::088fd00b-ef63-4a0f-9809-5d366d27103a" providerId="AD" clId="Web-{1D7925D9-EA20-45E1-96FE-677F0336F901}"/>
    <pc:docChg chg="modSld">
      <pc:chgData name="Cullen Matilliano" userId="S::cdm378@nau.edu::088fd00b-ef63-4a0f-9809-5d366d27103a" providerId="AD" clId="Web-{1D7925D9-EA20-45E1-96FE-677F0336F901}" dt="2019-11-04T16:45:51.312" v="2"/>
      <pc:docMkLst>
        <pc:docMk/>
      </pc:docMkLst>
      <pc:sldChg chg="addSp delSp modSp">
        <pc:chgData name="Cullen Matilliano" userId="S::cdm378@nau.edu::088fd00b-ef63-4a0f-9809-5d366d27103a" providerId="AD" clId="Web-{1D7925D9-EA20-45E1-96FE-677F0336F901}" dt="2019-11-04T16:45:51.312" v="2"/>
        <pc:sldMkLst>
          <pc:docMk/>
          <pc:sldMk cId="1401381507" sldId="281"/>
        </pc:sldMkLst>
        <pc:spChg chg="del">
          <ac:chgData name="Cullen Matilliano" userId="S::cdm378@nau.edu::088fd00b-ef63-4a0f-9809-5d366d27103a" providerId="AD" clId="Web-{1D7925D9-EA20-45E1-96FE-677F0336F901}" dt="2019-11-04T16:45:39.312" v="0"/>
          <ac:spMkLst>
            <pc:docMk/>
            <pc:sldMk cId="1401381507" sldId="281"/>
            <ac:spMk id="3" creationId="{74D365DC-A4CE-4298-8780-11DF56BBD43C}"/>
          </ac:spMkLst>
        </pc:spChg>
        <pc:spChg chg="add mod">
          <ac:chgData name="Cullen Matilliano" userId="S::cdm378@nau.edu::088fd00b-ef63-4a0f-9809-5d366d27103a" providerId="AD" clId="Web-{1D7925D9-EA20-45E1-96FE-677F0336F901}" dt="2019-11-04T16:45:51.312" v="2"/>
          <ac:spMkLst>
            <pc:docMk/>
            <pc:sldMk cId="1401381507" sldId="281"/>
            <ac:spMk id="9" creationId="{64AFA66C-0721-4D1F-A287-AE14467B4166}"/>
          </ac:spMkLst>
        </pc:spChg>
        <pc:picChg chg="add del mod ord">
          <ac:chgData name="Cullen Matilliano" userId="S::cdm378@nau.edu::088fd00b-ef63-4a0f-9809-5d366d27103a" providerId="AD" clId="Web-{1D7925D9-EA20-45E1-96FE-677F0336F901}" dt="2019-11-04T16:45:51.312" v="2"/>
          <ac:picMkLst>
            <pc:docMk/>
            <pc:sldMk cId="1401381507" sldId="281"/>
            <ac:picMk id="6" creationId="{3219029E-B0DA-44F5-AC0B-F062E4939341}"/>
          </ac:picMkLst>
        </pc:picChg>
      </pc:sldChg>
    </pc:docChg>
  </pc:docChgLst>
  <pc:docChgLst>
    <pc:chgData name="Ilenn C Johnson" userId="S::icj23@nau.edu::385b1b6f-f0b6-48b1-89cf-28c3453c2377" providerId="AD" clId="Web-{7FF48313-99C8-C085-2582-8D4B737C49F6}"/>
    <pc:docChg chg="modSld">
      <pc:chgData name="Ilenn C Johnson" userId="S::icj23@nau.edu::385b1b6f-f0b6-48b1-89cf-28c3453c2377" providerId="AD" clId="Web-{7FF48313-99C8-C085-2582-8D4B737C49F6}" dt="2019-11-04T06:53:45.012" v="2" actId="1076"/>
      <pc:docMkLst>
        <pc:docMk/>
      </pc:docMkLst>
      <pc:sldChg chg="addSp delSp modSp">
        <pc:chgData name="Ilenn C Johnson" userId="S::icj23@nau.edu::385b1b6f-f0b6-48b1-89cf-28c3453c2377" providerId="AD" clId="Web-{7FF48313-99C8-C085-2582-8D4B737C49F6}" dt="2019-11-04T06:53:45.012" v="2" actId="1076"/>
        <pc:sldMkLst>
          <pc:docMk/>
          <pc:sldMk cId="761925849" sldId="284"/>
        </pc:sldMkLst>
        <pc:spChg chg="add del mod">
          <ac:chgData name="Ilenn C Johnson" userId="S::icj23@nau.edu::385b1b6f-f0b6-48b1-89cf-28c3453c2377" providerId="AD" clId="Web-{7FF48313-99C8-C085-2582-8D4B737C49F6}" dt="2019-11-04T06:53:39.575" v="1"/>
          <ac:spMkLst>
            <pc:docMk/>
            <pc:sldMk cId="761925849" sldId="284"/>
            <ac:spMk id="7" creationId="{C5096FAA-69D0-4CE9-BE1A-E1A19A259A3B}"/>
          </ac:spMkLst>
        </pc:spChg>
        <pc:picChg chg="add mod ord">
          <ac:chgData name="Ilenn C Johnson" userId="S::icj23@nau.edu::385b1b6f-f0b6-48b1-89cf-28c3453c2377" providerId="AD" clId="Web-{7FF48313-99C8-C085-2582-8D4B737C49F6}" dt="2019-11-04T06:53:45.012" v="2" actId="1076"/>
          <ac:picMkLst>
            <pc:docMk/>
            <pc:sldMk cId="761925849" sldId="284"/>
            <ac:picMk id="8" creationId="{A2D1020D-A80B-40FC-95B9-DD648EC23A43}"/>
          </ac:picMkLst>
        </pc:picChg>
        <pc:picChg chg="del">
          <ac:chgData name="Ilenn C Johnson" userId="S::icj23@nau.edu::385b1b6f-f0b6-48b1-89cf-28c3453c2377" providerId="AD" clId="Web-{7FF48313-99C8-C085-2582-8D4B737C49F6}" dt="2019-11-04T06:53:21.278" v="0"/>
          <ac:picMkLst>
            <pc:docMk/>
            <pc:sldMk cId="761925849" sldId="284"/>
            <ac:picMk id="9" creationId="{B21021B4-3E6E-46EC-B3B0-40E89BE9CE18}"/>
          </ac:picMkLst>
        </pc:picChg>
      </pc:sldChg>
    </pc:docChg>
  </pc:docChgLst>
  <pc:docChgLst>
    <pc:chgData name="Cullen Matilliano" userId="S::cdm378@nau.edu::088fd00b-ef63-4a0f-9809-5d366d27103a" providerId="AD" clId="Web-{AFC07AEA-6BDA-41F6-9418-394AF8E931CD}"/>
    <pc:docChg chg="addSld modSld">
      <pc:chgData name="Cullen Matilliano" userId="S::cdm378@nau.edu::088fd00b-ef63-4a0f-9809-5d366d27103a" providerId="AD" clId="Web-{AFC07AEA-6BDA-41F6-9418-394AF8E931CD}" dt="2019-11-04T15:34:05.724" v="44" actId="20577"/>
      <pc:docMkLst>
        <pc:docMk/>
      </pc:docMkLst>
      <pc:sldChg chg="modSp">
        <pc:chgData name="Cullen Matilliano" userId="S::cdm378@nau.edu::088fd00b-ef63-4a0f-9809-5d366d27103a" providerId="AD" clId="Web-{AFC07AEA-6BDA-41F6-9418-394AF8E931CD}" dt="2019-11-04T15:27:27.284" v="6" actId="20577"/>
        <pc:sldMkLst>
          <pc:docMk/>
          <pc:sldMk cId="4000193695" sldId="275"/>
        </pc:sldMkLst>
        <pc:spChg chg="mod">
          <ac:chgData name="Cullen Matilliano" userId="S::cdm378@nau.edu::088fd00b-ef63-4a0f-9809-5d366d27103a" providerId="AD" clId="Web-{AFC07AEA-6BDA-41F6-9418-394AF8E931CD}" dt="2019-11-04T15:27:27.284" v="6" actId="20577"/>
          <ac:spMkLst>
            <pc:docMk/>
            <pc:sldMk cId="4000193695" sldId="275"/>
            <ac:spMk id="3" creationId="{709772F9-1AD7-4742-A63C-0878862A4618}"/>
          </ac:spMkLst>
        </pc:spChg>
      </pc:sldChg>
      <pc:sldChg chg="modSp">
        <pc:chgData name="Cullen Matilliano" userId="S::cdm378@nau.edu::088fd00b-ef63-4a0f-9809-5d366d27103a" providerId="AD" clId="Web-{AFC07AEA-6BDA-41F6-9418-394AF8E931CD}" dt="2019-11-04T15:32:08.630" v="27"/>
        <pc:sldMkLst>
          <pc:docMk/>
          <pc:sldMk cId="2706430436" sldId="276"/>
        </pc:sldMkLst>
        <pc:graphicFrameChg chg="mod modGraphic">
          <ac:chgData name="Cullen Matilliano" userId="S::cdm378@nau.edu::088fd00b-ef63-4a0f-9809-5d366d27103a" providerId="AD" clId="Web-{AFC07AEA-6BDA-41F6-9418-394AF8E931CD}" dt="2019-11-04T15:32:08.630" v="27"/>
          <ac:graphicFrameMkLst>
            <pc:docMk/>
            <pc:sldMk cId="2706430436" sldId="276"/>
            <ac:graphicFrameMk id="6" creationId="{9FA97DA1-78F8-4F8D-9ACE-3524F77B2227}"/>
          </ac:graphicFrameMkLst>
        </pc:graphicFrameChg>
      </pc:sldChg>
      <pc:sldChg chg="modSp">
        <pc:chgData name="Cullen Matilliano" userId="S::cdm378@nau.edu::088fd00b-ef63-4a0f-9809-5d366d27103a" providerId="AD" clId="Web-{AFC07AEA-6BDA-41F6-9418-394AF8E931CD}" dt="2019-11-04T15:34:05.724" v="43" actId="20577"/>
        <pc:sldMkLst>
          <pc:docMk/>
          <pc:sldMk cId="3166359171" sldId="278"/>
        </pc:sldMkLst>
        <pc:spChg chg="mod">
          <ac:chgData name="Cullen Matilliano" userId="S::cdm378@nau.edu::088fd00b-ef63-4a0f-9809-5d366d27103a" providerId="AD" clId="Web-{AFC07AEA-6BDA-41F6-9418-394AF8E931CD}" dt="2019-11-04T15:34:05.724" v="43" actId="20577"/>
          <ac:spMkLst>
            <pc:docMk/>
            <pc:sldMk cId="3166359171" sldId="278"/>
            <ac:spMk id="3" creationId="{FF29E023-211A-49A5-BC0D-2C0AA2D207E5}"/>
          </ac:spMkLst>
        </pc:spChg>
      </pc:sldChg>
      <pc:sldChg chg="modSp">
        <pc:chgData name="Cullen Matilliano" userId="S::cdm378@nau.edu::088fd00b-ef63-4a0f-9809-5d366d27103a" providerId="AD" clId="Web-{AFC07AEA-6BDA-41F6-9418-394AF8E931CD}" dt="2019-11-04T15:32:40.130" v="38" actId="20577"/>
        <pc:sldMkLst>
          <pc:docMk/>
          <pc:sldMk cId="1401381507" sldId="281"/>
        </pc:sldMkLst>
        <pc:spChg chg="mod">
          <ac:chgData name="Cullen Matilliano" userId="S::cdm378@nau.edu::088fd00b-ef63-4a0f-9809-5d366d27103a" providerId="AD" clId="Web-{AFC07AEA-6BDA-41F6-9418-394AF8E931CD}" dt="2019-11-04T15:32:40.130" v="38" actId="20577"/>
          <ac:spMkLst>
            <pc:docMk/>
            <pc:sldMk cId="1401381507" sldId="281"/>
            <ac:spMk id="2" creationId="{556C5056-7467-4FA5-A65D-9A63F41E683D}"/>
          </ac:spMkLst>
        </pc:spChg>
      </pc:sldChg>
      <pc:sldChg chg="modSp new">
        <pc:chgData name="Cullen Matilliano" userId="S::cdm378@nau.edu::088fd00b-ef63-4a0f-9809-5d366d27103a" providerId="AD" clId="Web-{AFC07AEA-6BDA-41F6-9418-394AF8E931CD}" dt="2019-11-04T15:30:52.207" v="19" actId="20577"/>
        <pc:sldMkLst>
          <pc:docMk/>
          <pc:sldMk cId="4276573668" sldId="286"/>
        </pc:sldMkLst>
        <pc:spChg chg="mod">
          <ac:chgData name="Cullen Matilliano" userId="S::cdm378@nau.edu::088fd00b-ef63-4a0f-9809-5d366d27103a" providerId="AD" clId="Web-{AFC07AEA-6BDA-41F6-9418-394AF8E931CD}" dt="2019-11-04T15:30:52.207" v="19" actId="20577"/>
          <ac:spMkLst>
            <pc:docMk/>
            <pc:sldMk cId="4276573668" sldId="286"/>
            <ac:spMk id="2" creationId="{2F0AAB7C-71E4-4783-B257-8D838B5E01C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75375-BA00-406A-ADD9-855775BDC6A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0A19A-D324-44A8-9542-2A8D9438E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87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066C-8839-4936-AD1E-FD0F3139AEA0}" type="datetime1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 November 4, 2019; Team Honeywell 19F1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4FFE-7F13-4EA9-A5DE-95DF44576D24}" type="datetime1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 November 4, 2019; Team Honeywell 19F1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2E268-9605-490F-8CB1-14040A07D389}" type="datetime1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 November 4, 2019; Team Honeywell 19F1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CB43-B83D-46CD-9EA8-C594E77FC18F}" type="datetime1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 November 4, 2019; Team Honeywell 19F1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785B-2FCD-4E93-A10B-E0643A114814}" type="datetime1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 November 4, 2019; Team Honeywell 19F1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40DC-C6D5-4E61-AE62-CC2B1B5A39A1}" type="datetime1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 November 4, 2019; Team Honeywell 19F1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97D1-04E9-4CAE-A4DF-64B08D3CC14D}" type="datetime1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 November 4, 2019; Team Honeywell 19F1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8CE6-314D-4BB0-96AA-8E5D40A4E1F8}" type="datetime1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 November 4, 2019; Team Honeywell 19F1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37B3-F9FF-497E-B0B5-55E00429BB70}" type="datetime1">
              <a:rPr lang="en-US" smtClean="0"/>
              <a:t>11/12/2019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 November 4, 2019; Team Honeywell 19F1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9DCE-AC07-4ABE-A3A2-6530EA5F6C23}" type="datetime1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 November 4, 2019; Team Honeywell 19F1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12B76-870C-4124-9DDA-0EF9C76F70D1}" type="datetime1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 November 4, 2019; Team Honeywell 19F1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34EC0-6F0A-4D01-A008-9D3925C5CBD8}" type="datetime1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Name November 4, 2019; Team Honeywell 19F1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2212"/>
            <a:ext cx="9144000" cy="2387600"/>
          </a:xfrm>
        </p:spPr>
        <p:txBody>
          <a:bodyPr/>
          <a:lstStyle/>
          <a:p>
            <a:r>
              <a:rPr lang="en-US">
                <a:cs typeface="Calibri Light"/>
              </a:rPr>
              <a:t>Team Honeywell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1509" y="2998189"/>
            <a:ext cx="9144000" cy="200081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>
                <a:cs typeface="Calibri"/>
              </a:rPr>
              <a:t>Jered Deal</a:t>
            </a:r>
          </a:p>
          <a:p>
            <a:r>
              <a:rPr lang="en-US">
                <a:cs typeface="Calibri"/>
              </a:rPr>
              <a:t>Ilenn Johnson</a:t>
            </a:r>
          </a:p>
          <a:p>
            <a:r>
              <a:rPr lang="en-US">
                <a:cs typeface="Calibri"/>
              </a:rPr>
              <a:t>Cullen Matillano</a:t>
            </a:r>
          </a:p>
          <a:p>
            <a:r>
              <a:rPr lang="en-US">
                <a:cs typeface="Calibri"/>
              </a:rPr>
              <a:t>John Selee</a:t>
            </a:r>
          </a:p>
          <a:p>
            <a:r>
              <a:rPr lang="en-US">
                <a:cs typeface="Calibri"/>
              </a:rPr>
              <a:t>Jacob Vedder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196111-24BA-4F8D-B30B-9D45AC5A1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chemeClr val="accent1"/>
                </a:solidFill>
              </a:rPr>
              <a:t>Failure Modes Engineering Analysis (FMEA)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5DA0F-B307-477C-973A-17039F828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/>
              <a:t>Determines possible failures in the 3 main subsystems: Body, Seals, and the mounting bolts.</a:t>
            </a:r>
          </a:p>
          <a:p>
            <a:r>
              <a:rPr lang="en-US" sz="2400"/>
              <a:t>Used to calculate a Risk Priority Number (RPN)</a:t>
            </a:r>
          </a:p>
          <a:p>
            <a:r>
              <a:rPr lang="en-US" sz="2400"/>
              <a:t>Helps develop possible solutions to future failures.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A89D17-9133-46BC-A263-A70D63309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050">
                <a:solidFill>
                  <a:schemeClr val="tx1">
                    <a:alpha val="80000"/>
                  </a:schemeClr>
                </a:solidFill>
              </a:rPr>
              <a:t>Jered Deal November 4, 2019; Honeywell 19F1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44674E-C6AE-4238-8F5A-48B7C2AAB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787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CB9EE-0EE8-4486-9F7E-7A42843BC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Design Validation: FMEA</a:t>
            </a:r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937BB9D-EC64-4917-BF9E-E17673647C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209978"/>
              </p:ext>
            </p:extLst>
          </p:nvPr>
        </p:nvGraphicFramePr>
        <p:xfrm>
          <a:off x="531962" y="1452113"/>
          <a:ext cx="11414578" cy="4923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838">
                  <a:extLst>
                    <a:ext uri="{9D8B030D-6E8A-4147-A177-3AD203B41FA5}">
                      <a16:colId xmlns:a16="http://schemas.microsoft.com/office/drawing/2014/main" val="2255875252"/>
                    </a:ext>
                  </a:extLst>
                </a:gridCol>
                <a:gridCol w="1786480">
                  <a:extLst>
                    <a:ext uri="{9D8B030D-6E8A-4147-A177-3AD203B41FA5}">
                      <a16:colId xmlns:a16="http://schemas.microsoft.com/office/drawing/2014/main" val="3696784767"/>
                    </a:ext>
                  </a:extLst>
                </a:gridCol>
                <a:gridCol w="2404881">
                  <a:extLst>
                    <a:ext uri="{9D8B030D-6E8A-4147-A177-3AD203B41FA5}">
                      <a16:colId xmlns:a16="http://schemas.microsoft.com/office/drawing/2014/main" val="2329553977"/>
                    </a:ext>
                  </a:extLst>
                </a:gridCol>
                <a:gridCol w="3310758">
                  <a:extLst>
                    <a:ext uri="{9D8B030D-6E8A-4147-A177-3AD203B41FA5}">
                      <a16:colId xmlns:a16="http://schemas.microsoft.com/office/drawing/2014/main" val="2999139642"/>
                    </a:ext>
                  </a:extLst>
                </a:gridCol>
                <a:gridCol w="596434">
                  <a:extLst>
                    <a:ext uri="{9D8B030D-6E8A-4147-A177-3AD203B41FA5}">
                      <a16:colId xmlns:a16="http://schemas.microsoft.com/office/drawing/2014/main" val="820636432"/>
                    </a:ext>
                  </a:extLst>
                </a:gridCol>
                <a:gridCol w="2268187">
                  <a:extLst>
                    <a:ext uri="{9D8B030D-6E8A-4147-A177-3AD203B41FA5}">
                      <a16:colId xmlns:a16="http://schemas.microsoft.com/office/drawing/2014/main" val="1689089867"/>
                    </a:ext>
                  </a:extLst>
                </a:gridCol>
              </a:tblGrid>
              <a:tr h="465354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Part # and Functions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Potential Failure Mode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Potential Effect(s) of Failure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Potential Causes and Mechanisms of Failure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RPN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Recommended Action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99434807"/>
                  </a:ext>
                </a:extLst>
              </a:tr>
              <a:tr h="596235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1, Body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Temperature Induced Deformation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Leaking of device, difficult to remove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Material choice incorrect, heat distribution focused on single point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Choose different material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0466695"/>
                  </a:ext>
                </a:extLst>
              </a:tr>
              <a:tr h="596235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1, Body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Ductile Rupture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Device leaks and completely unusable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Manufacturing process weakened the device, oil pressure too high for material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Adjust manufacturing process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2480042"/>
                  </a:ext>
                </a:extLst>
              </a:tr>
              <a:tr h="596235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1, Body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Corrosion by Direct Chemical Contact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Device does no last the appropriate amount of time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Materials in the oil corrode and weaken the device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Review material choice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61271915"/>
                  </a:ext>
                </a:extLst>
              </a:tr>
              <a:tr h="596235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2, Seal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Temperature Induced Deformation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Heat melts the seal, causing the device to leak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Heat from outside easily transfers into seal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Change location or material of seal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08790479"/>
                  </a:ext>
                </a:extLst>
              </a:tr>
              <a:tr h="796989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2, Seal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Corrosion by Direct Chemical Contact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Seal degrades quickly and fails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Sealant material choice is easily corroded by oil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Change sealant choice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32354297"/>
                  </a:ext>
                </a:extLst>
              </a:tr>
              <a:tr h="596235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3, Mounting Bolts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Yielding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Device difficult to remove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Bolt size incorrect for application, force applied too great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Change bolt size or mounting positioning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08791586"/>
                  </a:ext>
                </a:extLst>
              </a:tr>
              <a:tr h="596235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3, Mounting Bolts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High-Cycle Fatigue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Mounting fails, device moves while in use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Engine vibrations produce high cycles of fatigue on bolts, causing them to fail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Use more or bigger bolts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94842043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E15859-BF5F-4FDF-AB1E-5588BAB10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Jered Deal November 4, 2019; Honeywell 19F1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B834AD-45C3-48A3-BEAF-E9267ACCB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73E2D1-73C4-476F-9609-9B1ECF65AD0C}"/>
              </a:ext>
            </a:extLst>
          </p:cNvPr>
          <p:cNvSpPr txBox="1"/>
          <p:nvPr/>
        </p:nvSpPr>
        <p:spPr>
          <a:xfrm>
            <a:off x="5687093" y="1221281"/>
            <a:ext cx="30222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/>
              <a:t>Table 2. Failure Modes and Engineering Analysis</a:t>
            </a:r>
          </a:p>
        </p:txBody>
      </p:sp>
    </p:spTree>
    <p:extLst>
      <p:ext uri="{BB962C8B-B14F-4D97-AF65-F5344CB8AC3E}">
        <p14:creationId xmlns:p14="http://schemas.microsoft.com/office/powerpoint/2010/main" val="3453981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840F96-CA00-4CEB-85B0-4DE17D4E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chemeClr val="accent1"/>
                </a:solidFill>
              </a:rPr>
              <a:t>FMEA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43CDB-C34C-4FAB-A27B-C510E31F4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/>
              <a:t>The body has the most failure modes associated with the design but is not the biggest issue.</a:t>
            </a:r>
          </a:p>
          <a:p>
            <a:r>
              <a:rPr lang="en-US" sz="2400"/>
              <a:t>The sealants are the most likely to fail, as they have a high RPN associated with each failure mode.</a:t>
            </a:r>
            <a:endParaRPr lang="en-US" sz="2400">
              <a:cs typeface="Calibri"/>
            </a:endParaRPr>
          </a:p>
          <a:p>
            <a:r>
              <a:rPr lang="en-US" sz="2400"/>
              <a:t>Mounting Bolts hold a small RPN compared to the body and the seals. </a:t>
            </a:r>
            <a:endParaRPr lang="en-US" sz="2400">
              <a:cs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7A840D-4463-4067-8590-8844BFA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050">
                <a:solidFill>
                  <a:schemeClr val="tx1">
                    <a:alpha val="80000"/>
                  </a:schemeClr>
                </a:solidFill>
              </a:rPr>
              <a:t> Jered Deal November 4, 2019; Honeywell 19F1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EAC657-D401-49C1-B6D5-DDF154463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US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79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49CB7D-C200-4165-A4AC-28F00B097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/>
              <a:t>Testing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572C6-E9FB-46C8-AEE7-A34D225E8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en-US" sz="2400"/>
              <a:t>The procedure is the type of tests that are being run on the prototype.</a:t>
            </a:r>
          </a:p>
          <a:p>
            <a:r>
              <a:rPr lang="en-US" sz="2400"/>
              <a:t>The testing criteria is what is being tested and what the data means. </a:t>
            </a:r>
          </a:p>
          <a:p>
            <a:r>
              <a:rPr lang="en-US" sz="2400"/>
              <a:t>The success criteria is set on a pass/scale with the criteria being provided by Honeywell</a:t>
            </a:r>
          </a:p>
          <a:p>
            <a:r>
              <a:rPr lang="en-US" sz="2400"/>
              <a:t>Test Article’s are the devices that are being used and how they are being utilized during the test. </a:t>
            </a:r>
          </a:p>
          <a:p>
            <a:r>
              <a:rPr lang="en-US" sz="2400"/>
              <a:t>Test preparation and procedure determines the way the tests will be run and what data is being collected. </a:t>
            </a:r>
          </a:p>
          <a:p>
            <a:endParaRPr lang="en-US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C5222F-F2F0-49D8-9E33-0882110C8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77585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/>
              <a:t>Cullen Matillano November 4, 2019; Honeywell 19F1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0F4471-AD29-407C-B1AC-C6BC24CA6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77585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z="1200" smtClean="0"/>
              <a:pPr>
                <a:spcAft>
                  <a:spcPts val="600"/>
                </a:spcAft>
              </a:pPr>
              <a:t>13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52973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E165BC-CD51-4E33-9A8F-302F57358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Testing Procedures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D6DCA3-576F-4D68-8C9B-803E00B10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22430"/>
            <a:ext cx="4114800" cy="3474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 kern="1200">
                <a:solidFill>
                  <a:srgbClr val="898989"/>
                </a:solidFill>
                <a:latin typeface="+mn-lt"/>
                <a:ea typeface="+mn-ea"/>
                <a:cs typeface="+mn-cs"/>
              </a:rPr>
              <a:t>Cullen </a:t>
            </a:r>
            <a:r>
              <a:rPr lang="en-US">
                <a:solidFill>
                  <a:srgbClr val="898989"/>
                </a:solidFill>
              </a:rPr>
              <a:t>Matillano </a:t>
            </a:r>
            <a:r>
              <a:rPr lang="en-US" sz="1200" kern="1200">
                <a:solidFill>
                  <a:srgbClr val="898989"/>
                </a:solidFill>
                <a:latin typeface="+mn-lt"/>
                <a:ea typeface="+mn-ea"/>
                <a:cs typeface="+mn-cs"/>
              </a:rPr>
              <a:t>November 4, 2019; Honeywell 19F1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EE1735-1ED5-4090-9C34-FC5D75165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22430"/>
            <a:ext cx="2743200" cy="3474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z="1200" kern="1200">
                <a:solidFill>
                  <a:srgbClr val="898989"/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14</a:t>
            </a:fld>
            <a:endParaRPr lang="en-US" sz="1200" kern="1200">
              <a:solidFill>
                <a:srgbClr val="898989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00A933-5B28-4CB1-9103-8BF9C0461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12" y="2613198"/>
            <a:ext cx="10163175" cy="38862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BDB9BE1-FDFE-46AB-995B-13ABCEC1D84C}"/>
              </a:ext>
            </a:extLst>
          </p:cNvPr>
          <p:cNvSpPr txBox="1"/>
          <p:nvPr/>
        </p:nvSpPr>
        <p:spPr>
          <a:xfrm>
            <a:off x="5447396" y="2310834"/>
            <a:ext cx="30222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/>
              <a:t>Table 3. Testing Procedures [2]</a:t>
            </a:r>
          </a:p>
        </p:txBody>
      </p:sp>
    </p:spTree>
    <p:extLst>
      <p:ext uri="{BB962C8B-B14F-4D97-AF65-F5344CB8AC3E}">
        <p14:creationId xmlns:p14="http://schemas.microsoft.com/office/powerpoint/2010/main" val="3229351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61D030-3398-4FBE-819F-7E9E1C42F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/>
              <a:t>Testing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BA873-F9C6-4312-A009-05A69DAD0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en-US" sz="2400"/>
              <a:t>There are 4 main test: Load, Thermal Environment, Stress and Strength, and  Vibration and Dynamic tests.</a:t>
            </a:r>
          </a:p>
          <a:p>
            <a:r>
              <a:rPr lang="en-US" sz="2400"/>
              <a:t>Testing procedures are given directly by Honeywell and meeting all Engineering and Customer Requirements.</a:t>
            </a:r>
          </a:p>
          <a:p>
            <a:r>
              <a:rPr lang="en-US" sz="2400"/>
              <a:t>Equipment that is required:</a:t>
            </a:r>
          </a:p>
          <a:p>
            <a:pPr lvl="1"/>
            <a:r>
              <a:rPr lang="en-US" sz="2400"/>
              <a:t>Force and Strength Gauges</a:t>
            </a:r>
          </a:p>
          <a:p>
            <a:pPr lvl="1"/>
            <a:r>
              <a:rPr lang="en-US" sz="2400"/>
              <a:t>Heat Torch</a:t>
            </a:r>
          </a:p>
          <a:p>
            <a:pPr lvl="1"/>
            <a:r>
              <a:rPr lang="en-US" sz="2400"/>
              <a:t>Vibration Table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7D765F-2C3E-4BD5-936C-871A18E5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77585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/>
              <a:t>Cullen Matillano November 4, 2019; Honeywell 19F1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847326-2D34-4EEE-834D-089B36175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77585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z="1200" smtClean="0"/>
              <a:pPr>
                <a:spcAft>
                  <a:spcPts val="600"/>
                </a:spcAft>
              </a:pPr>
              <a:t>15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97555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1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3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C9DE6B-C4A8-4525-B921-6D7F75D37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4400">
                <a:solidFill>
                  <a:srgbClr val="000000"/>
                </a:solidFill>
                <a:cs typeface="Calibri Light"/>
              </a:rPr>
              <a:t>Tentative Schedule-Spring</a:t>
            </a:r>
            <a:endParaRPr lang="en-US" sz="4400">
              <a:solidFill>
                <a:srgbClr val="000000"/>
              </a:solidFill>
            </a:endParaRPr>
          </a:p>
        </p:txBody>
      </p:sp>
      <p:sp>
        <p:nvSpPr>
          <p:cNvPr id="17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8" name="Graphic 8" descr="Daily Calendar">
            <a:extLst>
              <a:ext uri="{FF2B5EF4-FFF2-40B4-BE49-F238E27FC236}">
                <a16:creationId xmlns:a16="http://schemas.microsoft.com/office/drawing/2014/main" id="{634C46B1-2AAA-4634-9D0A-48A4BC01C5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9E023-211A-49A5-BC0D-2C0AA2D20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solidFill>
                  <a:srgbClr val="000000"/>
                </a:solidFill>
                <a:cs typeface="Calibri"/>
              </a:rPr>
              <a:t>Early February Test Date TBD</a:t>
            </a:r>
          </a:p>
          <a:p>
            <a:r>
              <a:rPr lang="en-US" sz="2000">
                <a:solidFill>
                  <a:srgbClr val="000000"/>
                </a:solidFill>
                <a:cs typeface="Calibri"/>
              </a:rPr>
              <a:t>Currently on track and ahead of schedule in order to stay on track with the earlier test date</a:t>
            </a:r>
          </a:p>
          <a:p>
            <a:r>
              <a:rPr lang="en-US" sz="2000">
                <a:solidFill>
                  <a:srgbClr val="000000"/>
                </a:solidFill>
                <a:cs typeface="Calibri"/>
              </a:rPr>
              <a:t>Final Prototype to be complete 1st week of February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7B428F-7C8F-408E-BEEC-9AFC0D5F0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36367" y="6223702"/>
            <a:ext cx="5289562" cy="314067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 sz="1100">
                <a:solidFill>
                  <a:srgbClr val="898989"/>
                </a:solidFill>
              </a:rPr>
              <a:t>Jacob Vedder November 4, 2019; Honeywell 19F1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187D3C-99F2-473A-A133-617D4BA65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z="11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 sz="11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359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7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24C2E3-488C-4264-9A89-BD0A367AB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US" sz="2800">
                <a:cs typeface="Calibri Light"/>
              </a:rPr>
              <a:t>Gantt Chart</a:t>
            </a:r>
            <a:endParaRPr lang="en-US" sz="2800"/>
          </a:p>
        </p:txBody>
      </p:sp>
      <p:sp>
        <p:nvSpPr>
          <p:cNvPr id="23" name="Content Placeholder 10">
            <a:extLst>
              <a:ext uri="{FF2B5EF4-FFF2-40B4-BE49-F238E27FC236}">
                <a16:creationId xmlns:a16="http://schemas.microsoft.com/office/drawing/2014/main" id="{44BE3F9C-85F5-40D5-B835-34FEE1B09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3"/>
            <a:ext cx="3363974" cy="3415623"/>
          </a:xfrm>
        </p:spPr>
        <p:txBody>
          <a:bodyPr>
            <a:normAutofit/>
          </a:bodyPr>
          <a:lstStyle/>
          <a:p>
            <a:r>
              <a:rPr lang="en-US" sz="2000"/>
              <a:t>Tentative Schedule</a:t>
            </a:r>
          </a:p>
          <a:p>
            <a:r>
              <a:rPr lang="en-US" sz="2000"/>
              <a:t>Creating the final prototype is top priority</a:t>
            </a:r>
          </a:p>
          <a:p>
            <a:r>
              <a:rPr lang="en-US" sz="2000"/>
              <a:t>Full Gant Chart in Appendix A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BC94A41-7913-4F65-A22B-6BCCD396B7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492"/>
          <a:stretch/>
        </p:blipFill>
        <p:spPr>
          <a:xfrm>
            <a:off x="5032646" y="146778"/>
            <a:ext cx="6618926" cy="60099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7AC51B-DB75-4614-AAB4-3B4765B86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19212" y="6374011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200">
                <a:solidFill>
                  <a:schemeClr val="bg1">
                    <a:lumMod val="50000"/>
                    <a:lumOff val="50000"/>
                  </a:schemeClr>
                </a:solidFill>
              </a:rPr>
              <a:t>Jacob Vedder November 4, 2019; Honeywell 19F1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EDC579-7FA8-4380-8773-D35B725EF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92896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z="1200"/>
              <a:pPr>
                <a:spcAft>
                  <a:spcPts val="600"/>
                </a:spcAft>
              </a:pPr>
              <a:t>17</a:t>
            </a:fld>
            <a:endParaRPr lang="en-US" sz="1200"/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8364D4A1-25E3-4E09-9CB9-BF7D5DF5873D}"/>
              </a:ext>
            </a:extLst>
          </p:cNvPr>
          <p:cNvSpPr txBox="1">
            <a:spLocks/>
          </p:cNvSpPr>
          <p:nvPr/>
        </p:nvSpPr>
        <p:spPr>
          <a:xfrm>
            <a:off x="11436096" y="6391673"/>
            <a:ext cx="570728" cy="329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fld id="{330EA680-D336-4FF7-8B7A-9848BB0A1C32}" type="slidenum">
              <a:rPr lang="en-US" sz="1100" smtClean="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17</a:t>
            </a:fld>
            <a:endParaRPr lang="en-US" sz="1100">
              <a:solidFill>
                <a:srgbClr val="898989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8DD623-CE8A-4CC8-ACFC-DCC38DAF49FB}"/>
              </a:ext>
            </a:extLst>
          </p:cNvPr>
          <p:cNvSpPr txBox="1"/>
          <p:nvPr/>
        </p:nvSpPr>
        <p:spPr>
          <a:xfrm>
            <a:off x="7681597" y="6258595"/>
            <a:ext cx="30222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bg1"/>
                </a:solidFill>
              </a:rPr>
              <a:t>Figure 4. Spring 2020 Gantt Chart</a:t>
            </a:r>
          </a:p>
        </p:txBody>
      </p:sp>
    </p:spTree>
    <p:extLst>
      <p:ext uri="{BB962C8B-B14F-4D97-AF65-F5344CB8AC3E}">
        <p14:creationId xmlns:p14="http://schemas.microsoft.com/office/powerpoint/2010/main" val="4351588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45ADB-11B7-4934-A987-03DC7B33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Budget</a:t>
            </a:r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7BB6CAB-609B-4DE3-AD08-A7049901E7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6712113"/>
              </p:ext>
            </p:extLst>
          </p:nvPr>
        </p:nvGraphicFramePr>
        <p:xfrm>
          <a:off x="890752" y="3651797"/>
          <a:ext cx="10416192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2064">
                  <a:extLst>
                    <a:ext uri="{9D8B030D-6E8A-4147-A177-3AD203B41FA5}">
                      <a16:colId xmlns:a16="http://schemas.microsoft.com/office/drawing/2014/main" val="837112247"/>
                    </a:ext>
                  </a:extLst>
                </a:gridCol>
                <a:gridCol w="3472064">
                  <a:extLst>
                    <a:ext uri="{9D8B030D-6E8A-4147-A177-3AD203B41FA5}">
                      <a16:colId xmlns:a16="http://schemas.microsoft.com/office/drawing/2014/main" val="1310988558"/>
                    </a:ext>
                  </a:extLst>
                </a:gridCol>
                <a:gridCol w="3472064">
                  <a:extLst>
                    <a:ext uri="{9D8B030D-6E8A-4147-A177-3AD203B41FA5}">
                      <a16:colId xmlns:a16="http://schemas.microsoft.com/office/drawing/2014/main" val="1104764362"/>
                    </a:ext>
                  </a:extLst>
                </a:gridCol>
              </a:tblGrid>
              <a:tr h="362835">
                <a:tc>
                  <a:txBody>
                    <a:bodyPr/>
                    <a:lstStyle/>
                    <a:p>
                      <a:r>
                        <a:rPr lang="en-US"/>
                        <a:t>Available funds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Prices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915455"/>
                  </a:ext>
                </a:extLst>
              </a:tr>
              <a:tr h="362835">
                <a:tc>
                  <a:txBody>
                    <a:bodyPr/>
                    <a:lstStyle/>
                    <a:p>
                      <a:r>
                        <a:rPr lang="en-US"/>
                        <a:t>$1000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Prototyping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$100.00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800290"/>
                  </a:ext>
                </a:extLst>
              </a:tr>
              <a:tr h="36283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Tooling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$500.00 (possibly $0)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749"/>
                  </a:ext>
                </a:extLst>
              </a:tr>
              <a:tr h="48765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Materials estimate (304 Stainless Steel Square Tube 4ft)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$200.00-$300.00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608003"/>
                  </a:ext>
                </a:extLst>
              </a:tr>
              <a:tr h="36283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Expenses to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$0.00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566887"/>
                  </a:ext>
                </a:extLst>
              </a:tr>
              <a:tr h="36283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Total cost (worst case scenario)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$900.00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751754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92C71-BA7A-4E2E-869C-F08AA0159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Ilenn Johnson November 4, 2019;  Honeywell 19F1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AFD679-A98C-441C-A3B6-495659264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B83D77-1C0B-4856-BB7F-CC8B4EDDE052}"/>
              </a:ext>
            </a:extLst>
          </p:cNvPr>
          <p:cNvSpPr txBox="1"/>
          <p:nvPr/>
        </p:nvSpPr>
        <p:spPr>
          <a:xfrm>
            <a:off x="888124" y="1715813"/>
            <a:ext cx="5213131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>
                <a:cs typeface="Calibri"/>
              </a:rPr>
              <a:t>May be able to us tooling in NAU Machine Shop</a:t>
            </a: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/>
              </a:rPr>
              <a:t>Depending on the decided wall thickness of the housing the material price will vary.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953F8A-DA50-4892-8D9B-0D2B35C86538}"/>
              </a:ext>
            </a:extLst>
          </p:cNvPr>
          <p:cNvSpPr txBox="1"/>
          <p:nvPr/>
        </p:nvSpPr>
        <p:spPr>
          <a:xfrm>
            <a:off x="5376374" y="3429000"/>
            <a:ext cx="30222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/>
              <a:t>Table 4. Budget update</a:t>
            </a:r>
          </a:p>
        </p:txBody>
      </p:sp>
    </p:spTree>
    <p:extLst>
      <p:ext uri="{BB962C8B-B14F-4D97-AF65-F5344CB8AC3E}">
        <p14:creationId xmlns:p14="http://schemas.microsoft.com/office/powerpoint/2010/main" val="168488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0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2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9EC86A-CDF7-4784-8EE5-98B93000F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82" y="4267832"/>
            <a:ext cx="4805996" cy="14014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Questions?</a:t>
            </a:r>
          </a:p>
        </p:txBody>
      </p:sp>
      <p:sp>
        <p:nvSpPr>
          <p:cNvPr id="15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8" name="Picture 6">
            <a:extLst>
              <a:ext uri="{FF2B5EF4-FFF2-40B4-BE49-F238E27FC236}">
                <a16:creationId xmlns:a16="http://schemas.microsoft.com/office/drawing/2014/main" id="{05AD74FF-C425-4CE6-BC98-024C2DEEED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46990" r="2" b="2"/>
          <a:stretch/>
        </p:blipFill>
        <p:spPr>
          <a:xfrm>
            <a:off x="1" y="770037"/>
            <a:ext cx="5298683" cy="6097438"/>
          </a:xfrm>
          <a:custGeom>
            <a:avLst/>
            <a:gdLst>
              <a:gd name="connsiteX0" fmla="*/ 2178155 w 5298683"/>
              <a:gd name="connsiteY0" fmla="*/ 0 h 6097438"/>
              <a:gd name="connsiteX1" fmla="*/ 5298683 w 5298683"/>
              <a:gd name="connsiteY1" fmla="*/ 3120527 h 6097438"/>
              <a:gd name="connsiteX2" fmla="*/ 3392805 w 5298683"/>
              <a:gd name="connsiteY2" fmla="*/ 5995828 h 6097438"/>
              <a:gd name="connsiteX3" fmla="*/ 3115184 w 5298683"/>
              <a:gd name="connsiteY3" fmla="*/ 6097438 h 6097438"/>
              <a:gd name="connsiteX4" fmla="*/ 1241127 w 5298683"/>
              <a:gd name="connsiteY4" fmla="*/ 6097438 h 6097438"/>
              <a:gd name="connsiteX5" fmla="*/ 963506 w 5298683"/>
              <a:gd name="connsiteY5" fmla="*/ 5995828 h 6097438"/>
              <a:gd name="connsiteX6" fmla="*/ 193210 w 5298683"/>
              <a:gd name="connsiteY6" fmla="*/ 5528477 h 6097438"/>
              <a:gd name="connsiteX7" fmla="*/ 0 w 5298683"/>
              <a:gd name="connsiteY7" fmla="*/ 5352876 h 6097438"/>
              <a:gd name="connsiteX8" fmla="*/ 0 w 5298683"/>
              <a:gd name="connsiteY8" fmla="*/ 888178 h 6097438"/>
              <a:gd name="connsiteX9" fmla="*/ 193210 w 5298683"/>
              <a:gd name="connsiteY9" fmla="*/ 712577 h 6097438"/>
              <a:gd name="connsiteX10" fmla="*/ 2178155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3D0E5-3DA0-4F32-AEDD-C336B34D6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46689" y="6223702"/>
            <a:ext cx="5615514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  <a:defRPr/>
            </a:pPr>
            <a:r>
              <a:rPr lang="en-US" sz="1100" kern="1200">
                <a:solidFill>
                  <a:srgbClr val="898989"/>
                </a:solidFill>
                <a:latin typeface="Calibri" panose="020F0502020204030204"/>
                <a:ea typeface="+mn-ea"/>
                <a:cs typeface="+mn-cs"/>
              </a:rPr>
              <a:t>Team Honeywell November 4, 2019; Honeywell 19F1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617B3F-8E64-4A17-B7D0-67285C16B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330EA680-D336-4FF7-8B7A-9848BB0A1C32}" type="slidenum">
              <a:rPr lang="en-US" sz="1100">
                <a:solidFill>
                  <a:srgbClr val="898989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19</a:t>
            </a:fld>
            <a:endParaRPr lang="en-US" sz="1100">
              <a:solidFill>
                <a:srgbClr val="898989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37168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54B43-A8DA-48CC-B22B-EB57824EF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292" y="513612"/>
            <a:ext cx="9894133" cy="1031216"/>
          </a:xfrm>
        </p:spPr>
        <p:txBody>
          <a:bodyPr anchor="b">
            <a:normAutofit/>
          </a:bodyPr>
          <a:lstStyle/>
          <a:p>
            <a:r>
              <a:rPr lang="en-US">
                <a:cs typeface="Calibri Light"/>
              </a:rPr>
              <a:t>Project Description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C5DCCA6-7EDD-44E7-B987-B116400AF8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909" y="3222529"/>
            <a:ext cx="5069382" cy="1368733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607803A-4E99-444E-94F7-8785CDDF5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80154" y="1884045"/>
            <a:ext cx="3275668" cy="2853308"/>
          </a:xfrm>
          <a:custGeom>
            <a:avLst/>
            <a:gdLst>
              <a:gd name="connsiteX0" fmla="*/ 3275668 w 3275668"/>
              <a:gd name="connsiteY0" fmla="*/ 2853308 h 2853308"/>
              <a:gd name="connsiteX1" fmla="*/ 655 w 3275668"/>
              <a:gd name="connsiteY1" fmla="*/ 2853308 h 2853308"/>
              <a:gd name="connsiteX2" fmla="*/ 0 w 3275668"/>
              <a:gd name="connsiteY2" fmla="*/ 2467565 h 2853308"/>
              <a:gd name="connsiteX3" fmla="*/ 2869894 w 3275668"/>
              <a:gd name="connsiteY3" fmla="*/ 2468888 h 2853308"/>
              <a:gd name="connsiteX4" fmla="*/ 2869894 w 3275668"/>
              <a:gd name="connsiteY4" fmla="*/ 0 h 2853308"/>
              <a:gd name="connsiteX5" fmla="*/ 3275668 w 3275668"/>
              <a:gd name="connsiteY5" fmla="*/ 0 h 285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5668" h="2853308">
                <a:moveTo>
                  <a:pt x="3275668" y="2853308"/>
                </a:moveTo>
                <a:lnTo>
                  <a:pt x="655" y="2853308"/>
                </a:lnTo>
                <a:cubicBezTo>
                  <a:pt x="-655" y="2720171"/>
                  <a:pt x="1310" y="2600702"/>
                  <a:pt x="0" y="2467565"/>
                </a:cubicBezTo>
                <a:lnTo>
                  <a:pt x="2869894" y="2468888"/>
                </a:lnTo>
                <a:lnTo>
                  <a:pt x="2869894" y="0"/>
                </a:lnTo>
                <a:lnTo>
                  <a:pt x="327566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989BE6A-C309-418E-8ADD-1616A9805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55822" y="3222529"/>
            <a:ext cx="3242952" cy="2828156"/>
          </a:xfrm>
          <a:custGeom>
            <a:avLst/>
            <a:gdLst>
              <a:gd name="connsiteX0" fmla="*/ 2837178 w 3242952"/>
              <a:gd name="connsiteY0" fmla="*/ 0 h 2828156"/>
              <a:gd name="connsiteX1" fmla="*/ 3242952 w 3242952"/>
              <a:gd name="connsiteY1" fmla="*/ 0 h 2828156"/>
              <a:gd name="connsiteX2" fmla="*/ 3242952 w 3242952"/>
              <a:gd name="connsiteY2" fmla="*/ 2828156 h 2828156"/>
              <a:gd name="connsiteX3" fmla="*/ 0 w 3242952"/>
              <a:gd name="connsiteY3" fmla="*/ 2828156 h 2828156"/>
              <a:gd name="connsiteX4" fmla="*/ 0 w 3242952"/>
              <a:gd name="connsiteY4" fmla="*/ 2442859 h 2828156"/>
              <a:gd name="connsiteX5" fmla="*/ 2837178 w 3242952"/>
              <a:gd name="connsiteY5" fmla="*/ 2443295 h 28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2952" h="2828156">
                <a:moveTo>
                  <a:pt x="2837178" y="0"/>
                </a:moveTo>
                <a:lnTo>
                  <a:pt x="3242952" y="0"/>
                </a:lnTo>
                <a:lnTo>
                  <a:pt x="3242952" y="2828156"/>
                </a:lnTo>
                <a:lnTo>
                  <a:pt x="0" y="2828156"/>
                </a:lnTo>
                <a:lnTo>
                  <a:pt x="0" y="2442859"/>
                </a:lnTo>
                <a:lnTo>
                  <a:pt x="2837178" y="2443295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F0B14-83F8-468E-BDFE-E85D0564D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1373" y="2279151"/>
            <a:ext cx="3627063" cy="3387145"/>
          </a:xfr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indent="0">
              <a:buNone/>
            </a:pPr>
            <a:endParaRPr lang="en-US" sz="1900">
              <a:cs typeface="Calibri"/>
            </a:endParaRPr>
          </a:p>
          <a:p>
            <a:r>
              <a:rPr lang="en-US" sz="3300">
                <a:cs typeface="Calibri"/>
              </a:rPr>
              <a:t>Design, analyze and prototype an oil chip detector housing for a small turboprop engine.</a:t>
            </a:r>
          </a:p>
          <a:p>
            <a:endParaRPr lang="en-US" sz="1900">
              <a:cs typeface="Calibri"/>
            </a:endParaRPr>
          </a:p>
          <a:p>
            <a:r>
              <a:rPr lang="en-US" sz="3300">
                <a:cs typeface="Calibri"/>
              </a:rPr>
              <a:t>Client: Honeywell</a:t>
            </a:r>
          </a:p>
          <a:p>
            <a:endParaRPr lang="en-US" sz="1900">
              <a:cs typeface="Calibri"/>
            </a:endParaRPr>
          </a:p>
          <a:p>
            <a:r>
              <a:rPr lang="en-US" sz="3300">
                <a:cs typeface="Calibri"/>
              </a:rPr>
              <a:t>Keeping oil free of debris during engine operation.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4AB48866-0A3D-43A0-A269-991B32E51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Cullen Matillano November 4, 2019; Honeywell 19F1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B3841C-0EB3-4DC7-AF45-C00861BCE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DC8081-A1AA-4AD7-B15D-266747472FF4}"/>
              </a:ext>
            </a:extLst>
          </p:cNvPr>
          <p:cNvSpPr txBox="1"/>
          <p:nvPr/>
        </p:nvSpPr>
        <p:spPr>
          <a:xfrm>
            <a:off x="4950246" y="4521191"/>
            <a:ext cx="30222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/>
              <a:t>Figure 1. Honeywell logo [1]</a:t>
            </a:r>
          </a:p>
        </p:txBody>
      </p:sp>
    </p:spTree>
    <p:extLst>
      <p:ext uri="{BB962C8B-B14F-4D97-AF65-F5344CB8AC3E}">
        <p14:creationId xmlns:p14="http://schemas.microsoft.com/office/powerpoint/2010/main" val="26614739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C0477-685C-4FD3-BBF0-1F6076742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References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130AF-8043-4D51-B50B-DDF3C6CCC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000">
                <a:cs typeface="Calibri"/>
              </a:rPr>
              <a:t>[1]</a:t>
            </a:r>
            <a:r>
              <a:rPr lang="en-US" sz="1000">
                <a:ea typeface="+mn-lt"/>
                <a:cs typeface="+mn-lt"/>
              </a:rPr>
              <a:t>“Honeywell,” </a:t>
            </a:r>
            <a:r>
              <a:rPr lang="en-US" sz="1000" i="1">
                <a:ea typeface="+mn-lt"/>
                <a:cs typeface="+mn-lt"/>
              </a:rPr>
              <a:t>Honeywell</a:t>
            </a:r>
            <a:r>
              <a:rPr lang="en-US" sz="1000">
                <a:ea typeface="+mn-lt"/>
                <a:cs typeface="+mn-lt"/>
              </a:rPr>
              <a:t>. [Online]. Available: https://www.honeywell.com/. [Accessed: 10-Sep-2019].</a:t>
            </a:r>
            <a:endParaRPr lang="en-US" sz="1000">
              <a:cs typeface="Calibri"/>
            </a:endParaRPr>
          </a:p>
          <a:p>
            <a:pPr marL="0" indent="0">
              <a:buNone/>
            </a:pPr>
            <a:r>
              <a:rPr lang="en-US" sz="1000">
                <a:cs typeface="Calibri"/>
              </a:rPr>
              <a:t>[2] "Procurement Specification for the Oil Chip Detector Housing," </a:t>
            </a:r>
            <a:r>
              <a:rPr lang="en-US" sz="1000" i="1">
                <a:cs typeface="Calibri"/>
              </a:rPr>
              <a:t>Honeywell.</a:t>
            </a:r>
            <a:r>
              <a:rPr lang="en-US" sz="1000">
                <a:cs typeface="Calibri"/>
              </a:rPr>
              <a:t> Phoenix, Arizona, September 11, 2019</a:t>
            </a:r>
          </a:p>
          <a:p>
            <a:pPr>
              <a:buNone/>
            </a:pPr>
            <a:endParaRPr lang="en-US" sz="1000">
              <a:cs typeface="Calibri"/>
            </a:endParaRPr>
          </a:p>
          <a:p>
            <a:pPr marL="0" indent="0">
              <a:buNone/>
            </a:pPr>
            <a:endParaRPr lang="en-US" sz="1000">
              <a:cs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859EE4-28E4-462F-AC31-160423D6D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Honeywell November 4, 2019 Honeywell 19F1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953DC2-D8DC-4239-A724-C392AE861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589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52508-7770-4034-ABCA-7D71E5363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940559" cy="798091"/>
          </a:xfrm>
        </p:spPr>
        <p:txBody>
          <a:bodyPr>
            <a:normAutofit fontScale="90000"/>
          </a:bodyPr>
          <a:lstStyle/>
          <a:p>
            <a:r>
              <a:rPr lang="en-US" sz="4000"/>
              <a:t>Appendix A -Gantt Chart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9631BBCA-FCCA-4377-818B-545F7B9389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953" y="52661"/>
            <a:ext cx="6229861" cy="6303689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1326-5E0E-4475-8839-1DDEAB14F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Honeywell November 4, 2019; Honeywell 19F1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72520D-E14E-4014-B7AC-0DA9A9523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10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BB6A8-0B1D-4868-93A1-A8E4EF2AE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Project Description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772F9-1AD7-4742-A63C-0878862A4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Honeywell has asked Team Honeywell to design the housing for an oil chip detector on an engine.</a:t>
            </a:r>
          </a:p>
          <a:p>
            <a:r>
              <a:rPr lang="en-US">
                <a:cs typeface="Calibri"/>
              </a:rPr>
              <a:t>The oil chip detector and input and output lines have already been designed.</a:t>
            </a:r>
          </a:p>
          <a:p>
            <a:r>
              <a:rPr lang="en-US">
                <a:cs typeface="Calibri"/>
              </a:rPr>
              <a:t>The design will be mounted on an engine and will have the other parts installed into it.</a:t>
            </a:r>
          </a:p>
          <a:p>
            <a:r>
              <a:rPr lang="en-US">
                <a:cs typeface="Calibri"/>
              </a:rPr>
              <a:t>There will be an oil flow through the device, and the goal is to maximize the rate at which the oil chip detector picks up impurities in the oil.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5F38BF-7D98-488D-B929-315A556C9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Cullen Matillano November 4, 2019; Honeywell 19F1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F954FC-9472-48A3-8B47-80A873C38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93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A74229-6447-4A78-85A1-B0124F411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9013052" cy="1623312"/>
          </a:xfrm>
        </p:spPr>
        <p:txBody>
          <a:bodyPr anchor="b">
            <a:normAutofit/>
          </a:bodyPr>
          <a:lstStyle/>
          <a:p>
            <a:r>
              <a:rPr lang="en-US" sz="4000">
                <a:cs typeface="Calibri Light"/>
              </a:rPr>
              <a:t>Elbow Joint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3661" y="2316480"/>
            <a:ext cx="82296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3C7D4A-1EB5-466A-B3FB-FD3CF01EE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5320" y="6356350"/>
            <a:ext cx="4114800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>
                <a:solidFill>
                  <a:schemeClr val="tx1"/>
                </a:solidFill>
              </a:rPr>
              <a:t>Jacob Vedder November 4, 2019; Honeywell 19F1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A53509-9485-41B6-83A9-B45769D86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4767" y="6350238"/>
            <a:ext cx="365760" cy="365125"/>
          </a:xfrm>
          <a:prstGeom prst="ellipse">
            <a:avLst/>
          </a:prstGeom>
          <a:solidFill>
            <a:srgbClr val="595959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330EA680-D336-4FF7-8B7A-9848BB0A1C32}" type="slidenum">
              <a:rPr lang="en-US" sz="105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4</a:t>
            </a:fld>
            <a:endParaRPr lang="en-US" sz="1050">
              <a:solidFill>
                <a:srgbClr val="FFFF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A73A91-5131-4916-9D5E-23B64B5C4CCC}"/>
              </a:ext>
            </a:extLst>
          </p:cNvPr>
          <p:cNvSpPr txBox="1"/>
          <p:nvPr/>
        </p:nvSpPr>
        <p:spPr>
          <a:xfrm>
            <a:off x="698126" y="2643467"/>
            <a:ext cx="2743200" cy="25648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spcAft>
                <a:spcPts val="500"/>
              </a:spcAft>
              <a:buFont typeface="Arial"/>
              <a:buChar char="•"/>
            </a:pPr>
            <a:r>
              <a:rPr lang="en-US">
                <a:cs typeface="Calibri"/>
              </a:rPr>
              <a:t>Right port: Inflow</a:t>
            </a:r>
            <a:endParaRPr lang="en-US"/>
          </a:p>
          <a:p>
            <a:pPr marL="285750" indent="-285750">
              <a:spcAft>
                <a:spcPts val="500"/>
              </a:spcAft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Bottom port:</a:t>
            </a:r>
            <a:r>
              <a:rPr lang="en-US">
                <a:cs typeface="Calibri"/>
              </a:rPr>
              <a:t> Outflow </a:t>
            </a:r>
          </a:p>
          <a:p>
            <a:pPr marL="285750" indent="-285750">
              <a:spcAft>
                <a:spcPts val="500"/>
              </a:spcAft>
              <a:buFont typeface="Arial"/>
              <a:buChar char="•"/>
            </a:pPr>
            <a:r>
              <a:rPr lang="en-US">
                <a:cs typeface="Calibri"/>
              </a:rPr>
              <a:t>Left Port(s): Sensor and mounting bolt:</a:t>
            </a:r>
          </a:p>
          <a:p>
            <a:pPr marL="285750" indent="-285750">
              <a:spcAft>
                <a:spcPts val="500"/>
              </a:spcAft>
              <a:buFont typeface="Arial"/>
              <a:buChar char="•"/>
            </a:pPr>
            <a:r>
              <a:rPr lang="en-US">
                <a:cs typeface="Calibri"/>
              </a:rPr>
              <a:t>Note: Expansion from 3/4in diameter circle to 1.8 inch. square.</a:t>
            </a:r>
          </a:p>
          <a:p>
            <a:pPr marL="285750" indent="-285750">
              <a:buFont typeface="Arial"/>
              <a:buChar char="•"/>
            </a:pPr>
            <a:endParaRPr lang="en-US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192297-76C5-4F40-AFED-3BC01CFC938A}"/>
              </a:ext>
            </a:extLst>
          </p:cNvPr>
          <p:cNvSpPr txBox="1"/>
          <p:nvPr/>
        </p:nvSpPr>
        <p:spPr>
          <a:xfrm>
            <a:off x="5457265" y="5813001"/>
            <a:ext cx="491663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Figure 2: Current Drawing for Elbow Joint sensor housing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6A220C-75B0-430D-AE62-43A5200F802C}"/>
              </a:ext>
            </a:extLst>
          </p:cNvPr>
          <p:cNvSpPr txBox="1"/>
          <p:nvPr/>
        </p:nvSpPr>
        <p:spPr>
          <a:xfrm>
            <a:off x="7311706" y="5591060"/>
            <a:ext cx="3022223" cy="2308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US" sz="900">
              <a:cs typeface="Calibri"/>
            </a:endParaRPr>
          </a:p>
        </p:txBody>
      </p:sp>
      <p:pic>
        <p:nvPicPr>
          <p:cNvPr id="9" name="Picture 10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37AA53A8-B114-439A-9D5D-1EACC7A082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6492" y="803648"/>
            <a:ext cx="7426992" cy="4790608"/>
          </a:xfrm>
        </p:spPr>
      </p:pic>
    </p:spTree>
    <p:extLst>
      <p:ext uri="{BB962C8B-B14F-4D97-AF65-F5344CB8AC3E}">
        <p14:creationId xmlns:p14="http://schemas.microsoft.com/office/powerpoint/2010/main" val="7619258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87C431-8666-450B-B143-3F2C23477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Elbow Joint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68342B44-4743-43D9-B113-2894033A68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372" y="321177"/>
            <a:ext cx="6462413" cy="58807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96C7FD-A26C-4EA3-AC67-1D6B1BBF5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53822" y="6356350"/>
            <a:ext cx="461582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200" kern="1200">
                <a:solidFill>
                  <a:srgbClr val="595959"/>
                </a:solidFill>
                <a:latin typeface="+mn-lt"/>
                <a:ea typeface="+mn-ea"/>
                <a:cs typeface="+mn-cs"/>
              </a:rPr>
              <a:t>Jacob Vedder November 4, 2019; Honeywell 19F1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38EA64-4094-48DF-90A2-75D0605A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91022" y="6356350"/>
            <a:ext cx="136277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z="1200" kern="1200">
                <a:solidFill>
                  <a:srgbClr val="595959"/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5</a:t>
            </a:fld>
            <a:endParaRPr lang="en-US" sz="1200" kern="1200">
              <a:solidFill>
                <a:srgbClr val="59595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085E7A-A613-44D0-9A5E-6DFE83557D4E}"/>
              </a:ext>
            </a:extLst>
          </p:cNvPr>
          <p:cNvSpPr txBox="1"/>
          <p:nvPr/>
        </p:nvSpPr>
        <p:spPr>
          <a:xfrm>
            <a:off x="7650187" y="6201973"/>
            <a:ext cx="30222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/>
              <a:t>Figure 3. Engine Housing </a:t>
            </a:r>
          </a:p>
        </p:txBody>
      </p:sp>
    </p:spTree>
    <p:extLst>
      <p:ext uri="{BB962C8B-B14F-4D97-AF65-F5344CB8AC3E}">
        <p14:creationId xmlns:p14="http://schemas.microsoft.com/office/powerpoint/2010/main" val="3230750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0AAB7C-71E4-4783-B257-8D838B5E0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chemeClr val="accent1"/>
                </a:solidFill>
                <a:cs typeface="Calibri Light"/>
              </a:rPr>
              <a:t>Design Description</a:t>
            </a:r>
            <a:endParaRPr lang="en-US" sz="4400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4BB72-6F29-41BE-BD5E-76E0473B6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/>
              <a:t>Oil comes in the inlet and flows through an expansion section.</a:t>
            </a:r>
          </a:p>
          <a:p>
            <a:r>
              <a:rPr lang="en-US" sz="2400"/>
              <a:t>The sensor sits at the back of the housing and engine debris flows by the sensor getting trapped by the sensor's magnets. </a:t>
            </a:r>
            <a:endParaRPr lang="en-US" sz="2400">
              <a:cs typeface="Calibri"/>
            </a:endParaRPr>
          </a:p>
          <a:p>
            <a:r>
              <a:rPr lang="en-US" sz="2400"/>
              <a:t>The oil flow is forced through the outlet into the return line.</a:t>
            </a:r>
            <a:endParaRPr lang="en-US" sz="2400">
              <a:cs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508578-FD07-4667-A79C-B3DB66987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050">
                <a:solidFill>
                  <a:schemeClr val="tx1">
                    <a:alpha val="80000"/>
                  </a:schemeClr>
                </a:solidFill>
              </a:rPr>
              <a:t>Ilenn Johnson November 4, 2019; Honeywell 19F1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30038A-FEA4-469A-99ED-916DC960D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573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887EC-6C47-49A8-80E8-6984D432E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Design Requirements</a:t>
            </a:r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FA97DA1-78F8-4F8D-9ACE-3524F77B22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406810"/>
              </p:ext>
            </p:extLst>
          </p:nvPr>
        </p:nvGraphicFramePr>
        <p:xfrm>
          <a:off x="838200" y="1825625"/>
          <a:ext cx="10515600" cy="3337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41575415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311180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Customer 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273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Weight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(0.95 lbs.),Less than the assigned limit (1.00 lbs.)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104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Leak Free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Assured by material choice and machining quality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165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Fuel, Oil Resistant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Nonreactive and impermeable material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925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Temperature Resistant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304 Stainless Steel</a:t>
                      </a:r>
                      <a:r>
                        <a:rPr lang="en-US">
                          <a:solidFill>
                            <a:schemeClr val="tx1"/>
                          </a:solidFill>
                        </a:rPr>
                        <a:t>; a ductile material with T</a:t>
                      </a:r>
                      <a:r>
                        <a:rPr lang="en-US" baseline="-2500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>
                          <a:solidFill>
                            <a:schemeClr val="tx1"/>
                          </a:solidFill>
                        </a:rPr>
                        <a:t> &gt; 2000°F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71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Fits the given envelope of 3x3x2 inch.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542206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Fitting Quality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Milled form and machined threads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447238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Appropriate 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Stainless; nonreactive, nontoxic, noncorroding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18877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Slows Flow by 90% (1-4ft/s)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Satisfied by cross sectional area expansion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738429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BDE818-D6AC-49EB-8C0A-4E5206E84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Ilenn Johnson November 4, 2019; Honeywell 19F1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C2E57-3EF7-43CB-B0DE-0D74CE0B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86D16A-0210-4201-BD06-EF1F5DC9D794}"/>
              </a:ext>
            </a:extLst>
          </p:cNvPr>
          <p:cNvSpPr txBox="1"/>
          <p:nvPr/>
        </p:nvSpPr>
        <p:spPr>
          <a:xfrm>
            <a:off x="5403008" y="1504616"/>
            <a:ext cx="30222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/>
              <a:t>Table 1. Customer Requirements </a:t>
            </a:r>
          </a:p>
        </p:txBody>
      </p:sp>
    </p:spTree>
    <p:extLst>
      <p:ext uri="{BB962C8B-B14F-4D97-AF65-F5344CB8AC3E}">
        <p14:creationId xmlns:p14="http://schemas.microsoft.com/office/powerpoint/2010/main" val="2706430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C5056-7467-4FA5-A65D-9A63F41E6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Preliminary Analysis</a:t>
            </a:r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4AFA66C-0721-4D1F-A287-AE14467B416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Hoop Stress, cylindrical pressure vessel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Continuity, Expansion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Minor head loss</a:t>
            </a:r>
          </a:p>
        </p:txBody>
      </p:sp>
      <p:pic>
        <p:nvPicPr>
          <p:cNvPr id="6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EA81ACC7-7843-4B85-9B4E-AF535AC577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943276" y="2906547"/>
            <a:ext cx="2906203" cy="1269341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C15875-22D8-44DA-AE0C-4C6474AEB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Selee November 4, 2019; Honeywell 19F1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40CC46-C331-498A-AB3F-0193803F5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8</a:t>
            </a:fld>
            <a:endParaRPr lang="en-US"/>
          </a:p>
        </p:txBody>
      </p:sp>
      <p:pic>
        <p:nvPicPr>
          <p:cNvPr id="8" name="Picture 9" descr="A picture containing knife&#10;&#10;Description generated with very high confidence">
            <a:extLst>
              <a:ext uri="{FF2B5EF4-FFF2-40B4-BE49-F238E27FC236}">
                <a16:creationId xmlns:a16="http://schemas.microsoft.com/office/drawing/2014/main" id="{CEE47E04-B2BE-41DB-9968-20C149828C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9502" y="1491023"/>
            <a:ext cx="2309902" cy="1417427"/>
          </a:xfrm>
          <a:prstGeom prst="rect">
            <a:avLst/>
          </a:prstGeom>
        </p:spPr>
      </p:pic>
      <p:pic>
        <p:nvPicPr>
          <p:cNvPr id="11" name="Picture 11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6615DD12-D3D9-453B-BAAA-8D8A4EA746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3648" y="4030513"/>
            <a:ext cx="1655912" cy="115486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0F17F78-7385-47F9-9225-DA4661A2B5E8}"/>
              </a:ext>
            </a:extLst>
          </p:cNvPr>
          <p:cNvSpPr txBox="1"/>
          <p:nvPr/>
        </p:nvSpPr>
        <p:spPr>
          <a:xfrm>
            <a:off x="7129912" y="2824469"/>
            <a:ext cx="30222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/>
              <a:t>Equation 1. Hoop stress equation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5258A7-4EE4-4FDB-9315-8AECCA9CF3CE}"/>
              </a:ext>
            </a:extLst>
          </p:cNvPr>
          <p:cNvSpPr txBox="1"/>
          <p:nvPr/>
        </p:nvSpPr>
        <p:spPr>
          <a:xfrm>
            <a:off x="7099488" y="3942685"/>
            <a:ext cx="30222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/>
              <a:t>Equation 2. Continuity equation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FFC853-37FE-467E-9224-2240178A97E8}"/>
              </a:ext>
            </a:extLst>
          </p:cNvPr>
          <p:cNvSpPr txBox="1"/>
          <p:nvPr/>
        </p:nvSpPr>
        <p:spPr>
          <a:xfrm>
            <a:off x="7099488" y="5045031"/>
            <a:ext cx="30222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/>
              <a:t>Equation 3. Head loss equation</a:t>
            </a:r>
          </a:p>
        </p:txBody>
      </p:sp>
    </p:spTree>
    <p:extLst>
      <p:ext uri="{BB962C8B-B14F-4D97-AF65-F5344CB8AC3E}">
        <p14:creationId xmlns:p14="http://schemas.microsoft.com/office/powerpoint/2010/main" val="1401381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BAE6-3E2E-45B7-AB17-56E915CD0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Preliminary Analysis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96A01-EC63-493E-9DAB-0ECDF594A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Average hoop stress assuming 1/8in wall thickness: 94.8PSI</a:t>
            </a:r>
          </a:p>
          <a:p>
            <a:pPr lvl="1"/>
            <a:r>
              <a:rPr lang="en-US">
                <a:cs typeface="Calibri"/>
              </a:rPr>
              <a:t>304 SST yield stress: 31200PSI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Diameter of expansion for 90% velocity drop: 2.37in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Velocity drop from minor head loss, 90 degrees elbow: 16.3%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28E8AB-1164-484B-9645-8D35F5A71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Selee November 4, 2019; Honeywell 19F1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5E60A0-93DA-4BE6-9A32-B1F2727D0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629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B36FA098CBF0478130C486F6F3CECF" ma:contentTypeVersion="9" ma:contentTypeDescription="Create a new document." ma:contentTypeScope="" ma:versionID="136aa0aafb2537d76080154ccb14db6e">
  <xsd:schema xmlns:xsd="http://www.w3.org/2001/XMLSchema" xmlns:xs="http://www.w3.org/2001/XMLSchema" xmlns:p="http://schemas.microsoft.com/office/2006/metadata/properties" xmlns:ns2="ebc1254c-1c84-4b89-afae-7f291c197416" targetNamespace="http://schemas.microsoft.com/office/2006/metadata/properties" ma:root="true" ma:fieldsID="c44152bc5430606c2a1c45920c7ec622" ns2:_="">
    <xsd:import namespace="ebc1254c-1c84-4b89-afae-7f291c1974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c1254c-1c84-4b89-afae-7f291c1974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E00978-9320-46CC-81A5-FB7A63CFE3F0}">
  <ds:schemaRefs>
    <ds:schemaRef ds:uri="ebc1254c-1c84-4b89-afae-7f291c19741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49634CB-8765-4552-8EEE-A679FF368F3C}"/>
</file>

<file path=customXml/itemProps3.xml><?xml version="1.0" encoding="utf-8"?>
<ds:datastoreItem xmlns:ds="http://schemas.openxmlformats.org/officeDocument/2006/customXml" ds:itemID="{7B2DB7B8-C148-4619-B8E3-8BEC0BE1761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Team Honeywell</vt:lpstr>
      <vt:lpstr>Project Description</vt:lpstr>
      <vt:lpstr>Project Description</vt:lpstr>
      <vt:lpstr>Elbow Joint</vt:lpstr>
      <vt:lpstr>Elbow Joint</vt:lpstr>
      <vt:lpstr>Design Description</vt:lpstr>
      <vt:lpstr>Design Requirements</vt:lpstr>
      <vt:lpstr>Preliminary Analysis</vt:lpstr>
      <vt:lpstr>Preliminary Analysis</vt:lpstr>
      <vt:lpstr>Failure Modes Engineering Analysis (FMEA)</vt:lpstr>
      <vt:lpstr>Design Validation: FMEA</vt:lpstr>
      <vt:lpstr>FMEA</vt:lpstr>
      <vt:lpstr>Testing Procedures</vt:lpstr>
      <vt:lpstr>Testing Procedures</vt:lpstr>
      <vt:lpstr>Testing Procedures</vt:lpstr>
      <vt:lpstr>Tentative Schedule-Spring</vt:lpstr>
      <vt:lpstr>Gantt Chart</vt:lpstr>
      <vt:lpstr>Budget</vt:lpstr>
      <vt:lpstr>Questions?</vt:lpstr>
      <vt:lpstr>References</vt:lpstr>
      <vt:lpstr>Appendix A -Gantt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Honeywell</dc:title>
  <dc:creator>Cullen Matilliano</dc:creator>
  <cp:revision>2</cp:revision>
  <dcterms:created xsi:type="dcterms:W3CDTF">2019-11-04T21:26:07Z</dcterms:created>
  <dcterms:modified xsi:type="dcterms:W3CDTF">2019-11-13T01:29:40Z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0x0101006CB36FA098CBF0478130C486F6F3CECF</vt:lpwstr>
  </property>
</Properties>
</file>