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64" r:id="rId6"/>
    <p:sldId id="258" r:id="rId7"/>
    <p:sldId id="271" r:id="rId8"/>
    <p:sldId id="260" r:id="rId9"/>
    <p:sldId id="265" r:id="rId10"/>
    <p:sldId id="266" r:id="rId11"/>
    <p:sldId id="261" r:id="rId12"/>
    <p:sldId id="257" r:id="rId13"/>
    <p:sldId id="259" r:id="rId14"/>
    <p:sldId id="268" r:id="rId15"/>
    <p:sldId id="272" r:id="rId16"/>
    <p:sldId id="269" r:id="rId17"/>
    <p:sldId id="273" r:id="rId18"/>
    <p:sldId id="262" r:id="rId19"/>
    <p:sldId id="270" r:id="rId20"/>
    <p:sldId id="263" r:id="rId21"/>
    <p:sldId id="27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470A1-94FF-4B8C-9216-169BCD9313BA}" v="1126" dt="2019-09-15T17:49:49.141"/>
    <p1510:client id="{73C4E2B7-661D-4F06-ACA8-7899F94334A6}" v="2" dt="2019-09-17T00:17:39.062"/>
    <p1510:client id="{76BA919E-3579-EE89-5A79-644EFDC2DDA1}" v="6" dt="2019-09-16T04:02:45.511"/>
    <p1510:client id="{918F0C00-3BF1-48F5-92F6-565A46D6672C}" v="40" dt="2019-09-15T16:43:55.785"/>
    <p1510:client id="{9DD4BCC5-229C-0E04-7EE6-DE9E1B19717F}" v="1" dt="2019-10-15T04:37:50.550"/>
    <p1510:client id="{CC35D66F-6D92-4308-8AB5-80E4214192E1}" v="50" dt="2019-09-16T19:02:15.184"/>
    <p1510:client id="{E8BAE7B9-E619-4640-A0A4-9D2294105A9F}" v="923" dt="2019-09-16T04:22:48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enn C Johnson" userId="S::icj23@nau.edu::385b1b6f-f0b6-48b1-89cf-28c3453c2377" providerId="AD" clId="Web-{FB5C545B-479A-4EE9-90AA-2C000C4C8CF0}"/>
    <pc:docChg chg="modSld">
      <pc:chgData name="Ilenn C Johnson" userId="S::icj23@nau.edu::385b1b6f-f0b6-48b1-89cf-28c3453c2377" providerId="AD" clId="Web-{FB5C545B-479A-4EE9-90AA-2C000C4C8CF0}" dt="2019-09-13T05:03:26.413" v="868" actId="20577"/>
      <pc:docMkLst>
        <pc:docMk/>
      </pc:docMkLst>
      <pc:sldChg chg="modSp mod modShow">
        <pc:chgData name="Ilenn C Johnson" userId="S::icj23@nau.edu::385b1b6f-f0b6-48b1-89cf-28c3453c2377" providerId="AD" clId="Web-{FB5C545B-479A-4EE9-90AA-2C000C4C8CF0}" dt="2019-09-13T04:57:14.477" v="852" actId="20577"/>
        <pc:sldMkLst>
          <pc:docMk/>
          <pc:sldMk cId="3335853422" sldId="257"/>
        </pc:sldMkLst>
        <pc:spChg chg="mod">
          <ac:chgData name="Ilenn C Johnson" userId="S::icj23@nau.edu::385b1b6f-f0b6-48b1-89cf-28c3453c2377" providerId="AD" clId="Web-{FB5C545B-479A-4EE9-90AA-2C000C4C8CF0}" dt="2019-09-13T04:00:42.291" v="472" actId="20577"/>
          <ac:spMkLst>
            <pc:docMk/>
            <pc:sldMk cId="3335853422" sldId="257"/>
            <ac:spMk id="3" creationId="{C54A42D0-7A13-4BEA-B099-5E220F7399B9}"/>
          </ac:spMkLst>
        </pc:spChg>
        <pc:spChg chg="mod">
          <ac:chgData name="Ilenn C Johnson" userId="S::icj23@nau.edu::385b1b6f-f0b6-48b1-89cf-28c3453c2377" providerId="AD" clId="Web-{FB5C545B-479A-4EE9-90AA-2C000C4C8CF0}" dt="2019-09-13T04:57:14.477" v="852" actId="20577"/>
          <ac:spMkLst>
            <pc:docMk/>
            <pc:sldMk cId="3335853422" sldId="257"/>
            <ac:spMk id="7" creationId="{507D9703-9B76-4E75-9C06-C8748E37C2A5}"/>
          </ac:spMkLst>
        </pc:spChg>
        <pc:graphicFrameChg chg="mod modGraphic">
          <ac:chgData name="Ilenn C Johnson" userId="S::icj23@nau.edu::385b1b6f-f0b6-48b1-89cf-28c3453c2377" providerId="AD" clId="Web-{FB5C545B-479A-4EE9-90AA-2C000C4C8CF0}" dt="2019-09-13T04:00:47.901" v="475" actId="1076"/>
          <ac:graphicFrameMkLst>
            <pc:docMk/>
            <pc:sldMk cId="3335853422" sldId="257"/>
            <ac:graphicFrameMk id="6" creationId="{BEFD5ADE-C69F-403B-92A4-EEEAA9D29C63}"/>
          </ac:graphicFrameMkLst>
        </pc:graphicFrameChg>
      </pc:sldChg>
      <pc:sldChg chg="modSp">
        <pc:chgData name="Ilenn C Johnson" userId="S::icj23@nau.edu::385b1b6f-f0b6-48b1-89cf-28c3453c2377" providerId="AD" clId="Web-{FB5C545B-479A-4EE9-90AA-2C000C4C8CF0}" dt="2019-09-13T04:55:48.915" v="803" actId="20577"/>
        <pc:sldMkLst>
          <pc:docMk/>
          <pc:sldMk cId="2046505173" sldId="259"/>
        </pc:sldMkLst>
        <pc:spChg chg="mod">
          <ac:chgData name="Ilenn C Johnson" userId="S::icj23@nau.edu::385b1b6f-f0b6-48b1-89cf-28c3453c2377" providerId="AD" clId="Web-{FB5C545B-479A-4EE9-90AA-2C000C4C8CF0}" dt="2019-09-13T04:55:48.915" v="803" actId="20577"/>
          <ac:spMkLst>
            <pc:docMk/>
            <pc:sldMk cId="2046505173" sldId="259"/>
            <ac:spMk id="3" creationId="{0F8C63B0-5858-43EC-A3AE-6D0E74EE824D}"/>
          </ac:spMkLst>
        </pc:spChg>
      </pc:sldChg>
      <pc:sldChg chg="modSp">
        <pc:chgData name="Ilenn C Johnson" userId="S::icj23@nau.edu::385b1b6f-f0b6-48b1-89cf-28c3453c2377" providerId="AD" clId="Web-{FB5C545B-479A-4EE9-90AA-2C000C4C8CF0}" dt="2019-09-13T03:45:18.380" v="138" actId="20577"/>
        <pc:sldMkLst>
          <pc:docMk/>
          <pc:sldMk cId="1029601473" sldId="260"/>
        </pc:sldMkLst>
        <pc:spChg chg="mod">
          <ac:chgData name="Ilenn C Johnson" userId="S::icj23@nau.edu::385b1b6f-f0b6-48b1-89cf-28c3453c2377" providerId="AD" clId="Web-{FB5C545B-479A-4EE9-90AA-2C000C4C8CF0}" dt="2019-09-13T03:45:18.380" v="138" actId="20577"/>
          <ac:spMkLst>
            <pc:docMk/>
            <pc:sldMk cId="1029601473" sldId="260"/>
            <ac:spMk id="3" creationId="{C6759063-3918-4E64-B170-94BED16C5D17}"/>
          </ac:spMkLst>
        </pc:spChg>
      </pc:sldChg>
      <pc:sldChg chg="modSp">
        <pc:chgData name="Ilenn C Johnson" userId="S::icj23@nau.edu::385b1b6f-f0b6-48b1-89cf-28c3453c2377" providerId="AD" clId="Web-{FB5C545B-479A-4EE9-90AA-2C000C4C8CF0}" dt="2019-09-13T04:56:53.727" v="833" actId="20577"/>
        <pc:sldMkLst>
          <pc:docMk/>
          <pc:sldMk cId="3558299365" sldId="261"/>
        </pc:sldMkLst>
        <pc:spChg chg="mod">
          <ac:chgData name="Ilenn C Johnson" userId="S::icj23@nau.edu::385b1b6f-f0b6-48b1-89cf-28c3453c2377" providerId="AD" clId="Web-{FB5C545B-479A-4EE9-90AA-2C000C4C8CF0}" dt="2019-09-13T04:56:53.727" v="833" actId="20577"/>
          <ac:spMkLst>
            <pc:docMk/>
            <pc:sldMk cId="3558299365" sldId="261"/>
            <ac:spMk id="3" creationId="{8A6212EE-070C-4C2D-B579-4E1442DF70C7}"/>
          </ac:spMkLst>
        </pc:spChg>
      </pc:sldChg>
      <pc:sldChg chg="modSp">
        <pc:chgData name="Ilenn C Johnson" userId="S::icj23@nau.edu::385b1b6f-f0b6-48b1-89cf-28c3453c2377" providerId="AD" clId="Web-{FB5C545B-479A-4EE9-90AA-2C000C4C8CF0}" dt="2019-09-13T03:42:44.817" v="133" actId="20577"/>
        <pc:sldMkLst>
          <pc:docMk/>
          <pc:sldMk cId="2335398548" sldId="263"/>
        </pc:sldMkLst>
        <pc:spChg chg="mod">
          <ac:chgData name="Ilenn C Johnson" userId="S::icj23@nau.edu::385b1b6f-f0b6-48b1-89cf-28c3453c2377" providerId="AD" clId="Web-{FB5C545B-479A-4EE9-90AA-2C000C4C8CF0}" dt="2019-09-13T03:42:44.817" v="133" actId="20577"/>
          <ac:spMkLst>
            <pc:docMk/>
            <pc:sldMk cId="2335398548" sldId="263"/>
            <ac:spMk id="3" creationId="{379B35C5-7984-4A27-ACAF-860971C4310F}"/>
          </ac:spMkLst>
        </pc:spChg>
      </pc:sldChg>
      <pc:sldChg chg="modSp">
        <pc:chgData name="Ilenn C Johnson" userId="S::icj23@nau.edu::385b1b6f-f0b6-48b1-89cf-28c3453c2377" providerId="AD" clId="Web-{FB5C545B-479A-4EE9-90AA-2C000C4C8CF0}" dt="2019-09-13T03:31:12.799" v="78" actId="20577"/>
        <pc:sldMkLst>
          <pc:docMk/>
          <pc:sldMk cId="2661473977" sldId="264"/>
        </pc:sldMkLst>
        <pc:spChg chg="mod">
          <ac:chgData name="Ilenn C Johnson" userId="S::icj23@nau.edu::385b1b6f-f0b6-48b1-89cf-28c3453c2377" providerId="AD" clId="Web-{FB5C545B-479A-4EE9-90AA-2C000C4C8CF0}" dt="2019-09-13T03:31:12.799" v="78" actId="20577"/>
          <ac:spMkLst>
            <pc:docMk/>
            <pc:sldMk cId="2661473977" sldId="264"/>
            <ac:spMk id="3" creationId="{9C2F0B14-83F8-468E-BDFE-E85D0564D5D6}"/>
          </ac:spMkLst>
        </pc:spChg>
      </pc:sldChg>
      <pc:sldChg chg="modSp">
        <pc:chgData name="Ilenn C Johnson" userId="S::icj23@nau.edu::385b1b6f-f0b6-48b1-89cf-28c3453c2377" providerId="AD" clId="Web-{FB5C545B-479A-4EE9-90AA-2C000C4C8CF0}" dt="2019-09-13T05:03:15.585" v="866" actId="20577"/>
        <pc:sldMkLst>
          <pc:docMk/>
          <pc:sldMk cId="3255558959" sldId="267"/>
        </pc:sldMkLst>
        <pc:spChg chg="mod">
          <ac:chgData name="Ilenn C Johnson" userId="S::icj23@nau.edu::385b1b6f-f0b6-48b1-89cf-28c3453c2377" providerId="AD" clId="Web-{FB5C545B-479A-4EE9-90AA-2C000C4C8CF0}" dt="2019-09-13T05:03:15.585" v="866" actId="20577"/>
          <ac:spMkLst>
            <pc:docMk/>
            <pc:sldMk cId="3255558959" sldId="267"/>
            <ac:spMk id="3" creationId="{8C3130AF-8043-4D51-B50B-DDF3C6CCC0A0}"/>
          </ac:spMkLst>
        </pc:spChg>
      </pc:sldChg>
    </pc:docChg>
  </pc:docChgLst>
  <pc:docChgLst>
    <pc:chgData name="Jered Donald Deal" userId="S::jdd356@nau.edu::c8a59f5e-b5c1-4383-865b-92c3ad0c5843" providerId="AD" clId="Web-{6CD3B6FF-5C75-4BA0-937F-6C9136677988}"/>
    <pc:docChg chg="modSld">
      <pc:chgData name="Jered Donald Deal" userId="S::jdd356@nau.edu::c8a59f5e-b5c1-4383-865b-92c3ad0c5843" providerId="AD" clId="Web-{6CD3B6FF-5C75-4BA0-937F-6C9136677988}" dt="2019-09-13T06:09:36.878" v="369" actId="20577"/>
      <pc:docMkLst>
        <pc:docMk/>
      </pc:docMkLst>
      <pc:sldChg chg="addSp delSp modSp">
        <pc:chgData name="Jered Donald Deal" userId="S::jdd356@nau.edu::c8a59f5e-b5c1-4383-865b-92c3ad0c5843" providerId="AD" clId="Web-{6CD3B6FF-5C75-4BA0-937F-6C9136677988}" dt="2019-09-13T06:09:36.878" v="368" actId="20577"/>
        <pc:sldMkLst>
          <pc:docMk/>
          <pc:sldMk cId="1156745851" sldId="258"/>
        </pc:sldMkLst>
        <pc:spChg chg="mod">
          <ac:chgData name="Jered Donald Deal" userId="S::jdd356@nau.edu::c8a59f5e-b5c1-4383-865b-92c3ad0c5843" providerId="AD" clId="Web-{6CD3B6FF-5C75-4BA0-937F-6C9136677988}" dt="2019-09-13T06:09:36.878" v="368" actId="20577"/>
          <ac:spMkLst>
            <pc:docMk/>
            <pc:sldMk cId="1156745851" sldId="258"/>
            <ac:spMk id="3" creationId="{9E26F537-70C7-4A65-9FED-A1CF52242BD1}"/>
          </ac:spMkLst>
        </pc:spChg>
        <pc:picChg chg="add del">
          <ac:chgData name="Jered Donald Deal" userId="S::jdd356@nau.edu::c8a59f5e-b5c1-4383-865b-92c3ad0c5843" providerId="AD" clId="Web-{6CD3B6FF-5C75-4BA0-937F-6C9136677988}" dt="2019-09-13T06:05:37.314" v="1"/>
          <ac:picMkLst>
            <pc:docMk/>
            <pc:sldMk cId="1156745851" sldId="258"/>
            <ac:picMk id="10" creationId="{28D116BC-FCAA-4EE4-8FD0-5BEDB61B0AC4}"/>
          </ac:picMkLst>
        </pc:picChg>
      </pc:sldChg>
    </pc:docChg>
  </pc:docChgLst>
  <pc:docChgLst>
    <pc:chgData name="Jacob Anthony Vedder" userId="S::jav372@nau.edu::e62aaf39-30ac-497c-acad-7ade2cec90be" providerId="AD" clId="Web-{9975C7CE-CF40-4849-8D8D-6526266FB0EB}"/>
    <pc:docChg chg="modSld">
      <pc:chgData name="Jacob Anthony Vedder" userId="S::jav372@nau.edu::e62aaf39-30ac-497c-acad-7ade2cec90be" providerId="AD" clId="Web-{9975C7CE-CF40-4849-8D8D-6526266FB0EB}" dt="2019-09-12T00:54:00.102" v="29" actId="20577"/>
      <pc:docMkLst>
        <pc:docMk/>
      </pc:docMkLst>
      <pc:sldChg chg="modSp">
        <pc:chgData name="Jacob Anthony Vedder" userId="S::jav372@nau.edu::e62aaf39-30ac-497c-acad-7ade2cec90be" providerId="AD" clId="Web-{9975C7CE-CF40-4849-8D8D-6526266FB0EB}" dt="2019-09-12T00:54:00.102" v="28" actId="20577"/>
        <pc:sldMkLst>
          <pc:docMk/>
          <pc:sldMk cId="247409961" sldId="262"/>
        </pc:sldMkLst>
        <pc:spChg chg="mod">
          <ac:chgData name="Jacob Anthony Vedder" userId="S::jav372@nau.edu::e62aaf39-30ac-497c-acad-7ade2cec90be" providerId="AD" clId="Web-{9975C7CE-CF40-4849-8D8D-6526266FB0EB}" dt="2019-09-12T00:54:00.102" v="28" actId="20577"/>
          <ac:spMkLst>
            <pc:docMk/>
            <pc:sldMk cId="247409961" sldId="262"/>
            <ac:spMk id="3" creationId="{6E232A16-B64E-426E-983C-CDDC69331752}"/>
          </ac:spMkLst>
        </pc:spChg>
      </pc:sldChg>
      <pc:sldChg chg="modSp">
        <pc:chgData name="Jacob Anthony Vedder" userId="S::jav372@nau.edu::e62aaf39-30ac-497c-acad-7ade2cec90be" providerId="AD" clId="Web-{9975C7CE-CF40-4849-8D8D-6526266FB0EB}" dt="2019-09-12T00:53:34.773" v="8" actId="20577"/>
        <pc:sldMkLst>
          <pc:docMk/>
          <pc:sldMk cId="2335398548" sldId="263"/>
        </pc:sldMkLst>
        <pc:spChg chg="mod">
          <ac:chgData name="Jacob Anthony Vedder" userId="S::jav372@nau.edu::e62aaf39-30ac-497c-acad-7ade2cec90be" providerId="AD" clId="Web-{9975C7CE-CF40-4849-8D8D-6526266FB0EB}" dt="2019-09-12T00:53:34.773" v="8" actId="20577"/>
          <ac:spMkLst>
            <pc:docMk/>
            <pc:sldMk cId="2335398548" sldId="263"/>
            <ac:spMk id="3" creationId="{379B35C5-7984-4A27-ACAF-860971C4310F}"/>
          </ac:spMkLst>
        </pc:spChg>
      </pc:sldChg>
    </pc:docChg>
  </pc:docChgLst>
  <pc:docChgLst>
    <pc:chgData name="Cullen Matilliano" userId="088fd00b-ef63-4a0f-9809-5d366d27103a" providerId="ADAL" clId="{E8BAE7B9-E619-4640-A0A4-9D2294105A9F}"/>
    <pc:docChg chg="undo custSel mod addSld modSld">
      <pc:chgData name="Cullen Matilliano" userId="088fd00b-ef63-4a0f-9809-5d366d27103a" providerId="ADAL" clId="{E8BAE7B9-E619-4640-A0A4-9D2294105A9F}" dt="2019-09-16T04:21:44.971" v="1471" actId="20577"/>
      <pc:docMkLst>
        <pc:docMk/>
      </pc:docMkLst>
      <pc:sldChg chg="addSp modSp">
        <pc:chgData name="Cullen Matilliano" userId="088fd00b-ef63-4a0f-9809-5d366d27103a" providerId="ADAL" clId="{E8BAE7B9-E619-4640-A0A4-9D2294105A9F}" dt="2019-09-16T04:21:26.276" v="1458" actId="20577"/>
        <pc:sldMkLst>
          <pc:docMk/>
          <pc:sldMk cId="109857222" sldId="256"/>
        </pc:sldMkLst>
        <pc:spChg chg="mod">
          <ac:chgData name="Cullen Matilliano" userId="088fd00b-ef63-4a0f-9809-5d366d27103a" providerId="ADAL" clId="{E8BAE7B9-E619-4640-A0A4-9D2294105A9F}" dt="2019-09-16T04:21:26.276" v="1458" actId="20577"/>
          <ac:spMkLst>
            <pc:docMk/>
            <pc:sldMk cId="109857222" sldId="256"/>
            <ac:spMk id="4" creationId="{759DDF59-888F-4AF7-B0ED-A1390E5D1FDB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109857222" sldId="256"/>
            <ac:spMk id="5" creationId="{14A01DF8-710B-4E09-85E5-369A6FA278F4}"/>
          </ac:spMkLst>
        </pc:spChg>
      </pc:sldChg>
      <pc:sldChg chg="addSp delSp modSp mod setBg delDesignElem">
        <pc:chgData name="Cullen Matilliano" userId="088fd00b-ef63-4a0f-9809-5d366d27103a" providerId="ADAL" clId="{E8BAE7B9-E619-4640-A0A4-9D2294105A9F}" dt="2019-09-16T03:47:02.665" v="1118"/>
        <pc:sldMkLst>
          <pc:docMk/>
          <pc:sldMk cId="3335853422" sldId="257"/>
        </pc:sldMkLst>
        <pc:spChg chg="mod">
          <ac:chgData name="Cullen Matilliano" userId="088fd00b-ef63-4a0f-9809-5d366d27103a" providerId="ADAL" clId="{E8BAE7B9-E619-4640-A0A4-9D2294105A9F}" dt="2019-09-13T04:24:15.715" v="163" actId="26606"/>
          <ac:spMkLst>
            <pc:docMk/>
            <pc:sldMk cId="3335853422" sldId="257"/>
            <ac:spMk id="2" creationId="{DD8E01A0-8BDA-44ED-A304-8EF274BFBE82}"/>
          </ac:spMkLst>
        </pc:spChg>
        <pc:spChg chg="mod">
          <ac:chgData name="Cullen Matilliano" userId="088fd00b-ef63-4a0f-9809-5d366d27103a" providerId="ADAL" clId="{E8BAE7B9-E619-4640-A0A4-9D2294105A9F}" dt="2019-09-13T04:24:15.715" v="163" actId="26606"/>
          <ac:spMkLst>
            <pc:docMk/>
            <pc:sldMk cId="3335853422" sldId="257"/>
            <ac:spMk id="3" creationId="{C54A42D0-7A13-4BEA-B099-5E220F7399B9}"/>
          </ac:spMkLst>
        </pc:spChg>
        <pc:spChg chg="mod">
          <ac:chgData name="Cullen Matilliano" userId="088fd00b-ef63-4a0f-9809-5d366d27103a" providerId="ADAL" clId="{E8BAE7B9-E619-4640-A0A4-9D2294105A9F}" dt="2019-09-16T03:44:06.001" v="1005" actId="20577"/>
          <ac:spMkLst>
            <pc:docMk/>
            <pc:sldMk cId="3335853422" sldId="257"/>
            <ac:spMk id="4" creationId="{FFD74A7C-59D6-4157-BDC3-DEE76B2FC869}"/>
          </ac:spMkLst>
        </pc:spChg>
        <pc:spChg chg="add mod">
          <ac:chgData name="Cullen Matilliano" userId="088fd00b-ef63-4a0f-9809-5d366d27103a" providerId="ADAL" clId="{E8BAE7B9-E619-4640-A0A4-9D2294105A9F}" dt="2019-09-16T03:47:02.665" v="1118"/>
          <ac:spMkLst>
            <pc:docMk/>
            <pc:sldMk cId="3335853422" sldId="257"/>
            <ac:spMk id="5" creationId="{2DDBB50F-AFE1-40C4-9DFD-15D8EF4EEECA}"/>
          </ac:spMkLst>
        </pc:spChg>
        <pc:spChg chg="add mod">
          <ac:chgData name="Cullen Matilliano" userId="088fd00b-ef63-4a0f-9809-5d366d27103a" providerId="ADAL" clId="{E8BAE7B9-E619-4640-A0A4-9D2294105A9F}" dt="2019-09-13T04:27:13.188" v="357" actId="1076"/>
          <ac:spMkLst>
            <pc:docMk/>
            <pc:sldMk cId="3335853422" sldId="257"/>
            <ac:spMk id="7" creationId="{507D9703-9B76-4E75-9C06-C8748E37C2A5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3335853422" sldId="257"/>
            <ac:spMk id="11" creationId="{42A5316D-ED2F-4F89-B4B4-8D9240B1A348}"/>
          </ac:spMkLst>
        </pc:spChg>
        <pc:graphicFrameChg chg="mod modGraphic">
          <ac:chgData name="Cullen Matilliano" userId="088fd00b-ef63-4a0f-9809-5d366d27103a" providerId="ADAL" clId="{E8BAE7B9-E619-4640-A0A4-9D2294105A9F}" dt="2019-09-13T04:24:15.715" v="163" actId="26606"/>
          <ac:graphicFrameMkLst>
            <pc:docMk/>
            <pc:sldMk cId="3335853422" sldId="257"/>
            <ac:graphicFrameMk id="6" creationId="{BEFD5ADE-C69F-403B-92A4-EEEAA9D29C63}"/>
          </ac:graphicFrameMkLst>
        </pc:graphicFrameChg>
      </pc:sldChg>
      <pc:sldChg chg="addSp modSp">
        <pc:chgData name="Cullen Matilliano" userId="088fd00b-ef63-4a0f-9809-5d366d27103a" providerId="ADAL" clId="{E8BAE7B9-E619-4640-A0A4-9D2294105A9F}" dt="2019-09-16T03:47:02.665" v="1118"/>
        <pc:sldMkLst>
          <pc:docMk/>
          <pc:sldMk cId="1156745851" sldId="258"/>
        </pc:sldMkLst>
        <pc:spChg chg="mod">
          <ac:chgData name="Cullen Matilliano" userId="088fd00b-ef63-4a0f-9809-5d366d27103a" providerId="ADAL" clId="{E8BAE7B9-E619-4640-A0A4-9D2294105A9F}" dt="2019-09-16T03:41:39.856" v="876" actId="20577"/>
          <ac:spMkLst>
            <pc:docMk/>
            <pc:sldMk cId="1156745851" sldId="258"/>
            <ac:spMk id="5" creationId="{14C0F098-6C17-4CCC-BD30-801F73D14376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1156745851" sldId="258"/>
            <ac:spMk id="7" creationId="{8C1F344F-ECE1-459F-92A5-1046DF2B0E4F}"/>
          </ac:spMkLst>
        </pc:spChg>
      </pc:sldChg>
      <pc:sldChg chg="addSp modSp">
        <pc:chgData name="Cullen Matilliano" userId="088fd00b-ef63-4a0f-9809-5d366d27103a" providerId="ADAL" clId="{E8BAE7B9-E619-4640-A0A4-9D2294105A9F}" dt="2019-09-16T04:19:09.911" v="1324" actId="1076"/>
        <pc:sldMkLst>
          <pc:docMk/>
          <pc:sldMk cId="2046505173" sldId="259"/>
        </pc:sldMkLst>
        <pc:spChg chg="mod">
          <ac:chgData name="Cullen Matilliano" userId="088fd00b-ef63-4a0f-9809-5d366d27103a" providerId="ADAL" clId="{E8BAE7B9-E619-4640-A0A4-9D2294105A9F}" dt="2019-09-13T04:44:16.779" v="796" actId="20577"/>
          <ac:spMkLst>
            <pc:docMk/>
            <pc:sldMk cId="2046505173" sldId="259"/>
            <ac:spMk id="3" creationId="{0F8C63B0-5858-43EC-A3AE-6D0E74EE824D}"/>
          </ac:spMkLst>
        </pc:spChg>
        <pc:spChg chg="mod">
          <ac:chgData name="Cullen Matilliano" userId="088fd00b-ef63-4a0f-9809-5d366d27103a" providerId="ADAL" clId="{E8BAE7B9-E619-4640-A0A4-9D2294105A9F}" dt="2019-09-16T03:44:11.796" v="1016" actId="20577"/>
          <ac:spMkLst>
            <pc:docMk/>
            <pc:sldMk cId="2046505173" sldId="259"/>
            <ac:spMk id="4" creationId="{4C8423DB-9DA0-4952-8C71-31C44AE86AF1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2046505173" sldId="259"/>
            <ac:spMk id="5" creationId="{B6186F52-6E2E-4AEB-B733-ABB5F2555D02}"/>
          </ac:spMkLst>
        </pc:spChg>
        <pc:spChg chg="add mod">
          <ac:chgData name="Cullen Matilliano" userId="088fd00b-ef63-4a0f-9809-5d366d27103a" providerId="ADAL" clId="{E8BAE7B9-E619-4640-A0A4-9D2294105A9F}" dt="2019-09-16T04:19:09.911" v="1324" actId="1076"/>
          <ac:spMkLst>
            <pc:docMk/>
            <pc:sldMk cId="2046505173" sldId="259"/>
            <ac:spMk id="7" creationId="{9028D7FE-4FCC-48CD-A601-00DB7C4ABEC8}"/>
          </ac:spMkLst>
        </pc:spChg>
      </pc:sldChg>
      <pc:sldChg chg="addSp modSp">
        <pc:chgData name="Cullen Matilliano" userId="088fd00b-ef63-4a0f-9809-5d366d27103a" providerId="ADAL" clId="{E8BAE7B9-E619-4640-A0A4-9D2294105A9F}" dt="2019-09-16T03:47:02.665" v="1118"/>
        <pc:sldMkLst>
          <pc:docMk/>
          <pc:sldMk cId="1029601473" sldId="260"/>
        </pc:sldMkLst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1029601473" sldId="260"/>
            <ac:spMk id="5" creationId="{EFD023AF-1ED9-4E1D-ABCE-E5877FD024F4}"/>
          </ac:spMkLst>
        </pc:spChg>
        <pc:spChg chg="mod">
          <ac:chgData name="Cullen Matilliano" userId="088fd00b-ef63-4a0f-9809-5d366d27103a" providerId="ADAL" clId="{E8BAE7B9-E619-4640-A0A4-9D2294105A9F}" dt="2019-09-16T03:42:35.466" v="906" actId="20577"/>
          <ac:spMkLst>
            <pc:docMk/>
            <pc:sldMk cId="1029601473" sldId="260"/>
            <ac:spMk id="7" creationId="{7624C2B2-A84B-485E-9DDD-ED6028C25159}"/>
          </ac:spMkLst>
        </pc:spChg>
      </pc:sldChg>
      <pc:sldChg chg="addSp modSp">
        <pc:chgData name="Cullen Matilliano" userId="088fd00b-ef63-4a0f-9809-5d366d27103a" providerId="ADAL" clId="{E8BAE7B9-E619-4640-A0A4-9D2294105A9F}" dt="2019-09-16T03:47:02.665" v="1118"/>
        <pc:sldMkLst>
          <pc:docMk/>
          <pc:sldMk cId="3558299365" sldId="261"/>
        </pc:sldMkLst>
        <pc:spChg chg="mod">
          <ac:chgData name="Cullen Matilliano" userId="088fd00b-ef63-4a0f-9809-5d366d27103a" providerId="ADAL" clId="{E8BAE7B9-E619-4640-A0A4-9D2294105A9F}" dt="2019-09-13T04:23:33.367" v="162" actId="20577"/>
          <ac:spMkLst>
            <pc:docMk/>
            <pc:sldMk cId="3558299365" sldId="261"/>
            <ac:spMk id="3" creationId="{8A6212EE-070C-4C2D-B579-4E1442DF70C7}"/>
          </ac:spMkLst>
        </pc:spChg>
        <pc:spChg chg="mod">
          <ac:chgData name="Cullen Matilliano" userId="088fd00b-ef63-4a0f-9809-5d366d27103a" providerId="ADAL" clId="{E8BAE7B9-E619-4640-A0A4-9D2294105A9F}" dt="2019-09-16T03:43:59.877" v="994" actId="20577"/>
          <ac:spMkLst>
            <pc:docMk/>
            <pc:sldMk cId="3558299365" sldId="261"/>
            <ac:spMk id="4" creationId="{5C6408E9-016B-492E-A56E-7A96F979CF92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3558299365" sldId="261"/>
            <ac:spMk id="5" creationId="{A435B1D7-C03C-4901-BE68-A8A3581BE169}"/>
          </ac:spMkLst>
        </pc:spChg>
      </pc:sldChg>
      <pc:sldChg chg="addSp modSp">
        <pc:chgData name="Cullen Matilliano" userId="088fd00b-ef63-4a0f-9809-5d366d27103a" providerId="ADAL" clId="{E8BAE7B9-E619-4640-A0A4-9D2294105A9F}" dt="2019-09-16T03:47:02.665" v="1118"/>
        <pc:sldMkLst>
          <pc:docMk/>
          <pc:sldMk cId="247409961" sldId="262"/>
        </pc:sldMkLst>
        <pc:spChg chg="mod">
          <ac:chgData name="Cullen Matilliano" userId="088fd00b-ef63-4a0f-9809-5d366d27103a" providerId="ADAL" clId="{E8BAE7B9-E619-4640-A0A4-9D2294105A9F}" dt="2019-09-13T04:40:29.188" v="654" actId="20577"/>
          <ac:spMkLst>
            <pc:docMk/>
            <pc:sldMk cId="247409961" sldId="262"/>
            <ac:spMk id="2" creationId="{45EC3E59-80D6-4C39-9D85-B09D150D06F5}"/>
          </ac:spMkLst>
        </pc:spChg>
        <pc:spChg chg="mod">
          <ac:chgData name="Cullen Matilliano" userId="088fd00b-ef63-4a0f-9809-5d366d27103a" providerId="ADAL" clId="{E8BAE7B9-E619-4640-A0A4-9D2294105A9F}" dt="2019-09-13T04:40:42.552" v="682" actId="20577"/>
          <ac:spMkLst>
            <pc:docMk/>
            <pc:sldMk cId="247409961" sldId="262"/>
            <ac:spMk id="3" creationId="{6E232A16-B64E-426E-983C-CDDC69331752}"/>
          </ac:spMkLst>
        </pc:spChg>
        <pc:spChg chg="mod">
          <ac:chgData name="Cullen Matilliano" userId="088fd00b-ef63-4a0f-9809-5d366d27103a" providerId="ADAL" clId="{E8BAE7B9-E619-4640-A0A4-9D2294105A9F}" dt="2019-09-16T03:45:14.547" v="1082" actId="20577"/>
          <ac:spMkLst>
            <pc:docMk/>
            <pc:sldMk cId="247409961" sldId="262"/>
            <ac:spMk id="4" creationId="{61131F70-019E-4556-B2DA-A09376842AB6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247409961" sldId="262"/>
            <ac:spMk id="5" creationId="{6766518D-9C34-4057-8D81-18F3C6B89AA8}"/>
          </ac:spMkLst>
        </pc:spChg>
      </pc:sldChg>
      <pc:sldChg chg="addSp modSp">
        <pc:chgData name="Cullen Matilliano" userId="088fd00b-ef63-4a0f-9809-5d366d27103a" providerId="ADAL" clId="{E8BAE7B9-E619-4640-A0A4-9D2294105A9F}" dt="2019-09-16T03:47:02.665" v="1118"/>
        <pc:sldMkLst>
          <pc:docMk/>
          <pc:sldMk cId="2335398548" sldId="263"/>
        </pc:sldMkLst>
        <pc:spChg chg="mod">
          <ac:chgData name="Cullen Matilliano" userId="088fd00b-ef63-4a0f-9809-5d366d27103a" providerId="ADAL" clId="{E8BAE7B9-E619-4640-A0A4-9D2294105A9F}" dt="2019-09-16T03:45:29.880" v="1104" actId="20577"/>
          <ac:spMkLst>
            <pc:docMk/>
            <pc:sldMk cId="2335398548" sldId="263"/>
            <ac:spMk id="4" creationId="{A24E1340-3AB6-44FC-84DD-173DF939D3B0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2335398548" sldId="263"/>
            <ac:spMk id="5" creationId="{58B4D3E5-0C96-497C-96D4-3CBE500FEDEC}"/>
          </ac:spMkLst>
        </pc:spChg>
      </pc:sldChg>
      <pc:sldChg chg="addSp delSp modSp delDesignElem">
        <pc:chgData name="Cullen Matilliano" userId="088fd00b-ef63-4a0f-9809-5d366d27103a" providerId="ADAL" clId="{E8BAE7B9-E619-4640-A0A4-9D2294105A9F}" dt="2019-09-16T03:51:57.091" v="1179" actId="27636"/>
        <pc:sldMkLst>
          <pc:docMk/>
          <pc:sldMk cId="2661473977" sldId="264"/>
        </pc:sldMkLst>
        <pc:spChg chg="mod">
          <ac:chgData name="Cullen Matilliano" userId="088fd00b-ef63-4a0f-9809-5d366d27103a" providerId="ADAL" clId="{E8BAE7B9-E619-4640-A0A4-9D2294105A9F}" dt="2019-09-16T03:51:57.091" v="1179" actId="27636"/>
          <ac:spMkLst>
            <pc:docMk/>
            <pc:sldMk cId="2661473977" sldId="264"/>
            <ac:spMk id="3" creationId="{9C2F0B14-83F8-468E-BDFE-E85D0564D5D6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2661473977" sldId="264"/>
            <ac:spMk id="5" creationId="{31B3841C-0EB3-4DC7-AF45-C00861BCE340}"/>
          </ac:spMkLst>
        </pc:spChg>
        <pc:spChg chg="mod">
          <ac:chgData name="Cullen Matilliano" userId="088fd00b-ef63-4a0f-9809-5d366d27103a" providerId="ADAL" clId="{E8BAE7B9-E619-4640-A0A4-9D2294105A9F}" dt="2019-09-16T03:41:31.960" v="863" actId="20577"/>
          <ac:spMkLst>
            <pc:docMk/>
            <pc:sldMk cId="2661473977" sldId="264"/>
            <ac:spMk id="6" creationId="{4AB48866-0A3D-43A0-A269-991B32E51B44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2661473977" sldId="264"/>
            <ac:spMk id="9" creationId="{C607803A-4E99-444E-94F7-8785CDDF5849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2661473977" sldId="264"/>
            <ac:spMk id="11" creationId="{2989BE6A-C309-418E-8ADD-1616A980570D}"/>
          </ac:spMkLst>
        </pc:spChg>
      </pc:sldChg>
      <pc:sldChg chg="addSp delSp modSp mod setBg delDesignElem">
        <pc:chgData name="Cullen Matilliano" userId="088fd00b-ef63-4a0f-9809-5d366d27103a" providerId="ADAL" clId="{E8BAE7B9-E619-4640-A0A4-9D2294105A9F}" dt="2019-09-16T03:47:02.665" v="1118"/>
        <pc:sldMkLst>
          <pc:docMk/>
          <pc:sldMk cId="1946281033" sldId="265"/>
        </pc:sldMkLst>
        <pc:spChg chg="mod">
          <ac:chgData name="Cullen Matilliano" userId="088fd00b-ef63-4a0f-9809-5d366d27103a" providerId="ADAL" clId="{E8BAE7B9-E619-4640-A0A4-9D2294105A9F}" dt="2019-09-13T04:22:39.673" v="148" actId="26606"/>
          <ac:spMkLst>
            <pc:docMk/>
            <pc:sldMk cId="1946281033" sldId="265"/>
            <ac:spMk id="2" creationId="{8D9E1273-B1A5-4D27-A034-06A83133F8CE}"/>
          </ac:spMkLst>
        </pc:spChg>
        <pc:spChg chg="mod">
          <ac:chgData name="Cullen Matilliano" userId="088fd00b-ef63-4a0f-9809-5d366d27103a" providerId="ADAL" clId="{E8BAE7B9-E619-4640-A0A4-9D2294105A9F}" dt="2019-09-16T03:42:57.865" v="920" actId="20577"/>
          <ac:spMkLst>
            <pc:docMk/>
            <pc:sldMk cId="1946281033" sldId="265"/>
            <ac:spMk id="4" creationId="{CB7FEF64-8B2F-4602-B93B-CAF9E333C39D}"/>
          </ac:spMkLst>
        </pc:spChg>
        <pc:spChg chg="add mod ord">
          <ac:chgData name="Cullen Matilliano" userId="088fd00b-ef63-4a0f-9809-5d366d27103a" providerId="ADAL" clId="{E8BAE7B9-E619-4640-A0A4-9D2294105A9F}" dt="2019-09-16T03:47:02.665" v="1118"/>
          <ac:spMkLst>
            <pc:docMk/>
            <pc:sldMk cId="1946281033" sldId="265"/>
            <ac:spMk id="5" creationId="{7447A3BF-D0C1-4359-A13B-715763ED1001}"/>
          </ac:spMkLst>
        </pc:spChg>
        <pc:spChg chg="mod">
          <ac:chgData name="Cullen Matilliano" userId="088fd00b-ef63-4a0f-9809-5d366d27103a" providerId="ADAL" clId="{E8BAE7B9-E619-4640-A0A4-9D2294105A9F}" dt="2019-09-13T04:22:39.673" v="148" actId="26606"/>
          <ac:spMkLst>
            <pc:docMk/>
            <pc:sldMk cId="1946281033" sldId="265"/>
            <ac:spMk id="8" creationId="{553595CB-AFB1-45DB-9324-8A8CC7544716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1946281033" sldId="265"/>
            <ac:spMk id="13" creationId="{4038CB10-1F5C-4D54-9DF7-12586DE5B007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1946281033" sldId="265"/>
            <ac:spMk id="15" creationId="{73ED6512-6858-4552-B699-9A97FE9A4EA2}"/>
          </ac:spMkLst>
        </pc:spChg>
        <pc:picChg chg="mod">
          <ac:chgData name="Cullen Matilliano" userId="088fd00b-ef63-4a0f-9809-5d366d27103a" providerId="ADAL" clId="{E8BAE7B9-E619-4640-A0A4-9D2294105A9F}" dt="2019-09-13T04:22:39.673" v="148" actId="26606"/>
          <ac:picMkLst>
            <pc:docMk/>
            <pc:sldMk cId="1946281033" sldId="265"/>
            <ac:picMk id="6" creationId="{A91A0A46-6B1F-425F-B39E-FF13CC6E77D0}"/>
          </ac:picMkLst>
        </pc:picChg>
      </pc:sldChg>
      <pc:sldChg chg="addSp modSp mod setBg">
        <pc:chgData name="Cullen Matilliano" userId="088fd00b-ef63-4a0f-9809-5d366d27103a" providerId="ADAL" clId="{E8BAE7B9-E619-4640-A0A4-9D2294105A9F}" dt="2019-09-16T03:48:21.629" v="1160" actId="20577"/>
        <pc:sldMkLst>
          <pc:docMk/>
          <pc:sldMk cId="3474135426" sldId="266"/>
        </pc:sldMkLst>
        <pc:spChg chg="mod">
          <ac:chgData name="Cullen Matilliano" userId="088fd00b-ef63-4a0f-9809-5d366d27103a" providerId="ADAL" clId="{E8BAE7B9-E619-4640-A0A4-9D2294105A9F}" dt="2019-09-13T04:23:02.204" v="149" actId="26606"/>
          <ac:spMkLst>
            <pc:docMk/>
            <pc:sldMk cId="3474135426" sldId="266"/>
            <ac:spMk id="2" creationId="{F6ED2162-8B89-49B0-AD40-0A4A09D6BF93}"/>
          </ac:spMkLst>
        </pc:spChg>
        <pc:spChg chg="mod">
          <ac:chgData name="Cullen Matilliano" userId="088fd00b-ef63-4a0f-9809-5d366d27103a" providerId="ADAL" clId="{E8BAE7B9-E619-4640-A0A4-9D2294105A9F}" dt="2019-09-13T04:23:12.447" v="155" actId="20577"/>
          <ac:spMkLst>
            <pc:docMk/>
            <pc:sldMk cId="3474135426" sldId="266"/>
            <ac:spMk id="3" creationId="{8508934A-6A18-40D3-B3D4-7E22DB982979}"/>
          </ac:spMkLst>
        </pc:spChg>
        <pc:spChg chg="mod">
          <ac:chgData name="Cullen Matilliano" userId="088fd00b-ef63-4a0f-9809-5d366d27103a" providerId="ADAL" clId="{E8BAE7B9-E619-4640-A0A4-9D2294105A9F}" dt="2019-09-16T03:48:21.629" v="1160" actId="20577"/>
          <ac:spMkLst>
            <pc:docMk/>
            <pc:sldMk cId="3474135426" sldId="266"/>
            <ac:spMk id="4" creationId="{E79A6DE3-FCF5-4BAC-8165-9826F7A81A01}"/>
          </ac:spMkLst>
        </pc:spChg>
        <pc:spChg chg="add mod ord">
          <ac:chgData name="Cullen Matilliano" userId="088fd00b-ef63-4a0f-9809-5d366d27103a" providerId="ADAL" clId="{E8BAE7B9-E619-4640-A0A4-9D2294105A9F}" dt="2019-09-16T03:47:02.665" v="1118"/>
          <ac:spMkLst>
            <pc:docMk/>
            <pc:sldMk cId="3474135426" sldId="266"/>
            <ac:spMk id="5" creationId="{9E972E93-5B20-4E9F-92FE-20DEB7F7D042}"/>
          </ac:spMkLst>
        </pc:spChg>
        <pc:picChg chg="mod">
          <ac:chgData name="Cullen Matilliano" userId="088fd00b-ef63-4a0f-9809-5d366d27103a" providerId="ADAL" clId="{E8BAE7B9-E619-4640-A0A4-9D2294105A9F}" dt="2019-09-13T04:23:02.204" v="149" actId="26606"/>
          <ac:picMkLst>
            <pc:docMk/>
            <pc:sldMk cId="3474135426" sldId="266"/>
            <ac:picMk id="6" creationId="{BCE70638-AA0C-45D5-9BC6-D3D884C0F137}"/>
          </ac:picMkLst>
        </pc:picChg>
      </pc:sldChg>
      <pc:sldChg chg="addSp delSp modSp">
        <pc:chgData name="Cullen Matilliano" userId="088fd00b-ef63-4a0f-9809-5d366d27103a" providerId="ADAL" clId="{E8BAE7B9-E619-4640-A0A4-9D2294105A9F}" dt="2019-09-16T04:16:57.662" v="1278" actId="20577"/>
        <pc:sldMkLst>
          <pc:docMk/>
          <pc:sldMk cId="3255558959" sldId="267"/>
        </pc:sldMkLst>
        <pc:spChg chg="mod">
          <ac:chgData name="Cullen Matilliano" userId="088fd00b-ef63-4a0f-9809-5d366d27103a" providerId="ADAL" clId="{E8BAE7B9-E619-4640-A0A4-9D2294105A9F}" dt="2019-09-16T04:16:57.662" v="1278" actId="20577"/>
          <ac:spMkLst>
            <pc:docMk/>
            <pc:sldMk cId="3255558959" sldId="267"/>
            <ac:spMk id="3" creationId="{8C3130AF-8043-4D51-B50B-DDF3C6CCC0A0}"/>
          </ac:spMkLst>
        </pc:spChg>
        <pc:spChg chg="mod">
          <ac:chgData name="Cullen Matilliano" userId="088fd00b-ef63-4a0f-9809-5d366d27103a" providerId="ADAL" clId="{E8BAE7B9-E619-4640-A0A4-9D2294105A9F}" dt="2019-09-16T03:45:36.247" v="1117" actId="20577"/>
          <ac:spMkLst>
            <pc:docMk/>
            <pc:sldMk cId="3255558959" sldId="267"/>
            <ac:spMk id="4" creationId="{53859EE4-28E4-462F-AC31-160423D6D527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3255558959" sldId="267"/>
            <ac:spMk id="5" creationId="{44953DC2-D8DC-4239-A724-C392AE8616A8}"/>
          </ac:spMkLst>
        </pc:spChg>
        <pc:graphicFrameChg chg="add del">
          <ac:chgData name="Cullen Matilliano" userId="088fd00b-ef63-4a0f-9809-5d366d27103a" providerId="ADAL" clId="{E8BAE7B9-E619-4640-A0A4-9D2294105A9F}" dt="2019-09-16T04:10:09.090" v="1257"/>
          <ac:graphicFrameMkLst>
            <pc:docMk/>
            <pc:sldMk cId="3255558959" sldId="267"/>
            <ac:graphicFrameMk id="6" creationId="{8EB9AE48-C908-47F8-BC10-5503688A2E79}"/>
          </ac:graphicFrameMkLst>
        </pc:graphicFrameChg>
        <pc:graphicFrameChg chg="add del">
          <ac:chgData name="Cullen Matilliano" userId="088fd00b-ef63-4a0f-9809-5d366d27103a" providerId="ADAL" clId="{E8BAE7B9-E619-4640-A0A4-9D2294105A9F}" dt="2019-09-16T04:10:12.910" v="1259"/>
          <ac:graphicFrameMkLst>
            <pc:docMk/>
            <pc:sldMk cId="3255558959" sldId="267"/>
            <ac:graphicFrameMk id="7" creationId="{B35A2732-A15B-459D-B583-30A903284CE9}"/>
          </ac:graphicFrameMkLst>
        </pc:graphicFrameChg>
      </pc:sldChg>
      <pc:sldChg chg="addSp delSp modSp add mod setBg delDesignElem">
        <pc:chgData name="Cullen Matilliano" userId="088fd00b-ef63-4a0f-9809-5d366d27103a" providerId="ADAL" clId="{E8BAE7B9-E619-4640-A0A4-9D2294105A9F}" dt="2019-09-16T04:19:25.711" v="1357" actId="20577"/>
        <pc:sldMkLst>
          <pc:docMk/>
          <pc:sldMk cId="618463623" sldId="268"/>
        </pc:sldMkLst>
        <pc:spChg chg="mod">
          <ac:chgData name="Cullen Matilliano" userId="088fd00b-ef63-4a0f-9809-5d366d27103a" providerId="ADAL" clId="{E8BAE7B9-E619-4640-A0A4-9D2294105A9F}" dt="2019-09-13T04:20:35.317" v="75" actId="26606"/>
          <ac:spMkLst>
            <pc:docMk/>
            <pc:sldMk cId="618463623" sldId="268"/>
            <ac:spMk id="2" creationId="{E97E57AC-914D-4CC4-9F9A-26CE66BEADE0}"/>
          </ac:spMkLst>
        </pc:spChg>
        <pc:spChg chg="mod">
          <ac:chgData name="Cullen Matilliano" userId="088fd00b-ef63-4a0f-9809-5d366d27103a" providerId="ADAL" clId="{E8BAE7B9-E619-4640-A0A4-9D2294105A9F}" dt="2019-09-13T04:30:57.937" v="496" actId="20577"/>
          <ac:spMkLst>
            <pc:docMk/>
            <pc:sldMk cId="618463623" sldId="268"/>
            <ac:spMk id="3" creationId="{84071278-3FC1-489A-B14B-90872ED174EA}"/>
          </ac:spMkLst>
        </pc:spChg>
        <pc:spChg chg="mod">
          <ac:chgData name="Cullen Matilliano" userId="088fd00b-ef63-4a0f-9809-5d366d27103a" providerId="ADAL" clId="{E8BAE7B9-E619-4640-A0A4-9D2294105A9F}" dt="2019-09-16T03:44:19.704" v="1033" actId="20577"/>
          <ac:spMkLst>
            <pc:docMk/>
            <pc:sldMk cId="618463623" sldId="268"/>
            <ac:spMk id="4" creationId="{D0B56BEC-9368-483D-A19A-75780BB081A7}"/>
          </ac:spMkLst>
        </pc:spChg>
        <pc:spChg chg="add mod">
          <ac:chgData name="Cullen Matilliano" userId="088fd00b-ef63-4a0f-9809-5d366d27103a" providerId="ADAL" clId="{E8BAE7B9-E619-4640-A0A4-9D2294105A9F}" dt="2019-09-16T03:47:02.665" v="1118"/>
          <ac:spMkLst>
            <pc:docMk/>
            <pc:sldMk cId="618463623" sldId="268"/>
            <ac:spMk id="5" creationId="{A3135CE5-CB51-4400-865D-95BD3EC11B5E}"/>
          </ac:spMkLst>
        </pc:spChg>
        <pc:spChg chg="add mod">
          <ac:chgData name="Cullen Matilliano" userId="088fd00b-ef63-4a0f-9809-5d366d27103a" providerId="ADAL" clId="{E8BAE7B9-E619-4640-A0A4-9D2294105A9F}" dt="2019-09-16T04:19:25.711" v="1357" actId="20577"/>
          <ac:spMkLst>
            <pc:docMk/>
            <pc:sldMk cId="618463623" sldId="268"/>
            <ac:spMk id="7" creationId="{E5A9EFAB-5962-47BC-8C65-8FFE7BEAA70A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618463623" sldId="268"/>
            <ac:spMk id="11" creationId="{AB45A142-4255-493C-8284-5D566C121B10}"/>
          </ac:spMkLst>
        </pc:spChg>
        <pc:picChg chg="add del mod ord">
          <ac:chgData name="Cullen Matilliano" userId="088fd00b-ef63-4a0f-9809-5d366d27103a" providerId="ADAL" clId="{E8BAE7B9-E619-4640-A0A4-9D2294105A9F}" dt="2019-09-13T04:21:03.377" v="76" actId="478"/>
          <ac:picMkLst>
            <pc:docMk/>
            <pc:sldMk cId="618463623" sldId="268"/>
            <ac:picMk id="6" creationId="{81A42805-D54F-4F4C-BA86-298119C9C249}"/>
          </ac:picMkLst>
        </pc:picChg>
        <pc:picChg chg="add mod">
          <ac:chgData name="Cullen Matilliano" userId="088fd00b-ef63-4a0f-9809-5d366d27103a" providerId="ADAL" clId="{E8BAE7B9-E619-4640-A0A4-9D2294105A9F}" dt="2019-09-13T04:21:11.360" v="79" actId="1076"/>
          <ac:picMkLst>
            <pc:docMk/>
            <pc:sldMk cId="618463623" sldId="268"/>
            <ac:picMk id="9" creationId="{6AE05A53-88CE-471F-BE5A-95F1C4E7A771}"/>
          </ac:picMkLst>
        </pc:picChg>
        <pc:cxnChg chg="add del">
          <ac:chgData name="Cullen Matilliano" userId="088fd00b-ef63-4a0f-9809-5d366d27103a" providerId="ADAL" clId="{E8BAE7B9-E619-4640-A0A4-9D2294105A9F}" dt="2019-09-13T04:45:38.927" v="835"/>
          <ac:cxnSpMkLst>
            <pc:docMk/>
            <pc:sldMk cId="618463623" sldId="268"/>
            <ac:cxnSpMk id="13" creationId="{38FB9660-F42F-4313-BBC4-47C007FE484C}"/>
          </ac:cxnSpMkLst>
        </pc:cxnChg>
      </pc:sldChg>
      <pc:sldChg chg="addSp delSp modSp add mod setBg setClrOvrMap delDesignElem">
        <pc:chgData name="Cullen Matilliano" userId="088fd00b-ef63-4a0f-9809-5d366d27103a" providerId="ADAL" clId="{E8BAE7B9-E619-4640-A0A4-9D2294105A9F}" dt="2019-09-16T04:20:05.248" v="1401" actId="20577"/>
        <pc:sldMkLst>
          <pc:docMk/>
          <pc:sldMk cId="1509249987" sldId="269"/>
        </pc:sldMkLst>
        <pc:spChg chg="mod">
          <ac:chgData name="Cullen Matilliano" userId="088fd00b-ef63-4a0f-9809-5d366d27103a" providerId="ADAL" clId="{E8BAE7B9-E619-4640-A0A4-9D2294105A9F}" dt="2019-09-13T04:25:47.451" v="289" actId="26606"/>
          <ac:spMkLst>
            <pc:docMk/>
            <pc:sldMk cId="1509249987" sldId="269"/>
            <ac:spMk id="2" creationId="{E97E57AC-914D-4CC4-9F9A-26CE66BEADE0}"/>
          </ac:spMkLst>
        </pc:spChg>
        <pc:spChg chg="mod">
          <ac:chgData name="Cullen Matilliano" userId="088fd00b-ef63-4a0f-9809-5d366d27103a" providerId="ADAL" clId="{E8BAE7B9-E619-4640-A0A4-9D2294105A9F}" dt="2019-09-13T04:25:47.451" v="289" actId="26606"/>
          <ac:spMkLst>
            <pc:docMk/>
            <pc:sldMk cId="1509249987" sldId="269"/>
            <ac:spMk id="3" creationId="{84071278-3FC1-489A-B14B-90872ED174EA}"/>
          </ac:spMkLst>
        </pc:spChg>
        <pc:spChg chg="del">
          <ac:chgData name="Cullen Matilliano" userId="088fd00b-ef63-4a0f-9809-5d366d27103a" providerId="ADAL" clId="{E8BAE7B9-E619-4640-A0A4-9D2294105A9F}" dt="2019-09-16T03:47:02.665" v="1118"/>
          <ac:spMkLst>
            <pc:docMk/>
            <pc:sldMk cId="1509249987" sldId="269"/>
            <ac:spMk id="4" creationId="{163ADAC2-119A-4222-89BC-304EB1ADD4E9}"/>
          </ac:spMkLst>
        </pc:spChg>
        <pc:spChg chg="del mod">
          <ac:chgData name="Cullen Matilliano" userId="088fd00b-ef63-4a0f-9809-5d366d27103a" providerId="ADAL" clId="{E8BAE7B9-E619-4640-A0A4-9D2294105A9F}" dt="2019-09-13T04:28:57.234" v="467" actId="478"/>
          <ac:spMkLst>
            <pc:docMk/>
            <pc:sldMk cId="1509249987" sldId="269"/>
            <ac:spMk id="4" creationId="{D0B56BEC-9368-483D-A19A-75780BB081A7}"/>
          </ac:spMkLst>
        </pc:spChg>
        <pc:spChg chg="del mod">
          <ac:chgData name="Cullen Matilliano" userId="088fd00b-ef63-4a0f-9809-5d366d27103a" providerId="ADAL" clId="{E8BAE7B9-E619-4640-A0A4-9D2294105A9F}" dt="2019-09-13T04:28:04.969" v="410" actId="478"/>
          <ac:spMkLst>
            <pc:docMk/>
            <pc:sldMk cId="1509249987" sldId="269"/>
            <ac:spMk id="5" creationId="{A3135CE5-CB51-4400-865D-95BD3EC11B5E}"/>
          </ac:spMkLst>
        </pc:spChg>
        <pc:spChg chg="mod">
          <ac:chgData name="Cullen Matilliano" userId="088fd00b-ef63-4a0f-9809-5d366d27103a" providerId="ADAL" clId="{E8BAE7B9-E619-4640-A0A4-9D2294105A9F}" dt="2019-09-16T03:47:47.746" v="1122" actId="1076"/>
          <ac:spMkLst>
            <pc:docMk/>
            <pc:sldMk cId="1509249987" sldId="269"/>
            <ac:spMk id="5" creationId="{AD74D119-290B-4624-AE06-8F900848C6F2}"/>
          </ac:spMkLst>
        </pc:spChg>
        <pc:spChg chg="add del mod">
          <ac:chgData name="Cullen Matilliano" userId="088fd00b-ef63-4a0f-9809-5d366d27103a" providerId="ADAL" clId="{E8BAE7B9-E619-4640-A0A4-9D2294105A9F}" dt="2019-09-13T04:28:04.971" v="412"/>
          <ac:spMkLst>
            <pc:docMk/>
            <pc:sldMk cId="1509249987" sldId="269"/>
            <ac:spMk id="7" creationId="{A5FAB5A0-5514-4A78-B763-4D1EADF89FB0}"/>
          </ac:spMkLst>
        </pc:spChg>
        <pc:spChg chg="mod">
          <ac:chgData name="Cullen Matilliano" userId="088fd00b-ef63-4a0f-9809-5d366d27103a" providerId="ADAL" clId="{E8BAE7B9-E619-4640-A0A4-9D2294105A9F}" dt="2019-09-16T03:47:52.842" v="1124" actId="207"/>
          <ac:spMkLst>
            <pc:docMk/>
            <pc:sldMk cId="1509249987" sldId="269"/>
            <ac:spMk id="7" creationId="{D2AD5A6B-DD22-4DAF-B1D9-842C336BCEA0}"/>
          </ac:spMkLst>
        </pc:spChg>
        <pc:spChg chg="add del mod">
          <ac:chgData name="Cullen Matilliano" userId="088fd00b-ef63-4a0f-9809-5d366d27103a" providerId="ADAL" clId="{E8BAE7B9-E619-4640-A0A4-9D2294105A9F}" dt="2019-09-13T04:28:09.225" v="413" actId="478"/>
          <ac:spMkLst>
            <pc:docMk/>
            <pc:sldMk cId="1509249987" sldId="269"/>
            <ac:spMk id="8" creationId="{3DF18AD0-A71A-4C0B-AF8C-B814A46E5D46}"/>
          </ac:spMkLst>
        </pc:spChg>
        <pc:spChg chg="add mod">
          <ac:chgData name="Cullen Matilliano" userId="088fd00b-ef63-4a0f-9809-5d366d27103a" providerId="ADAL" clId="{E8BAE7B9-E619-4640-A0A4-9D2294105A9F}" dt="2019-09-16T04:20:05.248" v="1401" actId="20577"/>
          <ac:spMkLst>
            <pc:docMk/>
            <pc:sldMk cId="1509249987" sldId="269"/>
            <ac:spMk id="9" creationId="{88880216-5307-48DB-A8C3-A42773128E02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1509249987" sldId="269"/>
            <ac:spMk id="11" creationId="{867D4867-5BA7-4462-B2F6-A23F4A622AA7}"/>
          </ac:spMkLst>
        </pc:spChg>
        <pc:picChg chg="add mod ord">
          <ac:chgData name="Cullen Matilliano" userId="088fd00b-ef63-4a0f-9809-5d366d27103a" providerId="ADAL" clId="{E8BAE7B9-E619-4640-A0A4-9D2294105A9F}" dt="2019-09-13T04:25:49.952" v="290" actId="1076"/>
          <ac:picMkLst>
            <pc:docMk/>
            <pc:sldMk cId="1509249987" sldId="269"/>
            <ac:picMk id="6" creationId="{FED718C6-DB0D-468E-8AE5-96B3FD58CACF}"/>
          </ac:picMkLst>
        </pc:picChg>
      </pc:sldChg>
      <pc:sldChg chg="addSp delSp modSp add mod setBg delDesignElem">
        <pc:chgData name="Cullen Matilliano" userId="088fd00b-ef63-4a0f-9809-5d366d27103a" providerId="ADAL" clId="{E8BAE7B9-E619-4640-A0A4-9D2294105A9F}" dt="2019-09-16T04:20:58.873" v="1443" actId="20577"/>
        <pc:sldMkLst>
          <pc:docMk/>
          <pc:sldMk cId="3610431299" sldId="270"/>
        </pc:sldMkLst>
        <pc:spChg chg="mod">
          <ac:chgData name="Cullen Matilliano" userId="088fd00b-ef63-4a0f-9809-5d366d27103a" providerId="ADAL" clId="{E8BAE7B9-E619-4640-A0A4-9D2294105A9F}" dt="2019-09-16T03:50:46.006" v="1166" actId="1076"/>
          <ac:spMkLst>
            <pc:docMk/>
            <pc:sldMk cId="3610431299" sldId="270"/>
            <ac:spMk id="2" creationId="{2EEC3F12-03E2-43B1-8074-0BD7904260A1}"/>
          </ac:spMkLst>
        </pc:spChg>
        <pc:spChg chg="del">
          <ac:chgData name="Cullen Matilliano" userId="088fd00b-ef63-4a0f-9809-5d366d27103a" providerId="ADAL" clId="{E8BAE7B9-E619-4640-A0A4-9D2294105A9F}" dt="2019-09-13T04:42:18.957" v="702" actId="26606"/>
          <ac:spMkLst>
            <pc:docMk/>
            <pc:sldMk cId="3610431299" sldId="270"/>
            <ac:spMk id="3" creationId="{51FC3D50-F08A-45A3-B374-D64F6A9173CD}"/>
          </ac:spMkLst>
        </pc:spChg>
        <pc:spChg chg="mod">
          <ac:chgData name="Cullen Matilliano" userId="088fd00b-ef63-4a0f-9809-5d366d27103a" providerId="ADAL" clId="{E8BAE7B9-E619-4640-A0A4-9D2294105A9F}" dt="2019-09-16T03:45:20.812" v="1093" actId="20577"/>
          <ac:spMkLst>
            <pc:docMk/>
            <pc:sldMk cId="3610431299" sldId="270"/>
            <ac:spMk id="4" creationId="{6E759158-E385-40B0-8E5F-D5D7A93D1859}"/>
          </ac:spMkLst>
        </pc:spChg>
        <pc:spChg chg="add mod">
          <ac:chgData name="Cullen Matilliano" userId="088fd00b-ef63-4a0f-9809-5d366d27103a" providerId="ADAL" clId="{E8BAE7B9-E619-4640-A0A4-9D2294105A9F}" dt="2019-09-16T03:47:02.665" v="1118"/>
          <ac:spMkLst>
            <pc:docMk/>
            <pc:sldMk cId="3610431299" sldId="270"/>
            <ac:spMk id="5" creationId="{82076716-C854-4485-BF94-7893F2B4E5C0}"/>
          </ac:spMkLst>
        </pc:spChg>
        <pc:spChg chg="add mod">
          <ac:chgData name="Cullen Matilliano" userId="088fd00b-ef63-4a0f-9809-5d366d27103a" providerId="ADAL" clId="{E8BAE7B9-E619-4640-A0A4-9D2294105A9F}" dt="2019-09-16T04:20:58.873" v="1443" actId="20577"/>
          <ac:spMkLst>
            <pc:docMk/>
            <pc:sldMk cId="3610431299" sldId="270"/>
            <ac:spMk id="7" creationId="{4CE50ED3-1832-42A0-95A4-DD3C0B617327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3610431299" sldId="270"/>
            <ac:spMk id="11" creationId="{6753252F-4873-4F63-801D-CC719279A7D5}"/>
          </ac:spMkLst>
        </pc:spChg>
        <pc:spChg chg="add del">
          <ac:chgData name="Cullen Matilliano" userId="088fd00b-ef63-4a0f-9809-5d366d27103a" providerId="ADAL" clId="{E8BAE7B9-E619-4640-A0A4-9D2294105A9F}" dt="2019-09-13T04:45:38.927" v="835"/>
          <ac:spMkLst>
            <pc:docMk/>
            <pc:sldMk cId="3610431299" sldId="270"/>
            <ac:spMk id="13" creationId="{047C8CCB-F95D-4249-92DD-651249D3535A}"/>
          </ac:spMkLst>
        </pc:spChg>
        <pc:picChg chg="add mod ord">
          <ac:chgData name="Cullen Matilliano" userId="088fd00b-ef63-4a0f-9809-5d366d27103a" providerId="ADAL" clId="{E8BAE7B9-E619-4640-A0A4-9D2294105A9F}" dt="2019-09-16T03:51:06" v="1170" actId="14100"/>
          <ac:picMkLst>
            <pc:docMk/>
            <pc:sldMk cId="3610431299" sldId="270"/>
            <ac:picMk id="6" creationId="{093B8515-9A51-46F9-BC6E-57C877C7A903}"/>
          </ac:picMkLst>
        </pc:picChg>
      </pc:sldChg>
      <pc:sldChg chg="addSp modSp">
        <pc:chgData name="Cullen Matilliano" userId="088fd00b-ef63-4a0f-9809-5d366d27103a" providerId="ADAL" clId="{E8BAE7B9-E619-4640-A0A4-9D2294105A9F}" dt="2019-09-16T04:21:44.971" v="1471" actId="20577"/>
        <pc:sldMkLst>
          <pc:docMk/>
          <pc:sldMk cId="75122328" sldId="271"/>
        </pc:sldMkLst>
        <pc:spChg chg="mod">
          <ac:chgData name="Cullen Matilliano" userId="088fd00b-ef63-4a0f-9809-5d366d27103a" providerId="ADAL" clId="{E8BAE7B9-E619-4640-A0A4-9D2294105A9F}" dt="2019-09-16T03:52:06.049" v="1182" actId="404"/>
          <ac:spMkLst>
            <pc:docMk/>
            <pc:sldMk cId="75122328" sldId="271"/>
            <ac:spMk id="3" creationId="{37EB8E18-00C8-4F6A-8030-8120C9B86143}"/>
          </ac:spMkLst>
        </pc:spChg>
        <pc:spChg chg="mod">
          <ac:chgData name="Cullen Matilliano" userId="088fd00b-ef63-4a0f-9809-5d366d27103a" providerId="ADAL" clId="{E8BAE7B9-E619-4640-A0A4-9D2294105A9F}" dt="2019-09-16T04:21:44.971" v="1471" actId="20577"/>
          <ac:spMkLst>
            <pc:docMk/>
            <pc:sldMk cId="75122328" sldId="271"/>
            <ac:spMk id="4" creationId="{0D7717A4-962C-4550-84C7-E49EF7FF0D43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75122328" sldId="271"/>
            <ac:spMk id="5" creationId="{F9CDC800-F7ED-42AD-A153-F296A4D57233}"/>
          </ac:spMkLst>
        </pc:spChg>
      </pc:sldChg>
      <pc:sldChg chg="addSp modSp">
        <pc:chgData name="Cullen Matilliano" userId="088fd00b-ef63-4a0f-9809-5d366d27103a" providerId="ADAL" clId="{E8BAE7B9-E619-4640-A0A4-9D2294105A9F}" dt="2019-09-16T04:19:55.928" v="1399" actId="403"/>
        <pc:sldMkLst>
          <pc:docMk/>
          <pc:sldMk cId="3283144633" sldId="272"/>
        </pc:sldMkLst>
        <pc:spChg chg="mod">
          <ac:chgData name="Cullen Matilliano" userId="088fd00b-ef63-4a0f-9809-5d366d27103a" providerId="ADAL" clId="{E8BAE7B9-E619-4640-A0A4-9D2294105A9F}" dt="2019-09-16T03:44:35.464" v="1052" actId="20577"/>
          <ac:spMkLst>
            <pc:docMk/>
            <pc:sldMk cId="3283144633" sldId="272"/>
            <ac:spMk id="2" creationId="{FF209B8B-84DE-4811-BAA2-68B36F3474E1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3283144633" sldId="272"/>
            <ac:spMk id="3" creationId="{CC617075-5287-4AEF-9EBB-27708C708C34}"/>
          </ac:spMkLst>
        </pc:spChg>
        <pc:spChg chg="add mod">
          <ac:chgData name="Cullen Matilliano" userId="088fd00b-ef63-4a0f-9809-5d366d27103a" providerId="ADAL" clId="{E8BAE7B9-E619-4640-A0A4-9D2294105A9F}" dt="2019-09-16T04:19:55.928" v="1399" actId="403"/>
          <ac:spMkLst>
            <pc:docMk/>
            <pc:sldMk cId="3283144633" sldId="272"/>
            <ac:spMk id="5" creationId="{F16287DE-BB22-4747-B930-8617A1DE6203}"/>
          </ac:spMkLst>
        </pc:spChg>
      </pc:sldChg>
      <pc:sldChg chg="addSp modSp">
        <pc:chgData name="Cullen Matilliano" userId="088fd00b-ef63-4a0f-9809-5d366d27103a" providerId="ADAL" clId="{E8BAE7B9-E619-4640-A0A4-9D2294105A9F}" dt="2019-09-16T04:20:53.344" v="1441" actId="20577"/>
        <pc:sldMkLst>
          <pc:docMk/>
          <pc:sldMk cId="160405666" sldId="273"/>
        </pc:sldMkLst>
        <pc:spChg chg="mod">
          <ac:chgData name="Cullen Matilliano" userId="088fd00b-ef63-4a0f-9809-5d366d27103a" providerId="ADAL" clId="{E8BAE7B9-E619-4640-A0A4-9D2294105A9F}" dt="2019-09-16T03:44:53.450" v="1069" actId="20577"/>
          <ac:spMkLst>
            <pc:docMk/>
            <pc:sldMk cId="160405666" sldId="273"/>
            <ac:spMk id="2" creationId="{EA660B24-6DAF-4FD8-A839-9BDAFEF3FB87}"/>
          </ac:spMkLst>
        </pc:spChg>
        <pc:spChg chg="add">
          <ac:chgData name="Cullen Matilliano" userId="088fd00b-ef63-4a0f-9809-5d366d27103a" providerId="ADAL" clId="{E8BAE7B9-E619-4640-A0A4-9D2294105A9F}" dt="2019-09-16T03:47:02.665" v="1118"/>
          <ac:spMkLst>
            <pc:docMk/>
            <pc:sldMk cId="160405666" sldId="273"/>
            <ac:spMk id="3" creationId="{13AD7400-03D9-456D-AD6D-CE30D011FC00}"/>
          </ac:spMkLst>
        </pc:spChg>
        <pc:spChg chg="add mod">
          <ac:chgData name="Cullen Matilliano" userId="088fd00b-ef63-4a0f-9809-5d366d27103a" providerId="ADAL" clId="{E8BAE7B9-E619-4640-A0A4-9D2294105A9F}" dt="2019-09-16T04:20:53.344" v="1441" actId="20577"/>
          <ac:spMkLst>
            <pc:docMk/>
            <pc:sldMk cId="160405666" sldId="273"/>
            <ac:spMk id="5" creationId="{FFEC1C13-D2FE-4C12-A11D-E9CD7420A888}"/>
          </ac:spMkLst>
        </pc:spChg>
      </pc:sldChg>
      <pc:sldChg chg="addSp delSp modSp add mod setBg">
        <pc:chgData name="Cullen Matilliano" userId="088fd00b-ef63-4a0f-9809-5d366d27103a" providerId="ADAL" clId="{E8BAE7B9-E619-4640-A0A4-9D2294105A9F}" dt="2019-09-16T03:57:26.571" v="1241" actId="20577"/>
        <pc:sldMkLst>
          <pc:docMk/>
          <pc:sldMk cId="3837168447" sldId="274"/>
        </pc:sldMkLst>
        <pc:spChg chg="mod">
          <ac:chgData name="Cullen Matilliano" userId="088fd00b-ef63-4a0f-9809-5d366d27103a" providerId="ADAL" clId="{E8BAE7B9-E619-4640-A0A4-9D2294105A9F}" dt="2019-09-16T03:57:17.148" v="1226" actId="26606"/>
          <ac:spMkLst>
            <pc:docMk/>
            <pc:sldMk cId="3837168447" sldId="274"/>
            <ac:spMk id="2" creationId="{329EC86A-CDF7-4784-8EE5-98B93000F816}"/>
          </ac:spMkLst>
        </pc:spChg>
        <pc:spChg chg="add del">
          <ac:chgData name="Cullen Matilliano" userId="088fd00b-ef63-4a0f-9809-5d366d27103a" providerId="ADAL" clId="{E8BAE7B9-E619-4640-A0A4-9D2294105A9F}" dt="2019-09-16T03:57:17.148" v="1226" actId="26606"/>
          <ac:spMkLst>
            <pc:docMk/>
            <pc:sldMk cId="3837168447" sldId="274"/>
            <ac:spMk id="3" creationId="{218CC6B6-9AE0-43FC-A4D0-5CA5C98F7B08}"/>
          </ac:spMkLst>
        </pc:spChg>
        <pc:spChg chg="mod ord">
          <ac:chgData name="Cullen Matilliano" userId="088fd00b-ef63-4a0f-9809-5d366d27103a" providerId="ADAL" clId="{E8BAE7B9-E619-4640-A0A4-9D2294105A9F}" dt="2019-09-16T03:57:26.571" v="1241" actId="20577"/>
          <ac:spMkLst>
            <pc:docMk/>
            <pc:sldMk cId="3837168447" sldId="274"/>
            <ac:spMk id="4" creationId="{9513D0E5-3DA0-4F32-AEDD-C336B34D6CAE}"/>
          </ac:spMkLst>
        </pc:spChg>
        <pc:spChg chg="mod">
          <ac:chgData name="Cullen Matilliano" userId="088fd00b-ef63-4a0f-9809-5d366d27103a" providerId="ADAL" clId="{E8BAE7B9-E619-4640-A0A4-9D2294105A9F}" dt="2019-09-16T03:57:17.148" v="1226" actId="26606"/>
          <ac:spMkLst>
            <pc:docMk/>
            <pc:sldMk cId="3837168447" sldId="274"/>
            <ac:spMk id="5" creationId="{44617B3F-8E64-4A17-B7D0-67285C16BE73}"/>
          </ac:spMkLst>
        </pc:spChg>
        <pc:spChg chg="add del">
          <ac:chgData name="Cullen Matilliano" userId="088fd00b-ef63-4a0f-9809-5d366d27103a" providerId="ADAL" clId="{E8BAE7B9-E619-4640-A0A4-9D2294105A9F}" dt="2019-09-16T03:57:17.122" v="1225" actId="26606"/>
          <ac:spMkLst>
            <pc:docMk/>
            <pc:sldMk cId="3837168447" sldId="274"/>
            <ac:spMk id="11" creationId="{2A0E4E09-FC02-4ADC-951A-3FFA90B6FE39}"/>
          </ac:spMkLst>
        </pc:spChg>
        <pc:spChg chg="add">
          <ac:chgData name="Cullen Matilliano" userId="088fd00b-ef63-4a0f-9809-5d366d27103a" providerId="ADAL" clId="{E8BAE7B9-E619-4640-A0A4-9D2294105A9F}" dt="2019-09-16T03:57:17.148" v="1226" actId="26606"/>
          <ac:spMkLst>
            <pc:docMk/>
            <pc:sldMk cId="3837168447" sldId="274"/>
            <ac:spMk id="15" creationId="{77DA6D33-2D62-458C-BF5D-DBF612FD557E}"/>
          </ac:spMkLst>
        </pc:spChg>
        <pc:spChg chg="add">
          <ac:chgData name="Cullen Matilliano" userId="088fd00b-ef63-4a0f-9809-5d366d27103a" providerId="ADAL" clId="{E8BAE7B9-E619-4640-A0A4-9D2294105A9F}" dt="2019-09-16T03:57:17.148" v="1226" actId="26606"/>
          <ac:spMkLst>
            <pc:docMk/>
            <pc:sldMk cId="3837168447" sldId="274"/>
            <ac:spMk id="16" creationId="{0BC9EFE1-D8CB-4668-9980-DB108327A794}"/>
          </ac:spMkLst>
        </pc:spChg>
        <pc:picChg chg="add del">
          <ac:chgData name="Cullen Matilliano" userId="088fd00b-ef63-4a0f-9809-5d366d27103a" providerId="ADAL" clId="{E8BAE7B9-E619-4640-A0A4-9D2294105A9F}" dt="2019-09-16T03:57:17.122" v="1225" actId="26606"/>
          <ac:picMkLst>
            <pc:docMk/>
            <pc:sldMk cId="3837168447" sldId="274"/>
            <ac:picMk id="7" creationId="{94D3D34C-F102-480C-9F7A-F3666355E481}"/>
          </ac:picMkLst>
        </pc:picChg>
        <pc:picChg chg="add del">
          <ac:chgData name="Cullen Matilliano" userId="088fd00b-ef63-4a0f-9809-5d366d27103a" providerId="ADAL" clId="{E8BAE7B9-E619-4640-A0A4-9D2294105A9F}" dt="2019-09-16T03:57:17.122" v="1225" actId="26606"/>
          <ac:picMkLst>
            <pc:docMk/>
            <pc:sldMk cId="3837168447" sldId="274"/>
            <ac:picMk id="13" creationId="{24F266AD-725B-4A9D-B448-4C000F95CB47}"/>
          </ac:picMkLst>
        </pc:picChg>
        <pc:picChg chg="add">
          <ac:chgData name="Cullen Matilliano" userId="088fd00b-ef63-4a0f-9809-5d366d27103a" providerId="ADAL" clId="{E8BAE7B9-E619-4640-A0A4-9D2294105A9F}" dt="2019-09-16T03:57:17.148" v="1226" actId="26606"/>
          <ac:picMkLst>
            <pc:docMk/>
            <pc:sldMk cId="3837168447" sldId="274"/>
            <ac:picMk id="17" creationId="{7CBAE1BD-B8E4-4029-8AA2-C77E4FED9864}"/>
          </ac:picMkLst>
        </pc:picChg>
        <pc:picChg chg="add">
          <ac:chgData name="Cullen Matilliano" userId="088fd00b-ef63-4a0f-9809-5d366d27103a" providerId="ADAL" clId="{E8BAE7B9-E619-4640-A0A4-9D2294105A9F}" dt="2019-09-16T03:57:17.148" v="1226" actId="26606"/>
          <ac:picMkLst>
            <pc:docMk/>
            <pc:sldMk cId="3837168447" sldId="274"/>
            <ac:picMk id="18" creationId="{05AD74FF-C425-4CE6-BC98-024C2DEEED9D}"/>
          </ac:picMkLst>
        </pc:picChg>
      </pc:sldChg>
    </pc:docChg>
  </pc:docChgLst>
  <pc:docChgLst>
    <pc:chgData name="Jered Donald Deal" userId="S::jdd356@nau.edu::c8a59f5e-b5c1-4383-865b-92c3ad0c5843" providerId="AD" clId="Web-{DFFA263F-9C58-4096-9EF0-B577A505084A}"/>
    <pc:docChg chg="addSld modSld sldOrd">
      <pc:chgData name="Jered Donald Deal" userId="S::jdd356@nau.edu::c8a59f5e-b5c1-4383-865b-92c3ad0c5843" providerId="AD" clId="Web-{DFFA263F-9C58-4096-9EF0-B577A505084A}" dt="2019-09-11T03:31:28.582" v="1620" actId="20577"/>
      <pc:docMkLst>
        <pc:docMk/>
      </pc:docMkLst>
      <pc:sldChg chg="modSp">
        <pc:chgData name="Jered Donald Deal" userId="S::jdd356@nau.edu::c8a59f5e-b5c1-4383-865b-92c3ad0c5843" providerId="AD" clId="Web-{DFFA263F-9C58-4096-9EF0-B577A505084A}" dt="2019-09-11T02:05:56.753" v="18" actId="20577"/>
        <pc:sldMkLst>
          <pc:docMk/>
          <pc:sldMk cId="109857222" sldId="256"/>
        </pc:sldMkLst>
        <pc:spChg chg="mod">
          <ac:chgData name="Jered Donald Deal" userId="S::jdd356@nau.edu::c8a59f5e-b5c1-4383-865b-92c3ad0c5843" providerId="AD" clId="Web-{DFFA263F-9C58-4096-9EF0-B577A505084A}" dt="2019-09-11T02:05:56.753" v="1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ord">
        <pc:chgData name="Jered Donald Deal" userId="S::jdd356@nau.edu::c8a59f5e-b5c1-4383-865b-92c3ad0c5843" providerId="AD" clId="Web-{DFFA263F-9C58-4096-9EF0-B577A505084A}" dt="2019-09-11T02:57:59.518" v="1432" actId="20577"/>
        <pc:sldMkLst>
          <pc:docMk/>
          <pc:sldMk cId="1156745851" sldId="258"/>
        </pc:sldMkLst>
        <pc:spChg chg="mod">
          <ac:chgData name="Jered Donald Deal" userId="S::jdd356@nau.edu::c8a59f5e-b5c1-4383-865b-92c3ad0c5843" providerId="AD" clId="Web-{DFFA263F-9C58-4096-9EF0-B577A505084A}" dt="2019-09-11T02:06:15.581" v="34" actId="20577"/>
          <ac:spMkLst>
            <pc:docMk/>
            <pc:sldMk cId="1156745851" sldId="258"/>
            <ac:spMk id="2" creationId="{76F8361C-21AF-42E7-B4FD-EFC848E57587}"/>
          </ac:spMkLst>
        </pc:spChg>
        <pc:spChg chg="mod">
          <ac:chgData name="Jered Donald Deal" userId="S::jdd356@nau.edu::c8a59f5e-b5c1-4383-865b-92c3ad0c5843" providerId="AD" clId="Web-{DFFA263F-9C58-4096-9EF0-B577A505084A}" dt="2019-09-11T02:47:35.071" v="1332" actId="20577"/>
          <ac:spMkLst>
            <pc:docMk/>
            <pc:sldMk cId="1156745851" sldId="258"/>
            <ac:spMk id="3" creationId="{9E26F537-70C7-4A65-9FED-A1CF52242BD1}"/>
          </ac:spMkLst>
        </pc:spChg>
        <pc:spChg chg="add mod">
          <ac:chgData name="Jered Donald Deal" userId="S::jdd356@nau.edu::c8a59f5e-b5c1-4383-865b-92c3ad0c5843" providerId="AD" clId="Web-{DFFA263F-9C58-4096-9EF0-B577A505084A}" dt="2019-09-11T02:57:52.752" v="1422" actId="20577"/>
          <ac:spMkLst>
            <pc:docMk/>
            <pc:sldMk cId="1156745851" sldId="258"/>
            <ac:spMk id="12" creationId="{5B1EEE3E-D55E-4C87-AB96-FFE1BBEADCD4}"/>
          </ac:spMkLst>
        </pc:spChg>
        <pc:spChg chg="add mod">
          <ac:chgData name="Jered Donald Deal" userId="S::jdd356@nau.edu::c8a59f5e-b5c1-4383-865b-92c3ad0c5843" providerId="AD" clId="Web-{DFFA263F-9C58-4096-9EF0-B577A505084A}" dt="2019-09-11T02:57:56.612" v="1427" actId="20577"/>
          <ac:spMkLst>
            <pc:docMk/>
            <pc:sldMk cId="1156745851" sldId="258"/>
            <ac:spMk id="13" creationId="{9837E7E9-7ED9-4C72-8AAD-04F77F304A94}"/>
          </ac:spMkLst>
        </pc:spChg>
        <pc:spChg chg="add mod">
          <ac:chgData name="Jered Donald Deal" userId="S::jdd356@nau.edu::c8a59f5e-b5c1-4383-865b-92c3ad0c5843" providerId="AD" clId="Web-{DFFA263F-9C58-4096-9EF0-B577A505084A}" dt="2019-09-11T02:57:59.518" v="1432" actId="20577"/>
          <ac:spMkLst>
            <pc:docMk/>
            <pc:sldMk cId="1156745851" sldId="258"/>
            <ac:spMk id="14" creationId="{F13C251F-7F23-4F83-BD55-6322868A28C8}"/>
          </ac:spMkLst>
        </pc:spChg>
        <pc:picChg chg="add mod modCrop">
          <ac:chgData name="Jered Donald Deal" userId="S::jdd356@nau.edu::c8a59f5e-b5c1-4383-865b-92c3ad0c5843" providerId="AD" clId="Web-{DFFA263F-9C58-4096-9EF0-B577A505084A}" dt="2019-09-11T02:46:40.400" v="1285" actId="1076"/>
          <ac:picMkLst>
            <pc:docMk/>
            <pc:sldMk cId="1156745851" sldId="258"/>
            <ac:picMk id="4" creationId="{11FE2E47-668C-4BCF-A4BA-7359C5C432C7}"/>
          </ac:picMkLst>
        </pc:picChg>
        <pc:picChg chg="add mod">
          <ac:chgData name="Jered Donald Deal" userId="S::jdd356@nau.edu::c8a59f5e-b5c1-4383-865b-92c3ad0c5843" providerId="AD" clId="Web-{DFFA263F-9C58-4096-9EF0-B577A505084A}" dt="2019-09-11T02:46:39.040" v="1284" actId="1076"/>
          <ac:picMkLst>
            <pc:docMk/>
            <pc:sldMk cId="1156745851" sldId="258"/>
            <ac:picMk id="6" creationId="{7BE781DD-6C9C-4E3F-9E65-E431A4E8907A}"/>
          </ac:picMkLst>
        </pc:picChg>
        <pc:picChg chg="add del mod">
          <ac:chgData name="Jered Donald Deal" userId="S::jdd356@nau.edu::c8a59f5e-b5c1-4383-865b-92c3ad0c5843" providerId="AD" clId="Web-{DFFA263F-9C58-4096-9EF0-B577A505084A}" dt="2019-09-11T02:33:05.174" v="523"/>
          <ac:picMkLst>
            <pc:docMk/>
            <pc:sldMk cId="1156745851" sldId="258"/>
            <ac:picMk id="8" creationId="{10E81C60-CAF0-44AD-A8B8-44B42B1044AC}"/>
          </ac:picMkLst>
        </pc:picChg>
        <pc:picChg chg="add mod modCrop">
          <ac:chgData name="Jered Donald Deal" userId="S::jdd356@nau.edu::c8a59f5e-b5c1-4383-865b-92c3ad0c5843" providerId="AD" clId="Web-{DFFA263F-9C58-4096-9EF0-B577A505084A}" dt="2019-09-11T02:50:00.117" v="1355"/>
          <ac:picMkLst>
            <pc:docMk/>
            <pc:sldMk cId="1156745851" sldId="258"/>
            <ac:picMk id="10" creationId="{28D116BC-FCAA-4EE4-8FD0-5BEDB61B0AC4}"/>
          </ac:picMkLst>
        </pc:picChg>
      </pc:sldChg>
      <pc:sldChg chg="modSp ord">
        <pc:chgData name="Jered Donald Deal" userId="S::jdd356@nau.edu::c8a59f5e-b5c1-4383-865b-92c3ad0c5843" providerId="AD" clId="Web-{DFFA263F-9C58-4096-9EF0-B577A505084A}" dt="2019-09-11T02:06:41.393" v="47" actId="20577"/>
        <pc:sldMkLst>
          <pc:docMk/>
          <pc:sldMk cId="1029601473" sldId="260"/>
        </pc:sldMkLst>
        <pc:spChg chg="mod">
          <ac:chgData name="Jered Donald Deal" userId="S::jdd356@nau.edu::c8a59f5e-b5c1-4383-865b-92c3ad0c5843" providerId="AD" clId="Web-{DFFA263F-9C58-4096-9EF0-B577A505084A}" dt="2019-09-11T02:06:41.393" v="47" actId="20577"/>
          <ac:spMkLst>
            <pc:docMk/>
            <pc:sldMk cId="1029601473" sldId="260"/>
            <ac:spMk id="2" creationId="{06A6701B-11F8-456C-AE2A-E5FDDA437D55}"/>
          </ac:spMkLst>
        </pc:spChg>
      </pc:sldChg>
      <pc:sldChg chg="modSp new">
        <pc:chgData name="Jered Donald Deal" userId="S::jdd356@nau.edu::c8a59f5e-b5c1-4383-865b-92c3ad0c5843" providerId="AD" clId="Web-{DFFA263F-9C58-4096-9EF0-B577A505084A}" dt="2019-09-11T03:31:28.582" v="1619" actId="20577"/>
        <pc:sldMkLst>
          <pc:docMk/>
          <pc:sldMk cId="3558299365" sldId="261"/>
        </pc:sldMkLst>
        <pc:spChg chg="mod">
          <ac:chgData name="Jered Donald Deal" userId="S::jdd356@nau.edu::c8a59f5e-b5c1-4383-865b-92c3ad0c5843" providerId="AD" clId="Web-{DFFA263F-9C58-4096-9EF0-B577A505084A}" dt="2019-09-11T02:06:55.283" v="75" actId="20577"/>
          <ac:spMkLst>
            <pc:docMk/>
            <pc:sldMk cId="3558299365" sldId="261"/>
            <ac:spMk id="2" creationId="{9B3152B7-9A29-46F3-A191-1B1DD945C6BF}"/>
          </ac:spMkLst>
        </pc:spChg>
        <pc:spChg chg="mod">
          <ac:chgData name="Jered Donald Deal" userId="S::jdd356@nau.edu::c8a59f5e-b5c1-4383-865b-92c3ad0c5843" providerId="AD" clId="Web-{DFFA263F-9C58-4096-9EF0-B577A505084A}" dt="2019-09-11T03:31:28.582" v="1619" actId="20577"/>
          <ac:spMkLst>
            <pc:docMk/>
            <pc:sldMk cId="3558299365" sldId="261"/>
            <ac:spMk id="3" creationId="{8A6212EE-070C-4C2D-B579-4E1442DF70C7}"/>
          </ac:spMkLst>
        </pc:spChg>
      </pc:sldChg>
      <pc:sldChg chg="modSp">
        <pc:chgData name="Jered Donald Deal" userId="S::jdd356@nau.edu::c8a59f5e-b5c1-4383-865b-92c3ad0c5843" providerId="AD" clId="Web-{DFFA263F-9C58-4096-9EF0-B577A505084A}" dt="2019-09-11T02:07:15.690" v="81" actId="20577"/>
        <pc:sldMkLst>
          <pc:docMk/>
          <pc:sldMk cId="247409961" sldId="262"/>
        </pc:sldMkLst>
        <pc:spChg chg="mod">
          <ac:chgData name="Jered Donald Deal" userId="S::jdd356@nau.edu::c8a59f5e-b5c1-4383-865b-92c3ad0c5843" providerId="AD" clId="Web-{DFFA263F-9C58-4096-9EF0-B577A505084A}" dt="2019-09-11T02:07:15.690" v="81" actId="20577"/>
          <ac:spMkLst>
            <pc:docMk/>
            <pc:sldMk cId="247409961" sldId="262"/>
            <ac:spMk id="2" creationId="{45EC3E59-80D6-4C39-9D85-B09D150D06F5}"/>
          </ac:spMkLst>
        </pc:spChg>
      </pc:sldChg>
      <pc:sldChg chg="modSp new">
        <pc:chgData name="Jered Donald Deal" userId="S::jdd356@nau.edu::c8a59f5e-b5c1-4383-865b-92c3ad0c5843" providerId="AD" clId="Web-{DFFA263F-9C58-4096-9EF0-B577A505084A}" dt="2019-09-11T02:07:17.815" v="90" actId="20577"/>
        <pc:sldMkLst>
          <pc:docMk/>
          <pc:sldMk cId="2335398548" sldId="263"/>
        </pc:sldMkLst>
        <pc:spChg chg="mod">
          <ac:chgData name="Jered Donald Deal" userId="S::jdd356@nau.edu::c8a59f5e-b5c1-4383-865b-92c3ad0c5843" providerId="AD" clId="Web-{DFFA263F-9C58-4096-9EF0-B577A505084A}" dt="2019-09-11T02:07:17.815" v="90" actId="20577"/>
          <ac:spMkLst>
            <pc:docMk/>
            <pc:sldMk cId="2335398548" sldId="263"/>
            <ac:spMk id="2" creationId="{8BF19C87-FA54-439A-9101-487870FA0DBE}"/>
          </ac:spMkLst>
        </pc:spChg>
      </pc:sldChg>
    </pc:docChg>
  </pc:docChgLst>
  <pc:docChgLst>
    <pc:chgData name="Ilenn C Johnson" userId="S::icj23@nau.edu::385b1b6f-f0b6-48b1-89cf-28c3453c2377" providerId="AD" clId="Web-{70C63030-3D96-4D81-9F97-DB522DAC21EB}"/>
    <pc:docChg chg="addSld modSld">
      <pc:chgData name="Ilenn C Johnson" userId="S::icj23@nau.edu::385b1b6f-f0b6-48b1-89cf-28c3453c2377" providerId="AD" clId="Web-{70C63030-3D96-4D81-9F97-DB522DAC21EB}" dt="2019-09-11T03:17:41.862" v="1354" actId="20577"/>
      <pc:docMkLst>
        <pc:docMk/>
      </pc:docMkLst>
      <pc:sldChg chg="modSp">
        <pc:chgData name="Ilenn C Johnson" userId="S::icj23@nau.edu::385b1b6f-f0b6-48b1-89cf-28c3453c2377" providerId="AD" clId="Web-{70C63030-3D96-4D81-9F97-DB522DAC21EB}" dt="2019-09-11T02:06:24.985" v="0" actId="20577"/>
        <pc:sldMkLst>
          <pc:docMk/>
          <pc:sldMk cId="109857222" sldId="256"/>
        </pc:sldMkLst>
        <pc:spChg chg="mod">
          <ac:chgData name="Ilenn C Johnson" userId="S::icj23@nau.edu::385b1b6f-f0b6-48b1-89cf-28c3453c2377" providerId="AD" clId="Web-{70C63030-3D96-4D81-9F97-DB522DAC21EB}" dt="2019-09-11T02:06:24.985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Ilenn C Johnson" userId="S::icj23@nau.edu::385b1b6f-f0b6-48b1-89cf-28c3453c2377" providerId="AD" clId="Web-{70C63030-3D96-4D81-9F97-DB522DAC21EB}" dt="2019-09-11T03:15:29.893" v="1323" actId="20577"/>
        <pc:sldMkLst>
          <pc:docMk/>
          <pc:sldMk cId="2046505173" sldId="259"/>
        </pc:sldMkLst>
        <pc:spChg chg="mod">
          <ac:chgData name="Ilenn C Johnson" userId="S::icj23@nau.edu::385b1b6f-f0b6-48b1-89cf-28c3453c2377" providerId="AD" clId="Web-{70C63030-3D96-4D81-9F97-DB522DAC21EB}" dt="2019-09-11T03:15:29.893" v="1323" actId="20577"/>
          <ac:spMkLst>
            <pc:docMk/>
            <pc:sldMk cId="2046505173" sldId="259"/>
            <ac:spMk id="3" creationId="{0F8C63B0-5858-43EC-A3AE-6D0E74EE824D}"/>
          </ac:spMkLst>
        </pc:spChg>
      </pc:sldChg>
      <pc:sldChg chg="addSp delSp modSp">
        <pc:chgData name="Ilenn C Johnson" userId="S::icj23@nau.edu::385b1b6f-f0b6-48b1-89cf-28c3453c2377" providerId="AD" clId="Web-{70C63030-3D96-4D81-9F97-DB522DAC21EB}" dt="2019-09-11T03:17:32.065" v="1344" actId="20577"/>
        <pc:sldMkLst>
          <pc:docMk/>
          <pc:sldMk cId="1029601473" sldId="260"/>
        </pc:sldMkLst>
        <pc:spChg chg="mod">
          <ac:chgData name="Ilenn C Johnson" userId="S::icj23@nau.edu::385b1b6f-f0b6-48b1-89cf-28c3453c2377" providerId="AD" clId="Web-{70C63030-3D96-4D81-9F97-DB522DAC21EB}" dt="2019-09-11T02:44:52.619" v="454" actId="20577"/>
          <ac:spMkLst>
            <pc:docMk/>
            <pc:sldMk cId="1029601473" sldId="260"/>
            <ac:spMk id="2" creationId="{06A6701B-11F8-456C-AE2A-E5FDDA437D55}"/>
          </ac:spMkLst>
        </pc:spChg>
        <pc:spChg chg="mod">
          <ac:chgData name="Ilenn C Johnson" userId="S::icj23@nau.edu::385b1b6f-f0b6-48b1-89cf-28c3453c2377" providerId="AD" clId="Web-{70C63030-3D96-4D81-9F97-DB522DAC21EB}" dt="2019-09-11T03:17:32.065" v="1344" actId="20577"/>
          <ac:spMkLst>
            <pc:docMk/>
            <pc:sldMk cId="1029601473" sldId="260"/>
            <ac:spMk id="3" creationId="{C6759063-3918-4E64-B170-94BED16C5D17}"/>
          </ac:spMkLst>
        </pc:spChg>
        <pc:picChg chg="add mod">
          <ac:chgData name="Ilenn C Johnson" userId="S::icj23@nau.edu::385b1b6f-f0b6-48b1-89cf-28c3453c2377" providerId="AD" clId="Web-{70C63030-3D96-4D81-9F97-DB522DAC21EB}" dt="2019-09-11T03:13:19.752" v="1244" actId="1076"/>
          <ac:picMkLst>
            <pc:docMk/>
            <pc:sldMk cId="1029601473" sldId="260"/>
            <ac:picMk id="4" creationId="{361D94EB-6FBA-41CF-A331-9AC19963D106}"/>
          </ac:picMkLst>
        </pc:picChg>
        <pc:picChg chg="add del mod">
          <ac:chgData name="Ilenn C Johnson" userId="S::icj23@nau.edu::385b1b6f-f0b6-48b1-89cf-28c3453c2377" providerId="AD" clId="Web-{70C63030-3D96-4D81-9F97-DB522DAC21EB}" dt="2019-09-11T02:34:19.117" v="174"/>
          <ac:picMkLst>
            <pc:docMk/>
            <pc:sldMk cId="1029601473" sldId="260"/>
            <ac:picMk id="6" creationId="{054C466F-DC29-4E84-993C-301996FEBD9C}"/>
          </ac:picMkLst>
        </pc:picChg>
      </pc:sldChg>
      <pc:sldChg chg="addSp delSp modSp new">
        <pc:chgData name="Ilenn C Johnson" userId="S::icj23@nau.edu::385b1b6f-f0b6-48b1-89cf-28c3453c2377" providerId="AD" clId="Web-{70C63030-3D96-4D81-9F97-DB522DAC21EB}" dt="2019-09-11T03:17:35.675" v="1347" actId="20577"/>
        <pc:sldMkLst>
          <pc:docMk/>
          <pc:sldMk cId="1946281033" sldId="265"/>
        </pc:sldMkLst>
        <pc:spChg chg="mod">
          <ac:chgData name="Ilenn C Johnson" userId="S::icj23@nau.edu::385b1b6f-f0b6-48b1-89cf-28c3453c2377" providerId="AD" clId="Web-{70C63030-3D96-4D81-9F97-DB522DAC21EB}" dt="2019-09-11T02:45:24.963" v="512" actId="20577"/>
          <ac:spMkLst>
            <pc:docMk/>
            <pc:sldMk cId="1946281033" sldId="265"/>
            <ac:spMk id="2" creationId="{8D9E1273-B1A5-4D27-A034-06A83133F8CE}"/>
          </ac:spMkLst>
        </pc:spChg>
        <pc:spChg chg="del">
          <ac:chgData name="Ilenn C Johnson" userId="S::icj23@nau.edu::385b1b6f-f0b6-48b1-89cf-28c3453c2377" providerId="AD" clId="Web-{70C63030-3D96-4D81-9F97-DB522DAC21EB}" dt="2019-09-11T02:53:54.856" v="655"/>
          <ac:spMkLst>
            <pc:docMk/>
            <pc:sldMk cId="1946281033" sldId="265"/>
            <ac:spMk id="3" creationId="{9AFCA214-4958-47E4-9B9A-CA7461325B08}"/>
          </ac:spMkLst>
        </pc:spChg>
        <pc:spChg chg="add mod">
          <ac:chgData name="Ilenn C Johnson" userId="S::icj23@nau.edu::385b1b6f-f0b6-48b1-89cf-28c3453c2377" providerId="AD" clId="Web-{70C63030-3D96-4D81-9F97-DB522DAC21EB}" dt="2019-09-11T03:17:35.675" v="1347" actId="20577"/>
          <ac:spMkLst>
            <pc:docMk/>
            <pc:sldMk cId="1946281033" sldId="265"/>
            <ac:spMk id="8" creationId="{553595CB-AFB1-45DB-9324-8A8CC7544716}"/>
          </ac:spMkLst>
        </pc:spChg>
        <pc:picChg chg="add mod ord">
          <ac:chgData name="Ilenn C Johnson" userId="S::icj23@nau.edu::385b1b6f-f0b6-48b1-89cf-28c3453c2377" providerId="AD" clId="Web-{70C63030-3D96-4D81-9F97-DB522DAC21EB}" dt="2019-09-11T03:13:14.783" v="1243" actId="1076"/>
          <ac:picMkLst>
            <pc:docMk/>
            <pc:sldMk cId="1946281033" sldId="265"/>
            <ac:picMk id="6" creationId="{A91A0A46-6B1F-425F-B39E-FF13CC6E77D0}"/>
          </ac:picMkLst>
        </pc:picChg>
      </pc:sldChg>
      <pc:sldChg chg="addSp modSp new">
        <pc:chgData name="Ilenn C Johnson" userId="S::icj23@nau.edu::385b1b6f-f0b6-48b1-89cf-28c3453c2377" providerId="AD" clId="Web-{70C63030-3D96-4D81-9F97-DB522DAC21EB}" dt="2019-09-11T03:17:39.534" v="1352" actId="20577"/>
        <pc:sldMkLst>
          <pc:docMk/>
          <pc:sldMk cId="3474135426" sldId="266"/>
        </pc:sldMkLst>
        <pc:spChg chg="mod">
          <ac:chgData name="Ilenn C Johnson" userId="S::icj23@nau.edu::385b1b6f-f0b6-48b1-89cf-28c3453c2377" providerId="AD" clId="Web-{70C63030-3D96-4D81-9F97-DB522DAC21EB}" dt="2019-09-11T03:01:03.202" v="888" actId="20577"/>
          <ac:spMkLst>
            <pc:docMk/>
            <pc:sldMk cId="3474135426" sldId="266"/>
            <ac:spMk id="2" creationId="{F6ED2162-8B89-49B0-AD40-0A4A09D6BF93}"/>
          </ac:spMkLst>
        </pc:spChg>
        <pc:spChg chg="mod">
          <ac:chgData name="Ilenn C Johnson" userId="S::icj23@nau.edu::385b1b6f-f0b6-48b1-89cf-28c3453c2377" providerId="AD" clId="Web-{70C63030-3D96-4D81-9F97-DB522DAC21EB}" dt="2019-09-11T03:17:39.534" v="1352" actId="20577"/>
          <ac:spMkLst>
            <pc:docMk/>
            <pc:sldMk cId="3474135426" sldId="266"/>
            <ac:spMk id="3" creationId="{8508934A-6A18-40D3-B3D4-7E22DB982979}"/>
          </ac:spMkLst>
        </pc:spChg>
        <pc:picChg chg="add mod">
          <ac:chgData name="Ilenn C Johnson" userId="S::icj23@nau.edu::385b1b6f-f0b6-48b1-89cf-28c3453c2377" providerId="AD" clId="Web-{70C63030-3D96-4D81-9F97-DB522DAC21EB}" dt="2019-09-11T03:13:10.377" v="1242" actId="1076"/>
          <ac:picMkLst>
            <pc:docMk/>
            <pc:sldMk cId="3474135426" sldId="266"/>
            <ac:picMk id="6" creationId="{BCE70638-AA0C-45D5-9BC6-D3D884C0F137}"/>
          </ac:picMkLst>
        </pc:picChg>
      </pc:sldChg>
    </pc:docChg>
  </pc:docChgLst>
  <pc:docChgLst>
    <pc:chgData name="Jered Donald Deal" userId="S::jdd356@nau.edu::c8a59f5e-b5c1-4383-865b-92c3ad0c5843" providerId="AD" clId="Web-{BBB83035-023E-46A7-BDF2-6A9EDE57BA6C}"/>
    <pc:docChg chg="modSld">
      <pc:chgData name="Jered Donald Deal" userId="S::jdd356@nau.edu::c8a59f5e-b5c1-4383-865b-92c3ad0c5843" providerId="AD" clId="Web-{BBB83035-023E-46A7-BDF2-6A9EDE57BA6C}" dt="2019-09-13T07:08:13.734" v="1086" actId="20577"/>
      <pc:docMkLst>
        <pc:docMk/>
      </pc:docMkLst>
      <pc:sldChg chg="modSp">
        <pc:chgData name="Jered Donald Deal" userId="S::jdd356@nau.edu::c8a59f5e-b5c1-4383-865b-92c3ad0c5843" providerId="AD" clId="Web-{BBB83035-023E-46A7-BDF2-6A9EDE57BA6C}" dt="2019-09-13T06:58:09.776" v="1058" actId="20577"/>
        <pc:sldMkLst>
          <pc:docMk/>
          <pc:sldMk cId="3558299365" sldId="261"/>
        </pc:sldMkLst>
        <pc:spChg chg="mod">
          <ac:chgData name="Jered Donald Deal" userId="S::jdd356@nau.edu::c8a59f5e-b5c1-4383-865b-92c3ad0c5843" providerId="AD" clId="Web-{BBB83035-023E-46A7-BDF2-6A9EDE57BA6C}" dt="2019-09-13T06:58:09.776" v="1058" actId="20577"/>
          <ac:spMkLst>
            <pc:docMk/>
            <pc:sldMk cId="3558299365" sldId="261"/>
            <ac:spMk id="3" creationId="{8A6212EE-070C-4C2D-B579-4E1442DF70C7}"/>
          </ac:spMkLst>
        </pc:spChg>
      </pc:sldChg>
      <pc:sldChg chg="modSp">
        <pc:chgData name="Jered Donald Deal" userId="S::jdd356@nau.edu::c8a59f5e-b5c1-4383-865b-92c3ad0c5843" providerId="AD" clId="Web-{BBB83035-023E-46A7-BDF2-6A9EDE57BA6C}" dt="2019-09-13T06:26:17.923" v="1054" actId="20577"/>
        <pc:sldMkLst>
          <pc:docMk/>
          <pc:sldMk cId="2335398548" sldId="263"/>
        </pc:sldMkLst>
        <pc:spChg chg="mod">
          <ac:chgData name="Jered Donald Deal" userId="S::jdd356@nau.edu::c8a59f5e-b5c1-4383-865b-92c3ad0c5843" providerId="AD" clId="Web-{BBB83035-023E-46A7-BDF2-6A9EDE57BA6C}" dt="2019-09-13T06:26:17.923" v="1054" actId="20577"/>
          <ac:spMkLst>
            <pc:docMk/>
            <pc:sldMk cId="2335398548" sldId="263"/>
            <ac:spMk id="3" creationId="{379B35C5-7984-4A27-ACAF-860971C4310F}"/>
          </ac:spMkLst>
        </pc:spChg>
      </pc:sldChg>
      <pc:sldChg chg="modSp">
        <pc:chgData name="Jered Donald Deal" userId="S::jdd356@nau.edu::c8a59f5e-b5c1-4383-865b-92c3ad0c5843" providerId="AD" clId="Web-{BBB83035-023E-46A7-BDF2-6A9EDE57BA6C}" dt="2019-09-13T07:08:11.624" v="1084" actId="20577"/>
        <pc:sldMkLst>
          <pc:docMk/>
          <pc:sldMk cId="3255558959" sldId="267"/>
        </pc:sldMkLst>
        <pc:spChg chg="mod">
          <ac:chgData name="Jered Donald Deal" userId="S::jdd356@nau.edu::c8a59f5e-b5c1-4383-865b-92c3ad0c5843" providerId="AD" clId="Web-{BBB83035-023E-46A7-BDF2-6A9EDE57BA6C}" dt="2019-09-13T07:08:11.624" v="1084" actId="20577"/>
          <ac:spMkLst>
            <pc:docMk/>
            <pc:sldMk cId="3255558959" sldId="267"/>
            <ac:spMk id="3" creationId="{8C3130AF-8043-4D51-B50B-DDF3C6CCC0A0}"/>
          </ac:spMkLst>
        </pc:spChg>
      </pc:sldChg>
    </pc:docChg>
  </pc:docChgLst>
  <pc:docChgLst>
    <pc:chgData name="Ilenn C Johnson" userId="S::icj23@nau.edu::385b1b6f-f0b6-48b1-89cf-28c3453c2377" providerId="AD" clId="Web-{55376C6C-C7A2-742E-735D-04DECBBF42A0}"/>
    <pc:docChg chg="modSld">
      <pc:chgData name="Ilenn C Johnson" userId="S::icj23@nau.edu::385b1b6f-f0b6-48b1-89cf-28c3453c2377" providerId="AD" clId="Web-{55376C6C-C7A2-742E-735D-04DECBBF42A0}" dt="2019-09-11T03:25:28.927" v="114" actId="20577"/>
      <pc:docMkLst>
        <pc:docMk/>
      </pc:docMkLst>
      <pc:sldChg chg="modSp">
        <pc:chgData name="Ilenn C Johnson" userId="S::icj23@nau.edu::385b1b6f-f0b6-48b1-89cf-28c3453c2377" providerId="AD" clId="Web-{55376C6C-C7A2-742E-735D-04DECBBF42A0}" dt="2019-09-11T03:23:10.551" v="112" actId="20577"/>
        <pc:sldMkLst>
          <pc:docMk/>
          <pc:sldMk cId="3558299365" sldId="261"/>
        </pc:sldMkLst>
        <pc:spChg chg="mod">
          <ac:chgData name="Ilenn C Johnson" userId="S::icj23@nau.edu::385b1b6f-f0b6-48b1-89cf-28c3453c2377" providerId="AD" clId="Web-{55376C6C-C7A2-742E-735D-04DECBBF42A0}" dt="2019-09-11T03:23:10.551" v="112" actId="20577"/>
          <ac:spMkLst>
            <pc:docMk/>
            <pc:sldMk cId="3558299365" sldId="261"/>
            <ac:spMk id="3" creationId="{8A6212EE-070C-4C2D-B579-4E1442DF70C7}"/>
          </ac:spMkLst>
        </pc:spChg>
      </pc:sldChg>
    </pc:docChg>
  </pc:docChgLst>
  <pc:docChgLst>
    <pc:chgData name="Cullen Matilliano" userId="S::cdm378@nau.edu::088fd00b-ef63-4a0f-9809-5d366d27103a" providerId="AD" clId="Web-{69ABC148-81E0-4BD8-968C-97905EB13132}"/>
    <pc:docChg chg="modSld">
      <pc:chgData name="Cullen Matilliano" userId="S::cdm378@nau.edu::088fd00b-ef63-4a0f-9809-5d366d27103a" providerId="AD" clId="Web-{69ABC148-81E0-4BD8-968C-97905EB13132}" dt="2019-09-11T03:30:49.386" v="131" actId="20577"/>
      <pc:docMkLst>
        <pc:docMk/>
      </pc:docMkLst>
      <pc:sldChg chg="modSp">
        <pc:chgData name="Cullen Matilliano" userId="S::cdm378@nau.edu::088fd00b-ef63-4a0f-9809-5d366d27103a" providerId="AD" clId="Web-{69ABC148-81E0-4BD8-968C-97905EB13132}" dt="2019-09-11T03:18:39.241" v="2" actId="14100"/>
        <pc:sldMkLst>
          <pc:docMk/>
          <pc:sldMk cId="109857222" sldId="256"/>
        </pc:sldMkLst>
        <pc:spChg chg="mod">
          <ac:chgData name="Cullen Matilliano" userId="S::cdm378@nau.edu::088fd00b-ef63-4a0f-9809-5d366d27103a" providerId="AD" clId="Web-{69ABC148-81E0-4BD8-968C-97905EB13132}" dt="2019-09-11T03:18:33.710" v="0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ullen Matilliano" userId="S::cdm378@nau.edu::088fd00b-ef63-4a0f-9809-5d366d27103a" providerId="AD" clId="Web-{69ABC148-81E0-4BD8-968C-97905EB13132}" dt="2019-09-11T03:18:39.241" v="2" actId="14100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Cullen Matilliano" userId="S::cdm378@nau.edu::088fd00b-ef63-4a0f-9809-5d366d27103a" providerId="AD" clId="Web-{69ABC148-81E0-4BD8-968C-97905EB13132}" dt="2019-09-11T03:29:19.853" v="129" actId="20577"/>
        <pc:sldMkLst>
          <pc:docMk/>
          <pc:sldMk cId="3558299365" sldId="261"/>
        </pc:sldMkLst>
        <pc:spChg chg="mod">
          <ac:chgData name="Cullen Matilliano" userId="S::cdm378@nau.edu::088fd00b-ef63-4a0f-9809-5d366d27103a" providerId="AD" clId="Web-{69ABC148-81E0-4BD8-968C-97905EB13132}" dt="2019-09-11T03:29:19.853" v="129" actId="20577"/>
          <ac:spMkLst>
            <pc:docMk/>
            <pc:sldMk cId="3558299365" sldId="261"/>
            <ac:spMk id="3" creationId="{8A6212EE-070C-4C2D-B579-4E1442DF70C7}"/>
          </ac:spMkLst>
        </pc:spChg>
      </pc:sldChg>
    </pc:docChg>
  </pc:docChgLst>
  <pc:docChgLst>
    <pc:chgData name="Jered Donald Deal" userId="S::jdd356@nau.edu::c8a59f5e-b5c1-4383-865b-92c3ad0c5843" providerId="AD" clId="Web-{CC35D66F-6D92-4308-8AB5-80E4214192E1}"/>
    <pc:docChg chg="modSld">
      <pc:chgData name="Jered Donald Deal" userId="S::jdd356@nau.edu::c8a59f5e-b5c1-4383-865b-92c3ad0c5843" providerId="AD" clId="Web-{CC35D66F-6D92-4308-8AB5-80E4214192E1}" dt="2019-09-16T19:02:15.184" v="49" actId="20577"/>
      <pc:docMkLst>
        <pc:docMk/>
      </pc:docMkLst>
      <pc:sldChg chg="modSp">
        <pc:chgData name="Jered Donald Deal" userId="S::jdd356@nau.edu::c8a59f5e-b5c1-4383-865b-92c3ad0c5843" providerId="AD" clId="Web-{CC35D66F-6D92-4308-8AB5-80E4214192E1}" dt="2019-09-16T19:02:15.184" v="48" actId="20577"/>
        <pc:sldMkLst>
          <pc:docMk/>
          <pc:sldMk cId="2335398548" sldId="263"/>
        </pc:sldMkLst>
        <pc:spChg chg="mod">
          <ac:chgData name="Jered Donald Deal" userId="S::jdd356@nau.edu::c8a59f5e-b5c1-4383-865b-92c3ad0c5843" providerId="AD" clId="Web-{CC35D66F-6D92-4308-8AB5-80E4214192E1}" dt="2019-09-16T19:02:15.184" v="48" actId="20577"/>
          <ac:spMkLst>
            <pc:docMk/>
            <pc:sldMk cId="2335398548" sldId="263"/>
            <ac:spMk id="3" creationId="{379B35C5-7984-4A27-ACAF-860971C4310F}"/>
          </ac:spMkLst>
        </pc:spChg>
      </pc:sldChg>
    </pc:docChg>
  </pc:docChgLst>
  <pc:docChgLst>
    <pc:chgData name="Ilenn C Johnson" userId="S::icj23@nau.edu::385b1b6f-f0b6-48b1-89cf-28c3453c2377" providerId="AD" clId="Web-{76BA919E-3579-EE89-5A79-644EFDC2DDA1}"/>
    <pc:docChg chg="modSld">
      <pc:chgData name="Ilenn C Johnson" userId="S::icj23@nau.edu::385b1b6f-f0b6-48b1-89cf-28c3453c2377" providerId="AD" clId="Web-{76BA919E-3579-EE89-5A79-644EFDC2DDA1}" dt="2019-09-16T04:02:45.511" v="5" actId="20577"/>
      <pc:docMkLst>
        <pc:docMk/>
      </pc:docMkLst>
      <pc:sldChg chg="modSp">
        <pc:chgData name="Ilenn C Johnson" userId="S::icj23@nau.edu::385b1b6f-f0b6-48b1-89cf-28c3453c2377" providerId="AD" clId="Web-{76BA919E-3579-EE89-5A79-644EFDC2DDA1}" dt="2019-09-16T04:02:45.511" v="5" actId="20577"/>
        <pc:sldMkLst>
          <pc:docMk/>
          <pc:sldMk cId="3255558959" sldId="267"/>
        </pc:sldMkLst>
        <pc:spChg chg="mod">
          <ac:chgData name="Ilenn C Johnson" userId="S::icj23@nau.edu::385b1b6f-f0b6-48b1-89cf-28c3453c2377" providerId="AD" clId="Web-{76BA919E-3579-EE89-5A79-644EFDC2DDA1}" dt="2019-09-16T04:02:45.511" v="5" actId="20577"/>
          <ac:spMkLst>
            <pc:docMk/>
            <pc:sldMk cId="3255558959" sldId="267"/>
            <ac:spMk id="3" creationId="{8C3130AF-8043-4D51-B50B-DDF3C6CCC0A0}"/>
          </ac:spMkLst>
        </pc:spChg>
      </pc:sldChg>
    </pc:docChg>
  </pc:docChgLst>
  <pc:docChgLst>
    <pc:chgData name="John Alden Selee" userId="S::jas2228@nau.edu::c6f4cb3c-b065-405e-b7ea-efa0f8206fe8" providerId="AD" clId="Web-{67A470A1-94FF-4B8C-9216-169BCD9313BA}"/>
    <pc:docChg chg="addSld delSld modSld sldOrd">
      <pc:chgData name="John Alden Selee" userId="S::jas2228@nau.edu::c6f4cb3c-b065-405e-b7ea-efa0f8206fe8" providerId="AD" clId="Web-{67A470A1-94FF-4B8C-9216-169BCD9313BA}" dt="2019-09-15T17:49:49.141" v="1121" actId="1076"/>
      <pc:docMkLst>
        <pc:docMk/>
      </pc:docMkLst>
      <pc:sldChg chg="modSp new del ord">
        <pc:chgData name="John Alden Selee" userId="S::jas2228@nau.edu::c6f4cb3c-b065-405e-b7ea-efa0f8206fe8" providerId="AD" clId="Web-{67A470A1-94FF-4B8C-9216-169BCD9313BA}" dt="2019-09-15T17:32:52.402" v="1107"/>
        <pc:sldMkLst>
          <pc:docMk/>
          <pc:sldMk cId="1082618225" sldId="272"/>
        </pc:sldMkLst>
        <pc:spChg chg="mod">
          <ac:chgData name="John Alden Selee" userId="S::jas2228@nau.edu::c6f4cb3c-b065-405e-b7ea-efa0f8206fe8" providerId="AD" clId="Web-{67A470A1-94FF-4B8C-9216-169BCD9313BA}" dt="2019-09-15T17:28:20.542" v="1019" actId="20577"/>
          <ac:spMkLst>
            <pc:docMk/>
            <pc:sldMk cId="1082618225" sldId="272"/>
            <ac:spMk id="2" creationId="{391A0D70-377D-45AA-A6A8-B71165F73697}"/>
          </ac:spMkLst>
        </pc:spChg>
        <pc:spChg chg="mod">
          <ac:chgData name="John Alden Selee" userId="S::jas2228@nau.edu::c6f4cb3c-b065-405e-b7ea-efa0f8206fe8" providerId="AD" clId="Web-{67A470A1-94FF-4B8C-9216-169BCD9313BA}" dt="2019-09-15T17:32:17.902" v="1105" actId="20577"/>
          <ac:spMkLst>
            <pc:docMk/>
            <pc:sldMk cId="1082618225" sldId="272"/>
            <ac:spMk id="3" creationId="{5D2D3EC4-1015-4EC2-B00A-B410F557AC68}"/>
          </ac:spMkLst>
        </pc:spChg>
      </pc:sldChg>
      <pc:sldChg chg="addSp modSp new">
        <pc:chgData name="John Alden Selee" userId="S::jas2228@nau.edu::c6f4cb3c-b065-405e-b7ea-efa0f8206fe8" providerId="AD" clId="Web-{67A470A1-94FF-4B8C-9216-169BCD9313BA}" dt="2019-09-15T17:41:56.061" v="1116" actId="14100"/>
        <pc:sldMkLst>
          <pc:docMk/>
          <pc:sldMk cId="3283144633" sldId="272"/>
        </pc:sldMkLst>
        <pc:picChg chg="add mod">
          <ac:chgData name="John Alden Selee" userId="S::jas2228@nau.edu::c6f4cb3c-b065-405e-b7ea-efa0f8206fe8" providerId="AD" clId="Web-{67A470A1-94FF-4B8C-9216-169BCD9313BA}" dt="2019-09-15T17:41:56.061" v="1116" actId="14100"/>
          <ac:picMkLst>
            <pc:docMk/>
            <pc:sldMk cId="3283144633" sldId="272"/>
            <ac:picMk id="4" creationId="{08E639C3-CDF7-448B-93BB-90546986288D}"/>
          </ac:picMkLst>
        </pc:picChg>
      </pc:sldChg>
      <pc:sldChg chg="addSp modSp new">
        <pc:chgData name="John Alden Selee" userId="S::jas2228@nau.edu::c6f4cb3c-b065-405e-b7ea-efa0f8206fe8" providerId="AD" clId="Web-{67A470A1-94FF-4B8C-9216-169BCD9313BA}" dt="2019-09-15T17:49:49.141" v="1121" actId="1076"/>
        <pc:sldMkLst>
          <pc:docMk/>
          <pc:sldMk cId="160405666" sldId="273"/>
        </pc:sldMkLst>
        <pc:picChg chg="add mod">
          <ac:chgData name="John Alden Selee" userId="S::jas2228@nau.edu::c6f4cb3c-b065-405e-b7ea-efa0f8206fe8" providerId="AD" clId="Web-{67A470A1-94FF-4B8C-9216-169BCD9313BA}" dt="2019-09-15T17:49:49.141" v="1121" actId="1076"/>
          <ac:picMkLst>
            <pc:docMk/>
            <pc:sldMk cId="160405666" sldId="273"/>
            <ac:picMk id="4" creationId="{25004029-AD98-4392-8D44-4BF23606705D}"/>
          </ac:picMkLst>
        </pc:picChg>
      </pc:sldChg>
    </pc:docChg>
  </pc:docChgLst>
  <pc:docChgLst>
    <pc:chgData name="Cullen Matilliano" userId="088fd00b-ef63-4a0f-9809-5d366d27103a" providerId="ADAL" clId="{2EA3079A-72B4-4A04-BBB2-92143A75B494}"/>
    <pc:docChg chg="modSld">
      <pc:chgData name="Cullen Matilliano" userId="088fd00b-ef63-4a0f-9809-5d366d27103a" providerId="ADAL" clId="{2EA3079A-72B4-4A04-BBB2-92143A75B494}" dt="2019-09-11T02:57:45.086" v="256" actId="20577"/>
      <pc:docMkLst>
        <pc:docMk/>
      </pc:docMkLst>
      <pc:sldChg chg="modSp">
        <pc:chgData name="Cullen Matilliano" userId="088fd00b-ef63-4a0f-9809-5d366d27103a" providerId="ADAL" clId="{2EA3079A-72B4-4A04-BBB2-92143A75B494}" dt="2019-09-11T02:57:17.285" v="250" actId="1076"/>
        <pc:sldMkLst>
          <pc:docMk/>
          <pc:sldMk cId="1156745851" sldId="258"/>
        </pc:sldMkLst>
        <pc:spChg chg="mod">
          <ac:chgData name="Cullen Matilliano" userId="088fd00b-ef63-4a0f-9809-5d366d27103a" providerId="ADAL" clId="{2EA3079A-72B4-4A04-BBB2-92143A75B494}" dt="2019-09-11T02:54:51.659" v="166" actId="20577"/>
          <ac:spMkLst>
            <pc:docMk/>
            <pc:sldMk cId="1156745851" sldId="258"/>
            <ac:spMk id="12" creationId="{5B1EEE3E-D55E-4C87-AB96-FFE1BBEADCD4}"/>
          </ac:spMkLst>
        </pc:spChg>
        <pc:spChg chg="mod">
          <ac:chgData name="Cullen Matilliano" userId="088fd00b-ef63-4a0f-9809-5d366d27103a" providerId="ADAL" clId="{2EA3079A-72B4-4A04-BBB2-92143A75B494}" dt="2019-09-11T02:56:42.269" v="203" actId="20577"/>
          <ac:spMkLst>
            <pc:docMk/>
            <pc:sldMk cId="1156745851" sldId="258"/>
            <ac:spMk id="13" creationId="{9837E7E9-7ED9-4C72-8AAD-04F77F304A94}"/>
          </ac:spMkLst>
        </pc:spChg>
        <pc:spChg chg="mod">
          <ac:chgData name="Cullen Matilliano" userId="088fd00b-ef63-4a0f-9809-5d366d27103a" providerId="ADAL" clId="{2EA3079A-72B4-4A04-BBB2-92143A75B494}" dt="2019-09-11T02:57:17.285" v="250" actId="1076"/>
          <ac:spMkLst>
            <pc:docMk/>
            <pc:sldMk cId="1156745851" sldId="258"/>
            <ac:spMk id="14" creationId="{F13C251F-7F23-4F83-BD55-6322868A28C8}"/>
          </ac:spMkLst>
        </pc:spChg>
        <pc:picChg chg="mod">
          <ac:chgData name="Cullen Matilliano" userId="088fd00b-ef63-4a0f-9809-5d366d27103a" providerId="ADAL" clId="{2EA3079A-72B4-4A04-BBB2-92143A75B494}" dt="2019-09-11T02:31:47.662" v="0" actId="14100"/>
          <ac:picMkLst>
            <pc:docMk/>
            <pc:sldMk cId="1156745851" sldId="258"/>
            <ac:picMk id="4" creationId="{11FE2E47-668C-4BCF-A4BA-7359C5C432C7}"/>
          </ac:picMkLst>
        </pc:picChg>
        <pc:picChg chg="mod">
          <ac:chgData name="Cullen Matilliano" userId="088fd00b-ef63-4a0f-9809-5d366d27103a" providerId="ADAL" clId="{2EA3079A-72B4-4A04-BBB2-92143A75B494}" dt="2019-09-11T02:32:04.820" v="4" actId="1076"/>
          <ac:picMkLst>
            <pc:docMk/>
            <pc:sldMk cId="1156745851" sldId="258"/>
            <ac:picMk id="8" creationId="{10E81C60-CAF0-44AD-A8B8-44B42B1044AC}"/>
          </ac:picMkLst>
        </pc:picChg>
      </pc:sldChg>
      <pc:sldChg chg="modSp">
        <pc:chgData name="Cullen Matilliano" userId="088fd00b-ef63-4a0f-9809-5d366d27103a" providerId="ADAL" clId="{2EA3079A-72B4-4A04-BBB2-92143A75B494}" dt="2019-09-11T02:57:45.086" v="256" actId="20577"/>
        <pc:sldMkLst>
          <pc:docMk/>
          <pc:sldMk cId="1029601473" sldId="260"/>
        </pc:sldMkLst>
        <pc:spChg chg="mod">
          <ac:chgData name="Cullen Matilliano" userId="088fd00b-ef63-4a0f-9809-5d366d27103a" providerId="ADAL" clId="{2EA3079A-72B4-4A04-BBB2-92143A75B494}" dt="2019-09-11T02:57:45.086" v="256" actId="20577"/>
          <ac:spMkLst>
            <pc:docMk/>
            <pc:sldMk cId="1029601473" sldId="260"/>
            <ac:spMk id="3" creationId="{C6759063-3918-4E64-B170-94BED16C5D17}"/>
          </ac:spMkLst>
        </pc:spChg>
      </pc:sldChg>
      <pc:sldChg chg="addSp modSp">
        <pc:chgData name="Cullen Matilliano" userId="088fd00b-ef63-4a0f-9809-5d366d27103a" providerId="ADAL" clId="{2EA3079A-72B4-4A04-BBB2-92143A75B494}" dt="2019-09-11T02:49:19.308" v="104" actId="1076"/>
        <pc:sldMkLst>
          <pc:docMk/>
          <pc:sldMk cId="2661473977" sldId="264"/>
        </pc:sldMkLst>
        <pc:spChg chg="add mod">
          <ac:chgData name="Cullen Matilliano" userId="088fd00b-ef63-4a0f-9809-5d366d27103a" providerId="ADAL" clId="{2EA3079A-72B4-4A04-BBB2-92143A75B494}" dt="2019-09-11T02:49:19.308" v="104" actId="1076"/>
          <ac:spMkLst>
            <pc:docMk/>
            <pc:sldMk cId="2661473977" sldId="264"/>
            <ac:spMk id="7" creationId="{ACDC8081-A1AA-4AD7-B15D-266747472FF4}"/>
          </ac:spMkLst>
        </pc:spChg>
        <pc:picChg chg="mod">
          <ac:chgData name="Cullen Matilliano" userId="088fd00b-ef63-4a0f-9809-5d366d27103a" providerId="ADAL" clId="{2EA3079A-72B4-4A04-BBB2-92143A75B494}" dt="2019-09-11T02:38:58.567" v="63" actId="962"/>
          <ac:picMkLst>
            <pc:docMk/>
            <pc:sldMk cId="2661473977" sldId="264"/>
            <ac:picMk id="4" creationId="{CC5DCCA6-7EDD-44E7-B987-B116400AF848}"/>
          </ac:picMkLst>
        </pc:picChg>
      </pc:sldChg>
    </pc:docChg>
  </pc:docChgLst>
  <pc:docChgLst>
    <pc:chgData name="John Alden Selee" userId="S::jas2228@nau.edu::c6f4cb3c-b065-405e-b7ea-efa0f8206fe8" providerId="AD" clId="Web-{918F0C00-3BF1-48F5-92F6-565A46D6672C}"/>
    <pc:docChg chg="modSld">
      <pc:chgData name="John Alden Selee" userId="S::jas2228@nau.edu::c6f4cb3c-b065-405e-b7ea-efa0f8206fe8" providerId="AD" clId="Web-{918F0C00-3BF1-48F5-92F6-565A46D6672C}" dt="2019-09-15T16:43:53.035" v="38" actId="20577"/>
      <pc:docMkLst>
        <pc:docMk/>
      </pc:docMkLst>
      <pc:sldChg chg="modSp">
        <pc:chgData name="John Alden Selee" userId="S::jas2228@nau.edu::c6f4cb3c-b065-405e-b7ea-efa0f8206fe8" providerId="AD" clId="Web-{918F0C00-3BF1-48F5-92F6-565A46D6672C}" dt="2019-09-15T16:43:16.629" v="29" actId="20577"/>
        <pc:sldMkLst>
          <pc:docMk/>
          <pc:sldMk cId="3558299365" sldId="261"/>
        </pc:sldMkLst>
        <pc:spChg chg="mod">
          <ac:chgData name="John Alden Selee" userId="S::jas2228@nau.edu::c6f4cb3c-b065-405e-b7ea-efa0f8206fe8" providerId="AD" clId="Web-{918F0C00-3BF1-48F5-92F6-565A46D6672C}" dt="2019-09-15T16:43:16.629" v="29" actId="20577"/>
          <ac:spMkLst>
            <pc:docMk/>
            <pc:sldMk cId="3558299365" sldId="261"/>
            <ac:spMk id="3" creationId="{8A6212EE-070C-4C2D-B579-4E1442DF70C7}"/>
          </ac:spMkLst>
        </pc:spChg>
      </pc:sldChg>
      <pc:sldChg chg="modSp">
        <pc:chgData name="John Alden Selee" userId="S::jas2228@nau.edu::c6f4cb3c-b065-405e-b7ea-efa0f8206fe8" providerId="AD" clId="Web-{918F0C00-3BF1-48F5-92F6-565A46D6672C}" dt="2019-09-15T16:43:53.020" v="37" actId="20577"/>
        <pc:sldMkLst>
          <pc:docMk/>
          <pc:sldMk cId="3255558959" sldId="267"/>
        </pc:sldMkLst>
        <pc:spChg chg="mod">
          <ac:chgData name="John Alden Selee" userId="S::jas2228@nau.edu::c6f4cb3c-b065-405e-b7ea-efa0f8206fe8" providerId="AD" clId="Web-{918F0C00-3BF1-48F5-92F6-565A46D6672C}" dt="2019-09-15T16:43:53.020" v="37" actId="20577"/>
          <ac:spMkLst>
            <pc:docMk/>
            <pc:sldMk cId="3255558959" sldId="267"/>
            <ac:spMk id="3" creationId="{8C3130AF-8043-4D51-B50B-DDF3C6CCC0A0}"/>
          </ac:spMkLst>
        </pc:spChg>
      </pc:sldChg>
    </pc:docChg>
  </pc:docChgLst>
  <pc:docChgLst>
    <pc:chgData name="Cullen Matilliano" userId="S::cdm378@nau.edu::088fd00b-ef63-4a0f-9809-5d366d27103a" providerId="AD" clId="Web-{AB88847D-D5F9-4790-9272-958017E19C2A}"/>
    <pc:docChg chg="addSld modSld">
      <pc:chgData name="Cullen Matilliano" userId="S::cdm378@nau.edu::088fd00b-ef63-4a0f-9809-5d366d27103a" providerId="AD" clId="Web-{AB88847D-D5F9-4790-9272-958017E19C2A}" dt="2019-09-11T02:21:25.622" v="179" actId="20577"/>
      <pc:docMkLst>
        <pc:docMk/>
      </pc:docMkLst>
      <pc:sldChg chg="modSp">
        <pc:chgData name="Cullen Matilliano" userId="S::cdm378@nau.edu::088fd00b-ef63-4a0f-9809-5d366d27103a" providerId="AD" clId="Web-{AB88847D-D5F9-4790-9272-958017E19C2A}" dt="2019-09-11T02:21:25.606" v="178" actId="20577"/>
        <pc:sldMkLst>
          <pc:docMk/>
          <pc:sldMk cId="109857222" sldId="256"/>
        </pc:sldMkLst>
        <pc:spChg chg="mod">
          <ac:chgData name="Cullen Matilliano" userId="S::cdm378@nau.edu::088fd00b-ef63-4a0f-9809-5d366d27103a" providerId="AD" clId="Web-{AB88847D-D5F9-4790-9272-958017E19C2A}" dt="2019-09-11T02:21:25.606" v="17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Cullen Matilliano" userId="S::cdm378@nau.edu::088fd00b-ef63-4a0f-9809-5d366d27103a" providerId="AD" clId="Web-{AB88847D-D5F9-4790-9272-958017E19C2A}" dt="2019-09-11T02:06:06.025" v="21" actId="20577"/>
        <pc:sldMkLst>
          <pc:docMk/>
          <pc:sldMk cId="3335853422" sldId="257"/>
        </pc:sldMkLst>
        <pc:spChg chg="mod">
          <ac:chgData name="Cullen Matilliano" userId="S::cdm378@nau.edu::088fd00b-ef63-4a0f-9809-5d366d27103a" providerId="AD" clId="Web-{AB88847D-D5F9-4790-9272-958017E19C2A}" dt="2019-09-11T02:06:06.025" v="21" actId="20577"/>
          <ac:spMkLst>
            <pc:docMk/>
            <pc:sldMk cId="3335853422" sldId="257"/>
            <ac:spMk id="2" creationId="{DD8E01A0-8BDA-44ED-A304-8EF274BFBE82}"/>
          </ac:spMkLst>
        </pc:spChg>
      </pc:sldChg>
      <pc:sldChg chg="modSp new">
        <pc:chgData name="Cullen Matilliano" userId="S::cdm378@nau.edu::088fd00b-ef63-4a0f-9809-5d366d27103a" providerId="AD" clId="Web-{AB88847D-D5F9-4790-9272-958017E19C2A}" dt="2019-09-11T02:06:42.744" v="45" actId="20577"/>
        <pc:sldMkLst>
          <pc:docMk/>
          <pc:sldMk cId="2046505173" sldId="259"/>
        </pc:sldMkLst>
        <pc:spChg chg="mod">
          <ac:chgData name="Cullen Matilliano" userId="S::cdm378@nau.edu::088fd00b-ef63-4a0f-9809-5d366d27103a" providerId="AD" clId="Web-{AB88847D-D5F9-4790-9272-958017E19C2A}" dt="2019-09-11T02:06:42.744" v="45" actId="20577"/>
          <ac:spMkLst>
            <pc:docMk/>
            <pc:sldMk cId="2046505173" sldId="259"/>
            <ac:spMk id="2" creationId="{AA4243D9-02CE-445F-B604-E068F7865770}"/>
          </ac:spMkLst>
        </pc:spChg>
      </pc:sldChg>
      <pc:sldChg chg="modSp new">
        <pc:chgData name="Cullen Matilliano" userId="S::cdm378@nau.edu::088fd00b-ef63-4a0f-9809-5d366d27103a" providerId="AD" clId="Web-{AB88847D-D5F9-4790-9272-958017E19C2A}" dt="2019-09-11T02:07:02.916" v="70" actId="20577"/>
        <pc:sldMkLst>
          <pc:docMk/>
          <pc:sldMk cId="247409961" sldId="262"/>
        </pc:sldMkLst>
        <pc:spChg chg="mod">
          <ac:chgData name="Cullen Matilliano" userId="S::cdm378@nau.edu::088fd00b-ef63-4a0f-9809-5d366d27103a" providerId="AD" clId="Web-{AB88847D-D5F9-4790-9272-958017E19C2A}" dt="2019-09-11T02:07:02.916" v="70" actId="20577"/>
          <ac:spMkLst>
            <pc:docMk/>
            <pc:sldMk cId="247409961" sldId="262"/>
            <ac:spMk id="2" creationId="{45EC3E59-80D6-4C39-9D85-B09D150D06F5}"/>
          </ac:spMkLst>
        </pc:spChg>
      </pc:sldChg>
    </pc:docChg>
  </pc:docChgLst>
  <pc:docChgLst>
    <pc:chgData name="John Alden Selee" userId="S::jas2228@nau.edu::c6f4cb3c-b065-405e-b7ea-efa0f8206fe8" providerId="AD" clId="Web-{AD05E372-CAEC-4744-9C46-E6367238C2B1}"/>
    <pc:docChg chg="modSld">
      <pc:chgData name="John Alden Selee" userId="S::jas2228@nau.edu::c6f4cb3c-b065-405e-b7ea-efa0f8206fe8" providerId="AD" clId="Web-{AD05E372-CAEC-4744-9C46-E6367238C2B1}" dt="2019-09-15T02:21:07.210" v="22" actId="20577"/>
      <pc:docMkLst>
        <pc:docMk/>
      </pc:docMkLst>
      <pc:sldChg chg="modSp">
        <pc:chgData name="John Alden Selee" userId="S::jas2228@nau.edu::c6f4cb3c-b065-405e-b7ea-efa0f8206fe8" providerId="AD" clId="Web-{AD05E372-CAEC-4744-9C46-E6367238C2B1}" dt="2019-09-15T02:21:03.523" v="20" actId="20577"/>
        <pc:sldMkLst>
          <pc:docMk/>
          <pc:sldMk cId="1156745851" sldId="258"/>
        </pc:sldMkLst>
        <pc:spChg chg="mod">
          <ac:chgData name="John Alden Selee" userId="S::jas2228@nau.edu::c6f4cb3c-b065-405e-b7ea-efa0f8206fe8" providerId="AD" clId="Web-{AD05E372-CAEC-4744-9C46-E6367238C2B1}" dt="2019-09-15T02:21:03.523" v="20" actId="20577"/>
          <ac:spMkLst>
            <pc:docMk/>
            <pc:sldMk cId="1156745851" sldId="258"/>
            <ac:spMk id="3" creationId="{9E26F537-70C7-4A65-9FED-A1CF52242BD1}"/>
          </ac:spMkLst>
        </pc:spChg>
      </pc:sldChg>
    </pc:docChg>
  </pc:docChgLst>
  <pc:docChgLst>
    <pc:chgData name="Ilenn C Johnson" userId="S::icj23@nau.edu::385b1b6f-f0b6-48b1-89cf-28c3453c2377" providerId="AD" clId="Web-{9EE6F748-8691-ED7D-9005-CA37C1BCDB1E}"/>
    <pc:docChg chg="addSld modSld">
      <pc:chgData name="Ilenn C Johnson" userId="S::icj23@nau.edu::385b1b6f-f0b6-48b1-89cf-28c3453c2377" providerId="AD" clId="Web-{9EE6F748-8691-ED7D-9005-CA37C1BCDB1E}" dt="2019-09-14T00:42:22.387" v="1269"/>
      <pc:docMkLst>
        <pc:docMk/>
      </pc:docMkLst>
      <pc:sldChg chg="modSp">
        <pc:chgData name="Ilenn C Johnson" userId="S::icj23@nau.edu::385b1b6f-f0b6-48b1-89cf-28c3453c2377" providerId="AD" clId="Web-{9EE6F748-8691-ED7D-9005-CA37C1BCDB1E}" dt="2019-09-14T00:12:31.087" v="212" actId="1076"/>
        <pc:sldMkLst>
          <pc:docMk/>
          <pc:sldMk cId="3335853422" sldId="257"/>
        </pc:sldMkLst>
        <pc:spChg chg="mod">
          <ac:chgData name="Ilenn C Johnson" userId="S::icj23@nau.edu::385b1b6f-f0b6-48b1-89cf-28c3453c2377" providerId="AD" clId="Web-{9EE6F748-8691-ED7D-9005-CA37C1BCDB1E}" dt="2019-09-14T00:12:25.289" v="211" actId="1076"/>
          <ac:spMkLst>
            <pc:docMk/>
            <pc:sldMk cId="3335853422" sldId="257"/>
            <ac:spMk id="2" creationId="{DD8E01A0-8BDA-44ED-A304-8EF274BFBE82}"/>
          </ac:spMkLst>
        </pc:spChg>
        <pc:spChg chg="mod">
          <ac:chgData name="Ilenn C Johnson" userId="S::icj23@nau.edu::385b1b6f-f0b6-48b1-89cf-28c3453c2377" providerId="AD" clId="Web-{9EE6F748-8691-ED7D-9005-CA37C1BCDB1E}" dt="2019-09-14T00:11:12.476" v="111" actId="1076"/>
          <ac:spMkLst>
            <pc:docMk/>
            <pc:sldMk cId="3335853422" sldId="257"/>
            <ac:spMk id="7" creationId="{507D9703-9B76-4E75-9C06-C8748E37C2A5}"/>
          </ac:spMkLst>
        </pc:spChg>
        <pc:graphicFrameChg chg="mod modGraphic">
          <ac:chgData name="Ilenn C Johnson" userId="S::icj23@nau.edu::385b1b6f-f0b6-48b1-89cf-28c3453c2377" providerId="AD" clId="Web-{9EE6F748-8691-ED7D-9005-CA37C1BCDB1E}" dt="2019-09-14T00:12:31.087" v="212" actId="1076"/>
          <ac:graphicFrameMkLst>
            <pc:docMk/>
            <pc:sldMk cId="3335853422" sldId="257"/>
            <ac:graphicFrameMk id="6" creationId="{BEFD5ADE-C69F-403B-92A4-EEEAA9D29C63}"/>
          </ac:graphicFrameMkLst>
        </pc:graphicFrameChg>
      </pc:sldChg>
      <pc:sldChg chg="addSp modSp">
        <pc:chgData name="Ilenn C Johnson" userId="S::icj23@nau.edu::385b1b6f-f0b6-48b1-89cf-28c3453c2377" providerId="AD" clId="Web-{9EE6F748-8691-ED7D-9005-CA37C1BCDB1E}" dt="2019-09-14T00:42:22.387" v="1269"/>
        <pc:sldMkLst>
          <pc:docMk/>
          <pc:sldMk cId="2046505173" sldId="259"/>
        </pc:sldMkLst>
        <pc:spChg chg="mod">
          <ac:chgData name="Ilenn C Johnson" userId="S::icj23@nau.edu::385b1b6f-f0b6-48b1-89cf-28c3453c2377" providerId="AD" clId="Web-{9EE6F748-8691-ED7D-9005-CA37C1BCDB1E}" dt="2019-09-14T00:39:01.574" v="1128" actId="20577"/>
          <ac:spMkLst>
            <pc:docMk/>
            <pc:sldMk cId="2046505173" sldId="259"/>
            <ac:spMk id="3" creationId="{0F8C63B0-5858-43EC-A3AE-6D0E74EE824D}"/>
          </ac:spMkLst>
        </pc:spChg>
        <pc:graphicFrameChg chg="add mod modGraphic">
          <ac:chgData name="Ilenn C Johnson" userId="S::icj23@nau.edu::385b1b6f-f0b6-48b1-89cf-28c3453c2377" providerId="AD" clId="Web-{9EE6F748-8691-ED7D-9005-CA37C1BCDB1E}" dt="2019-09-14T00:42:22.387" v="1269"/>
          <ac:graphicFrameMkLst>
            <pc:docMk/>
            <pc:sldMk cId="2046505173" sldId="259"/>
            <ac:graphicFrameMk id="6" creationId="{242F787F-1DB8-4807-BCEF-D8504C3906CC}"/>
          </ac:graphicFrameMkLst>
        </pc:graphicFrameChg>
      </pc:sldChg>
      <pc:sldChg chg="modSp">
        <pc:chgData name="Ilenn C Johnson" userId="S::icj23@nau.edu::385b1b6f-f0b6-48b1-89cf-28c3453c2377" providerId="AD" clId="Web-{9EE6F748-8691-ED7D-9005-CA37C1BCDB1E}" dt="2019-09-14T00:05:08.023" v="20" actId="20577"/>
        <pc:sldMkLst>
          <pc:docMk/>
          <pc:sldMk cId="1029601473" sldId="260"/>
        </pc:sldMkLst>
        <pc:spChg chg="mod">
          <ac:chgData name="Ilenn C Johnson" userId="S::icj23@nau.edu::385b1b6f-f0b6-48b1-89cf-28c3453c2377" providerId="AD" clId="Web-{9EE6F748-8691-ED7D-9005-CA37C1BCDB1E}" dt="2019-09-14T00:05:08.023" v="20" actId="20577"/>
          <ac:spMkLst>
            <pc:docMk/>
            <pc:sldMk cId="1029601473" sldId="260"/>
            <ac:spMk id="3" creationId="{C6759063-3918-4E64-B170-94BED16C5D17}"/>
          </ac:spMkLst>
        </pc:spChg>
      </pc:sldChg>
      <pc:sldChg chg="addSp modSp">
        <pc:chgData name="Ilenn C Johnson" userId="S::icj23@nau.edu::385b1b6f-f0b6-48b1-89cf-28c3453c2377" providerId="AD" clId="Web-{9EE6F748-8691-ED7D-9005-CA37C1BCDB1E}" dt="2019-09-14T00:15:24.914" v="253" actId="20577"/>
        <pc:sldMkLst>
          <pc:docMk/>
          <pc:sldMk cId="1946281033" sldId="265"/>
        </pc:sldMkLst>
        <pc:spChg chg="add mod">
          <ac:chgData name="Ilenn C Johnson" userId="S::icj23@nau.edu::385b1b6f-f0b6-48b1-89cf-28c3453c2377" providerId="AD" clId="Web-{9EE6F748-8691-ED7D-9005-CA37C1BCDB1E}" dt="2019-09-14T00:15:24.914" v="253" actId="20577"/>
          <ac:spMkLst>
            <pc:docMk/>
            <pc:sldMk cId="1946281033" sldId="265"/>
            <ac:spMk id="3" creationId="{DB2C250D-F591-489F-9DA1-E9CEC80142BA}"/>
          </ac:spMkLst>
        </pc:spChg>
        <pc:spChg chg="mod">
          <ac:chgData name="Ilenn C Johnson" userId="S::icj23@nau.edu::385b1b6f-f0b6-48b1-89cf-28c3453c2377" providerId="AD" clId="Web-{9EE6F748-8691-ED7D-9005-CA37C1BCDB1E}" dt="2019-09-14T00:09:06.304" v="70" actId="20577"/>
          <ac:spMkLst>
            <pc:docMk/>
            <pc:sldMk cId="1946281033" sldId="265"/>
            <ac:spMk id="8" creationId="{553595CB-AFB1-45DB-9324-8A8CC7544716}"/>
          </ac:spMkLst>
        </pc:spChg>
      </pc:sldChg>
      <pc:sldChg chg="modSp">
        <pc:chgData name="Ilenn C Johnson" userId="S::icj23@nau.edu::385b1b6f-f0b6-48b1-89cf-28c3453c2377" providerId="AD" clId="Web-{9EE6F748-8691-ED7D-9005-CA37C1BCDB1E}" dt="2019-09-14T00:10:39.945" v="108" actId="20577"/>
        <pc:sldMkLst>
          <pc:docMk/>
          <pc:sldMk cId="3474135426" sldId="266"/>
        </pc:sldMkLst>
        <pc:spChg chg="mod">
          <ac:chgData name="Ilenn C Johnson" userId="S::icj23@nau.edu::385b1b6f-f0b6-48b1-89cf-28c3453c2377" providerId="AD" clId="Web-{9EE6F748-8691-ED7D-9005-CA37C1BCDB1E}" dt="2019-09-14T00:10:39.945" v="108" actId="20577"/>
          <ac:spMkLst>
            <pc:docMk/>
            <pc:sldMk cId="3474135426" sldId="266"/>
            <ac:spMk id="3" creationId="{8508934A-6A18-40D3-B3D4-7E22DB982979}"/>
          </ac:spMkLst>
        </pc:spChg>
      </pc:sldChg>
      <pc:sldChg chg="modSp new">
        <pc:chgData name="Ilenn C Johnson" userId="S::icj23@nau.edu::385b1b6f-f0b6-48b1-89cf-28c3453c2377" providerId="AD" clId="Web-{9EE6F748-8691-ED7D-9005-CA37C1BCDB1E}" dt="2019-09-14T00:27:58.807" v="617" actId="20577"/>
        <pc:sldMkLst>
          <pc:docMk/>
          <pc:sldMk cId="75122328" sldId="271"/>
        </pc:sldMkLst>
        <pc:spChg chg="mod">
          <ac:chgData name="Ilenn C Johnson" userId="S::icj23@nau.edu::385b1b6f-f0b6-48b1-89cf-28c3453c2377" providerId="AD" clId="Web-{9EE6F748-8691-ED7D-9005-CA37C1BCDB1E}" dt="2019-09-14T00:20:40.009" v="273" actId="20577"/>
          <ac:spMkLst>
            <pc:docMk/>
            <pc:sldMk cId="75122328" sldId="271"/>
            <ac:spMk id="2" creationId="{2C294384-3E79-473C-ACBE-C9F44879A9BF}"/>
          </ac:spMkLst>
        </pc:spChg>
        <pc:spChg chg="mod">
          <ac:chgData name="Ilenn C Johnson" userId="S::icj23@nau.edu::385b1b6f-f0b6-48b1-89cf-28c3453c2377" providerId="AD" clId="Web-{9EE6F748-8691-ED7D-9005-CA37C1BCDB1E}" dt="2019-09-14T00:27:58.807" v="617" actId="20577"/>
          <ac:spMkLst>
            <pc:docMk/>
            <pc:sldMk cId="75122328" sldId="271"/>
            <ac:spMk id="3" creationId="{37EB8E18-00C8-4F6A-8030-8120C9B86143}"/>
          </ac:spMkLst>
        </pc:spChg>
      </pc:sldChg>
    </pc:docChg>
  </pc:docChgLst>
  <pc:docChgLst>
    <pc:chgData name="Jacob Anthony Vedder" userId="S::jav372@nau.edu::e62aaf39-30ac-497c-acad-7ade2cec90be" providerId="AD" clId="Web-{D5100829-50EE-4FC8-A2E0-CFC2CF3F0AF6}"/>
    <pc:docChg chg="addSld modSld">
      <pc:chgData name="Jacob Anthony Vedder" userId="S::jav372@nau.edu::e62aaf39-30ac-497c-acad-7ade2cec90be" providerId="AD" clId="Web-{D5100829-50EE-4FC8-A2E0-CFC2CF3F0AF6}" dt="2019-09-11T03:11:01.824" v="167" actId="20577"/>
      <pc:docMkLst>
        <pc:docMk/>
      </pc:docMkLst>
      <pc:sldChg chg="modSp">
        <pc:chgData name="Jacob Anthony Vedder" userId="S::jav372@nau.edu::e62aaf39-30ac-497c-acad-7ade2cec90be" providerId="AD" clId="Web-{D5100829-50EE-4FC8-A2E0-CFC2CF3F0AF6}" dt="2019-09-11T02:54:52.302" v="107" actId="20577"/>
        <pc:sldMkLst>
          <pc:docMk/>
          <pc:sldMk cId="1029601473" sldId="260"/>
        </pc:sldMkLst>
        <pc:spChg chg="mod">
          <ac:chgData name="Jacob Anthony Vedder" userId="S::jav372@nau.edu::e62aaf39-30ac-497c-acad-7ade2cec90be" providerId="AD" clId="Web-{D5100829-50EE-4FC8-A2E0-CFC2CF3F0AF6}" dt="2019-09-11T02:54:52.302" v="107" actId="20577"/>
          <ac:spMkLst>
            <pc:docMk/>
            <pc:sldMk cId="1029601473" sldId="260"/>
            <ac:spMk id="3" creationId="{C6759063-3918-4E64-B170-94BED16C5D17}"/>
          </ac:spMkLst>
        </pc:spChg>
      </pc:sldChg>
      <pc:sldChg chg="modSp">
        <pc:chgData name="Jacob Anthony Vedder" userId="S::jav372@nau.edu::e62aaf39-30ac-497c-acad-7ade2cec90be" providerId="AD" clId="Web-{D5100829-50EE-4FC8-A2E0-CFC2CF3F0AF6}" dt="2019-09-11T03:09:58.979" v="151" actId="20577"/>
        <pc:sldMkLst>
          <pc:docMk/>
          <pc:sldMk cId="3558299365" sldId="261"/>
        </pc:sldMkLst>
        <pc:spChg chg="mod">
          <ac:chgData name="Jacob Anthony Vedder" userId="S::jav372@nau.edu::e62aaf39-30ac-497c-acad-7ade2cec90be" providerId="AD" clId="Web-{D5100829-50EE-4FC8-A2E0-CFC2CF3F0AF6}" dt="2019-09-11T03:09:58.979" v="151" actId="20577"/>
          <ac:spMkLst>
            <pc:docMk/>
            <pc:sldMk cId="3558299365" sldId="261"/>
            <ac:spMk id="3" creationId="{8A6212EE-070C-4C2D-B579-4E1442DF70C7}"/>
          </ac:spMkLst>
        </pc:spChg>
      </pc:sldChg>
      <pc:sldChg chg="modSp">
        <pc:chgData name="Jacob Anthony Vedder" userId="S::jav372@nau.edu::e62aaf39-30ac-497c-acad-7ade2cec90be" providerId="AD" clId="Web-{D5100829-50EE-4FC8-A2E0-CFC2CF3F0AF6}" dt="2019-09-11T02:54:14.208" v="104" actId="20577"/>
        <pc:sldMkLst>
          <pc:docMk/>
          <pc:sldMk cId="247409961" sldId="262"/>
        </pc:sldMkLst>
        <pc:spChg chg="mod">
          <ac:chgData name="Jacob Anthony Vedder" userId="S::jav372@nau.edu::e62aaf39-30ac-497c-acad-7ade2cec90be" providerId="AD" clId="Web-{D5100829-50EE-4FC8-A2E0-CFC2CF3F0AF6}" dt="2019-09-11T02:54:14.208" v="104" actId="20577"/>
          <ac:spMkLst>
            <pc:docMk/>
            <pc:sldMk cId="247409961" sldId="262"/>
            <ac:spMk id="3" creationId="{6E232A16-B64E-426E-983C-CDDC69331752}"/>
          </ac:spMkLst>
        </pc:spChg>
      </pc:sldChg>
      <pc:sldChg chg="modSp">
        <pc:chgData name="Jacob Anthony Vedder" userId="S::jav372@nau.edu::e62aaf39-30ac-497c-acad-7ade2cec90be" providerId="AD" clId="Web-{D5100829-50EE-4FC8-A2E0-CFC2CF3F0AF6}" dt="2019-09-11T03:07:44.994" v="110" actId="20577"/>
        <pc:sldMkLst>
          <pc:docMk/>
          <pc:sldMk cId="1946281033" sldId="265"/>
        </pc:sldMkLst>
        <pc:spChg chg="mod">
          <ac:chgData name="Jacob Anthony Vedder" userId="S::jav372@nau.edu::e62aaf39-30ac-497c-acad-7ade2cec90be" providerId="AD" clId="Web-{D5100829-50EE-4FC8-A2E0-CFC2CF3F0AF6}" dt="2019-09-11T03:07:44.994" v="110" actId="20577"/>
          <ac:spMkLst>
            <pc:docMk/>
            <pc:sldMk cId="1946281033" sldId="265"/>
            <ac:spMk id="8" creationId="{553595CB-AFB1-45DB-9324-8A8CC7544716}"/>
          </ac:spMkLst>
        </pc:spChg>
      </pc:sldChg>
      <pc:sldChg chg="modSp new">
        <pc:chgData name="Jacob Anthony Vedder" userId="S::jav372@nau.edu::e62aaf39-30ac-497c-acad-7ade2cec90be" providerId="AD" clId="Web-{D5100829-50EE-4FC8-A2E0-CFC2CF3F0AF6}" dt="2019-09-11T03:11:01.824" v="166" actId="20577"/>
        <pc:sldMkLst>
          <pc:docMk/>
          <pc:sldMk cId="3255558959" sldId="267"/>
        </pc:sldMkLst>
        <pc:spChg chg="mod">
          <ac:chgData name="Jacob Anthony Vedder" userId="S::jav372@nau.edu::e62aaf39-30ac-497c-acad-7ade2cec90be" providerId="AD" clId="Web-{D5100829-50EE-4FC8-A2E0-CFC2CF3F0AF6}" dt="2019-09-11T03:11:01.824" v="166" actId="20577"/>
          <ac:spMkLst>
            <pc:docMk/>
            <pc:sldMk cId="3255558959" sldId="267"/>
            <ac:spMk id="2" creationId="{77EC0477-685C-4FD3-BBF0-1F6076742FC6}"/>
          </ac:spMkLst>
        </pc:spChg>
      </pc:sldChg>
    </pc:docChg>
  </pc:docChgLst>
  <pc:docChgLst>
    <pc:chgData name="Ilenn C Johnson" userId="S::icj23@nau.edu::385b1b6f-f0b6-48b1-89cf-28c3453c2377" providerId="AD" clId="Web-{9DD4BCC5-229C-0E04-7EE6-DE9E1B19717F}"/>
    <pc:docChg chg="modSld">
      <pc:chgData name="Ilenn C Johnson" userId="S::icj23@nau.edu::385b1b6f-f0b6-48b1-89cf-28c3453c2377" providerId="AD" clId="Web-{9DD4BCC5-229C-0E04-7EE6-DE9E1B19717F}" dt="2019-10-15T04:37:50.550" v="0" actId="1076"/>
      <pc:docMkLst>
        <pc:docMk/>
      </pc:docMkLst>
      <pc:sldChg chg="modSp">
        <pc:chgData name="Ilenn C Johnson" userId="S::icj23@nau.edu::385b1b6f-f0b6-48b1-89cf-28c3453c2377" providerId="AD" clId="Web-{9DD4BCC5-229C-0E04-7EE6-DE9E1B19717F}" dt="2019-10-15T04:37:50.550" v="0" actId="1076"/>
        <pc:sldMkLst>
          <pc:docMk/>
          <pc:sldMk cId="2661473977" sldId="264"/>
        </pc:sldMkLst>
        <pc:spChg chg="mod">
          <ac:chgData name="Ilenn C Johnson" userId="S::icj23@nau.edu::385b1b6f-f0b6-48b1-89cf-28c3453c2377" providerId="AD" clId="Web-{9DD4BCC5-229C-0E04-7EE6-DE9E1B19717F}" dt="2019-10-15T04:37:50.550" v="0" actId="1076"/>
          <ac:spMkLst>
            <pc:docMk/>
            <pc:sldMk cId="2661473977" sldId="264"/>
            <ac:spMk id="7" creationId="{ACDC8081-A1AA-4AD7-B15D-266747472FF4}"/>
          </ac:spMkLst>
        </pc:spChg>
      </pc:sldChg>
    </pc:docChg>
  </pc:docChgLst>
  <pc:docChgLst>
    <pc:chgData name="Ilenn C Johnson" userId="S::icj23@nau.edu::385b1b6f-f0b6-48b1-89cf-28c3453c2377" providerId="AD" clId="Web-{D207814F-893B-46A0-8332-0F21A8833000}"/>
    <pc:docChg chg="modSld">
      <pc:chgData name="Ilenn C Johnson" userId="S::icj23@nau.edu::385b1b6f-f0b6-48b1-89cf-28c3453c2377" providerId="AD" clId="Web-{D207814F-893B-46A0-8332-0F21A8833000}" dt="2019-09-12T23:58:12.132" v="395"/>
      <pc:docMkLst>
        <pc:docMk/>
      </pc:docMkLst>
      <pc:sldChg chg="addSp modSp">
        <pc:chgData name="Ilenn C Johnson" userId="S::icj23@nau.edu::385b1b6f-f0b6-48b1-89cf-28c3453c2377" providerId="AD" clId="Web-{D207814F-893B-46A0-8332-0F21A8833000}" dt="2019-09-12T23:58:12.132" v="395"/>
        <pc:sldMkLst>
          <pc:docMk/>
          <pc:sldMk cId="3335853422" sldId="257"/>
        </pc:sldMkLst>
        <pc:graphicFrameChg chg="add mod modGraphic">
          <ac:chgData name="Ilenn C Johnson" userId="S::icj23@nau.edu::385b1b6f-f0b6-48b1-89cf-28c3453c2377" providerId="AD" clId="Web-{D207814F-893B-46A0-8332-0F21A8833000}" dt="2019-09-12T23:58:12.132" v="395"/>
          <ac:graphicFrameMkLst>
            <pc:docMk/>
            <pc:sldMk cId="3335853422" sldId="257"/>
            <ac:graphicFrameMk id="6" creationId="{BEFD5ADE-C69F-403B-92A4-EEEAA9D29C63}"/>
          </ac:graphicFrameMkLst>
        </pc:graphicFrameChg>
      </pc:sldChg>
    </pc:docChg>
  </pc:docChgLst>
  <pc:docChgLst>
    <pc:chgData name="Jacob Anthony Vedder" userId="S::jav372@nau.edu::e62aaf39-30ac-497c-acad-7ade2cec90be" providerId="AD" clId="Web-{36AF7696-48A0-470B-8E17-122BF81BBD84}"/>
    <pc:docChg chg="addSld modSld">
      <pc:chgData name="Jacob Anthony Vedder" userId="S::jav372@nau.edu::e62aaf39-30ac-497c-acad-7ade2cec90be" providerId="AD" clId="Web-{36AF7696-48A0-470B-8E17-122BF81BBD84}" dt="2019-09-11T02:33:30.649" v="516" actId="20577"/>
      <pc:docMkLst>
        <pc:docMk/>
      </pc:docMkLst>
      <pc:sldChg chg="modSp">
        <pc:chgData name="Jacob Anthony Vedder" userId="S::jav372@nau.edu::e62aaf39-30ac-497c-acad-7ade2cec90be" providerId="AD" clId="Web-{36AF7696-48A0-470B-8E17-122BF81BBD84}" dt="2019-09-11T02:33:30.649" v="515" actId="20577"/>
        <pc:sldMkLst>
          <pc:docMk/>
          <pc:sldMk cId="3335853422" sldId="257"/>
        </pc:sldMkLst>
        <pc:spChg chg="mod">
          <ac:chgData name="Jacob Anthony Vedder" userId="S::jav372@nau.edu::e62aaf39-30ac-497c-acad-7ade2cec90be" providerId="AD" clId="Web-{36AF7696-48A0-470B-8E17-122BF81BBD84}" dt="2019-09-11T02:33:30.649" v="515" actId="20577"/>
          <ac:spMkLst>
            <pc:docMk/>
            <pc:sldMk cId="3335853422" sldId="257"/>
            <ac:spMk id="3" creationId="{C54A42D0-7A13-4BEA-B099-5E220F7399B9}"/>
          </ac:spMkLst>
        </pc:spChg>
      </pc:sldChg>
      <pc:sldChg chg="modSp">
        <pc:chgData name="Jacob Anthony Vedder" userId="S::jav372@nau.edu::e62aaf39-30ac-497c-acad-7ade2cec90be" providerId="AD" clId="Web-{36AF7696-48A0-470B-8E17-122BF81BBD84}" dt="2019-09-11T02:29:56.413" v="367" actId="20577"/>
        <pc:sldMkLst>
          <pc:docMk/>
          <pc:sldMk cId="2335398548" sldId="263"/>
        </pc:sldMkLst>
        <pc:spChg chg="mod">
          <ac:chgData name="Jacob Anthony Vedder" userId="S::jav372@nau.edu::e62aaf39-30ac-497c-acad-7ade2cec90be" providerId="AD" clId="Web-{36AF7696-48A0-470B-8E17-122BF81BBD84}" dt="2019-09-11T02:29:56.413" v="367" actId="20577"/>
          <ac:spMkLst>
            <pc:docMk/>
            <pc:sldMk cId="2335398548" sldId="263"/>
            <ac:spMk id="3" creationId="{379B35C5-7984-4A27-ACAF-860971C4310F}"/>
          </ac:spMkLst>
        </pc:spChg>
      </pc:sldChg>
      <pc:sldChg chg="addSp modSp new mod setBg">
        <pc:chgData name="Jacob Anthony Vedder" userId="S::jav372@nau.edu::e62aaf39-30ac-497c-acad-7ade2cec90be" providerId="AD" clId="Web-{36AF7696-48A0-470B-8E17-122BF81BBD84}" dt="2019-09-11T02:28:30.506" v="328"/>
        <pc:sldMkLst>
          <pc:docMk/>
          <pc:sldMk cId="2661473977" sldId="264"/>
        </pc:sldMkLst>
        <pc:spChg chg="mod">
          <ac:chgData name="Jacob Anthony Vedder" userId="S::jav372@nau.edu::e62aaf39-30ac-497c-acad-7ade2cec90be" providerId="AD" clId="Web-{36AF7696-48A0-470B-8E17-122BF81BBD84}" dt="2019-09-11T02:28:30.506" v="328"/>
          <ac:spMkLst>
            <pc:docMk/>
            <pc:sldMk cId="2661473977" sldId="264"/>
            <ac:spMk id="2" creationId="{10454B43-A8DA-48CC-B22B-EB57824EF6C1}"/>
          </ac:spMkLst>
        </pc:spChg>
        <pc:spChg chg="mod ord">
          <ac:chgData name="Jacob Anthony Vedder" userId="S::jav372@nau.edu::e62aaf39-30ac-497c-acad-7ade2cec90be" providerId="AD" clId="Web-{36AF7696-48A0-470B-8E17-122BF81BBD84}" dt="2019-09-11T02:28:30.506" v="328"/>
          <ac:spMkLst>
            <pc:docMk/>
            <pc:sldMk cId="2661473977" sldId="264"/>
            <ac:spMk id="3" creationId="{9C2F0B14-83F8-468E-BDFE-E85D0564D5D6}"/>
          </ac:spMkLst>
        </pc:spChg>
        <pc:spChg chg="add">
          <ac:chgData name="Jacob Anthony Vedder" userId="S::jav372@nau.edu::e62aaf39-30ac-497c-acad-7ade2cec90be" providerId="AD" clId="Web-{36AF7696-48A0-470B-8E17-122BF81BBD84}" dt="2019-09-11T02:28:30.506" v="328"/>
          <ac:spMkLst>
            <pc:docMk/>
            <pc:sldMk cId="2661473977" sldId="264"/>
            <ac:spMk id="9" creationId="{C607803A-4E99-444E-94F7-8785CDDF5849}"/>
          </ac:spMkLst>
        </pc:spChg>
        <pc:spChg chg="add">
          <ac:chgData name="Jacob Anthony Vedder" userId="S::jav372@nau.edu::e62aaf39-30ac-497c-acad-7ade2cec90be" providerId="AD" clId="Web-{36AF7696-48A0-470B-8E17-122BF81BBD84}" dt="2019-09-11T02:28:30.506" v="328"/>
          <ac:spMkLst>
            <pc:docMk/>
            <pc:sldMk cId="2661473977" sldId="264"/>
            <ac:spMk id="11" creationId="{2989BE6A-C309-418E-8ADD-1616A980570D}"/>
          </ac:spMkLst>
        </pc:spChg>
        <pc:picChg chg="add mod">
          <ac:chgData name="Jacob Anthony Vedder" userId="S::jav372@nau.edu::e62aaf39-30ac-497c-acad-7ade2cec90be" providerId="AD" clId="Web-{36AF7696-48A0-470B-8E17-122BF81BBD84}" dt="2019-09-11T02:28:30.506" v="328"/>
          <ac:picMkLst>
            <pc:docMk/>
            <pc:sldMk cId="2661473977" sldId="264"/>
            <ac:picMk id="4" creationId="{CC5DCCA6-7EDD-44E7-B987-B116400AF848}"/>
          </ac:picMkLst>
        </pc:picChg>
      </pc:sldChg>
    </pc:docChg>
  </pc:docChgLst>
  <pc:docChgLst>
    <pc:chgData name="Ilenn C Johnson" userId="S::icj23@nau.edu::385b1b6f-f0b6-48b1-89cf-28c3453c2377" providerId="AD" clId="Web-{73C4E2B7-661D-4F06-ACA8-7899F94334A6}"/>
    <pc:docChg chg="addSld delSld">
      <pc:chgData name="Ilenn C Johnson" userId="S::icj23@nau.edu::385b1b6f-f0b6-48b1-89cf-28c3453c2377" providerId="AD" clId="Web-{73C4E2B7-661D-4F06-ACA8-7899F94334A6}" dt="2019-09-17T00:17:39.062" v="1"/>
      <pc:docMkLst>
        <pc:docMk/>
      </pc:docMkLst>
      <pc:sldChg chg="new del">
        <pc:chgData name="Ilenn C Johnson" userId="S::icj23@nau.edu::385b1b6f-f0b6-48b1-89cf-28c3453c2377" providerId="AD" clId="Web-{73C4E2B7-661D-4F06-ACA8-7899F94334A6}" dt="2019-09-17T00:17:39.062" v="1"/>
        <pc:sldMkLst>
          <pc:docMk/>
          <pc:sldMk cId="88137327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75375-BA00-406A-ADD9-855775BDC6A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A19A-D324-44A8-9542-2A8D9438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4328-DD68-49C8-BEE1-65CF3D02C67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CD9-57BB-433B-80E2-B943C8415FA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B73-96A8-442B-B72A-3FD163BDA0A6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3B78-9ABF-4767-83E1-7ED3251490D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17A8-6052-45E8-B218-AD9DD5B58E5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769D-80B9-493E-B4E6-13A361B1C42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44C2-BCE8-433D-9EE7-9F27A02B1643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2F9-9FB7-4B27-9199-0711BE6CA064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EA91-4770-4C03-9CD3-DD9238B7538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DB1C-B926-4B04-9A03-DED9A5C61657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B8F6-2D06-44AA-87DB-557F94510F62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September 16, 2019; Honeywell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01C4-457F-4932-9C9D-3E24621D21E6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Name September 16, 2019; Honeywell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212"/>
            <a:ext cx="9144000" cy="2387600"/>
          </a:xfrm>
        </p:spPr>
        <p:txBody>
          <a:bodyPr/>
          <a:lstStyle/>
          <a:p>
            <a:r>
              <a:rPr lang="en-US">
                <a:cs typeface="Calibri Light"/>
              </a:rPr>
              <a:t>Team Honeywell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509" y="2998189"/>
            <a:ext cx="9144000" cy="20008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Jered Deal</a:t>
            </a:r>
          </a:p>
          <a:p>
            <a:r>
              <a:rPr lang="en-US">
                <a:cs typeface="Calibri"/>
              </a:rPr>
              <a:t>Ilenn Johnson</a:t>
            </a:r>
          </a:p>
          <a:p>
            <a:r>
              <a:rPr lang="en-US">
                <a:cs typeface="Calibri"/>
              </a:rPr>
              <a:t>Cullen Matillano</a:t>
            </a:r>
          </a:p>
          <a:p>
            <a:r>
              <a:rPr lang="en-US">
                <a:cs typeface="Calibri"/>
              </a:rPr>
              <a:t>John Selee</a:t>
            </a:r>
          </a:p>
          <a:p>
            <a:r>
              <a:rPr lang="en-US">
                <a:cs typeface="Calibri"/>
              </a:rPr>
              <a:t>Jacob Vedder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DDF59-888F-4AF7-B0ED-A1390E5D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Honeywell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01DF8-710B-4E09-85E5-369A6FA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43D9-02CE-445F-B604-E068F786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Engineering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63B0-5858-43EC-A3AE-6D0E74EE8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23DB-9DA0-4952-8C71-31C44AE8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Jered Deal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86F52-6E2E-4AEB-B733-ABB5F255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2F787F-1DB8-4807-BCEF-D8504C390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48896"/>
              </p:ext>
            </p:extLst>
          </p:nvPr>
        </p:nvGraphicFramePr>
        <p:xfrm>
          <a:off x="910167" y="1481667"/>
          <a:ext cx="10581608" cy="458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804">
                  <a:extLst>
                    <a:ext uri="{9D8B030D-6E8A-4147-A177-3AD203B41FA5}">
                      <a16:colId xmlns:a16="http://schemas.microsoft.com/office/drawing/2014/main" val="8080248"/>
                    </a:ext>
                  </a:extLst>
                </a:gridCol>
                <a:gridCol w="5290804">
                  <a:extLst>
                    <a:ext uri="{9D8B030D-6E8A-4147-A177-3AD203B41FA5}">
                      <a16:colId xmlns:a16="http://schemas.microsoft.com/office/drawing/2014/main" val="382119334"/>
                    </a:ext>
                  </a:extLst>
                </a:gridCol>
              </a:tblGrid>
              <a:tr h="6360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Design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58552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r>
                        <a:rPr lang="en-US" sz="2200"/>
                        <a:t>Within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&lt; $2000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86679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r>
                        <a:rPr lang="en-US" sz="2200"/>
                        <a:t>Durable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TBD Use Time,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00288"/>
                  </a:ext>
                </a:extLst>
              </a:tr>
              <a:tr h="1060110">
                <a:tc>
                  <a:txBody>
                    <a:bodyPr/>
                    <a:lstStyle/>
                    <a:p>
                      <a:r>
                        <a:rPr lang="en-US" sz="2200"/>
                        <a:t>Reliable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Works through changes in temperature, altitude, attitude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57959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r>
                        <a:rPr lang="en-US" sz="2200"/>
                        <a:t>Safe in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Holds operating pressure with FoS&gt;TBD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68261"/>
                  </a:ext>
                </a:extLst>
              </a:tr>
              <a:tr h="1060110">
                <a:tc>
                  <a:txBody>
                    <a:bodyPr/>
                    <a:lstStyle/>
                    <a:p>
                      <a:r>
                        <a:rPr lang="en-US" sz="2200"/>
                        <a:t>Appropriate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Non-Reactive metals with melting point &gt; 2000°F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856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28D7FE-4FCC-48CD-A601-00DB7C4ABEC8}"/>
              </a:ext>
            </a:extLst>
          </p:cNvPr>
          <p:cNvSpPr txBox="1"/>
          <p:nvPr/>
        </p:nvSpPr>
        <p:spPr>
          <a:xfrm>
            <a:off x="5060272" y="6088385"/>
            <a:ext cx="3093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Table 2. Engineering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4650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E57AC-914D-4CC4-9F9A-26CE66BE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1278-3FC1-489A-B14B-90872ED17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House of Quality (HoQ) correlates Customer Needs to Engineering Requirements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Phase 1 includes ATI and RTI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56BEC-9368-483D-A19A-75780BB0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Cullen Matillano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35CE5-CB51-4400-865D-95BD3EC1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05A53-88CE-471F-BE5A-95F1C4E7A7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21155"/>
            <a:ext cx="5943600" cy="4379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A9EFAB-5962-47BC-8C65-8FFE7BEAA70A}"/>
              </a:ext>
            </a:extLst>
          </p:cNvPr>
          <p:cNvSpPr txBox="1"/>
          <p:nvPr/>
        </p:nvSpPr>
        <p:spPr>
          <a:xfrm>
            <a:off x="8381999" y="5613500"/>
            <a:ext cx="3107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Table 3. Phase 1 House of Quality (HoQ)</a:t>
            </a:r>
          </a:p>
        </p:txBody>
      </p:sp>
    </p:spTree>
    <p:extLst>
      <p:ext uri="{BB962C8B-B14F-4D97-AF65-F5344CB8AC3E}">
        <p14:creationId xmlns:p14="http://schemas.microsoft.com/office/powerpoint/2010/main" val="61846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209B8B-84DE-4811-BAA2-68B36F34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Cullen Matillano September 16, 2019; Honeywell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17075-5287-4AEF-9EBB-27708C70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E639C3-CDF7-448B-93BB-90546986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862968"/>
            <a:ext cx="12189125" cy="4930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287DE-BB22-4747-B930-8617A1DE6203}"/>
              </a:ext>
            </a:extLst>
          </p:cNvPr>
          <p:cNvSpPr txBox="1"/>
          <p:nvPr/>
        </p:nvSpPr>
        <p:spPr>
          <a:xfrm>
            <a:off x="6427433" y="5859262"/>
            <a:ext cx="3346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Table 4. House of Quality</a:t>
            </a:r>
          </a:p>
        </p:txBody>
      </p:sp>
    </p:spTree>
    <p:extLst>
      <p:ext uri="{BB962C8B-B14F-4D97-AF65-F5344CB8AC3E}">
        <p14:creationId xmlns:p14="http://schemas.microsoft.com/office/powerpoint/2010/main" val="328314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E57AC-914D-4CC4-9F9A-26CE66BE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1278-3FC1-489A-B14B-90872ED17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Correlates specifications to possible parts</a:t>
            </a:r>
          </a:p>
          <a:p>
            <a:r>
              <a:rPr lang="en-US" sz="2000"/>
              <a:t>Determines the Relative Weight of each possible part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718C6-DB0D-468E-8AE5-96B3FD58CA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56134"/>
            <a:ext cx="6250769" cy="512888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880216-5307-48DB-A8C3-A42773128E02}"/>
              </a:ext>
            </a:extLst>
          </p:cNvPr>
          <p:cNvSpPr txBox="1"/>
          <p:nvPr/>
        </p:nvSpPr>
        <p:spPr>
          <a:xfrm>
            <a:off x="8531441" y="5885015"/>
            <a:ext cx="2192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Table 5. Phase 2 HoQ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4D119-290B-4624-AE06-8F900848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49"/>
            <a:ext cx="4060794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Cullen Matillano September 16, 2019; Honeywell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5A6B-DD22-4DAF-B1D9-842C336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441" y="6356349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4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660B24-6DAF-4FD8-A839-9BDAFEF3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Cullen Matillano September 16, 2019; Honeywell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D7400-03D9-456D-AD6D-CE30D011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004029-AD98-4392-8D44-4BF23606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" y="970790"/>
            <a:ext cx="12131614" cy="4930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1C13-D2FE-4C12-A11D-E9CD7420A888}"/>
              </a:ext>
            </a:extLst>
          </p:cNvPr>
          <p:cNvSpPr txBox="1"/>
          <p:nvPr/>
        </p:nvSpPr>
        <p:spPr>
          <a:xfrm>
            <a:off x="5894773" y="5901589"/>
            <a:ext cx="348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Figure 6. Phase 2 HoQ</a:t>
            </a:r>
          </a:p>
        </p:txBody>
      </p:sp>
    </p:spTree>
    <p:extLst>
      <p:ext uri="{BB962C8B-B14F-4D97-AF65-F5344CB8AC3E}">
        <p14:creationId xmlns:p14="http://schemas.microsoft.com/office/powerpoint/2010/main" val="16040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3E59-80D6-4C39-9D85-B09D150D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2A16-B64E-426E-983C-CDDC6933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Gantt Chart used to establish project tasks and Deadlines</a:t>
            </a:r>
          </a:p>
          <a:p>
            <a:r>
              <a:rPr lang="en-US">
                <a:cs typeface="Calibri"/>
              </a:rPr>
              <a:t>Currently ahead of schedule</a:t>
            </a:r>
          </a:p>
          <a:p>
            <a:r>
              <a:rPr lang="en-US">
                <a:cs typeface="Calibri"/>
              </a:rPr>
              <a:t>Prototype ready to test by February 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31F70-019E-4556-B2DA-A0937684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Selee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6518D-9C34-4057-8D81-18F3C6B8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C3F12-03E2-43B1-8074-0BD79042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48" y="374708"/>
            <a:ext cx="2013557" cy="181650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Gantt Chart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3B8515-9A51-46F9-BC6E-57C877C7A9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612" y="641480"/>
            <a:ext cx="9269712" cy="548403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59158-E385-40B0-8E5F-D5D7A93D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John Selee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6716-C854-4485-BF94-7893F2B4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50ED3-1832-42A0-95A4-DD3C0B617327}"/>
              </a:ext>
            </a:extLst>
          </p:cNvPr>
          <p:cNvSpPr txBox="1"/>
          <p:nvPr/>
        </p:nvSpPr>
        <p:spPr>
          <a:xfrm>
            <a:off x="6704908" y="6125518"/>
            <a:ext cx="3480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Table 7. Gantt Chart</a:t>
            </a:r>
          </a:p>
        </p:txBody>
      </p:sp>
    </p:spTree>
    <p:extLst>
      <p:ext uri="{BB962C8B-B14F-4D97-AF65-F5344CB8AC3E}">
        <p14:creationId xmlns:p14="http://schemas.microsoft.com/office/powerpoint/2010/main" val="361043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9C87-FA54-439A-9101-487870FA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Budget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35C5-7984-4A27-ACAF-860971C4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Total budget: $1000-2000</a:t>
            </a:r>
          </a:p>
          <a:p>
            <a:r>
              <a:rPr lang="en-US">
                <a:cs typeface="Calibri"/>
              </a:rPr>
              <a:t>Anticipated expenditures per device:</a:t>
            </a:r>
          </a:p>
          <a:p>
            <a:pPr lvl="1"/>
            <a:r>
              <a:rPr lang="en-US">
                <a:cs typeface="Calibri"/>
              </a:rPr>
              <a:t>Machining process: $200</a:t>
            </a:r>
          </a:p>
          <a:p>
            <a:pPr lvl="1"/>
            <a:r>
              <a:rPr lang="en-US">
                <a:cs typeface="Calibri"/>
              </a:rPr>
              <a:t>Materials: $100</a:t>
            </a:r>
          </a:p>
          <a:p>
            <a:r>
              <a:rPr lang="en-US">
                <a:cs typeface="Calibri"/>
              </a:rPr>
              <a:t>Machining can be done on NAU campus</a:t>
            </a:r>
          </a:p>
          <a:p>
            <a:r>
              <a:rPr lang="en-US">
                <a:cs typeface="Calibri"/>
              </a:rPr>
              <a:t>Prototypes can be tested with Honeywell</a:t>
            </a:r>
          </a:p>
          <a:p>
            <a:r>
              <a:rPr lang="en-US">
                <a:cs typeface="Calibri"/>
              </a:rPr>
              <a:t>4 prototype models are expected to be made and 1 final model will be made</a:t>
            </a:r>
          </a:p>
          <a:p>
            <a:r>
              <a:rPr lang="en-US">
                <a:cs typeface="Calibri"/>
              </a:rPr>
              <a:t>Expected remaining budget: $500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E1340-3AB6-44FC-84DD-173DF939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Selee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4D3E5-0C96-497C-96D4-3CBE500F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EC86A-CDF7-4784-8EE5-98B93000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05AD74FF-C425-4CE6-BC98-024C2DEEE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6990" r="2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3D0E5-3DA0-4F32-AEDD-C336B34D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Team Honeywell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17B3F-8E64-4A17-B7D0-67285C1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 sz="11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716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0477-685C-4FD3-BBF0-1F607674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30AF-8043-4D51-B50B-DDF3C6CCC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000">
                <a:cs typeface="Calibri"/>
              </a:rPr>
              <a:t>[1]</a:t>
            </a:r>
            <a:r>
              <a:rPr lang="en-US" sz="1000">
                <a:ea typeface="+mn-lt"/>
                <a:cs typeface="+mn-lt"/>
              </a:rPr>
              <a:t>“Honeywell,” </a:t>
            </a:r>
            <a:r>
              <a:rPr lang="en-US" sz="1000" i="1">
                <a:ea typeface="+mn-lt"/>
                <a:cs typeface="+mn-lt"/>
              </a:rPr>
              <a:t>Honeywell</a:t>
            </a:r>
            <a:r>
              <a:rPr lang="en-US" sz="1000">
                <a:ea typeface="+mn-lt"/>
                <a:cs typeface="+mn-lt"/>
              </a:rPr>
              <a:t>. [Online]. Available: https://www.honeywell.com/. [Accessed: 10-Sep-2019].</a:t>
            </a:r>
            <a:endParaRPr lang="en-US" sz="1000">
              <a:cs typeface="Calibri"/>
            </a:endParaRPr>
          </a:p>
          <a:p>
            <a:pPr marL="0" indent="0">
              <a:buNone/>
            </a:pPr>
            <a:r>
              <a:rPr lang="en-US" sz="1000">
                <a:cs typeface="Calibri"/>
              </a:rPr>
              <a:t>[2]</a:t>
            </a:r>
            <a:r>
              <a:rPr lang="en-US" sz="1000"/>
              <a:t> Australian Transport Safety Bureau, "Engine Failure Lake Burbury, Tasmania 5 February 2006," Australian Government, Canberra City, 2007.</a:t>
            </a:r>
            <a:endParaRPr lang="en-US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000">
                <a:ea typeface="+mn-lt"/>
                <a:cs typeface="+mn-lt"/>
              </a:rPr>
              <a:t>[3]</a:t>
            </a:r>
            <a:r>
              <a:rPr lang="en-US" sz="1000"/>
              <a:t> I. Lad, "Mag Chip Detector," Isambardkingdom, 8 January 2012. [Online]. Available: http://isambardkingdom.com/?attachment_id=537. [Accessed 10 September 2019].</a:t>
            </a:r>
            <a:endParaRPr lang="en-US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000">
                <a:ea typeface="+mn-lt"/>
                <a:cs typeface="+mn-lt"/>
              </a:rPr>
              <a:t>[4]</a:t>
            </a:r>
            <a:r>
              <a:rPr lang="en-US" sz="1000"/>
              <a:t> K. V. Sagar, "Clogging Of Oil Filters, Oil Jets, Its Consequences and a requirement of pressure relief valve (PRV) in oil filters of jet engines," </a:t>
            </a:r>
            <a:r>
              <a:rPr lang="en-US" sz="1000" i="1"/>
              <a:t>International Journal of Mechanical Engineering and Technology (IJMET), </a:t>
            </a:r>
            <a:r>
              <a:rPr lang="en-US" sz="1000"/>
              <a:t>vol. 8, no. 6, pp. 156-166, 2017. </a:t>
            </a:r>
            <a:endParaRPr lang="en-US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000">
                <a:ea typeface="+mn-lt"/>
                <a:cs typeface="+mn-lt"/>
              </a:rPr>
              <a:t>[5</a:t>
            </a:r>
            <a:r>
              <a:rPr lang="en-US" sz="1000">
                <a:cs typeface="Calibri"/>
              </a:rPr>
              <a:t>]</a:t>
            </a:r>
            <a:r>
              <a:rPr lang="en-US" sz="1000">
                <a:ea typeface="+mn-lt"/>
                <a:cs typeface="+mn-lt"/>
              </a:rPr>
              <a:t>“Chip Detectors,” </a:t>
            </a:r>
            <a:r>
              <a:rPr lang="en-US" sz="1000" i="1">
                <a:ea typeface="+mn-lt"/>
                <a:cs typeface="+mn-lt"/>
              </a:rPr>
              <a:t>Allen Aircraft Products, Inc.</a:t>
            </a:r>
            <a:r>
              <a:rPr lang="en-US" sz="1000">
                <a:ea typeface="+mn-lt"/>
                <a:cs typeface="+mn-lt"/>
              </a:rPr>
              <a:t> [Online]. Available: http://www.allenaircraft.com/products/chip_detectors.html. [Accessed: 10-Sep-2019]. </a:t>
            </a:r>
            <a:endParaRPr lang="en-US" sz="1000">
              <a:cs typeface="Calibri"/>
            </a:endParaRPr>
          </a:p>
          <a:p>
            <a:pPr marL="0" indent="0">
              <a:buNone/>
            </a:pPr>
            <a:r>
              <a:rPr lang="en-US" sz="1000">
                <a:cs typeface="Calibri"/>
              </a:rPr>
              <a:t>[6]</a:t>
            </a:r>
            <a:r>
              <a:rPr lang="en-US" sz="1000">
                <a:ea typeface="+mn-lt"/>
                <a:cs typeface="+mn-lt"/>
              </a:rPr>
              <a:t>“Oil debris monitoring: MeggittSensing,” </a:t>
            </a:r>
            <a:r>
              <a:rPr lang="en-US" sz="1000" i="1">
                <a:ea typeface="+mn-lt"/>
                <a:cs typeface="+mn-lt"/>
              </a:rPr>
              <a:t>Meggitt Sensing Systems</a:t>
            </a:r>
            <a:r>
              <a:rPr lang="en-US" sz="1000">
                <a:ea typeface="+mn-lt"/>
                <a:cs typeface="+mn-lt"/>
              </a:rPr>
              <a:t>, 10-May-2017. [Online]. Available: https://meggittsensing.com/aerospace/product/oil-debris-monitoring/. [Accessed: 10-Sep-2019].</a:t>
            </a:r>
          </a:p>
          <a:p>
            <a:pPr marL="0" indent="0">
              <a:buNone/>
            </a:pPr>
            <a:r>
              <a:rPr lang="en-US" sz="1000">
                <a:cs typeface="Calibri"/>
              </a:rPr>
              <a:t>[7]</a:t>
            </a:r>
            <a:r>
              <a:rPr lang="en-US" sz="1000">
                <a:ea typeface="+mn-lt"/>
                <a:cs typeface="+mn-lt"/>
              </a:rPr>
              <a:t>“Sensors and Limit Switches,” </a:t>
            </a:r>
            <a:r>
              <a:rPr lang="en-US" sz="1000" i="1">
                <a:ea typeface="+mn-lt"/>
                <a:cs typeface="+mn-lt"/>
              </a:rPr>
              <a:t>Sensors and Limit Switches for Automation and Control Applications</a:t>
            </a:r>
            <a:r>
              <a:rPr lang="en-US" sz="1000">
                <a:ea typeface="+mn-lt"/>
                <a:cs typeface="+mn-lt"/>
              </a:rPr>
              <a:t>, 2019. [Online]. Available: https://www.eaton.com/ecm/groups/public/@pub/@eaton/@aero/documents/content/ct_194538.pdf . [Accessed: 10-Sep-2019].</a:t>
            </a:r>
          </a:p>
          <a:p>
            <a:pPr marL="0" indent="0">
              <a:buNone/>
            </a:pPr>
            <a:r>
              <a:rPr lang="en-US" sz="1000">
                <a:cs typeface="Calibri"/>
              </a:rPr>
              <a:t>[8]</a:t>
            </a:r>
            <a:r>
              <a:rPr lang="en-US" sz="1000">
                <a:ea typeface="+mn-lt"/>
                <a:cs typeface="+mn-lt"/>
              </a:rPr>
              <a:t>Z. Yunbo and G. Yuhai, "Research of the on-line system for detecting metal particles in oil," </a:t>
            </a:r>
            <a:r>
              <a:rPr lang="en-US" sz="1000" i="1">
                <a:ea typeface="+mn-lt"/>
                <a:cs typeface="+mn-lt"/>
              </a:rPr>
              <a:t>2017 13th IEEE International Conference on Electronic Measurement &amp; Instruments (ICEMI)</a:t>
            </a:r>
            <a:r>
              <a:rPr lang="en-US" sz="1000">
                <a:ea typeface="+mn-lt"/>
                <a:cs typeface="+mn-lt"/>
              </a:rPr>
              <a:t>, Yangzhou, 2017, pp. 98-102.</a:t>
            </a:r>
          </a:p>
          <a:p>
            <a:pPr marL="0" indent="0">
              <a:buNone/>
            </a:pPr>
            <a:r>
              <a:rPr lang="en-US" sz="1000">
                <a:cs typeface="Calibri"/>
              </a:rPr>
              <a:t>[9]</a:t>
            </a:r>
            <a:r>
              <a:rPr lang="en-US" sz="1000"/>
              <a:t> S. Showalter, S. Pingalkar and S. Pasha, "Oil debris monitoring in aerospace engines and helicopter transmissions," </a:t>
            </a:r>
            <a:r>
              <a:rPr lang="en-US" sz="1000" i="1"/>
              <a:t>2012 1st International Symposium on Physics and Technology of Sensors (ISPTS-1)</a:t>
            </a:r>
            <a:r>
              <a:rPr lang="en-US" sz="1000"/>
              <a:t>, Pune, 2012, pp. 157-160.</a:t>
            </a:r>
            <a:endParaRPr lang="en-US" sz="1000">
              <a:cs typeface="Calibri"/>
            </a:endParaRPr>
          </a:p>
          <a:p>
            <a:pPr marL="0" indent="0">
              <a:buNone/>
            </a:pPr>
            <a:r>
              <a:rPr lang="en-US" sz="1000">
                <a:cs typeface="Calibri"/>
              </a:rPr>
              <a:t>[10]</a:t>
            </a:r>
            <a:r>
              <a:rPr lang="en-US" sz="1000"/>
              <a:t>  </a:t>
            </a:r>
            <a:r>
              <a:rPr lang="en-US" sz="1000">
                <a:ea typeface="Adobe Ming Std L" panose="02020300000000000000" pitchFamily="18" charset="-128"/>
              </a:rPr>
              <a:t>W. Chen, "Signal Processing to Overcome Random Vibration Interference in an Oil Debris Monitor (ODM) Sensor." Order No. MR86285, University of Ottawa (Canada), Ann Arbor, 2012.</a:t>
            </a:r>
            <a:endParaRPr lang="en-US" sz="1000">
              <a:ea typeface="Adobe Ming Std L" panose="02020300000000000000" pitchFamily="18" charset="-128"/>
              <a:cs typeface="Calibri"/>
            </a:endParaRPr>
          </a:p>
          <a:p>
            <a:pPr marL="0" indent="0">
              <a:buNone/>
            </a:pPr>
            <a:r>
              <a:rPr lang="en-US" sz="1000">
                <a:cs typeface="Calibri"/>
              </a:rPr>
              <a:t>[11]</a:t>
            </a:r>
            <a:r>
              <a:rPr lang="en-US" sz="1000">
                <a:ea typeface="+mn-lt"/>
                <a:cs typeface="+mn-lt"/>
              </a:rPr>
              <a:t>Kusuhara, S., Yoshimura, K., Kunieda, K., Suzuki, N., Matsuki, S. and Shitara, Y. (2017). Experimental Investigation on the Influence of Engine Oil Additives on Silicone Rubber. </a:t>
            </a:r>
            <a:r>
              <a:rPr lang="en-US" sz="1000" i="1">
                <a:ea typeface="+mn-lt"/>
                <a:cs typeface="+mn-lt"/>
              </a:rPr>
              <a:t>SAE International Journal of Fuel &amp; Lubricants</a:t>
            </a:r>
            <a:r>
              <a:rPr lang="en-US" sz="1000">
                <a:ea typeface="+mn-lt"/>
                <a:cs typeface="+mn-lt"/>
              </a:rPr>
              <a:t>, [online] 10(2), pp.461-468. Available at: http://eds.b.ebscohost.com.libproxy.nau.edu/ehost/detail/detail?vid=0&amp;sid=aa09a570-99af-47f4-9316-d7ad0840a8db%40sessionmgr103&amp;bdata=JnNpdGU9ZWhvc3QtbGl2ZSZzY29wZT1zaXRl#AN=122441314&amp;db=a9h [Accessed 13 Sep. 2019].</a:t>
            </a:r>
          </a:p>
          <a:p>
            <a:pPr marL="0" indent="0">
              <a:buNone/>
            </a:pPr>
            <a:r>
              <a:rPr lang="en-US" sz="1000">
                <a:cs typeface="Calibri"/>
              </a:rPr>
              <a:t>[12]</a:t>
            </a:r>
            <a:r>
              <a:rPr lang="en-US" sz="1000">
                <a:ea typeface="+mn-lt"/>
                <a:cs typeface="+mn-lt"/>
              </a:rPr>
              <a:t>J. Miller and D. Kitaljevich, “In-line oil debris monitor for aircraft engine condition assessment,” </a:t>
            </a:r>
            <a:r>
              <a:rPr lang="en-US" sz="1000" i="1">
                <a:ea typeface="+mn-lt"/>
                <a:cs typeface="+mn-lt"/>
              </a:rPr>
              <a:t>2000 IEEE Aerospace Conference. Proceedings (Cat. No.00TH8484)</a:t>
            </a:r>
            <a:r>
              <a:rPr lang="en-US" sz="1000">
                <a:ea typeface="+mn-lt"/>
                <a:cs typeface="+mn-lt"/>
              </a:rPr>
              <a:t>.</a:t>
            </a:r>
            <a:endParaRPr lang="en-US" sz="10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59EE4-28E4-462F-AC31-160423D6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Selee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C2-D8DC-4239-A724-C392AE86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4B43-A8DA-48CC-B22B-EB57824E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Project Description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5DCCA6-7EDD-44E7-B987-B116400A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09" y="3222529"/>
            <a:ext cx="5069382" cy="136873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0B14-83F8-468E-BDFE-E85D0564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en-US" sz="1900">
              <a:cs typeface="Calibri"/>
            </a:endParaRPr>
          </a:p>
          <a:p>
            <a:r>
              <a:rPr lang="en-US" sz="3300">
                <a:cs typeface="Calibri"/>
              </a:rPr>
              <a:t>Design, analyze and prototype an oil chip detector housing. </a:t>
            </a:r>
          </a:p>
          <a:p>
            <a:endParaRPr lang="en-US" sz="1900">
              <a:cs typeface="Calibri"/>
            </a:endParaRPr>
          </a:p>
          <a:p>
            <a:r>
              <a:rPr lang="en-US" sz="3300">
                <a:cs typeface="Calibri"/>
              </a:rPr>
              <a:t>Client: Honeywell</a:t>
            </a:r>
          </a:p>
          <a:p>
            <a:endParaRPr lang="en-US" sz="1900">
              <a:cs typeface="Calibri"/>
            </a:endParaRPr>
          </a:p>
          <a:p>
            <a:r>
              <a:rPr lang="en-US" sz="3300">
                <a:cs typeface="Calibri"/>
              </a:rPr>
              <a:t>Knowing the quality of the oil without having to manually check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B48866-0A3D-43A0-A269-991B32E5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Vedder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841C-0EB3-4DC7-AF45-C00861BC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8081-A1AA-4AD7-B15D-266747472FF4}"/>
              </a:ext>
            </a:extLst>
          </p:cNvPr>
          <p:cNvSpPr txBox="1"/>
          <p:nvPr/>
        </p:nvSpPr>
        <p:spPr>
          <a:xfrm>
            <a:off x="7617246" y="1074873"/>
            <a:ext cx="3022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Figure 1. Honeywell logo [1]</a:t>
            </a:r>
          </a:p>
        </p:txBody>
      </p:sp>
    </p:spTree>
    <p:extLst>
      <p:ext uri="{BB962C8B-B14F-4D97-AF65-F5344CB8AC3E}">
        <p14:creationId xmlns:p14="http://schemas.microsoft.com/office/powerpoint/2010/main" val="26614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361C-21AF-42E7-B4FD-EFC848E5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6F537-70C7-4A65-9FED-A1CF5224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45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Engine systems wear and release debris which oil chip detectors collect and notify users of.</a:t>
            </a:r>
          </a:p>
          <a:p>
            <a:r>
              <a:rPr lang="en-US">
                <a:cs typeface="Calibri"/>
              </a:rPr>
              <a:t>Commonly used on larger vehicles such as aircraft and helicopters.</a:t>
            </a:r>
          </a:p>
          <a:p>
            <a:r>
              <a:rPr lang="en-US">
                <a:cs typeface="Calibri"/>
              </a:rPr>
              <a:t>Installed in the oil line, perpendicular to the flow direction.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FE2E47-668C-4BCF-A4BA-7359C5C43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8" t="20280" r="1563" b="18182"/>
          <a:stretch/>
        </p:blipFill>
        <p:spPr>
          <a:xfrm>
            <a:off x="8423916" y="888097"/>
            <a:ext cx="3713336" cy="1879751"/>
          </a:xfrm>
          <a:prstGeom prst="rect">
            <a:avLst/>
          </a:prstGeom>
        </p:spPr>
      </p:pic>
      <p:pic>
        <p:nvPicPr>
          <p:cNvPr id="6" name="Picture 6" descr="A picture containing indoor, tableware&#10;&#10;Description generated with high confidence">
            <a:extLst>
              <a:ext uri="{FF2B5EF4-FFF2-40B4-BE49-F238E27FC236}">
                <a16:creationId xmlns:a16="http://schemas.microsoft.com/office/drawing/2014/main" id="{7BE781DD-6C9C-4E3F-9E65-E431A4E8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68" y="628160"/>
            <a:ext cx="2990850" cy="20456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0F098-6C17-4CCC-BD30-801F73D1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Vedder September 16, 2019; Honeywell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F344F-ECE1-459F-92A5-1046DF2B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10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8D116BC-FCAA-4EE4-8FD0-5BEDB61B0A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35" b="469"/>
          <a:stretch/>
        </p:blipFill>
        <p:spPr>
          <a:xfrm>
            <a:off x="6190891" y="3189977"/>
            <a:ext cx="4885426" cy="3051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1EEE3E-D55E-4C87-AB96-FFE1BBEADCD4}"/>
              </a:ext>
            </a:extLst>
          </p:cNvPr>
          <p:cNvSpPr txBox="1"/>
          <p:nvPr/>
        </p:nvSpPr>
        <p:spPr>
          <a:xfrm>
            <a:off x="5170098" y="2668438"/>
            <a:ext cx="298761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ea typeface="+mn-lt"/>
                <a:cs typeface="+mn-lt"/>
              </a:rPr>
              <a:t>Figure 2. Engine sensor and housing [2]</a:t>
            </a:r>
            <a:endParaRPr lang="en-US" sz="900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7E7E9-7ED9-4C72-8AAD-04F77F304A94}"/>
              </a:ext>
            </a:extLst>
          </p:cNvPr>
          <p:cNvSpPr txBox="1"/>
          <p:nvPr/>
        </p:nvSpPr>
        <p:spPr>
          <a:xfrm>
            <a:off x="8423916" y="2726860"/>
            <a:ext cx="3505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ea typeface="+mn-lt"/>
                <a:cs typeface="+mn-lt"/>
              </a:rPr>
              <a:t>Figure 3. Engine housing sensor [3]</a:t>
            </a:r>
            <a:endParaRPr lang="en-US" sz="900"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C251F-7F23-4F83-BD55-6322868A28C8}"/>
              </a:ext>
            </a:extLst>
          </p:cNvPr>
          <p:cNvSpPr txBox="1"/>
          <p:nvPr/>
        </p:nvSpPr>
        <p:spPr>
          <a:xfrm>
            <a:off x="5142782" y="6010683"/>
            <a:ext cx="471289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ea typeface="+mn-lt"/>
                <a:cs typeface="+mn-lt"/>
              </a:rPr>
              <a:t>Figure 4. Engine sensor [4]</a:t>
            </a:r>
            <a:endParaRPr lang="en-US" sz="9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674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4384-3E79-473C-ACBE-C9F44879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Benchmarking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B8E18-00C8-4F6A-8030-8120C9B8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Housings for on-line sensors aren't commercially available.</a:t>
            </a:r>
          </a:p>
          <a:p>
            <a:r>
              <a:rPr lang="en-US" sz="3200">
                <a:cs typeface="Calibri"/>
              </a:rPr>
              <a:t>In-line sensors are generally self-contained.</a:t>
            </a:r>
          </a:p>
          <a:p>
            <a:r>
              <a:rPr lang="en-US" sz="3200">
                <a:cs typeface="Calibri"/>
              </a:rPr>
              <a:t>Current benchmarking will include pros and cons of each design/model</a:t>
            </a:r>
          </a:p>
          <a:p>
            <a:pPr lvl="1"/>
            <a:r>
              <a:rPr lang="en-US" sz="2800">
                <a:cs typeface="Calibri"/>
              </a:rPr>
              <a:t>Modularity</a:t>
            </a:r>
          </a:p>
          <a:p>
            <a:pPr lvl="1"/>
            <a:r>
              <a:rPr lang="en-US" sz="2800">
                <a:cs typeface="Calibri"/>
              </a:rPr>
              <a:t>Universal fitments</a:t>
            </a:r>
          </a:p>
          <a:p>
            <a:pPr lvl="1"/>
            <a:r>
              <a:rPr lang="en-US" sz="2800">
                <a:cs typeface="Calibri"/>
              </a:rPr>
              <a:t>Maximum  efficiencies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717A4-962C-4550-84C7-E49EF7FF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Jacob Vedder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C800-F7ED-42AD-A153-F296A4D5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701B-11F8-456C-AE2A-E5FDDA43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Benchmarking  -</a:t>
            </a:r>
            <a:r>
              <a:rPr lang="en-US">
                <a:ea typeface="+mj-lt"/>
                <a:cs typeface="+mj-lt"/>
              </a:rPr>
              <a:t>Allen Aircraft Products, Inc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9063-3918-4E64-B170-94BED16C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Figure 5. Complete in-line design by AAP with strainer attached; specifically for aircraft engines. [5]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61D94EB-6FBA-41CF-A331-9AC19963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59" y="1688983"/>
            <a:ext cx="4367754" cy="292779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24C2B2-A84B-485E-9DDD-ED6028C2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Ilenn Johnson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023AF-1ED9-4E1D-ABCE-E5877FD0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8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E1273-B1A5-4D27-A034-06A83133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Benchmarking – Meggitt Sensing Systems</a:t>
            </a:r>
          </a:p>
        </p:txBody>
      </p:sp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91A0A46-6B1F-425F-B39E-FF13CC6E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444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EF64-8B2F-4602-B93B-CAF9E333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Ilenn Johnson September 16, 2019; Honeywell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595CB-AFB1-45DB-9324-8A8CC7544716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Figure 6. An exploded CAD view of a Swiss-built Meggitt Sensor. Notable innovations include variable pulse outputs to differentiate between chip sizes as the oil flows through the center.[6]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7A3BF-D0C1-4359-A13B-715763ED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0EA680-D336-4FF7-8B7A-9848BB0A1C3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C250D-F591-489F-9DA1-E9CEC80142B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28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2162-8B89-49B0-AD40-0A4A09D6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Benchmarking - Eaton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934A-6A18-40D3-B3D4-7E22DB98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Figure 7. The Eaton Zapper System, a comprehensive kit from a reputable manufacturer intended for aircraft engines and transmissions. This model is designed for on-line use.[7]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A6DE3-FCF5-4BAC-8165-9826F7A8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6285" y="6356350"/>
            <a:ext cx="41391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Ilenn Johnson September 16, 2019; Honeywell</a:t>
            </a:r>
          </a:p>
        </p:txBody>
      </p:sp>
      <p:pic>
        <p:nvPicPr>
          <p:cNvPr id="6" name="Picture 6" descr="A picture containing indoor, table, wall&#10;&#10;Description generated with very high confidence">
            <a:extLst>
              <a:ext uri="{FF2B5EF4-FFF2-40B4-BE49-F238E27FC236}">
                <a16:creationId xmlns:a16="http://schemas.microsoft.com/office/drawing/2014/main" id="{BCE70638-AA0C-45D5-9BC6-D3D884C0F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72E93-5B20-4E9F-92FE-20DEB7F7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3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52B7-9A29-46F3-A191-1B1DD945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Literature Review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12EE-070C-4C2D-B579-4E1442DF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Wearing of on-line oil chip detector systems[8]-Ilenn</a:t>
            </a:r>
          </a:p>
          <a:p>
            <a:r>
              <a:rPr lang="en-US">
                <a:ea typeface="+mn-lt"/>
                <a:cs typeface="+mn-lt"/>
              </a:rPr>
              <a:t>Oil Debris Monitoring in Aerospace Engines and Helicopter Transmissions[9]-Jacob</a:t>
            </a:r>
          </a:p>
          <a:p>
            <a:r>
              <a:rPr lang="en-US">
                <a:ea typeface="+mn-lt"/>
                <a:cs typeface="+mn-lt"/>
              </a:rPr>
              <a:t>Signal Processing to Overcome Random Vibration Interference in an Oil Debris Monitor (ODM) sensor[10]- Cullen</a:t>
            </a:r>
          </a:p>
          <a:p>
            <a:r>
              <a:rPr lang="en-US"/>
              <a:t>Experimental Investigation on the Influence of Engine Oil Additives on Silicone Rubber[11] - Jered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In-line oil debris monitor for aircraft engine condition assessment[12] - John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408E9-016B-492E-A56E-7A96F97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Jered Deal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5B1D7-C03C-4901-BE68-A8A3581B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E01A0-8BDA-44ED-A304-8EF274BF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27" y="270189"/>
            <a:ext cx="3547533" cy="345228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cs typeface="Calibri Light"/>
              </a:rPr>
              <a:t>Customer Requirements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42D0-7A13-4BEA-B099-5E220F73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74A7C-59D6-4157-BDC3-DEE76B2F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4789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Jered Deal September 16, 2019; Honeywell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B50F-AFE1-40C4-9DFD-15D8EF4E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4978" y="6356350"/>
            <a:ext cx="1468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FD5ADE-C69F-403B-92A4-EEEAA9D29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34378"/>
              </p:ext>
            </p:extLst>
          </p:nvPr>
        </p:nvGraphicFramePr>
        <p:xfrm>
          <a:off x="3968750" y="804333"/>
          <a:ext cx="8013698" cy="476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849">
                  <a:extLst>
                    <a:ext uri="{9D8B030D-6E8A-4147-A177-3AD203B41FA5}">
                      <a16:colId xmlns:a16="http://schemas.microsoft.com/office/drawing/2014/main" val="3002389024"/>
                    </a:ext>
                  </a:extLst>
                </a:gridCol>
                <a:gridCol w="4006849">
                  <a:extLst>
                    <a:ext uri="{9D8B030D-6E8A-4147-A177-3AD203B41FA5}">
                      <a16:colId xmlns:a16="http://schemas.microsoft.com/office/drawing/2014/main" val="2551863360"/>
                    </a:ext>
                  </a:extLst>
                </a:gridCol>
              </a:tblGrid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Characteristic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Expectation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1032820871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Weight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&lt;1lb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2160210395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Temperature Resistance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5 min at 2,000°F; 2 min at 310°F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2033976841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Operating Temperature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-65° to 260°F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3384064706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Size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Given Envelope, TBD dimensions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3197385098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Shock Resistance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6g operating, 20g crash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3332703533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Withstand Operating Oil Pressure 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TBD psig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2537581019"/>
                  </a:ext>
                </a:extLst>
              </a:tr>
              <a:tr h="595895">
                <a:tc>
                  <a:txBody>
                    <a:bodyPr/>
                    <a:lstStyle/>
                    <a:p>
                      <a:r>
                        <a:rPr lang="en-US" sz="2200"/>
                        <a:t>Altitudes</a:t>
                      </a:r>
                    </a:p>
                  </a:txBody>
                  <a:tcPr marL="80465" marR="80465" marT="40232" marB="40232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-2,000 to +55,000 feet</a:t>
                      </a:r>
                    </a:p>
                  </a:txBody>
                  <a:tcPr marL="80465" marR="80465" marT="40232" marB="40232"/>
                </a:tc>
                <a:extLst>
                  <a:ext uri="{0D108BD9-81ED-4DB2-BD59-A6C34878D82A}">
                    <a16:rowId xmlns:a16="http://schemas.microsoft.com/office/drawing/2014/main" val="1098794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7D9703-9B76-4E75-9C06-C8748E37C2A5}"/>
              </a:ext>
            </a:extLst>
          </p:cNvPr>
          <p:cNvSpPr txBox="1"/>
          <p:nvPr/>
        </p:nvSpPr>
        <p:spPr>
          <a:xfrm>
            <a:off x="6462547" y="5608558"/>
            <a:ext cx="376023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/>
              <a:t>Table 1. Primary Customer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3585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36FA098CBF0478130C486F6F3CECF" ma:contentTypeVersion="8" ma:contentTypeDescription="Create a new document." ma:contentTypeScope="" ma:versionID="7deeeaa21e71ab7942c6315286a59adf">
  <xsd:schema xmlns:xsd="http://www.w3.org/2001/XMLSchema" xmlns:xs="http://www.w3.org/2001/XMLSchema" xmlns:p="http://schemas.microsoft.com/office/2006/metadata/properties" xmlns:ns2="ebc1254c-1c84-4b89-afae-7f291c197416" targetNamespace="http://schemas.microsoft.com/office/2006/metadata/properties" ma:root="true" ma:fieldsID="d7ae8899fb15dcb7a71add04ad0eec5c" ns2:_="">
    <xsd:import namespace="ebc1254c-1c84-4b89-afae-7f291c1974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1254c-1c84-4b89-afae-7f291c197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00978-9320-46CC-81A5-FB7A63CFE3F0}">
  <ds:schemaRefs>
    <ds:schemaRef ds:uri="ebc1254c-1c84-4b89-afae-7f291c1974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502CA6-A7D6-4F75-9B9C-F6173C4AD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1254c-1c84-4b89-afae-7f291c19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2DB7B8-C148-4619-B8E3-8BEC0BE176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Team Honeywell</vt:lpstr>
      <vt:lpstr>Project Description</vt:lpstr>
      <vt:lpstr>Background</vt:lpstr>
      <vt:lpstr>Benchmarking</vt:lpstr>
      <vt:lpstr>Benchmarking  -Allen Aircraft Products, Inc</vt:lpstr>
      <vt:lpstr>Benchmarking – Meggitt Sensing Systems</vt:lpstr>
      <vt:lpstr>Benchmarking - Eaton</vt:lpstr>
      <vt:lpstr>Literature Review</vt:lpstr>
      <vt:lpstr>Customer Requirements</vt:lpstr>
      <vt:lpstr>Engineering Requirements</vt:lpstr>
      <vt:lpstr>Phase 1</vt:lpstr>
      <vt:lpstr>PowerPoint Presentation</vt:lpstr>
      <vt:lpstr>Phase 2</vt:lpstr>
      <vt:lpstr>PowerPoint Presentation</vt:lpstr>
      <vt:lpstr>Schedule</vt:lpstr>
      <vt:lpstr>Gantt Chart</vt:lpstr>
      <vt:lpstr>Budget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Honeywell</dc:title>
  <dc:creator>Cullen Matilliano</dc:creator>
  <cp:revision>2</cp:revision>
  <dcterms:created xsi:type="dcterms:W3CDTF">2019-09-16T03:57:17Z</dcterms:created>
  <dcterms:modified xsi:type="dcterms:W3CDTF">2019-10-15T04:37:50Z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0x0101006CB36FA098CBF0478130C486F6F3CECF</vt:lpwstr>
  </property>
</Properties>
</file>