
<file path=[Content_Types].xml><?xml version="1.0" encoding="utf-8"?>
<Types xmlns="http://schemas.openxmlformats.org/package/2006/content-types">
  <Default Extension="avi" ContentType="video/x-msvideo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  <p:sldMasterId id="2147483672" r:id="rId5"/>
  </p:sldMasterIdLst>
  <p:sldIdLst>
    <p:sldId id="256" r:id="rId6"/>
    <p:sldId id="258" r:id="rId7"/>
    <p:sldId id="259" r:id="rId8"/>
    <p:sldId id="261" r:id="rId9"/>
    <p:sldId id="265" r:id="rId10"/>
    <p:sldId id="257" r:id="rId11"/>
    <p:sldId id="260" r:id="rId12"/>
    <p:sldId id="262" r:id="rId13"/>
    <p:sldId id="263" r:id="rId14"/>
    <p:sldId id="264" r:id="rId15"/>
    <p:sldId id="266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8" d="100"/>
          <a:sy n="108" d="100"/>
        </p:scale>
        <p:origin x="678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microsoft.com/office/2016/11/relationships/changesInfo" Target="changesInfos/changesInfo1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10" Type="http://schemas.openxmlformats.org/officeDocument/2006/relationships/slide" Target="slides/slide5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ered Deal" userId="c8a59f5e-b5c1-4383-865b-92c3ad0c5843" providerId="ADAL" clId="{2156572E-15C4-47F8-B109-62E98D2CDC8F}"/>
    <pc:docChg chg="custSel modSld">
      <pc:chgData name="Jered Deal" userId="c8a59f5e-b5c1-4383-865b-92c3ad0c5843" providerId="ADAL" clId="{2156572E-15C4-47F8-B109-62E98D2CDC8F}" dt="2020-03-04T00:08:31.921" v="228" actId="20577"/>
      <pc:docMkLst>
        <pc:docMk/>
      </pc:docMkLst>
      <pc:sldChg chg="addSp modSp">
        <pc:chgData name="Jered Deal" userId="c8a59f5e-b5c1-4383-865b-92c3ad0c5843" providerId="ADAL" clId="{2156572E-15C4-47F8-B109-62E98D2CDC8F}" dt="2020-03-04T00:08:31.921" v="228" actId="20577"/>
        <pc:sldMkLst>
          <pc:docMk/>
          <pc:sldMk cId="1848403651" sldId="257"/>
        </pc:sldMkLst>
        <pc:spChg chg="mod">
          <ac:chgData name="Jered Deal" userId="c8a59f5e-b5c1-4383-865b-92c3ad0c5843" providerId="ADAL" clId="{2156572E-15C4-47F8-B109-62E98D2CDC8F}" dt="2020-03-04T00:08:31.921" v="228" actId="20577"/>
          <ac:spMkLst>
            <pc:docMk/>
            <pc:sldMk cId="1848403651" sldId="257"/>
            <ac:spMk id="3" creationId="{67159C05-46B9-4124-B91B-A478B8BCDCA4}"/>
          </ac:spMkLst>
        </pc:spChg>
        <pc:spChg chg="add mod">
          <ac:chgData name="Jered Deal" userId="c8a59f5e-b5c1-4383-865b-92c3ad0c5843" providerId="ADAL" clId="{2156572E-15C4-47F8-B109-62E98D2CDC8F}" dt="2020-03-03T23:51:20.573" v="76" actId="20577"/>
          <ac:spMkLst>
            <pc:docMk/>
            <pc:sldMk cId="1848403651" sldId="257"/>
            <ac:spMk id="6" creationId="{8031899D-EDD9-498F-87A4-69A1BF718857}"/>
          </ac:spMkLst>
        </pc:spChg>
      </pc:sldChg>
      <pc:sldChg chg="modSp">
        <pc:chgData name="Jered Deal" userId="c8a59f5e-b5c1-4383-865b-92c3ad0c5843" providerId="ADAL" clId="{2156572E-15C4-47F8-B109-62E98D2CDC8F}" dt="2020-03-03T23:53:08.058" v="198" actId="20577"/>
        <pc:sldMkLst>
          <pc:docMk/>
          <pc:sldMk cId="1353855312" sldId="258"/>
        </pc:sldMkLst>
        <pc:spChg chg="mod">
          <ac:chgData name="Jered Deal" userId="c8a59f5e-b5c1-4383-865b-92c3ad0c5843" providerId="ADAL" clId="{2156572E-15C4-47F8-B109-62E98D2CDC8F}" dt="2020-03-03T23:53:08.058" v="198" actId="20577"/>
          <ac:spMkLst>
            <pc:docMk/>
            <pc:sldMk cId="1353855312" sldId="258"/>
            <ac:spMk id="6" creationId="{4AB48866-0A3D-43A0-A269-991B32E51B44}"/>
          </ac:spMkLst>
        </pc:spChg>
      </pc:sldChg>
      <pc:sldChg chg="modSp">
        <pc:chgData name="Jered Deal" userId="c8a59f5e-b5c1-4383-865b-92c3ad0c5843" providerId="ADAL" clId="{2156572E-15C4-47F8-B109-62E98D2CDC8F}" dt="2020-03-03T23:53:01.658" v="185" actId="20577"/>
        <pc:sldMkLst>
          <pc:docMk/>
          <pc:sldMk cId="2706560110" sldId="259"/>
        </pc:sldMkLst>
        <pc:spChg chg="mod">
          <ac:chgData name="Jered Deal" userId="c8a59f5e-b5c1-4383-865b-92c3ad0c5843" providerId="ADAL" clId="{2156572E-15C4-47F8-B109-62E98D2CDC8F}" dt="2020-03-03T23:53:01.658" v="185" actId="20577"/>
          <ac:spMkLst>
            <pc:docMk/>
            <pc:sldMk cId="2706560110" sldId="259"/>
            <ac:spMk id="4" creationId="{295F38BF-7D98-488D-B929-315A556C9955}"/>
          </ac:spMkLst>
        </pc:spChg>
      </pc:sldChg>
      <pc:sldChg chg="addSp modSp">
        <pc:chgData name="Jered Deal" userId="c8a59f5e-b5c1-4383-865b-92c3ad0c5843" providerId="ADAL" clId="{2156572E-15C4-47F8-B109-62E98D2CDC8F}" dt="2020-03-03T23:51:42.140" v="87" actId="20577"/>
        <pc:sldMkLst>
          <pc:docMk/>
          <pc:sldMk cId="1718857324" sldId="260"/>
        </pc:sldMkLst>
        <pc:spChg chg="add mod">
          <ac:chgData name="Jered Deal" userId="c8a59f5e-b5c1-4383-865b-92c3ad0c5843" providerId="ADAL" clId="{2156572E-15C4-47F8-B109-62E98D2CDC8F}" dt="2020-03-03T23:51:42.140" v="87" actId="20577"/>
          <ac:spMkLst>
            <pc:docMk/>
            <pc:sldMk cId="1718857324" sldId="260"/>
            <ac:spMk id="6" creationId="{BC25838A-E12D-48CD-9176-A3A7BF18BFCA}"/>
          </ac:spMkLst>
        </pc:spChg>
      </pc:sldChg>
      <pc:sldChg chg="modSp">
        <pc:chgData name="Jered Deal" userId="c8a59f5e-b5c1-4383-865b-92c3ad0c5843" providerId="ADAL" clId="{2156572E-15C4-47F8-B109-62E98D2CDC8F}" dt="2020-03-03T23:53:30.811" v="201" actId="14100"/>
        <pc:sldMkLst>
          <pc:docMk/>
          <pc:sldMk cId="355947275" sldId="261"/>
        </pc:sldMkLst>
        <pc:spChg chg="mod">
          <ac:chgData name="Jered Deal" userId="c8a59f5e-b5c1-4383-865b-92c3ad0c5843" providerId="ADAL" clId="{2156572E-15C4-47F8-B109-62E98D2CDC8F}" dt="2020-03-03T23:47:59.057" v="31"/>
          <ac:spMkLst>
            <pc:docMk/>
            <pc:sldMk cId="355947275" sldId="261"/>
            <ac:spMk id="4" creationId="{F9BDE818-D6AC-49EB-8C0A-4E5206E847C5}"/>
          </ac:spMkLst>
        </pc:spChg>
        <pc:spChg chg="mod">
          <ac:chgData name="Jered Deal" userId="c8a59f5e-b5c1-4383-865b-92c3ad0c5843" providerId="ADAL" clId="{2156572E-15C4-47F8-B109-62E98D2CDC8F}" dt="2020-03-03T23:53:30.811" v="201" actId="14100"/>
          <ac:spMkLst>
            <pc:docMk/>
            <pc:sldMk cId="355947275" sldId="261"/>
            <ac:spMk id="7" creationId="{6886D16A-0210-4201-BD06-EF1F5DC9D794}"/>
          </ac:spMkLst>
        </pc:spChg>
      </pc:sldChg>
      <pc:sldChg chg="addSp modSp">
        <pc:chgData name="Jered Deal" userId="c8a59f5e-b5c1-4383-865b-92c3ad0c5843" providerId="ADAL" clId="{2156572E-15C4-47F8-B109-62E98D2CDC8F}" dt="2020-03-03T23:51:47.947" v="98" actId="20577"/>
        <pc:sldMkLst>
          <pc:docMk/>
          <pc:sldMk cId="3150915983" sldId="262"/>
        </pc:sldMkLst>
        <pc:spChg chg="add mod">
          <ac:chgData name="Jered Deal" userId="c8a59f5e-b5c1-4383-865b-92c3ad0c5843" providerId="ADAL" clId="{2156572E-15C4-47F8-B109-62E98D2CDC8F}" dt="2020-03-03T23:51:47.947" v="98" actId="20577"/>
          <ac:spMkLst>
            <pc:docMk/>
            <pc:sldMk cId="3150915983" sldId="262"/>
            <ac:spMk id="5" creationId="{BC9526A6-F2DA-4C2D-A1DE-126EE3AC9399}"/>
          </ac:spMkLst>
        </pc:spChg>
      </pc:sldChg>
      <pc:sldChg chg="addSp modSp">
        <pc:chgData name="Jered Deal" userId="c8a59f5e-b5c1-4383-865b-92c3ad0c5843" providerId="ADAL" clId="{2156572E-15C4-47F8-B109-62E98D2CDC8F}" dt="2020-03-03T23:52:35.162" v="154" actId="20577"/>
        <pc:sldMkLst>
          <pc:docMk/>
          <pc:sldMk cId="204581549" sldId="263"/>
        </pc:sldMkLst>
        <pc:spChg chg="add mod">
          <ac:chgData name="Jered Deal" userId="c8a59f5e-b5c1-4383-865b-92c3ad0c5843" providerId="ADAL" clId="{2156572E-15C4-47F8-B109-62E98D2CDC8F}" dt="2020-03-03T23:52:35.162" v="154" actId="20577"/>
          <ac:spMkLst>
            <pc:docMk/>
            <pc:sldMk cId="204581549" sldId="263"/>
            <ac:spMk id="5" creationId="{FCAAA708-3539-45B4-BB7B-C19C7DB63F26}"/>
          </ac:spMkLst>
        </pc:spChg>
      </pc:sldChg>
      <pc:sldChg chg="addSp modSp">
        <pc:chgData name="Jered Deal" userId="c8a59f5e-b5c1-4383-865b-92c3ad0c5843" providerId="ADAL" clId="{2156572E-15C4-47F8-B109-62E98D2CDC8F}" dt="2020-03-03T23:52:42.941" v="172" actId="20577"/>
        <pc:sldMkLst>
          <pc:docMk/>
          <pc:sldMk cId="3210259025" sldId="264"/>
        </pc:sldMkLst>
        <pc:spChg chg="add mod">
          <ac:chgData name="Jered Deal" userId="c8a59f5e-b5c1-4383-865b-92c3ad0c5843" providerId="ADAL" clId="{2156572E-15C4-47F8-B109-62E98D2CDC8F}" dt="2020-03-03T23:52:42.941" v="172" actId="20577"/>
          <ac:spMkLst>
            <pc:docMk/>
            <pc:sldMk cId="3210259025" sldId="264"/>
            <ac:spMk id="5" creationId="{5DEDE927-7641-4FFA-966D-63B20A67ACF1}"/>
          </ac:spMkLst>
        </pc:spChg>
      </pc:sldChg>
      <pc:sldChg chg="modSp">
        <pc:chgData name="Jered Deal" userId="c8a59f5e-b5c1-4383-865b-92c3ad0c5843" providerId="ADAL" clId="{2156572E-15C4-47F8-B109-62E98D2CDC8F}" dt="2020-03-03T23:50:51.119" v="65" actId="20577"/>
        <pc:sldMkLst>
          <pc:docMk/>
          <pc:sldMk cId="3093692257" sldId="265"/>
        </pc:sldMkLst>
        <pc:spChg chg="mod">
          <ac:chgData name="Jered Deal" userId="c8a59f5e-b5c1-4383-865b-92c3ad0c5843" providerId="ADAL" clId="{2156572E-15C4-47F8-B109-62E98D2CDC8F}" dt="2020-03-03T23:50:51.119" v="65" actId="20577"/>
          <ac:spMkLst>
            <pc:docMk/>
            <pc:sldMk cId="3093692257" sldId="265"/>
            <ac:spMk id="4" creationId="{7F5A587D-429F-40A2-8C42-4A9EB20A4D8E}"/>
          </ac:spMkLst>
        </pc:spChg>
      </pc:sldChg>
    </pc:docChg>
  </pc:docChgLst>
  <pc:docChgLst>
    <pc:chgData name="Ilenn C Johnson" userId="S::icj23@nau.edu::385b1b6f-f0b6-48b1-89cf-28c3453c2377" providerId="AD" clId="Web-{3CB78C7D-5B33-4314-8385-4921A84C083F}"/>
    <pc:docChg chg="addSld modSld">
      <pc:chgData name="Ilenn C Johnson" userId="S::icj23@nau.edu::385b1b6f-f0b6-48b1-89cf-28c3453c2377" providerId="AD" clId="Web-{3CB78C7D-5B33-4314-8385-4921A84C083F}" dt="2020-03-03T19:37:54.845" v="447" actId="1076"/>
      <pc:docMkLst>
        <pc:docMk/>
      </pc:docMkLst>
      <pc:sldChg chg="addSp modSp mod setBg">
        <pc:chgData name="Ilenn C Johnson" userId="S::icj23@nau.edu::385b1b6f-f0b6-48b1-89cf-28c3453c2377" providerId="AD" clId="Web-{3CB78C7D-5B33-4314-8385-4921A84C083F}" dt="2020-03-03T19:12:39.266" v="18" actId="20577"/>
        <pc:sldMkLst>
          <pc:docMk/>
          <pc:sldMk cId="1848403651" sldId="257"/>
        </pc:sldMkLst>
        <pc:spChg chg="mod">
          <ac:chgData name="Ilenn C Johnson" userId="S::icj23@nau.edu::385b1b6f-f0b6-48b1-89cf-28c3453c2377" providerId="AD" clId="Web-{3CB78C7D-5B33-4314-8385-4921A84C083F}" dt="2020-03-03T19:12:39.266" v="18" actId="20577"/>
          <ac:spMkLst>
            <pc:docMk/>
            <pc:sldMk cId="1848403651" sldId="257"/>
            <ac:spMk id="2" creationId="{70870EF3-DCA2-4EBF-9702-5592FB6F9859}"/>
          </ac:spMkLst>
        </pc:spChg>
        <pc:spChg chg="mod">
          <ac:chgData name="Ilenn C Johnson" userId="S::icj23@nau.edu::385b1b6f-f0b6-48b1-89cf-28c3453c2377" providerId="AD" clId="Web-{3CB78C7D-5B33-4314-8385-4921A84C083F}" dt="2020-03-03T19:11:55.673" v="15"/>
          <ac:spMkLst>
            <pc:docMk/>
            <pc:sldMk cId="1848403651" sldId="257"/>
            <ac:spMk id="3" creationId="{67159C05-46B9-4124-B91B-A478B8BCDCA4}"/>
          </ac:spMkLst>
        </pc:spChg>
        <pc:spChg chg="add">
          <ac:chgData name="Ilenn C Johnson" userId="S::icj23@nau.edu::385b1b6f-f0b6-48b1-89cf-28c3453c2377" providerId="AD" clId="Web-{3CB78C7D-5B33-4314-8385-4921A84C083F}" dt="2020-03-03T19:11:55.673" v="15"/>
          <ac:spMkLst>
            <pc:docMk/>
            <pc:sldMk cId="1848403651" sldId="257"/>
            <ac:spMk id="9" creationId="{3CD9DF72-87A3-404E-A828-84CBF11A8303}"/>
          </ac:spMkLst>
        </pc:spChg>
        <pc:picChg chg="add mod ord">
          <ac:chgData name="Ilenn C Johnson" userId="S::icj23@nau.edu::385b1b6f-f0b6-48b1-89cf-28c3453c2377" providerId="AD" clId="Web-{3CB78C7D-5B33-4314-8385-4921A84C083F}" dt="2020-03-03T19:11:55.673" v="15"/>
          <ac:picMkLst>
            <pc:docMk/>
            <pc:sldMk cId="1848403651" sldId="257"/>
            <ac:picMk id="4" creationId="{3A3FF339-3DAF-4092-AFE4-04EEE06D7DF7}"/>
          </ac:picMkLst>
        </pc:picChg>
        <pc:cxnChg chg="add">
          <ac:chgData name="Ilenn C Johnson" userId="S::icj23@nau.edu::385b1b6f-f0b6-48b1-89cf-28c3453c2377" providerId="AD" clId="Web-{3CB78C7D-5B33-4314-8385-4921A84C083F}" dt="2020-03-03T19:11:55.673" v="15"/>
          <ac:cxnSpMkLst>
            <pc:docMk/>
            <pc:sldMk cId="1848403651" sldId="257"/>
            <ac:cxnSpMk id="11" creationId="{20E3A342-4D61-4E3F-AF90-1AB42AEB96CC}"/>
          </ac:cxnSpMkLst>
        </pc:cxnChg>
      </pc:sldChg>
      <pc:sldChg chg="modSp">
        <pc:chgData name="Ilenn C Johnson" userId="S::icj23@nau.edu::385b1b6f-f0b6-48b1-89cf-28c3453c2377" providerId="AD" clId="Web-{3CB78C7D-5B33-4314-8385-4921A84C083F}" dt="2020-03-03T19:09:06.144" v="9"/>
        <pc:sldMkLst>
          <pc:docMk/>
          <pc:sldMk cId="355947275" sldId="261"/>
        </pc:sldMkLst>
        <pc:graphicFrameChg chg="mod modGraphic">
          <ac:chgData name="Ilenn C Johnson" userId="S::icj23@nau.edu::385b1b6f-f0b6-48b1-89cf-28c3453c2377" providerId="AD" clId="Web-{3CB78C7D-5B33-4314-8385-4921A84C083F}" dt="2020-03-03T19:09:06.144" v="9"/>
          <ac:graphicFrameMkLst>
            <pc:docMk/>
            <pc:sldMk cId="355947275" sldId="261"/>
            <ac:graphicFrameMk id="6" creationId="{9FA97DA1-78F8-4F8D-9ACE-3524F77B2227}"/>
          </ac:graphicFrameMkLst>
        </pc:graphicFrameChg>
      </pc:sldChg>
      <pc:sldChg chg="addSp delSp modSp new mod setBg">
        <pc:chgData name="Ilenn C Johnson" userId="S::icj23@nau.edu::385b1b6f-f0b6-48b1-89cf-28c3453c2377" providerId="AD" clId="Web-{3CB78C7D-5B33-4314-8385-4921A84C083F}" dt="2020-03-03T19:37:54.845" v="447" actId="1076"/>
        <pc:sldMkLst>
          <pc:docMk/>
          <pc:sldMk cId="3093692257" sldId="265"/>
        </pc:sldMkLst>
        <pc:spChg chg="mod ord">
          <ac:chgData name="Ilenn C Johnson" userId="S::icj23@nau.edu::385b1b6f-f0b6-48b1-89cf-28c3453c2377" providerId="AD" clId="Web-{3CB78C7D-5B33-4314-8385-4921A84C083F}" dt="2020-03-03T19:37:37.673" v="444" actId="1076"/>
          <ac:spMkLst>
            <pc:docMk/>
            <pc:sldMk cId="3093692257" sldId="265"/>
            <ac:spMk id="2" creationId="{175DFD61-4A2D-40DB-AE5E-FE3D34512922}"/>
          </ac:spMkLst>
        </pc:spChg>
        <pc:spChg chg="del">
          <ac:chgData name="Ilenn C Johnson" userId="S::icj23@nau.edu::385b1b6f-f0b6-48b1-89cf-28c3453c2377" providerId="AD" clId="Web-{3CB78C7D-5B33-4314-8385-4921A84C083F}" dt="2020-03-03T19:13:31.703" v="33"/>
          <ac:spMkLst>
            <pc:docMk/>
            <pc:sldMk cId="3093692257" sldId="265"/>
            <ac:spMk id="3" creationId="{3A6EC520-9BA5-41E2-8B16-A0D5215183A6}"/>
          </ac:spMkLst>
        </pc:spChg>
        <pc:spChg chg="mod ord">
          <ac:chgData name="Ilenn C Johnson" userId="S::icj23@nau.edu::385b1b6f-f0b6-48b1-89cf-28c3453c2377" providerId="AD" clId="Web-{3CB78C7D-5B33-4314-8385-4921A84C083F}" dt="2020-03-03T19:22:51.416" v="51"/>
          <ac:spMkLst>
            <pc:docMk/>
            <pc:sldMk cId="3093692257" sldId="265"/>
            <ac:spMk id="4" creationId="{7F5A587D-429F-40A2-8C42-4A9EB20A4D8E}"/>
          </ac:spMkLst>
        </pc:spChg>
        <pc:spChg chg="mod ord">
          <ac:chgData name="Ilenn C Johnson" userId="S::icj23@nau.edu::385b1b6f-f0b6-48b1-89cf-28c3453c2377" providerId="AD" clId="Web-{3CB78C7D-5B33-4314-8385-4921A84C083F}" dt="2020-03-03T19:22:51.416" v="51"/>
          <ac:spMkLst>
            <pc:docMk/>
            <pc:sldMk cId="3093692257" sldId="265"/>
            <ac:spMk id="5" creationId="{D34D40E6-C4C2-4EFC-8757-D1FC53DA4AE1}"/>
          </ac:spMkLst>
        </pc:spChg>
        <pc:spChg chg="add mod">
          <ac:chgData name="Ilenn C Johnson" userId="S::icj23@nau.edu::385b1b6f-f0b6-48b1-89cf-28c3453c2377" providerId="AD" clId="Web-{3CB78C7D-5B33-4314-8385-4921A84C083F}" dt="2020-03-03T19:31:19.614" v="282" actId="20577"/>
          <ac:spMkLst>
            <pc:docMk/>
            <pc:sldMk cId="3093692257" sldId="265"/>
            <ac:spMk id="12" creationId="{8324699D-2A02-4042-AD08-33E673D470C5}"/>
          </ac:spMkLst>
        </pc:spChg>
        <pc:spChg chg="add del">
          <ac:chgData name="Ilenn C Johnson" userId="S::icj23@nau.edu::385b1b6f-f0b6-48b1-89cf-28c3453c2377" providerId="AD" clId="Web-{3CB78C7D-5B33-4314-8385-4921A84C083F}" dt="2020-03-03T19:22:51.416" v="51"/>
          <ac:spMkLst>
            <pc:docMk/>
            <pc:sldMk cId="3093692257" sldId="265"/>
            <ac:spMk id="13" creationId="{823AC064-BC96-4F32-8AE1-B2FD38754823}"/>
          </ac:spMkLst>
        </pc:spChg>
        <pc:spChg chg="add mod">
          <ac:chgData name="Ilenn C Johnson" userId="S::icj23@nau.edu::385b1b6f-f0b6-48b1-89cf-28c3453c2377" providerId="AD" clId="Web-{3CB78C7D-5B33-4314-8385-4921A84C083F}" dt="2020-03-03T19:31:23.177" v="285" actId="20577"/>
          <ac:spMkLst>
            <pc:docMk/>
            <pc:sldMk cId="3093692257" sldId="265"/>
            <ac:spMk id="14" creationId="{4E584C85-FEA1-4782-9D76-85F762B258A6}"/>
          </ac:spMkLst>
        </pc:spChg>
        <pc:spChg chg="add mod">
          <ac:chgData name="Ilenn C Johnson" userId="S::icj23@nau.edu::385b1b6f-f0b6-48b1-89cf-28c3453c2377" providerId="AD" clId="Web-{3CB78C7D-5B33-4314-8385-4921A84C083F}" dt="2020-03-03T19:31:25.599" v="288" actId="20577"/>
          <ac:spMkLst>
            <pc:docMk/>
            <pc:sldMk cId="3093692257" sldId="265"/>
            <ac:spMk id="16" creationId="{E1B8408D-43AC-4442-B8C1-FF70C591203F}"/>
          </ac:spMkLst>
        </pc:spChg>
        <pc:spChg chg="add del">
          <ac:chgData name="Ilenn C Johnson" userId="S::icj23@nau.edu::385b1b6f-f0b6-48b1-89cf-28c3453c2377" providerId="AD" clId="Web-{3CB78C7D-5B33-4314-8385-4921A84C083F}" dt="2020-03-03T19:22:51.401" v="50"/>
          <ac:spMkLst>
            <pc:docMk/>
            <pc:sldMk cId="3093692257" sldId="265"/>
            <ac:spMk id="19" creationId="{E2635EE6-D269-46B5-8431-4D0F084D44A9}"/>
          </ac:spMkLst>
        </pc:spChg>
        <pc:spChg chg="add">
          <ac:chgData name="Ilenn C Johnson" userId="S::icj23@nau.edu::385b1b6f-f0b6-48b1-89cf-28c3453c2377" providerId="AD" clId="Web-{3CB78C7D-5B33-4314-8385-4921A84C083F}" dt="2020-03-03T19:22:51.416" v="51"/>
          <ac:spMkLst>
            <pc:docMk/>
            <pc:sldMk cId="3093692257" sldId="265"/>
            <ac:spMk id="20" creationId="{C3896A03-3945-419A-B66B-4EE266EDD152}"/>
          </ac:spMkLst>
        </pc:spChg>
        <pc:spChg chg="add del">
          <ac:chgData name="Ilenn C Johnson" userId="S::icj23@nau.edu::385b1b6f-f0b6-48b1-89cf-28c3453c2377" providerId="AD" clId="Web-{3CB78C7D-5B33-4314-8385-4921A84C083F}" dt="2020-03-03T19:22:43.698" v="46"/>
          <ac:spMkLst>
            <pc:docMk/>
            <pc:sldMk cId="3093692257" sldId="265"/>
            <ac:spMk id="21" creationId="{2D5F3AB7-A165-4D19-A239-F73014EFA9C1}"/>
          </ac:spMkLst>
        </pc:spChg>
        <pc:spChg chg="add del">
          <ac:chgData name="Ilenn C Johnson" userId="S::icj23@nau.edu::385b1b6f-f0b6-48b1-89cf-28c3453c2377" providerId="AD" clId="Web-{3CB78C7D-5B33-4314-8385-4921A84C083F}" dt="2020-03-03T19:22:51.401" v="50"/>
          <ac:spMkLst>
            <pc:docMk/>
            <pc:sldMk cId="3093692257" sldId="265"/>
            <ac:spMk id="22" creationId="{DD453324-C6A3-43E4-B553-D28495028D01}"/>
          </ac:spMkLst>
        </pc:spChg>
        <pc:spChg chg="add">
          <ac:chgData name="Ilenn C Johnson" userId="S::icj23@nau.edu::385b1b6f-f0b6-48b1-89cf-28c3453c2377" providerId="AD" clId="Web-{3CB78C7D-5B33-4314-8385-4921A84C083F}" dt="2020-03-03T19:22:51.416" v="51"/>
          <ac:spMkLst>
            <pc:docMk/>
            <pc:sldMk cId="3093692257" sldId="265"/>
            <ac:spMk id="23" creationId="{B34F5AD2-EDBD-4BBD-A55C-EAFFD0C7097A}"/>
          </ac:spMkLst>
        </pc:spChg>
        <pc:spChg chg="add">
          <ac:chgData name="Ilenn C Johnson" userId="S::icj23@nau.edu::385b1b6f-f0b6-48b1-89cf-28c3453c2377" providerId="AD" clId="Web-{3CB78C7D-5B33-4314-8385-4921A84C083F}" dt="2020-03-03T19:22:51.416" v="51"/>
          <ac:spMkLst>
            <pc:docMk/>
            <pc:sldMk cId="3093692257" sldId="265"/>
            <ac:spMk id="25" creationId="{450D3AD2-FA80-415F-A9CE-54D884561CD7}"/>
          </ac:spMkLst>
        </pc:spChg>
        <pc:spChg chg="add del">
          <ac:chgData name="Ilenn C Johnson" userId="S::icj23@nau.edu::385b1b6f-f0b6-48b1-89cf-28c3453c2377" providerId="AD" clId="Web-{3CB78C7D-5B33-4314-8385-4921A84C083F}" dt="2020-03-03T19:22:51.401" v="50"/>
          <ac:spMkLst>
            <pc:docMk/>
            <pc:sldMk cId="3093692257" sldId="265"/>
            <ac:spMk id="26" creationId="{18E928D9-3091-4385-B979-265D55AD02CE}"/>
          </ac:spMkLst>
        </pc:spChg>
        <pc:spChg chg="add mod">
          <ac:chgData name="Ilenn C Johnson" userId="S::icj23@nau.edu::385b1b6f-f0b6-48b1-89cf-28c3453c2377" providerId="AD" clId="Web-{3CB78C7D-5B33-4314-8385-4921A84C083F}" dt="2020-03-03T19:37:44.126" v="445" actId="1076"/>
          <ac:spMkLst>
            <pc:docMk/>
            <pc:sldMk cId="3093692257" sldId="265"/>
            <ac:spMk id="27" creationId="{1C9C12F0-A276-48E1-85FC-F91FD61816B2}"/>
          </ac:spMkLst>
        </pc:spChg>
        <pc:spChg chg="add del">
          <ac:chgData name="Ilenn C Johnson" userId="S::icj23@nau.edu::385b1b6f-f0b6-48b1-89cf-28c3453c2377" providerId="AD" clId="Web-{3CB78C7D-5B33-4314-8385-4921A84C083F}" dt="2020-03-03T19:22:51.401" v="50"/>
          <ac:spMkLst>
            <pc:docMk/>
            <pc:sldMk cId="3093692257" sldId="265"/>
            <ac:spMk id="28" creationId="{7D602432-D774-4CF5-94E8-7D52D01059D2}"/>
          </ac:spMkLst>
        </pc:spChg>
        <pc:spChg chg="add mod">
          <ac:chgData name="Ilenn C Johnson" userId="S::icj23@nau.edu::385b1b6f-f0b6-48b1-89cf-28c3453c2377" providerId="AD" clId="Web-{3CB78C7D-5B33-4314-8385-4921A84C083F}" dt="2020-03-03T19:37:54.845" v="447" actId="1076"/>
          <ac:spMkLst>
            <pc:docMk/>
            <pc:sldMk cId="3093692257" sldId="265"/>
            <ac:spMk id="30" creationId="{B16D4455-EB14-4B34-AE1A-463F4768BEE0}"/>
          </ac:spMkLst>
        </pc:spChg>
        <pc:picChg chg="add mod ord">
          <ac:chgData name="Ilenn C Johnson" userId="S::icj23@nau.edu::385b1b6f-f0b6-48b1-89cf-28c3453c2377" providerId="AD" clId="Web-{3CB78C7D-5B33-4314-8385-4921A84C083F}" dt="2020-03-03T19:30:35.693" v="266" actId="1076"/>
          <ac:picMkLst>
            <pc:docMk/>
            <pc:sldMk cId="3093692257" sldId="265"/>
            <ac:picMk id="6" creationId="{9D67F037-0590-487D-9598-8789B0787F99}"/>
          </ac:picMkLst>
        </pc:picChg>
        <pc:picChg chg="add mod ord">
          <ac:chgData name="Ilenn C Johnson" userId="S::icj23@nau.edu::385b1b6f-f0b6-48b1-89cf-28c3453c2377" providerId="AD" clId="Web-{3CB78C7D-5B33-4314-8385-4921A84C083F}" dt="2020-03-03T19:30:39.646" v="267" actId="1076"/>
          <ac:picMkLst>
            <pc:docMk/>
            <pc:sldMk cId="3093692257" sldId="265"/>
            <ac:picMk id="8" creationId="{086D3FA4-A925-498F-88CC-DA98F9E87364}"/>
          </ac:picMkLst>
        </pc:picChg>
        <pc:picChg chg="add mod">
          <ac:chgData name="Ilenn C Johnson" userId="S::icj23@nau.edu::385b1b6f-f0b6-48b1-89cf-28c3453c2377" providerId="AD" clId="Web-{3CB78C7D-5B33-4314-8385-4921A84C083F}" dt="2020-03-03T19:27:36.554" v="187" actId="1076"/>
          <ac:picMkLst>
            <pc:docMk/>
            <pc:sldMk cId="3093692257" sldId="265"/>
            <ac:picMk id="10" creationId="{1333D65F-EB40-477D-ACFD-A2725AEDCF17}"/>
          </ac:picMkLst>
        </pc:picChg>
        <pc:picChg chg="add mod">
          <ac:chgData name="Ilenn C Johnson" userId="S::icj23@nau.edu::385b1b6f-f0b6-48b1-89cf-28c3453c2377" providerId="AD" clId="Web-{3CB78C7D-5B33-4314-8385-4921A84C083F}" dt="2020-03-03T19:37:48.954" v="446" actId="14100"/>
          <ac:picMkLst>
            <pc:docMk/>
            <pc:sldMk cId="3093692257" sldId="265"/>
            <ac:picMk id="18" creationId="{F78A2CC0-07F6-47AC-BC93-ACD83CE6493C}"/>
          </ac:picMkLst>
        </pc:picChg>
        <pc:picChg chg="add del">
          <ac:chgData name="Ilenn C Johnson" userId="S::icj23@nau.edu::385b1b6f-f0b6-48b1-89cf-28c3453c2377" providerId="AD" clId="Web-{3CB78C7D-5B33-4314-8385-4921A84C083F}" dt="2020-03-03T19:22:43.698" v="46"/>
          <ac:picMkLst>
            <pc:docMk/>
            <pc:sldMk cId="3093692257" sldId="265"/>
            <ac:picMk id="24" creationId="{22901FED-4FC9-4ED5-8123-C98BCD1616BA}"/>
          </ac:picMkLst>
        </pc:picChg>
        <pc:cxnChg chg="add del">
          <ac:chgData name="Ilenn C Johnson" userId="S::icj23@nau.edu::385b1b6f-f0b6-48b1-89cf-28c3453c2377" providerId="AD" clId="Web-{3CB78C7D-5B33-4314-8385-4921A84C083F}" dt="2020-03-03T19:22:51.416" v="51"/>
          <ac:cxnSpMkLst>
            <pc:docMk/>
            <pc:sldMk cId="3093692257" sldId="265"/>
            <ac:cxnSpMk id="15" creationId="{7E7C77BC-7138-40B1-A15B-20F57A494629}"/>
          </ac:cxnSpMkLst>
        </pc:cxnChg>
        <pc:cxnChg chg="add del">
          <ac:chgData name="Ilenn C Johnson" userId="S::icj23@nau.edu::385b1b6f-f0b6-48b1-89cf-28c3453c2377" providerId="AD" clId="Web-{3CB78C7D-5B33-4314-8385-4921A84C083F}" dt="2020-03-03T19:22:51.416" v="51"/>
          <ac:cxnSpMkLst>
            <pc:docMk/>
            <pc:sldMk cId="3093692257" sldId="265"/>
            <ac:cxnSpMk id="17" creationId="{DB146403-F3D6-484B-B2ED-97F9565D0370}"/>
          </ac:cxnSpMkLst>
        </pc:cxnChg>
      </pc:sldChg>
      <pc:sldChg chg="modSp new">
        <pc:chgData name="Ilenn C Johnson" userId="S::icj23@nau.edu::385b1b6f-f0b6-48b1-89cf-28c3453c2377" providerId="AD" clId="Web-{3CB78C7D-5B33-4314-8385-4921A84C083F}" dt="2020-03-03T19:31:29.395" v="291" actId="20577"/>
        <pc:sldMkLst>
          <pc:docMk/>
          <pc:sldMk cId="388808778" sldId="266"/>
        </pc:sldMkLst>
        <pc:spChg chg="mod">
          <ac:chgData name="Ilenn C Johnson" userId="S::icj23@nau.edu::385b1b6f-f0b6-48b1-89cf-28c3453c2377" providerId="AD" clId="Web-{3CB78C7D-5B33-4314-8385-4921A84C083F}" dt="2020-03-03T19:31:29.395" v="291" actId="20577"/>
          <ac:spMkLst>
            <pc:docMk/>
            <pc:sldMk cId="388808778" sldId="266"/>
            <ac:spMk id="3" creationId="{F204C237-4A4A-4690-9F4C-AAD86D9AB8E3}"/>
          </ac:spMkLst>
        </pc:spChg>
      </pc:sldChg>
    </pc:docChg>
  </pc:docChgLst>
  <pc:docChgLst>
    <pc:chgData name="Cullen Matilliano" userId="088fd00b-ef63-4a0f-9809-5d366d27103a" providerId="ADAL" clId="{054DDE04-79E6-434B-BBEA-12E37040ECC1}"/>
    <pc:docChg chg="custSel modSld">
      <pc:chgData name="Cullen Matilliano" userId="088fd00b-ef63-4a0f-9809-5d366d27103a" providerId="ADAL" clId="{054DDE04-79E6-434B-BBEA-12E37040ECC1}" dt="2020-03-04T00:28:24.072" v="116"/>
      <pc:docMkLst>
        <pc:docMk/>
      </pc:docMkLst>
      <pc:sldChg chg="addSp delSp modSp delAnim modAnim">
        <pc:chgData name="Cullen Matilliano" userId="088fd00b-ef63-4a0f-9809-5d366d27103a" providerId="ADAL" clId="{054DDE04-79E6-434B-BBEA-12E37040ECC1}" dt="2020-03-04T00:16:37.381" v="89" actId="478"/>
        <pc:sldMkLst>
          <pc:docMk/>
          <pc:sldMk cId="109857222" sldId="256"/>
        </pc:sldMkLst>
        <pc:picChg chg="add del mod">
          <ac:chgData name="Cullen Matilliano" userId="088fd00b-ef63-4a0f-9809-5d366d27103a" providerId="ADAL" clId="{054DDE04-79E6-434B-BBEA-12E37040ECC1}" dt="2020-03-04T00:16:37.381" v="89" actId="478"/>
          <ac:picMkLst>
            <pc:docMk/>
            <pc:sldMk cId="109857222" sldId="256"/>
            <ac:picMk id="4" creationId="{F10646E9-AF99-434B-BAF4-D5E9ABBE185F}"/>
          </ac:picMkLst>
        </pc:picChg>
      </pc:sldChg>
      <pc:sldChg chg="addSp delSp modSp delAnim modAnim">
        <pc:chgData name="Cullen Matilliano" userId="088fd00b-ef63-4a0f-9809-5d366d27103a" providerId="ADAL" clId="{054DDE04-79E6-434B-BBEA-12E37040ECC1}" dt="2020-03-04T00:28:24.072" v="116"/>
        <pc:sldMkLst>
          <pc:docMk/>
          <pc:sldMk cId="1848403651" sldId="257"/>
        </pc:sldMkLst>
        <pc:picChg chg="del">
          <ac:chgData name="Cullen Matilliano" userId="088fd00b-ef63-4a0f-9809-5d366d27103a" providerId="ADAL" clId="{054DDE04-79E6-434B-BBEA-12E37040ECC1}" dt="2020-03-04T00:16:43.095" v="90" actId="478"/>
          <ac:picMkLst>
            <pc:docMk/>
            <pc:sldMk cId="1848403651" sldId="257"/>
            <ac:picMk id="4" creationId="{3A3FF339-3DAF-4092-AFE4-04EEE06D7DF7}"/>
          </ac:picMkLst>
        </pc:picChg>
        <pc:picChg chg="add del mod">
          <ac:chgData name="Cullen Matilliano" userId="088fd00b-ef63-4a0f-9809-5d366d27103a" providerId="ADAL" clId="{054DDE04-79E6-434B-BBEA-12E37040ECC1}" dt="2020-03-04T00:17:06.058" v="93" actId="478"/>
          <ac:picMkLst>
            <pc:docMk/>
            <pc:sldMk cId="1848403651" sldId="257"/>
            <ac:picMk id="5" creationId="{3E952E8C-9D28-4197-B0B5-6D5072BD2621}"/>
          </ac:picMkLst>
        </pc:picChg>
        <pc:picChg chg="add del mod">
          <ac:chgData name="Cullen Matilliano" userId="088fd00b-ef63-4a0f-9809-5d366d27103a" providerId="ADAL" clId="{054DDE04-79E6-434B-BBEA-12E37040ECC1}" dt="2020-03-04T00:23:37.054" v="96" actId="478"/>
          <ac:picMkLst>
            <pc:docMk/>
            <pc:sldMk cId="1848403651" sldId="257"/>
            <ac:picMk id="7" creationId="{741C128B-7D55-426F-BEA9-BC29249755F9}"/>
          </ac:picMkLst>
        </pc:picChg>
        <pc:picChg chg="add del mod">
          <ac:chgData name="Cullen Matilliano" userId="088fd00b-ef63-4a0f-9809-5d366d27103a" providerId="ADAL" clId="{054DDE04-79E6-434B-BBEA-12E37040ECC1}" dt="2020-03-04T00:23:59.529" v="98" actId="478"/>
          <ac:picMkLst>
            <pc:docMk/>
            <pc:sldMk cId="1848403651" sldId="257"/>
            <ac:picMk id="8" creationId="{8D018414-F296-4C8D-BD3C-19DE4C8440BC}"/>
          </ac:picMkLst>
        </pc:picChg>
        <pc:picChg chg="add del mod">
          <ac:chgData name="Cullen Matilliano" userId="088fd00b-ef63-4a0f-9809-5d366d27103a" providerId="ADAL" clId="{054DDE04-79E6-434B-BBEA-12E37040ECC1}" dt="2020-03-04T00:24:23.267" v="100" actId="478"/>
          <ac:picMkLst>
            <pc:docMk/>
            <pc:sldMk cId="1848403651" sldId="257"/>
            <ac:picMk id="10" creationId="{AABEC42F-12B6-4792-AF2A-37B217E21A6C}"/>
          </ac:picMkLst>
        </pc:picChg>
        <pc:picChg chg="add del mod">
          <ac:chgData name="Cullen Matilliano" userId="088fd00b-ef63-4a0f-9809-5d366d27103a" providerId="ADAL" clId="{054DDE04-79E6-434B-BBEA-12E37040ECC1}" dt="2020-03-04T00:24:32.338" v="102" actId="478"/>
          <ac:picMkLst>
            <pc:docMk/>
            <pc:sldMk cId="1848403651" sldId="257"/>
            <ac:picMk id="12" creationId="{D699B019-D1B1-4D2E-BADA-F4CDDF73F70A}"/>
          </ac:picMkLst>
        </pc:picChg>
        <pc:picChg chg="add del mod ord">
          <ac:chgData name="Cullen Matilliano" userId="088fd00b-ef63-4a0f-9809-5d366d27103a" providerId="ADAL" clId="{054DDE04-79E6-434B-BBEA-12E37040ECC1}" dt="2020-03-04T00:27:21.045" v="109" actId="478"/>
          <ac:picMkLst>
            <pc:docMk/>
            <pc:sldMk cId="1848403651" sldId="257"/>
            <ac:picMk id="13" creationId="{24340725-B575-42C8-8C98-50B08EAEBBC6}"/>
          </ac:picMkLst>
        </pc:picChg>
        <pc:picChg chg="add mod ord">
          <ac:chgData name="Cullen Matilliano" userId="088fd00b-ef63-4a0f-9809-5d366d27103a" providerId="ADAL" clId="{054DDE04-79E6-434B-BBEA-12E37040ECC1}" dt="2020-03-04T00:27:46.007" v="114" actId="1076"/>
          <ac:picMkLst>
            <pc:docMk/>
            <pc:sldMk cId="1848403651" sldId="257"/>
            <ac:picMk id="14" creationId="{61A41052-C6C6-4066-9D45-A0F5D4FC6AE1}"/>
          </ac:picMkLst>
        </pc:picChg>
      </pc:sldChg>
      <pc:sldChg chg="modSp">
        <pc:chgData name="Cullen Matilliano" userId="088fd00b-ef63-4a0f-9809-5d366d27103a" providerId="ADAL" clId="{054DDE04-79E6-434B-BBEA-12E37040ECC1}" dt="2020-03-03T23:56:47.132" v="74" actId="20577"/>
        <pc:sldMkLst>
          <pc:docMk/>
          <pc:sldMk cId="1353855312" sldId="258"/>
        </pc:sldMkLst>
        <pc:spChg chg="mod">
          <ac:chgData name="Cullen Matilliano" userId="088fd00b-ef63-4a0f-9809-5d366d27103a" providerId="ADAL" clId="{054DDE04-79E6-434B-BBEA-12E37040ECC1}" dt="2020-03-03T23:56:47.132" v="74" actId="20577"/>
          <ac:spMkLst>
            <pc:docMk/>
            <pc:sldMk cId="1353855312" sldId="258"/>
            <ac:spMk id="6" creationId="{4AB48866-0A3D-43A0-A269-991B32E51B44}"/>
          </ac:spMkLst>
        </pc:spChg>
      </pc:sldChg>
      <pc:sldChg chg="modSp">
        <pc:chgData name="Cullen Matilliano" userId="088fd00b-ef63-4a0f-9809-5d366d27103a" providerId="ADAL" clId="{054DDE04-79E6-434B-BBEA-12E37040ECC1}" dt="2020-03-03T23:56:57.404" v="87" actId="20577"/>
        <pc:sldMkLst>
          <pc:docMk/>
          <pc:sldMk cId="355947275" sldId="261"/>
        </pc:sldMkLst>
        <pc:spChg chg="mod">
          <ac:chgData name="Cullen Matilliano" userId="088fd00b-ef63-4a0f-9809-5d366d27103a" providerId="ADAL" clId="{054DDE04-79E6-434B-BBEA-12E37040ECC1}" dt="2020-03-03T23:56:57.404" v="87" actId="20577"/>
          <ac:spMkLst>
            <pc:docMk/>
            <pc:sldMk cId="355947275" sldId="261"/>
            <ac:spMk id="4" creationId="{F9BDE818-D6AC-49EB-8C0A-4E5206E847C5}"/>
          </ac:spMkLst>
        </pc:spChg>
      </pc:sldChg>
      <pc:sldChg chg="modSp">
        <pc:chgData name="Cullen Matilliano" userId="088fd00b-ef63-4a0f-9809-5d366d27103a" providerId="ADAL" clId="{054DDE04-79E6-434B-BBEA-12E37040ECC1}" dt="2020-03-03T23:44:46.924" v="48" actId="20577"/>
        <pc:sldMkLst>
          <pc:docMk/>
          <pc:sldMk cId="3093692257" sldId="265"/>
        </pc:sldMkLst>
        <pc:spChg chg="mod">
          <ac:chgData name="Cullen Matilliano" userId="088fd00b-ef63-4a0f-9809-5d366d27103a" providerId="ADAL" clId="{054DDE04-79E6-434B-BBEA-12E37040ECC1}" dt="2020-03-03T23:44:46.924" v="48" actId="20577"/>
          <ac:spMkLst>
            <pc:docMk/>
            <pc:sldMk cId="3093692257" sldId="265"/>
            <ac:spMk id="4" creationId="{7F5A587D-429F-40A2-8C42-4A9EB20A4D8E}"/>
          </ac:spMkLst>
        </pc:spChg>
      </pc:sldChg>
    </pc:docChg>
  </pc:docChgLst>
  <pc:docChgLst>
    <pc:chgData name="Jered Donald Deal" userId="S::jdd356@nau.edu::c8a59f5e-b5c1-4383-865b-92c3ad0c5843" providerId="AD" clId="Web-{49187D9A-0141-41A1-9EAE-A2869532C6AB}"/>
    <pc:docChg chg="modSld">
      <pc:chgData name="Jered Donald Deal" userId="S::jdd356@nau.edu::c8a59f5e-b5c1-4383-865b-92c3ad0c5843" providerId="AD" clId="Web-{49187D9A-0141-41A1-9EAE-A2869532C6AB}" dt="2020-03-03T23:55:05.084" v="4"/>
      <pc:docMkLst>
        <pc:docMk/>
      </pc:docMkLst>
      <pc:sldChg chg="addSp delSp modSp mod setBg">
        <pc:chgData name="Jered Donald Deal" userId="S::jdd356@nau.edu::c8a59f5e-b5c1-4383-865b-92c3ad0c5843" providerId="AD" clId="Web-{49187D9A-0141-41A1-9EAE-A2869532C6AB}" dt="2020-03-03T23:55:05.084" v="4"/>
        <pc:sldMkLst>
          <pc:docMk/>
          <pc:sldMk cId="355947275" sldId="261"/>
        </pc:sldMkLst>
        <pc:spChg chg="mod">
          <ac:chgData name="Jered Donald Deal" userId="S::jdd356@nau.edu::c8a59f5e-b5c1-4383-865b-92c3ad0c5843" providerId="AD" clId="Web-{49187D9A-0141-41A1-9EAE-A2869532C6AB}" dt="2020-03-03T23:54:26.319" v="0"/>
          <ac:spMkLst>
            <pc:docMk/>
            <pc:sldMk cId="355947275" sldId="261"/>
            <ac:spMk id="2" creationId="{C56887EC-6C47-49A8-80E8-6984D432E1E3}"/>
          </ac:spMkLst>
        </pc:spChg>
        <pc:spChg chg="mod">
          <ac:chgData name="Jered Donald Deal" userId="S::jdd356@nau.edu::c8a59f5e-b5c1-4383-865b-92c3ad0c5843" providerId="AD" clId="Web-{49187D9A-0141-41A1-9EAE-A2869532C6AB}" dt="2020-03-03T23:54:26.319" v="0"/>
          <ac:spMkLst>
            <pc:docMk/>
            <pc:sldMk cId="355947275" sldId="261"/>
            <ac:spMk id="4" creationId="{F9BDE818-D6AC-49EB-8C0A-4E5206E847C5}"/>
          </ac:spMkLst>
        </pc:spChg>
        <pc:spChg chg="mod">
          <ac:chgData name="Jered Donald Deal" userId="S::jdd356@nau.edu::c8a59f5e-b5c1-4383-865b-92c3ad0c5843" providerId="AD" clId="Web-{49187D9A-0141-41A1-9EAE-A2869532C6AB}" dt="2020-03-03T23:54:26.319" v="0"/>
          <ac:spMkLst>
            <pc:docMk/>
            <pc:sldMk cId="355947275" sldId="261"/>
            <ac:spMk id="5" creationId="{C1CC2E57-3EF7-43CB-B0DE-0D74CE0B37EA}"/>
          </ac:spMkLst>
        </pc:spChg>
        <pc:spChg chg="mod">
          <ac:chgData name="Jered Donald Deal" userId="S::jdd356@nau.edu::c8a59f5e-b5c1-4383-865b-92c3ad0c5843" providerId="AD" clId="Web-{49187D9A-0141-41A1-9EAE-A2869532C6AB}" dt="2020-03-03T23:54:32.428" v="1" actId="1076"/>
          <ac:spMkLst>
            <pc:docMk/>
            <pc:sldMk cId="355947275" sldId="261"/>
            <ac:spMk id="7" creationId="{6886D16A-0210-4201-BD06-EF1F5DC9D794}"/>
          </ac:spMkLst>
        </pc:spChg>
        <pc:spChg chg="add del">
          <ac:chgData name="Jered Donald Deal" userId="S::jdd356@nau.edu::c8a59f5e-b5c1-4383-865b-92c3ad0c5843" providerId="AD" clId="Web-{49187D9A-0141-41A1-9EAE-A2869532C6AB}" dt="2020-03-03T23:55:05.084" v="4"/>
          <ac:spMkLst>
            <pc:docMk/>
            <pc:sldMk cId="355947275" sldId="261"/>
            <ac:spMk id="12" creationId="{823AC064-BC96-4F32-8AE1-B2FD38754823}"/>
          </ac:spMkLst>
        </pc:spChg>
        <pc:spChg chg="add">
          <ac:chgData name="Jered Donald Deal" userId="S::jdd356@nau.edu::c8a59f5e-b5c1-4383-865b-92c3ad0c5843" providerId="AD" clId="Web-{49187D9A-0141-41A1-9EAE-A2869532C6AB}" dt="2020-03-03T23:55:05.084" v="4"/>
          <ac:spMkLst>
            <pc:docMk/>
            <pc:sldMk cId="355947275" sldId="261"/>
            <ac:spMk id="16" creationId="{823AC064-BC96-4F32-8AE1-B2FD38754823}"/>
          </ac:spMkLst>
        </pc:spChg>
        <pc:spChg chg="add del">
          <ac:chgData name="Jered Donald Deal" userId="S::jdd356@nau.edu::c8a59f5e-b5c1-4383-865b-92c3ad0c5843" providerId="AD" clId="Web-{49187D9A-0141-41A1-9EAE-A2869532C6AB}" dt="2020-03-03T23:55:05.068" v="3"/>
          <ac:spMkLst>
            <pc:docMk/>
            <pc:sldMk cId="355947275" sldId="261"/>
            <ac:spMk id="19" creationId="{823AC064-BC96-4F32-8AE1-B2FD38754823}"/>
          </ac:spMkLst>
        </pc:spChg>
        <pc:graphicFrameChg chg="mod ord modGraphic">
          <ac:chgData name="Jered Donald Deal" userId="S::jdd356@nau.edu::c8a59f5e-b5c1-4383-865b-92c3ad0c5843" providerId="AD" clId="Web-{49187D9A-0141-41A1-9EAE-A2869532C6AB}" dt="2020-03-03T23:55:05.084" v="4"/>
          <ac:graphicFrameMkLst>
            <pc:docMk/>
            <pc:sldMk cId="355947275" sldId="261"/>
            <ac:graphicFrameMk id="6" creationId="{9FA97DA1-78F8-4F8D-9ACE-3524F77B2227}"/>
          </ac:graphicFrameMkLst>
        </pc:graphicFrameChg>
        <pc:cxnChg chg="add del">
          <ac:chgData name="Jered Donald Deal" userId="S::jdd356@nau.edu::c8a59f5e-b5c1-4383-865b-92c3ad0c5843" providerId="AD" clId="Web-{49187D9A-0141-41A1-9EAE-A2869532C6AB}" dt="2020-03-03T23:55:05.084" v="4"/>
          <ac:cxnSpMkLst>
            <pc:docMk/>
            <pc:sldMk cId="355947275" sldId="261"/>
            <ac:cxnSpMk id="14" creationId="{7E7C77BC-7138-40B1-A15B-20F57A494629}"/>
          </ac:cxnSpMkLst>
        </pc:cxnChg>
        <pc:cxnChg chg="add">
          <ac:chgData name="Jered Donald Deal" userId="S::jdd356@nau.edu::c8a59f5e-b5c1-4383-865b-92c3ad0c5843" providerId="AD" clId="Web-{49187D9A-0141-41A1-9EAE-A2869532C6AB}" dt="2020-03-03T23:55:05.084" v="4"/>
          <ac:cxnSpMkLst>
            <pc:docMk/>
            <pc:sldMk cId="355947275" sldId="261"/>
            <ac:cxnSpMk id="17" creationId="{7E7C77BC-7138-40B1-A15B-20F57A494629}"/>
          </ac:cxnSpMkLst>
        </pc:cxnChg>
        <pc:cxnChg chg="add del">
          <ac:chgData name="Jered Donald Deal" userId="S::jdd356@nau.edu::c8a59f5e-b5c1-4383-865b-92c3ad0c5843" providerId="AD" clId="Web-{49187D9A-0141-41A1-9EAE-A2869532C6AB}" dt="2020-03-03T23:55:05.068" v="3"/>
          <ac:cxnSpMkLst>
            <pc:docMk/>
            <pc:sldMk cId="355947275" sldId="261"/>
            <ac:cxnSpMk id="21" creationId="{7E7C77BC-7138-40B1-A15B-20F57A494629}"/>
          </ac:cxnSpMkLst>
        </pc:cxnChg>
      </pc:sldChg>
    </pc:docChg>
  </pc:docChgLst>
  <pc:docChgLst>
    <pc:chgData name="John Alden Selee" userId="S::jas2228@nau.edu::c6f4cb3c-b065-405e-b7ea-efa0f8206fe8" providerId="AD" clId="Web-{F40E3A92-5AF3-466E-9912-C742B46CCE91}"/>
    <pc:docChg chg="addSld delSld modSld sldOrd addMainMaster">
      <pc:chgData name="John Alden Selee" userId="S::jas2228@nau.edu::c6f4cb3c-b065-405e-b7ea-efa0f8206fe8" providerId="AD" clId="Web-{F40E3A92-5AF3-466E-9912-C742B46CCE91}" dt="2020-03-03T03:53:28.474" v="383" actId="20577"/>
      <pc:docMkLst>
        <pc:docMk/>
      </pc:docMkLst>
      <pc:sldChg chg="modSp">
        <pc:chgData name="John Alden Selee" userId="S::jas2228@nau.edu::c6f4cb3c-b065-405e-b7ea-efa0f8206fe8" providerId="AD" clId="Web-{F40E3A92-5AF3-466E-9912-C742B46CCE91}" dt="2020-03-03T03:39:08.846" v="5" actId="20577"/>
        <pc:sldMkLst>
          <pc:docMk/>
          <pc:sldMk cId="109857222" sldId="256"/>
        </pc:sldMkLst>
        <pc:spChg chg="mod">
          <ac:chgData name="John Alden Selee" userId="S::jas2228@nau.edu::c6f4cb3c-b065-405e-b7ea-efa0f8206fe8" providerId="AD" clId="Web-{F40E3A92-5AF3-466E-9912-C742B46CCE91}" dt="2020-03-03T03:38:53.846" v="0" actId="20577"/>
          <ac:spMkLst>
            <pc:docMk/>
            <pc:sldMk cId="109857222" sldId="256"/>
            <ac:spMk id="2" creationId="{00000000-0000-0000-0000-000000000000}"/>
          </ac:spMkLst>
        </pc:spChg>
        <pc:spChg chg="mod">
          <ac:chgData name="John Alden Selee" userId="S::jas2228@nau.edu::c6f4cb3c-b065-405e-b7ea-efa0f8206fe8" providerId="AD" clId="Web-{F40E3A92-5AF3-466E-9912-C742B46CCE91}" dt="2020-03-03T03:39:08.846" v="5" actId="20577"/>
          <ac:spMkLst>
            <pc:docMk/>
            <pc:sldMk cId="109857222" sldId="256"/>
            <ac:spMk id="3" creationId="{00000000-0000-0000-0000-000000000000}"/>
          </ac:spMkLst>
        </pc:spChg>
      </pc:sldChg>
      <pc:sldChg chg="modSp new">
        <pc:chgData name="John Alden Selee" userId="S::jas2228@nau.edu::c6f4cb3c-b065-405e-b7ea-efa0f8206fe8" providerId="AD" clId="Web-{F40E3A92-5AF3-466E-9912-C742B46CCE91}" dt="2020-03-03T03:48:15.931" v="203" actId="20577"/>
        <pc:sldMkLst>
          <pc:docMk/>
          <pc:sldMk cId="1848403651" sldId="257"/>
        </pc:sldMkLst>
        <pc:spChg chg="mod">
          <ac:chgData name="John Alden Selee" userId="S::jas2228@nau.edu::c6f4cb3c-b065-405e-b7ea-efa0f8206fe8" providerId="AD" clId="Web-{F40E3A92-5AF3-466E-9912-C742B46CCE91}" dt="2020-03-03T03:43:01.467" v="37" actId="20577"/>
          <ac:spMkLst>
            <pc:docMk/>
            <pc:sldMk cId="1848403651" sldId="257"/>
            <ac:spMk id="2" creationId="{70870EF3-DCA2-4EBF-9702-5592FB6F9859}"/>
          </ac:spMkLst>
        </pc:spChg>
        <pc:spChg chg="mod">
          <ac:chgData name="John Alden Selee" userId="S::jas2228@nau.edu::c6f4cb3c-b065-405e-b7ea-efa0f8206fe8" providerId="AD" clId="Web-{F40E3A92-5AF3-466E-9912-C742B46CCE91}" dt="2020-03-03T03:48:15.931" v="203" actId="20577"/>
          <ac:spMkLst>
            <pc:docMk/>
            <pc:sldMk cId="1848403651" sldId="257"/>
            <ac:spMk id="3" creationId="{67159C05-46B9-4124-B91B-A478B8BCDCA4}"/>
          </ac:spMkLst>
        </pc:spChg>
      </pc:sldChg>
      <pc:sldChg chg="addSp modSp new del">
        <pc:chgData name="John Alden Selee" userId="S::jas2228@nau.edu::c6f4cb3c-b065-405e-b7ea-efa0f8206fe8" providerId="AD" clId="Web-{F40E3A92-5AF3-466E-9912-C742B46CCE91}" dt="2020-03-03T03:40:28.579" v="13"/>
        <pc:sldMkLst>
          <pc:docMk/>
          <pc:sldMk cId="3179047650" sldId="257"/>
        </pc:sldMkLst>
        <pc:spChg chg="mod">
          <ac:chgData name="John Alden Selee" userId="S::jas2228@nau.edu::c6f4cb3c-b065-405e-b7ea-efa0f8206fe8" providerId="AD" clId="Web-{F40E3A92-5AF3-466E-9912-C742B46CCE91}" dt="2020-03-03T03:39:59.470" v="10" actId="20577"/>
          <ac:spMkLst>
            <pc:docMk/>
            <pc:sldMk cId="3179047650" sldId="257"/>
            <ac:spMk id="2" creationId="{AE28621D-2936-46CE-8E8F-B480BC07CBA7}"/>
          </ac:spMkLst>
        </pc:spChg>
        <pc:spChg chg="add">
          <ac:chgData name="John Alden Selee" userId="S::jas2228@nau.edu::c6f4cb3c-b065-405e-b7ea-efa0f8206fe8" providerId="AD" clId="Web-{F40E3A92-5AF3-466E-9912-C742B46CCE91}" dt="2020-03-03T03:40:01.095" v="12"/>
          <ac:spMkLst>
            <pc:docMk/>
            <pc:sldMk cId="3179047650" sldId="257"/>
            <ac:spMk id="5" creationId="{821F4A98-6938-4674-B3E4-960B0689BF7A}"/>
          </ac:spMkLst>
        </pc:spChg>
        <pc:spChg chg="add">
          <ac:chgData name="John Alden Selee" userId="S::jas2228@nau.edu::c6f4cb3c-b065-405e-b7ea-efa0f8206fe8" providerId="AD" clId="Web-{F40E3A92-5AF3-466E-9912-C742B46CCE91}" dt="2020-03-03T03:40:01.095" v="12"/>
          <ac:spMkLst>
            <pc:docMk/>
            <pc:sldMk cId="3179047650" sldId="257"/>
            <ac:spMk id="6" creationId="{2B0E100E-6F4C-471F-97BF-5A422135E672}"/>
          </ac:spMkLst>
        </pc:spChg>
        <pc:spChg chg="add">
          <ac:chgData name="John Alden Selee" userId="S::jas2228@nau.edu::c6f4cb3c-b065-405e-b7ea-efa0f8206fe8" providerId="AD" clId="Web-{F40E3A92-5AF3-466E-9912-C742B46CCE91}" dt="2020-03-03T03:40:01.095" v="12"/>
          <ac:spMkLst>
            <pc:docMk/>
            <pc:sldMk cId="3179047650" sldId="257"/>
            <ac:spMk id="7" creationId="{9C17D108-A97A-41DE-A971-DB2FADD8F51B}"/>
          </ac:spMkLst>
        </pc:spChg>
        <pc:picChg chg="add">
          <ac:chgData name="John Alden Selee" userId="S::jas2228@nau.edu::c6f4cb3c-b065-405e-b7ea-efa0f8206fe8" providerId="AD" clId="Web-{F40E3A92-5AF3-466E-9912-C742B46CCE91}" dt="2020-03-03T03:40:01.095" v="12"/>
          <ac:picMkLst>
            <pc:docMk/>
            <pc:sldMk cId="3179047650" sldId="257"/>
            <ac:picMk id="4" creationId="{C6DC18F2-7BE8-43E1-9069-31F52D6BEC98}"/>
          </ac:picMkLst>
        </pc:picChg>
      </pc:sldChg>
      <pc:sldChg chg="add ord">
        <pc:chgData name="John Alden Selee" userId="S::jas2228@nau.edu::c6f4cb3c-b065-405e-b7ea-efa0f8206fe8" providerId="AD" clId="Web-{F40E3A92-5AF3-466E-9912-C742B46CCE91}" dt="2020-03-03T03:40:49.329" v="16"/>
        <pc:sldMkLst>
          <pc:docMk/>
          <pc:sldMk cId="1353855312" sldId="258"/>
        </pc:sldMkLst>
      </pc:sldChg>
      <pc:sldChg chg="add ord">
        <pc:chgData name="John Alden Selee" userId="S::jas2228@nau.edu::c6f4cb3c-b065-405e-b7ea-efa0f8206fe8" providerId="AD" clId="Web-{F40E3A92-5AF3-466E-9912-C742B46CCE91}" dt="2020-03-03T03:41:09.547" v="18"/>
        <pc:sldMkLst>
          <pc:docMk/>
          <pc:sldMk cId="2706560110" sldId="259"/>
        </pc:sldMkLst>
      </pc:sldChg>
      <pc:sldChg chg="modSp new">
        <pc:chgData name="John Alden Selee" userId="S::jas2228@nau.edu::c6f4cb3c-b065-405e-b7ea-efa0f8206fe8" providerId="AD" clId="Web-{F40E3A92-5AF3-466E-9912-C742B46CCE91}" dt="2020-03-03T03:50:28.820" v="290" actId="20577"/>
        <pc:sldMkLst>
          <pc:docMk/>
          <pc:sldMk cId="1718857324" sldId="260"/>
        </pc:sldMkLst>
        <pc:spChg chg="mod">
          <ac:chgData name="John Alden Selee" userId="S::jas2228@nau.edu::c6f4cb3c-b065-405e-b7ea-efa0f8206fe8" providerId="AD" clId="Web-{F40E3A92-5AF3-466E-9912-C742B46CCE91}" dt="2020-03-03T03:49:00.259" v="210" actId="20577"/>
          <ac:spMkLst>
            <pc:docMk/>
            <pc:sldMk cId="1718857324" sldId="260"/>
            <ac:spMk id="2" creationId="{9B25A5E8-C524-40A1-9D6E-83012023F3D0}"/>
          </ac:spMkLst>
        </pc:spChg>
        <pc:spChg chg="mod">
          <ac:chgData name="John Alden Selee" userId="S::jas2228@nau.edu::c6f4cb3c-b065-405e-b7ea-efa0f8206fe8" providerId="AD" clId="Web-{F40E3A92-5AF3-466E-9912-C742B46CCE91}" dt="2020-03-03T03:50:28.820" v="290" actId="20577"/>
          <ac:spMkLst>
            <pc:docMk/>
            <pc:sldMk cId="1718857324" sldId="260"/>
            <ac:spMk id="3" creationId="{A8CCC6E9-050C-4CC2-9D8A-9AE0F5E8ED21}"/>
          </ac:spMkLst>
        </pc:spChg>
      </pc:sldChg>
      <pc:sldChg chg="add ord">
        <pc:chgData name="John Alden Selee" userId="S::jas2228@nau.edu::c6f4cb3c-b065-405e-b7ea-efa0f8206fe8" providerId="AD" clId="Web-{F40E3A92-5AF3-466E-9912-C742B46CCE91}" dt="2020-03-03T03:46:54.604" v="86"/>
        <pc:sldMkLst>
          <pc:docMk/>
          <pc:sldMk cId="355947275" sldId="261"/>
        </pc:sldMkLst>
      </pc:sldChg>
      <pc:sldChg chg="modSp new">
        <pc:chgData name="John Alden Selee" userId="S::jas2228@nau.edu::c6f4cb3c-b065-405e-b7ea-efa0f8206fe8" providerId="AD" clId="Web-{F40E3A92-5AF3-466E-9912-C742B46CCE91}" dt="2020-03-03T03:49:51.633" v="263" actId="20577"/>
        <pc:sldMkLst>
          <pc:docMk/>
          <pc:sldMk cId="3150915983" sldId="262"/>
        </pc:sldMkLst>
        <pc:spChg chg="mod">
          <ac:chgData name="John Alden Selee" userId="S::jas2228@nau.edu::c6f4cb3c-b065-405e-b7ea-efa0f8206fe8" providerId="AD" clId="Web-{F40E3A92-5AF3-466E-9912-C742B46CCE91}" dt="2020-03-03T03:49:19.071" v="222" actId="20577"/>
          <ac:spMkLst>
            <pc:docMk/>
            <pc:sldMk cId="3150915983" sldId="262"/>
            <ac:spMk id="2" creationId="{99266B93-BF8D-4299-A945-CFCFA023C6AA}"/>
          </ac:spMkLst>
        </pc:spChg>
        <pc:spChg chg="mod">
          <ac:chgData name="John Alden Selee" userId="S::jas2228@nau.edu::c6f4cb3c-b065-405e-b7ea-efa0f8206fe8" providerId="AD" clId="Web-{F40E3A92-5AF3-466E-9912-C742B46CCE91}" dt="2020-03-03T03:49:51.633" v="263" actId="20577"/>
          <ac:spMkLst>
            <pc:docMk/>
            <pc:sldMk cId="3150915983" sldId="262"/>
            <ac:spMk id="3" creationId="{2B938C9A-358C-49C7-8197-6C53B9D6EA51}"/>
          </ac:spMkLst>
        </pc:spChg>
      </pc:sldChg>
      <pc:sldChg chg="modSp new">
        <pc:chgData name="John Alden Selee" userId="S::jas2228@nau.edu::c6f4cb3c-b065-405e-b7ea-efa0f8206fe8" providerId="AD" clId="Web-{F40E3A92-5AF3-466E-9912-C742B46CCE91}" dt="2020-03-03T03:51:23.132" v="333" actId="20577"/>
        <pc:sldMkLst>
          <pc:docMk/>
          <pc:sldMk cId="204581549" sldId="263"/>
        </pc:sldMkLst>
        <pc:spChg chg="mod">
          <ac:chgData name="John Alden Selee" userId="S::jas2228@nau.edu::c6f4cb3c-b065-405e-b7ea-efa0f8206fe8" providerId="AD" clId="Web-{F40E3A92-5AF3-466E-9912-C742B46CCE91}" dt="2020-03-03T03:50:43.679" v="300" actId="20577"/>
          <ac:spMkLst>
            <pc:docMk/>
            <pc:sldMk cId="204581549" sldId="263"/>
            <ac:spMk id="2" creationId="{DBB74DBA-A885-4D35-9344-9F5A78D644A5}"/>
          </ac:spMkLst>
        </pc:spChg>
        <pc:spChg chg="mod">
          <ac:chgData name="John Alden Selee" userId="S::jas2228@nau.edu::c6f4cb3c-b065-405e-b7ea-efa0f8206fe8" providerId="AD" clId="Web-{F40E3A92-5AF3-466E-9912-C742B46CCE91}" dt="2020-03-03T03:51:23.132" v="333" actId="20577"/>
          <ac:spMkLst>
            <pc:docMk/>
            <pc:sldMk cId="204581549" sldId="263"/>
            <ac:spMk id="3" creationId="{43E7F30B-81B2-4F52-A3AA-4E2A097B133C}"/>
          </ac:spMkLst>
        </pc:spChg>
      </pc:sldChg>
      <pc:sldChg chg="modSp new">
        <pc:chgData name="John Alden Selee" userId="S::jas2228@nau.edu::c6f4cb3c-b065-405e-b7ea-efa0f8206fe8" providerId="AD" clId="Web-{F40E3A92-5AF3-466E-9912-C742B46CCE91}" dt="2020-03-03T03:53:27.724" v="381" actId="20577"/>
        <pc:sldMkLst>
          <pc:docMk/>
          <pc:sldMk cId="3210259025" sldId="264"/>
        </pc:sldMkLst>
        <pc:spChg chg="mod">
          <ac:chgData name="John Alden Selee" userId="S::jas2228@nau.edu::c6f4cb3c-b065-405e-b7ea-efa0f8206fe8" providerId="AD" clId="Web-{F40E3A92-5AF3-466E-9912-C742B46CCE91}" dt="2020-03-03T03:53:07.364" v="340" actId="20577"/>
          <ac:spMkLst>
            <pc:docMk/>
            <pc:sldMk cId="3210259025" sldId="264"/>
            <ac:spMk id="2" creationId="{188CD765-C5EE-4EFA-BCFD-8CCA9A95FA32}"/>
          </ac:spMkLst>
        </pc:spChg>
        <pc:spChg chg="mod">
          <ac:chgData name="John Alden Selee" userId="S::jas2228@nau.edu::c6f4cb3c-b065-405e-b7ea-efa0f8206fe8" providerId="AD" clId="Web-{F40E3A92-5AF3-466E-9912-C742B46CCE91}" dt="2020-03-03T03:53:27.724" v="381" actId="20577"/>
          <ac:spMkLst>
            <pc:docMk/>
            <pc:sldMk cId="3210259025" sldId="264"/>
            <ac:spMk id="3" creationId="{7469C47B-540C-4CFE-A8AD-A8F17578832F}"/>
          </ac:spMkLst>
        </pc:spChg>
      </pc:sldChg>
      <pc:sldMasterChg chg="add addSldLayout">
        <pc:chgData name="John Alden Selee" userId="S::jas2228@nau.edu::c6f4cb3c-b065-405e-b7ea-efa0f8206fe8" providerId="AD" clId="Web-{F40E3A92-5AF3-466E-9912-C742B46CCE91}" dt="2020-03-03T03:40:46.360" v="15"/>
        <pc:sldMasterMkLst>
          <pc:docMk/>
          <pc:sldMasterMk cId="2460954070" sldId="2147483672"/>
        </pc:sldMasterMkLst>
        <pc:sldLayoutChg chg="add">
          <pc:chgData name="John Alden Selee" userId="S::jas2228@nau.edu::c6f4cb3c-b065-405e-b7ea-efa0f8206fe8" providerId="AD" clId="Web-{F40E3A92-5AF3-466E-9912-C742B46CCE91}" dt="2020-03-03T03:40:46.360" v="15"/>
          <pc:sldLayoutMkLst>
            <pc:docMk/>
            <pc:sldMasterMk cId="2460954070" sldId="2147483672"/>
            <pc:sldLayoutMk cId="2385387890" sldId="2147483673"/>
          </pc:sldLayoutMkLst>
        </pc:sldLayoutChg>
        <pc:sldLayoutChg chg="add">
          <pc:chgData name="John Alden Selee" userId="S::jas2228@nau.edu::c6f4cb3c-b065-405e-b7ea-efa0f8206fe8" providerId="AD" clId="Web-{F40E3A92-5AF3-466E-9912-C742B46CCE91}" dt="2020-03-03T03:40:46.360" v="15"/>
          <pc:sldLayoutMkLst>
            <pc:docMk/>
            <pc:sldMasterMk cId="2460954070" sldId="2147483672"/>
            <pc:sldLayoutMk cId="949138452" sldId="2147483674"/>
          </pc:sldLayoutMkLst>
        </pc:sldLayoutChg>
        <pc:sldLayoutChg chg="add">
          <pc:chgData name="John Alden Selee" userId="S::jas2228@nau.edu::c6f4cb3c-b065-405e-b7ea-efa0f8206fe8" providerId="AD" clId="Web-{F40E3A92-5AF3-466E-9912-C742B46CCE91}" dt="2020-03-03T03:40:46.360" v="15"/>
          <pc:sldLayoutMkLst>
            <pc:docMk/>
            <pc:sldMasterMk cId="2460954070" sldId="2147483672"/>
            <pc:sldLayoutMk cId="2591524520" sldId="2147483675"/>
          </pc:sldLayoutMkLst>
        </pc:sldLayoutChg>
        <pc:sldLayoutChg chg="add">
          <pc:chgData name="John Alden Selee" userId="S::jas2228@nau.edu::c6f4cb3c-b065-405e-b7ea-efa0f8206fe8" providerId="AD" clId="Web-{F40E3A92-5AF3-466E-9912-C742B46CCE91}" dt="2020-03-03T03:40:46.360" v="15"/>
          <pc:sldLayoutMkLst>
            <pc:docMk/>
            <pc:sldMasterMk cId="2460954070" sldId="2147483672"/>
            <pc:sldLayoutMk cId="1203092039" sldId="2147483676"/>
          </pc:sldLayoutMkLst>
        </pc:sldLayoutChg>
        <pc:sldLayoutChg chg="add">
          <pc:chgData name="John Alden Selee" userId="S::jas2228@nau.edu::c6f4cb3c-b065-405e-b7ea-efa0f8206fe8" providerId="AD" clId="Web-{F40E3A92-5AF3-466E-9912-C742B46CCE91}" dt="2020-03-03T03:40:46.360" v="15"/>
          <pc:sldLayoutMkLst>
            <pc:docMk/>
            <pc:sldMasterMk cId="2460954070" sldId="2147483672"/>
            <pc:sldLayoutMk cId="3733172339" sldId="2147483677"/>
          </pc:sldLayoutMkLst>
        </pc:sldLayoutChg>
        <pc:sldLayoutChg chg="add">
          <pc:chgData name="John Alden Selee" userId="S::jas2228@nau.edu::c6f4cb3c-b065-405e-b7ea-efa0f8206fe8" providerId="AD" clId="Web-{F40E3A92-5AF3-466E-9912-C742B46CCE91}" dt="2020-03-03T03:40:46.360" v="15"/>
          <pc:sldLayoutMkLst>
            <pc:docMk/>
            <pc:sldMasterMk cId="2460954070" sldId="2147483672"/>
            <pc:sldLayoutMk cId="3210312558" sldId="2147483678"/>
          </pc:sldLayoutMkLst>
        </pc:sldLayoutChg>
        <pc:sldLayoutChg chg="add">
          <pc:chgData name="John Alden Selee" userId="S::jas2228@nau.edu::c6f4cb3c-b065-405e-b7ea-efa0f8206fe8" providerId="AD" clId="Web-{F40E3A92-5AF3-466E-9912-C742B46CCE91}" dt="2020-03-03T03:40:46.360" v="15"/>
          <pc:sldLayoutMkLst>
            <pc:docMk/>
            <pc:sldMasterMk cId="2460954070" sldId="2147483672"/>
            <pc:sldLayoutMk cId="3146388984" sldId="2147483679"/>
          </pc:sldLayoutMkLst>
        </pc:sldLayoutChg>
        <pc:sldLayoutChg chg="add">
          <pc:chgData name="John Alden Selee" userId="S::jas2228@nau.edu::c6f4cb3c-b065-405e-b7ea-efa0f8206fe8" providerId="AD" clId="Web-{F40E3A92-5AF3-466E-9912-C742B46CCE91}" dt="2020-03-03T03:40:46.360" v="15"/>
          <pc:sldLayoutMkLst>
            <pc:docMk/>
            <pc:sldMasterMk cId="2460954070" sldId="2147483672"/>
            <pc:sldLayoutMk cId="3171841454" sldId="2147483680"/>
          </pc:sldLayoutMkLst>
        </pc:sldLayoutChg>
        <pc:sldLayoutChg chg="add">
          <pc:chgData name="John Alden Selee" userId="S::jas2228@nau.edu::c6f4cb3c-b065-405e-b7ea-efa0f8206fe8" providerId="AD" clId="Web-{F40E3A92-5AF3-466E-9912-C742B46CCE91}" dt="2020-03-03T03:40:46.360" v="15"/>
          <pc:sldLayoutMkLst>
            <pc:docMk/>
            <pc:sldMasterMk cId="2460954070" sldId="2147483672"/>
            <pc:sldLayoutMk cId="1718958274" sldId="2147483681"/>
          </pc:sldLayoutMkLst>
        </pc:sldLayoutChg>
        <pc:sldLayoutChg chg="add">
          <pc:chgData name="John Alden Selee" userId="S::jas2228@nau.edu::c6f4cb3c-b065-405e-b7ea-efa0f8206fe8" providerId="AD" clId="Web-{F40E3A92-5AF3-466E-9912-C742B46CCE91}" dt="2020-03-03T03:40:46.360" v="15"/>
          <pc:sldLayoutMkLst>
            <pc:docMk/>
            <pc:sldMasterMk cId="2460954070" sldId="2147483672"/>
            <pc:sldLayoutMk cId="2202905451" sldId="2147483682"/>
          </pc:sldLayoutMkLst>
        </pc:sldLayoutChg>
        <pc:sldLayoutChg chg="add">
          <pc:chgData name="John Alden Selee" userId="S::jas2228@nau.edu::c6f4cb3c-b065-405e-b7ea-efa0f8206fe8" providerId="AD" clId="Web-{F40E3A92-5AF3-466E-9912-C742B46CCE91}" dt="2020-03-03T03:40:46.360" v="15"/>
          <pc:sldLayoutMkLst>
            <pc:docMk/>
            <pc:sldMasterMk cId="2460954070" sldId="2147483672"/>
            <pc:sldLayoutMk cId="3479445657" sldId="2147483683"/>
          </pc:sldLayoutMkLst>
        </pc:sldLayoutChg>
      </pc:sldMasterChg>
    </pc:docChg>
  </pc:docChgLst>
  <pc:docChgLst>
    <pc:chgData name="Cullen Matilliano" userId="S::cdm378@nau.edu::088fd00b-ef63-4a0f-9809-5d366d27103a" providerId="AD" clId="Web-{36560A5D-2FE7-432F-B76D-EB839F37DF2A}"/>
    <pc:docChg chg="modSld">
      <pc:chgData name="Cullen Matilliano" userId="S::cdm378@nau.edu::088fd00b-ef63-4a0f-9809-5d366d27103a" providerId="AD" clId="Web-{36560A5D-2FE7-432F-B76D-EB839F37DF2A}" dt="2020-03-03T23:01:10.823" v="10" actId="20577"/>
      <pc:docMkLst>
        <pc:docMk/>
      </pc:docMkLst>
      <pc:sldChg chg="modSp">
        <pc:chgData name="Cullen Matilliano" userId="S::cdm378@nau.edu::088fd00b-ef63-4a0f-9809-5d366d27103a" providerId="AD" clId="Web-{36560A5D-2FE7-432F-B76D-EB839F37DF2A}" dt="2020-03-03T23:01:10.823" v="10" actId="20577"/>
        <pc:sldMkLst>
          <pc:docMk/>
          <pc:sldMk cId="3093692257" sldId="265"/>
        </pc:sldMkLst>
        <pc:spChg chg="mod">
          <ac:chgData name="Cullen Matilliano" userId="S::cdm378@nau.edu::088fd00b-ef63-4a0f-9809-5d366d27103a" providerId="AD" clId="Web-{36560A5D-2FE7-432F-B76D-EB839F37DF2A}" dt="2020-03-03T23:01:10.823" v="10" actId="20577"/>
          <ac:spMkLst>
            <pc:docMk/>
            <pc:sldMk cId="3093692257" sldId="265"/>
            <ac:spMk id="27" creationId="{1C9C12F0-A276-48E1-85FC-F91FD61816B2}"/>
          </ac:spMkLst>
        </pc:spChg>
      </pc:sldChg>
    </pc:docChg>
  </pc:docChgLst>
  <pc:docChgLst>
    <pc:chgData name="Jered Donald Deal" userId="S::jdd356@nau.edu::c8a59f5e-b5c1-4383-865b-92c3ad0c5843" providerId="AD" clId="Web-{24468FFD-0A3A-4465-B878-9B8D83930CED}"/>
    <pc:docChg chg="modSld">
      <pc:chgData name="Jered Donald Deal" userId="S::jdd356@nau.edu::c8a59f5e-b5c1-4383-865b-92c3ad0c5843" providerId="AD" clId="Web-{24468FFD-0A3A-4465-B878-9B8D83930CED}" dt="2020-03-03T23:41:04.748" v="1589" actId="20577"/>
      <pc:docMkLst>
        <pc:docMk/>
      </pc:docMkLst>
      <pc:sldChg chg="addSp delSp modSp mod setBg setClrOvrMap">
        <pc:chgData name="Jered Donald Deal" userId="S::jdd356@nau.edu::c8a59f5e-b5c1-4383-865b-92c3ad0c5843" providerId="AD" clId="Web-{24468FFD-0A3A-4465-B878-9B8D83930CED}" dt="2020-03-03T23:41:04.748" v="1588" actId="20577"/>
        <pc:sldMkLst>
          <pc:docMk/>
          <pc:sldMk cId="1848403651" sldId="257"/>
        </pc:sldMkLst>
        <pc:spChg chg="mod">
          <ac:chgData name="Jered Donald Deal" userId="S::jdd356@nau.edu::c8a59f5e-b5c1-4383-865b-92c3ad0c5843" providerId="AD" clId="Web-{24468FFD-0A3A-4465-B878-9B8D83930CED}" dt="2020-03-03T23:38:36.420" v="1331"/>
          <ac:spMkLst>
            <pc:docMk/>
            <pc:sldMk cId="1848403651" sldId="257"/>
            <ac:spMk id="2" creationId="{70870EF3-DCA2-4EBF-9702-5592FB6F9859}"/>
          </ac:spMkLst>
        </pc:spChg>
        <pc:spChg chg="mod">
          <ac:chgData name="Jered Donald Deal" userId="S::jdd356@nau.edu::c8a59f5e-b5c1-4383-865b-92c3ad0c5843" providerId="AD" clId="Web-{24468FFD-0A3A-4465-B878-9B8D83930CED}" dt="2020-03-03T23:41:04.748" v="1588" actId="20577"/>
          <ac:spMkLst>
            <pc:docMk/>
            <pc:sldMk cId="1848403651" sldId="257"/>
            <ac:spMk id="3" creationId="{67159C05-46B9-4124-B91B-A478B8BCDCA4}"/>
          </ac:spMkLst>
        </pc:spChg>
        <pc:spChg chg="add del">
          <ac:chgData name="Jered Donald Deal" userId="S::jdd356@nau.edu::c8a59f5e-b5c1-4383-865b-92c3ad0c5843" providerId="AD" clId="Web-{24468FFD-0A3A-4465-B878-9B8D83930CED}" dt="2020-03-03T23:38:36.420" v="1331"/>
          <ac:spMkLst>
            <pc:docMk/>
            <pc:sldMk cId="1848403651" sldId="257"/>
            <ac:spMk id="9" creationId="{3CD9DF72-87A3-404E-A828-84CBF11A8303}"/>
          </ac:spMkLst>
        </pc:spChg>
        <pc:spChg chg="add del">
          <ac:chgData name="Jered Donald Deal" userId="S::jdd356@nau.edu::c8a59f5e-b5c1-4383-865b-92c3ad0c5843" providerId="AD" clId="Web-{24468FFD-0A3A-4465-B878-9B8D83930CED}" dt="2020-03-03T23:38:33.733" v="1328"/>
          <ac:spMkLst>
            <pc:docMk/>
            <pc:sldMk cId="1848403651" sldId="257"/>
            <ac:spMk id="13" creationId="{F56F5174-31D9-4DBB-AAB7-A1FD7BDB1352}"/>
          </ac:spMkLst>
        </pc:spChg>
        <pc:spChg chg="add del">
          <ac:chgData name="Jered Donald Deal" userId="S::jdd356@nau.edu::c8a59f5e-b5c1-4383-865b-92c3ad0c5843" providerId="AD" clId="Web-{24468FFD-0A3A-4465-B878-9B8D83930CED}" dt="2020-03-03T23:38:36.405" v="1330"/>
          <ac:spMkLst>
            <pc:docMk/>
            <pc:sldMk cId="1848403651" sldId="257"/>
            <ac:spMk id="14" creationId="{A81E7530-396C-45F0-92F4-A885648D1631}"/>
          </ac:spMkLst>
        </pc:spChg>
        <pc:spChg chg="add del">
          <ac:chgData name="Jered Donald Deal" userId="S::jdd356@nau.edu::c8a59f5e-b5c1-4383-865b-92c3ad0c5843" providerId="AD" clId="Web-{24468FFD-0A3A-4465-B878-9B8D83930CED}" dt="2020-03-03T23:38:36.405" v="1330"/>
          <ac:spMkLst>
            <pc:docMk/>
            <pc:sldMk cId="1848403651" sldId="257"/>
            <ac:spMk id="15" creationId="{7316481C-0A49-4796-812B-0D64F063B720}"/>
          </ac:spMkLst>
        </pc:spChg>
        <pc:spChg chg="add del">
          <ac:chgData name="Jered Donald Deal" userId="S::jdd356@nau.edu::c8a59f5e-b5c1-4383-865b-92c3ad0c5843" providerId="AD" clId="Web-{24468FFD-0A3A-4465-B878-9B8D83930CED}" dt="2020-03-03T23:38:36.405" v="1330"/>
          <ac:spMkLst>
            <pc:docMk/>
            <pc:sldMk cId="1848403651" sldId="257"/>
            <ac:spMk id="17" creationId="{A5271697-90F1-4A23-8EF2-0179F2EAFACB}"/>
          </ac:spMkLst>
        </pc:spChg>
        <pc:spChg chg="add">
          <ac:chgData name="Jered Donald Deal" userId="S::jdd356@nau.edu::c8a59f5e-b5c1-4383-865b-92c3ad0c5843" providerId="AD" clId="Web-{24468FFD-0A3A-4465-B878-9B8D83930CED}" dt="2020-03-03T23:38:36.420" v="1331"/>
          <ac:spMkLst>
            <pc:docMk/>
            <pc:sldMk cId="1848403651" sldId="257"/>
            <ac:spMk id="19" creationId="{867D4867-5BA7-4462-B2F6-A23F4A622AA7}"/>
          </ac:spMkLst>
        </pc:spChg>
        <pc:spChg chg="add del">
          <ac:chgData name="Jered Donald Deal" userId="S::jdd356@nau.edu::c8a59f5e-b5c1-4383-865b-92c3ad0c5843" providerId="AD" clId="Web-{24468FFD-0A3A-4465-B878-9B8D83930CED}" dt="2020-03-03T23:38:33.733" v="1328"/>
          <ac:spMkLst>
            <pc:docMk/>
            <pc:sldMk cId="1848403651" sldId="257"/>
            <ac:spMk id="20" creationId="{F9A95BEE-6BB1-4A28-A8E6-A34B2E42EF87}"/>
          </ac:spMkLst>
        </pc:spChg>
        <pc:spChg chg="add del">
          <ac:chgData name="Jered Donald Deal" userId="S::jdd356@nau.edu::c8a59f5e-b5c1-4383-865b-92c3ad0c5843" providerId="AD" clId="Web-{24468FFD-0A3A-4465-B878-9B8D83930CED}" dt="2020-03-03T23:38:36.405" v="1330"/>
          <ac:spMkLst>
            <pc:docMk/>
            <pc:sldMk cId="1848403651" sldId="257"/>
            <ac:spMk id="44" creationId="{D9F5512A-48E1-4C07-B75E-3CCC517B6804}"/>
          </ac:spMkLst>
        </pc:spChg>
        <pc:grpChg chg="add del">
          <ac:chgData name="Jered Donald Deal" userId="S::jdd356@nau.edu::c8a59f5e-b5c1-4383-865b-92c3ad0c5843" providerId="AD" clId="Web-{24468FFD-0A3A-4465-B878-9B8D83930CED}" dt="2020-03-03T23:38:36.405" v="1330"/>
          <ac:grpSpMkLst>
            <pc:docMk/>
            <pc:sldMk cId="1848403651" sldId="257"/>
            <ac:grpSpMk id="22" creationId="{81DE8B58-F373-409E-A253-4380A66091D4}"/>
          </ac:grpSpMkLst>
        </pc:grpChg>
        <pc:picChg chg="mod ord">
          <ac:chgData name="Jered Donald Deal" userId="S::jdd356@nau.edu::c8a59f5e-b5c1-4383-865b-92c3ad0c5843" providerId="AD" clId="Web-{24468FFD-0A3A-4465-B878-9B8D83930CED}" dt="2020-03-03T23:39:05.139" v="1336" actId="1076"/>
          <ac:picMkLst>
            <pc:docMk/>
            <pc:sldMk cId="1848403651" sldId="257"/>
            <ac:picMk id="4" creationId="{3A3FF339-3DAF-4092-AFE4-04EEE06D7DF7}"/>
          </ac:picMkLst>
        </pc:picChg>
        <pc:picChg chg="add del">
          <ac:chgData name="Jered Donald Deal" userId="S::jdd356@nau.edu::c8a59f5e-b5c1-4383-865b-92c3ad0c5843" providerId="AD" clId="Web-{24468FFD-0A3A-4465-B878-9B8D83930CED}" dt="2020-03-03T23:38:33.733" v="1328"/>
          <ac:picMkLst>
            <pc:docMk/>
            <pc:sldMk cId="1848403651" sldId="257"/>
            <ac:picMk id="18" creationId="{AE113210-7872-481A-ADE6-3A05CCAF5EB2}"/>
          </ac:picMkLst>
        </pc:picChg>
        <pc:cxnChg chg="add del">
          <ac:chgData name="Jered Donald Deal" userId="S::jdd356@nau.edu::c8a59f5e-b5c1-4383-865b-92c3ad0c5843" providerId="AD" clId="Web-{24468FFD-0A3A-4465-B878-9B8D83930CED}" dt="2020-03-03T23:38:36.420" v="1331"/>
          <ac:cxnSpMkLst>
            <pc:docMk/>
            <pc:sldMk cId="1848403651" sldId="257"/>
            <ac:cxnSpMk id="11" creationId="{20E3A342-4D61-4E3F-AF90-1AB42AEB96CC}"/>
          </ac:cxnSpMkLst>
        </pc:cxnChg>
        <pc:cxnChg chg="add del">
          <ac:chgData name="Jered Donald Deal" userId="S::jdd356@nau.edu::c8a59f5e-b5c1-4383-865b-92c3ad0c5843" providerId="AD" clId="Web-{24468FFD-0A3A-4465-B878-9B8D83930CED}" dt="2020-03-03T23:38:28.249" v="1326"/>
          <ac:cxnSpMkLst>
            <pc:docMk/>
            <pc:sldMk cId="1848403651" sldId="257"/>
            <ac:cxnSpMk id="16" creationId="{A7F400EE-A8A5-48AF-B4D6-291B52C6F0B0}"/>
          </ac:cxnSpMkLst>
        </pc:cxnChg>
      </pc:sldChg>
      <pc:sldChg chg="addSp delSp modSp mod setBg setClrOvrMap">
        <pc:chgData name="Jered Donald Deal" userId="S::jdd356@nau.edu::c8a59f5e-b5c1-4383-865b-92c3ad0c5843" providerId="AD" clId="Web-{24468FFD-0A3A-4465-B878-9B8D83930CED}" dt="2020-03-03T23:36:32.656" v="1315"/>
        <pc:sldMkLst>
          <pc:docMk/>
          <pc:sldMk cId="2706560110" sldId="259"/>
        </pc:sldMkLst>
        <pc:spChg chg="mod">
          <ac:chgData name="Jered Donald Deal" userId="S::jdd356@nau.edu::c8a59f5e-b5c1-4383-865b-92c3ad0c5843" providerId="AD" clId="Web-{24468FFD-0A3A-4465-B878-9B8D83930CED}" dt="2020-03-03T23:36:32.656" v="1315"/>
          <ac:spMkLst>
            <pc:docMk/>
            <pc:sldMk cId="2706560110" sldId="259"/>
            <ac:spMk id="2" creationId="{E77BB6A8-0B1D-4868-93A1-A8E4EF2AE9B6}"/>
          </ac:spMkLst>
        </pc:spChg>
        <pc:spChg chg="mod">
          <ac:chgData name="Jered Donald Deal" userId="S::jdd356@nau.edu::c8a59f5e-b5c1-4383-865b-92c3ad0c5843" providerId="AD" clId="Web-{24468FFD-0A3A-4465-B878-9B8D83930CED}" dt="2020-03-03T23:36:32.656" v="1315"/>
          <ac:spMkLst>
            <pc:docMk/>
            <pc:sldMk cId="2706560110" sldId="259"/>
            <ac:spMk id="3" creationId="{709772F9-1AD7-4742-A63C-0878862A4618}"/>
          </ac:spMkLst>
        </pc:spChg>
        <pc:spChg chg="mod">
          <ac:chgData name="Jered Donald Deal" userId="S::jdd356@nau.edu::c8a59f5e-b5c1-4383-865b-92c3ad0c5843" providerId="AD" clId="Web-{24468FFD-0A3A-4465-B878-9B8D83930CED}" dt="2020-03-03T23:36:32.656" v="1315"/>
          <ac:spMkLst>
            <pc:docMk/>
            <pc:sldMk cId="2706560110" sldId="259"/>
            <ac:spMk id="4" creationId="{295F38BF-7D98-488D-B929-315A556C9955}"/>
          </ac:spMkLst>
        </pc:spChg>
        <pc:spChg chg="mod">
          <ac:chgData name="Jered Donald Deal" userId="S::jdd356@nau.edu::c8a59f5e-b5c1-4383-865b-92c3ad0c5843" providerId="AD" clId="Web-{24468FFD-0A3A-4465-B878-9B8D83930CED}" dt="2020-03-03T23:36:32.656" v="1315"/>
          <ac:spMkLst>
            <pc:docMk/>
            <pc:sldMk cId="2706560110" sldId="259"/>
            <ac:spMk id="5" creationId="{35F954FC-9472-48A3-8B47-80A873C38655}"/>
          </ac:spMkLst>
        </pc:spChg>
        <pc:spChg chg="add del">
          <ac:chgData name="Jered Donald Deal" userId="S::jdd356@nau.edu::c8a59f5e-b5c1-4383-865b-92c3ad0c5843" providerId="AD" clId="Web-{24468FFD-0A3A-4465-B878-9B8D83930CED}" dt="2020-03-03T23:32:37.892" v="1266"/>
          <ac:spMkLst>
            <pc:docMk/>
            <pc:sldMk cId="2706560110" sldId="259"/>
            <ac:spMk id="7" creationId="{DC8C3900-B8A1-4965-88E6-CBCBFE067207}"/>
          </ac:spMkLst>
        </pc:spChg>
        <pc:spChg chg="add del">
          <ac:chgData name="Jered Donald Deal" userId="S::jdd356@nau.edu::c8a59f5e-b5c1-4383-865b-92c3ad0c5843" providerId="AD" clId="Web-{24468FFD-0A3A-4465-B878-9B8D83930CED}" dt="2020-03-03T23:35:57.093" v="1311"/>
          <ac:spMkLst>
            <pc:docMk/>
            <pc:sldMk cId="2706560110" sldId="259"/>
            <ac:spMk id="9" creationId="{2BD55E05-51A2-4173-A7FA-869DE4F71AC3}"/>
          </ac:spMkLst>
        </pc:spChg>
        <pc:spChg chg="add del">
          <ac:chgData name="Jered Donald Deal" userId="S::jdd356@nau.edu::c8a59f5e-b5c1-4383-865b-92c3ad0c5843" providerId="AD" clId="Web-{24468FFD-0A3A-4465-B878-9B8D83930CED}" dt="2020-03-03T23:28:36.924" v="1195"/>
          <ac:spMkLst>
            <pc:docMk/>
            <pc:sldMk cId="2706560110" sldId="259"/>
            <ac:spMk id="10" creationId="{3B854194-185D-494D-905C-7C7CB2E30F6E}"/>
          </ac:spMkLst>
        </pc:spChg>
        <pc:spChg chg="add del">
          <ac:chgData name="Jered Donald Deal" userId="S::jdd356@nau.edu::c8a59f5e-b5c1-4383-865b-92c3ad0c5843" providerId="AD" clId="Web-{24468FFD-0A3A-4465-B878-9B8D83930CED}" dt="2020-03-03T23:36:08.546" v="1314"/>
          <ac:spMkLst>
            <pc:docMk/>
            <pc:sldMk cId="2706560110" sldId="259"/>
            <ac:spMk id="11" creationId="{C7FA33FF-088D-4F16-95A2-2C64D353DEA8}"/>
          </ac:spMkLst>
        </pc:spChg>
        <pc:spChg chg="add del">
          <ac:chgData name="Jered Donald Deal" userId="S::jdd356@nau.edu::c8a59f5e-b5c1-4383-865b-92c3ad0c5843" providerId="AD" clId="Web-{24468FFD-0A3A-4465-B878-9B8D83930CED}" dt="2020-03-03T23:28:36.924" v="1195"/>
          <ac:spMkLst>
            <pc:docMk/>
            <pc:sldMk cId="2706560110" sldId="259"/>
            <ac:spMk id="12" creationId="{B4F5FA0D-0104-4987-8241-EFF7C85B88DE}"/>
          </ac:spMkLst>
        </pc:spChg>
        <pc:spChg chg="add del">
          <ac:chgData name="Jered Donald Deal" userId="S::jdd356@nau.edu::c8a59f5e-b5c1-4383-865b-92c3ad0c5843" providerId="AD" clId="Web-{24468FFD-0A3A-4465-B878-9B8D83930CED}" dt="2020-03-03T23:36:08.546" v="1314"/>
          <ac:spMkLst>
            <pc:docMk/>
            <pc:sldMk cId="2706560110" sldId="259"/>
            <ac:spMk id="16" creationId="{A376EFB1-01CF-419F-ABF1-2AF02BBFCBD1}"/>
          </ac:spMkLst>
        </pc:spChg>
        <pc:spChg chg="add del">
          <ac:chgData name="Jered Donald Deal" userId="S::jdd356@nau.edu::c8a59f5e-b5c1-4383-865b-92c3ad0c5843" providerId="AD" clId="Web-{24468FFD-0A3A-4465-B878-9B8D83930CED}" dt="2020-03-03T23:36:08.546" v="1314"/>
          <ac:spMkLst>
            <pc:docMk/>
            <pc:sldMk cId="2706560110" sldId="259"/>
            <ac:spMk id="18" creationId="{FF9DEA15-78BD-4750-AA18-B9F28A6D5AB8}"/>
          </ac:spMkLst>
        </pc:spChg>
        <pc:spChg chg="add del">
          <ac:chgData name="Jered Donald Deal" userId="S::jdd356@nau.edu::c8a59f5e-b5c1-4383-865b-92c3ad0c5843" providerId="AD" clId="Web-{24468FFD-0A3A-4465-B878-9B8D83930CED}" dt="2020-03-03T23:36:32.656" v="1315"/>
          <ac:spMkLst>
            <pc:docMk/>
            <pc:sldMk cId="2706560110" sldId="259"/>
            <ac:spMk id="20" creationId="{C7FA33FF-088D-4F16-95A2-2C64D353DEA8}"/>
          </ac:spMkLst>
        </pc:spChg>
        <pc:spChg chg="add del">
          <ac:chgData name="Jered Donald Deal" userId="S::jdd356@nau.edu::c8a59f5e-b5c1-4383-865b-92c3ad0c5843" providerId="AD" clId="Web-{24468FFD-0A3A-4465-B878-9B8D83930CED}" dt="2020-03-03T23:36:32.656" v="1315"/>
          <ac:spMkLst>
            <pc:docMk/>
            <pc:sldMk cId="2706560110" sldId="259"/>
            <ac:spMk id="21" creationId="{A376EFB1-01CF-419F-ABF1-2AF02BBFCBD1}"/>
          </ac:spMkLst>
        </pc:spChg>
        <pc:spChg chg="add del">
          <ac:chgData name="Jered Donald Deal" userId="S::jdd356@nau.edu::c8a59f5e-b5c1-4383-865b-92c3ad0c5843" providerId="AD" clId="Web-{24468FFD-0A3A-4465-B878-9B8D83930CED}" dt="2020-03-03T23:36:32.656" v="1315"/>
          <ac:spMkLst>
            <pc:docMk/>
            <pc:sldMk cId="2706560110" sldId="259"/>
            <ac:spMk id="22" creationId="{FF9DEA15-78BD-4750-AA18-B9F28A6D5AB8}"/>
          </ac:spMkLst>
        </pc:spChg>
        <pc:spChg chg="add del">
          <ac:chgData name="Jered Donald Deal" userId="S::jdd356@nau.edu::c8a59f5e-b5c1-4383-865b-92c3ad0c5843" providerId="AD" clId="Web-{24468FFD-0A3A-4465-B878-9B8D83930CED}" dt="2020-03-03T23:36:08.531" v="1313"/>
          <ac:spMkLst>
            <pc:docMk/>
            <pc:sldMk cId="2706560110" sldId="259"/>
            <ac:spMk id="23" creationId="{8249E89B-63A5-45DA-A170-5B661FCE4F6E}"/>
          </ac:spMkLst>
        </pc:spChg>
        <pc:spChg chg="add">
          <ac:chgData name="Jered Donald Deal" userId="S::jdd356@nau.edu::c8a59f5e-b5c1-4383-865b-92c3ad0c5843" providerId="AD" clId="Web-{24468FFD-0A3A-4465-B878-9B8D83930CED}" dt="2020-03-03T23:36:32.656" v="1315"/>
          <ac:spMkLst>
            <pc:docMk/>
            <pc:sldMk cId="2706560110" sldId="259"/>
            <ac:spMk id="24" creationId="{2BD55E05-51A2-4173-A7FA-869DE4F71AC3}"/>
          </ac:spMkLst>
        </pc:spChg>
        <pc:spChg chg="add del">
          <ac:chgData name="Jered Donald Deal" userId="S::jdd356@nau.edu::c8a59f5e-b5c1-4383-865b-92c3ad0c5843" providerId="AD" clId="Web-{24468FFD-0A3A-4465-B878-9B8D83930CED}" dt="2020-03-03T23:36:08.531" v="1313"/>
          <ac:spMkLst>
            <pc:docMk/>
            <pc:sldMk cId="2706560110" sldId="259"/>
            <ac:spMk id="25" creationId="{A5D714AD-9E94-4752-AA45-D4B0EAAB52E2}"/>
          </ac:spMkLst>
        </pc:spChg>
        <pc:spChg chg="add del">
          <ac:chgData name="Jered Donald Deal" userId="S::jdd356@nau.edu::c8a59f5e-b5c1-4383-865b-92c3ad0c5843" providerId="AD" clId="Web-{24468FFD-0A3A-4465-B878-9B8D83930CED}" dt="2020-03-03T23:36:08.531" v="1313"/>
          <ac:spMkLst>
            <pc:docMk/>
            <pc:sldMk cId="2706560110" sldId="259"/>
            <ac:spMk id="27" creationId="{7FF89E09-42FB-4694-96E4-95652B1D83E4}"/>
          </ac:spMkLst>
        </pc:spChg>
        <pc:spChg chg="add del">
          <ac:chgData name="Jered Donald Deal" userId="S::jdd356@nau.edu::c8a59f5e-b5c1-4383-865b-92c3ad0c5843" providerId="AD" clId="Web-{24468FFD-0A3A-4465-B878-9B8D83930CED}" dt="2020-03-03T23:36:08.531" v="1313"/>
          <ac:spMkLst>
            <pc:docMk/>
            <pc:sldMk cId="2706560110" sldId="259"/>
            <ac:spMk id="29" creationId="{25D3C032-881F-4579-A4BF-0FA966E9F350}"/>
          </ac:spMkLst>
        </pc:spChg>
        <pc:picChg chg="add del">
          <ac:chgData name="Jered Donald Deal" userId="S::jdd356@nau.edu::c8a59f5e-b5c1-4383-865b-92c3ad0c5843" providerId="AD" clId="Web-{24468FFD-0A3A-4465-B878-9B8D83930CED}" dt="2020-03-03T23:28:36.924" v="1195"/>
          <ac:picMkLst>
            <pc:docMk/>
            <pc:sldMk cId="2706560110" sldId="259"/>
            <ac:picMk id="14" creationId="{2897127E-6CEF-446C-BE87-93B7C46E49D1}"/>
          </ac:picMkLst>
        </pc:picChg>
      </pc:sldChg>
      <pc:sldChg chg="addSp delSp modSp mod setBg">
        <pc:chgData name="Jered Donald Deal" userId="S::jdd356@nau.edu::c8a59f5e-b5c1-4383-865b-92c3ad0c5843" providerId="AD" clId="Web-{24468FFD-0A3A-4465-B878-9B8D83930CED}" dt="2020-03-03T23:33:19.376" v="1274"/>
        <pc:sldMkLst>
          <pc:docMk/>
          <pc:sldMk cId="1718857324" sldId="260"/>
        </pc:sldMkLst>
        <pc:spChg chg="mod">
          <ac:chgData name="Jered Donald Deal" userId="S::jdd356@nau.edu::c8a59f5e-b5c1-4383-865b-92c3ad0c5843" providerId="AD" clId="Web-{24468FFD-0A3A-4465-B878-9B8D83930CED}" dt="2020-03-03T23:33:19.376" v="1274"/>
          <ac:spMkLst>
            <pc:docMk/>
            <pc:sldMk cId="1718857324" sldId="260"/>
            <ac:spMk id="2" creationId="{9B25A5E8-C524-40A1-9D6E-83012023F3D0}"/>
          </ac:spMkLst>
        </pc:spChg>
        <pc:spChg chg="del mod">
          <ac:chgData name="Jered Donald Deal" userId="S::jdd356@nau.edu::c8a59f5e-b5c1-4383-865b-92c3ad0c5843" providerId="AD" clId="Web-{24468FFD-0A3A-4465-B878-9B8D83930CED}" dt="2020-03-03T23:04:11.575" v="5"/>
          <ac:spMkLst>
            <pc:docMk/>
            <pc:sldMk cId="1718857324" sldId="260"/>
            <ac:spMk id="3" creationId="{A8CCC6E9-050C-4CC2-9D8A-9AE0F5E8ED21}"/>
          </ac:spMkLst>
        </pc:spChg>
        <pc:spChg chg="add">
          <ac:chgData name="Jered Donald Deal" userId="S::jdd356@nau.edu::c8a59f5e-b5c1-4383-865b-92c3ad0c5843" providerId="AD" clId="Web-{24468FFD-0A3A-4465-B878-9B8D83930CED}" dt="2020-03-03T23:33:19.376" v="1274"/>
          <ac:spMkLst>
            <pc:docMk/>
            <pc:sldMk cId="1718857324" sldId="260"/>
            <ac:spMk id="10" creationId="{823AC064-BC96-4F32-8AE1-B2FD38754823}"/>
          </ac:spMkLst>
        </pc:spChg>
        <pc:graphicFrameChg chg="add mod ord modGraphic">
          <ac:chgData name="Jered Donald Deal" userId="S::jdd356@nau.edu::c8a59f5e-b5c1-4383-865b-92c3ad0c5843" providerId="AD" clId="Web-{24468FFD-0A3A-4465-B878-9B8D83930CED}" dt="2020-03-03T23:33:19.376" v="1274"/>
          <ac:graphicFrameMkLst>
            <pc:docMk/>
            <pc:sldMk cId="1718857324" sldId="260"/>
            <ac:graphicFrameMk id="5" creationId="{65BC688E-5E4E-402A-92E5-408F4841E02A}"/>
          </ac:graphicFrameMkLst>
        </pc:graphicFrameChg>
        <pc:cxnChg chg="add">
          <ac:chgData name="Jered Donald Deal" userId="S::jdd356@nau.edu::c8a59f5e-b5c1-4383-865b-92c3ad0c5843" providerId="AD" clId="Web-{24468FFD-0A3A-4465-B878-9B8D83930CED}" dt="2020-03-03T23:33:19.376" v="1274"/>
          <ac:cxnSpMkLst>
            <pc:docMk/>
            <pc:sldMk cId="1718857324" sldId="260"/>
            <ac:cxnSpMk id="12" creationId="{7E7C77BC-7138-40B1-A15B-20F57A494629}"/>
          </ac:cxnSpMkLst>
        </pc:cxnChg>
      </pc:sldChg>
      <pc:sldChg chg="addSp delSp modSp mod setBg setClrOvrMap">
        <pc:chgData name="Jered Donald Deal" userId="S::jdd356@nau.edu::c8a59f5e-b5c1-4383-865b-92c3ad0c5843" providerId="AD" clId="Web-{24468FFD-0A3A-4465-B878-9B8D83930CED}" dt="2020-03-03T23:37:10.249" v="1316"/>
        <pc:sldMkLst>
          <pc:docMk/>
          <pc:sldMk cId="3150915983" sldId="262"/>
        </pc:sldMkLst>
        <pc:spChg chg="mod">
          <ac:chgData name="Jered Donald Deal" userId="S::jdd356@nau.edu::c8a59f5e-b5c1-4383-865b-92c3ad0c5843" providerId="AD" clId="Web-{24468FFD-0A3A-4465-B878-9B8D83930CED}" dt="2020-03-03T23:37:10.249" v="1316"/>
          <ac:spMkLst>
            <pc:docMk/>
            <pc:sldMk cId="3150915983" sldId="262"/>
            <ac:spMk id="2" creationId="{99266B93-BF8D-4299-A945-CFCFA023C6AA}"/>
          </ac:spMkLst>
        </pc:spChg>
        <pc:spChg chg="mod">
          <ac:chgData name="Jered Donald Deal" userId="S::jdd356@nau.edu::c8a59f5e-b5c1-4383-865b-92c3ad0c5843" providerId="AD" clId="Web-{24468FFD-0A3A-4465-B878-9B8D83930CED}" dt="2020-03-03T23:37:10.249" v="1316"/>
          <ac:spMkLst>
            <pc:docMk/>
            <pc:sldMk cId="3150915983" sldId="262"/>
            <ac:spMk id="3" creationId="{2B938C9A-358C-49C7-8197-6C53B9D6EA51}"/>
          </ac:spMkLst>
        </pc:spChg>
        <pc:spChg chg="add del">
          <ac:chgData name="Jered Donald Deal" userId="S::jdd356@nau.edu::c8a59f5e-b5c1-4383-865b-92c3ad0c5843" providerId="AD" clId="Web-{24468FFD-0A3A-4465-B878-9B8D83930CED}" dt="2020-03-03T23:28:41.190" v="1197"/>
          <ac:spMkLst>
            <pc:docMk/>
            <pc:sldMk cId="3150915983" sldId="262"/>
            <ac:spMk id="8" creationId="{3B854194-185D-494D-905C-7C7CB2E30F6E}"/>
          </ac:spMkLst>
        </pc:spChg>
        <pc:spChg chg="add del">
          <ac:chgData name="Jered Donald Deal" userId="S::jdd356@nau.edu::c8a59f5e-b5c1-4383-865b-92c3ad0c5843" providerId="AD" clId="Web-{24468FFD-0A3A-4465-B878-9B8D83930CED}" dt="2020-03-03T23:28:41.190" v="1197"/>
          <ac:spMkLst>
            <pc:docMk/>
            <pc:sldMk cId="3150915983" sldId="262"/>
            <ac:spMk id="10" creationId="{B4F5FA0D-0104-4987-8241-EFF7C85B88DE}"/>
          </ac:spMkLst>
        </pc:spChg>
        <pc:spChg chg="add del">
          <ac:chgData name="Jered Donald Deal" userId="S::jdd356@nau.edu::c8a59f5e-b5c1-4383-865b-92c3ad0c5843" providerId="AD" clId="Web-{24468FFD-0A3A-4465-B878-9B8D83930CED}" dt="2020-03-03T23:32:42.516" v="1267"/>
          <ac:spMkLst>
            <pc:docMk/>
            <pc:sldMk cId="3150915983" sldId="262"/>
            <ac:spMk id="17" creationId="{DC8C3900-B8A1-4965-88E6-CBCBFE067207}"/>
          </ac:spMkLst>
        </pc:spChg>
        <pc:spChg chg="add del">
          <ac:chgData name="Jered Donald Deal" userId="S::jdd356@nau.edu::c8a59f5e-b5c1-4383-865b-92c3ad0c5843" providerId="AD" clId="Web-{24468FFD-0A3A-4465-B878-9B8D83930CED}" dt="2020-03-03T23:33:09.063" v="1272"/>
          <ac:spMkLst>
            <pc:docMk/>
            <pc:sldMk cId="3150915983" sldId="262"/>
            <ac:spMk id="22" creationId="{2BD55E05-51A2-4173-A7FA-869DE4F71AC3}"/>
          </ac:spMkLst>
        </pc:spChg>
        <pc:spChg chg="add del">
          <ac:chgData name="Jered Donald Deal" userId="S::jdd356@nau.edu::c8a59f5e-b5c1-4383-865b-92c3ad0c5843" providerId="AD" clId="Web-{24468FFD-0A3A-4465-B878-9B8D83930CED}" dt="2020-03-03T23:37:10.249" v="1316"/>
          <ac:spMkLst>
            <pc:docMk/>
            <pc:sldMk cId="3150915983" sldId="262"/>
            <ac:spMk id="27" creationId="{C7FA33FF-088D-4F16-95A2-2C64D353DEA8}"/>
          </ac:spMkLst>
        </pc:spChg>
        <pc:spChg chg="add del">
          <ac:chgData name="Jered Donald Deal" userId="S::jdd356@nau.edu::c8a59f5e-b5c1-4383-865b-92c3ad0c5843" providerId="AD" clId="Web-{24468FFD-0A3A-4465-B878-9B8D83930CED}" dt="2020-03-03T23:37:10.249" v="1316"/>
          <ac:spMkLst>
            <pc:docMk/>
            <pc:sldMk cId="3150915983" sldId="262"/>
            <ac:spMk id="29" creationId="{A376EFB1-01CF-419F-ABF1-2AF02BBFCBD1}"/>
          </ac:spMkLst>
        </pc:spChg>
        <pc:spChg chg="add del">
          <ac:chgData name="Jered Donald Deal" userId="S::jdd356@nau.edu::c8a59f5e-b5c1-4383-865b-92c3ad0c5843" providerId="AD" clId="Web-{24468FFD-0A3A-4465-B878-9B8D83930CED}" dt="2020-03-03T23:37:10.249" v="1316"/>
          <ac:spMkLst>
            <pc:docMk/>
            <pc:sldMk cId="3150915983" sldId="262"/>
            <ac:spMk id="31" creationId="{FF9DEA15-78BD-4750-AA18-B9F28A6D5AB8}"/>
          </ac:spMkLst>
        </pc:spChg>
        <pc:spChg chg="add">
          <ac:chgData name="Jered Donald Deal" userId="S::jdd356@nau.edu::c8a59f5e-b5c1-4383-865b-92c3ad0c5843" providerId="AD" clId="Web-{24468FFD-0A3A-4465-B878-9B8D83930CED}" dt="2020-03-03T23:37:10.249" v="1316"/>
          <ac:spMkLst>
            <pc:docMk/>
            <pc:sldMk cId="3150915983" sldId="262"/>
            <ac:spMk id="36" creationId="{2BD55E05-51A2-4173-A7FA-869DE4F71AC3}"/>
          </ac:spMkLst>
        </pc:spChg>
        <pc:picChg chg="add del">
          <ac:chgData name="Jered Donald Deal" userId="S::jdd356@nau.edu::c8a59f5e-b5c1-4383-865b-92c3ad0c5843" providerId="AD" clId="Web-{24468FFD-0A3A-4465-B878-9B8D83930CED}" dt="2020-03-03T23:28:41.190" v="1197"/>
          <ac:picMkLst>
            <pc:docMk/>
            <pc:sldMk cId="3150915983" sldId="262"/>
            <ac:picMk id="12" creationId="{2897127E-6CEF-446C-BE87-93B7C46E49D1}"/>
          </ac:picMkLst>
        </pc:picChg>
      </pc:sldChg>
      <pc:sldChg chg="addSp delSp modSp mod setBg setClrOvrMap">
        <pc:chgData name="Jered Donald Deal" userId="S::jdd356@nau.edu::c8a59f5e-b5c1-4383-865b-92c3ad0c5843" providerId="AD" clId="Web-{24468FFD-0A3A-4465-B878-9B8D83930CED}" dt="2020-03-03T23:37:13.405" v="1317"/>
        <pc:sldMkLst>
          <pc:docMk/>
          <pc:sldMk cId="204581549" sldId="263"/>
        </pc:sldMkLst>
        <pc:spChg chg="mod">
          <ac:chgData name="Jered Donald Deal" userId="S::jdd356@nau.edu::c8a59f5e-b5c1-4383-865b-92c3ad0c5843" providerId="AD" clId="Web-{24468FFD-0A3A-4465-B878-9B8D83930CED}" dt="2020-03-03T23:37:13.405" v="1317"/>
          <ac:spMkLst>
            <pc:docMk/>
            <pc:sldMk cId="204581549" sldId="263"/>
            <ac:spMk id="2" creationId="{DBB74DBA-A885-4D35-9344-9F5A78D644A5}"/>
          </ac:spMkLst>
        </pc:spChg>
        <pc:spChg chg="mod">
          <ac:chgData name="Jered Donald Deal" userId="S::jdd356@nau.edu::c8a59f5e-b5c1-4383-865b-92c3ad0c5843" providerId="AD" clId="Web-{24468FFD-0A3A-4465-B878-9B8D83930CED}" dt="2020-03-03T23:37:13.405" v="1317"/>
          <ac:spMkLst>
            <pc:docMk/>
            <pc:sldMk cId="204581549" sldId="263"/>
            <ac:spMk id="3" creationId="{43E7F30B-81B2-4F52-A3AA-4E2A097B133C}"/>
          </ac:spMkLst>
        </pc:spChg>
        <pc:spChg chg="add del">
          <ac:chgData name="Jered Donald Deal" userId="S::jdd356@nau.edu::c8a59f5e-b5c1-4383-865b-92c3ad0c5843" providerId="AD" clId="Web-{24468FFD-0A3A-4465-B878-9B8D83930CED}" dt="2020-03-03T23:37:13.405" v="1317"/>
          <ac:spMkLst>
            <pc:docMk/>
            <pc:sldMk cId="204581549" sldId="263"/>
            <ac:spMk id="5" creationId="{C7FA33FF-088D-4F16-95A2-2C64D353DEA8}"/>
          </ac:spMkLst>
        </pc:spChg>
        <pc:spChg chg="add del">
          <ac:chgData name="Jered Donald Deal" userId="S::jdd356@nau.edu::c8a59f5e-b5c1-4383-865b-92c3ad0c5843" providerId="AD" clId="Web-{24468FFD-0A3A-4465-B878-9B8D83930CED}" dt="2020-03-03T23:33:04.220" v="1270"/>
          <ac:spMkLst>
            <pc:docMk/>
            <pc:sldMk cId="204581549" sldId="263"/>
            <ac:spMk id="8" creationId="{2BD55E05-51A2-4173-A7FA-869DE4F71AC3}"/>
          </ac:spMkLst>
        </pc:spChg>
        <pc:spChg chg="add del">
          <ac:chgData name="Jered Donald Deal" userId="S::jdd356@nau.edu::c8a59f5e-b5c1-4383-865b-92c3ad0c5843" providerId="AD" clId="Web-{24468FFD-0A3A-4465-B878-9B8D83930CED}" dt="2020-03-03T23:37:13.405" v="1317"/>
          <ac:spMkLst>
            <pc:docMk/>
            <pc:sldMk cId="204581549" sldId="263"/>
            <ac:spMk id="10" creationId="{A376EFB1-01CF-419F-ABF1-2AF02BBFCBD1}"/>
          </ac:spMkLst>
        </pc:spChg>
        <pc:spChg chg="add del">
          <ac:chgData name="Jered Donald Deal" userId="S::jdd356@nau.edu::c8a59f5e-b5c1-4383-865b-92c3ad0c5843" providerId="AD" clId="Web-{24468FFD-0A3A-4465-B878-9B8D83930CED}" dt="2020-03-03T23:37:13.405" v="1317"/>
          <ac:spMkLst>
            <pc:docMk/>
            <pc:sldMk cId="204581549" sldId="263"/>
            <ac:spMk id="12" creationId="{FF9DEA15-78BD-4750-AA18-B9F28A6D5AB8}"/>
          </ac:spMkLst>
        </pc:spChg>
        <pc:spChg chg="add">
          <ac:chgData name="Jered Donald Deal" userId="S::jdd356@nau.edu::c8a59f5e-b5c1-4383-865b-92c3ad0c5843" providerId="AD" clId="Web-{24468FFD-0A3A-4465-B878-9B8D83930CED}" dt="2020-03-03T23:37:13.405" v="1317"/>
          <ac:spMkLst>
            <pc:docMk/>
            <pc:sldMk cId="204581549" sldId="263"/>
            <ac:spMk id="17" creationId="{2BD55E05-51A2-4173-A7FA-869DE4F71AC3}"/>
          </ac:spMkLst>
        </pc:spChg>
      </pc:sldChg>
      <pc:sldChg chg="addSp delSp modSp mod setBg setClrOvrMap">
        <pc:chgData name="Jered Donald Deal" userId="S::jdd356@nau.edu::c8a59f5e-b5c1-4383-865b-92c3ad0c5843" providerId="AD" clId="Web-{24468FFD-0A3A-4465-B878-9B8D83930CED}" dt="2020-03-03T23:37:16.280" v="1318"/>
        <pc:sldMkLst>
          <pc:docMk/>
          <pc:sldMk cId="3210259025" sldId="264"/>
        </pc:sldMkLst>
        <pc:spChg chg="mod">
          <ac:chgData name="Jered Donald Deal" userId="S::jdd356@nau.edu::c8a59f5e-b5c1-4383-865b-92c3ad0c5843" providerId="AD" clId="Web-{24468FFD-0A3A-4465-B878-9B8D83930CED}" dt="2020-03-03T23:37:16.280" v="1318"/>
          <ac:spMkLst>
            <pc:docMk/>
            <pc:sldMk cId="3210259025" sldId="264"/>
            <ac:spMk id="2" creationId="{188CD765-C5EE-4EFA-BCFD-8CCA9A95FA32}"/>
          </ac:spMkLst>
        </pc:spChg>
        <pc:spChg chg="mod">
          <ac:chgData name="Jered Donald Deal" userId="S::jdd356@nau.edu::c8a59f5e-b5c1-4383-865b-92c3ad0c5843" providerId="AD" clId="Web-{24468FFD-0A3A-4465-B878-9B8D83930CED}" dt="2020-03-03T23:37:16.280" v="1318"/>
          <ac:spMkLst>
            <pc:docMk/>
            <pc:sldMk cId="3210259025" sldId="264"/>
            <ac:spMk id="3" creationId="{7469C47B-540C-4CFE-A8AD-A8F17578832F}"/>
          </ac:spMkLst>
        </pc:spChg>
        <pc:spChg chg="add del">
          <ac:chgData name="Jered Donald Deal" userId="S::jdd356@nau.edu::c8a59f5e-b5c1-4383-865b-92c3ad0c5843" providerId="AD" clId="Web-{24468FFD-0A3A-4465-B878-9B8D83930CED}" dt="2020-03-03T23:28:45.143" v="1198"/>
          <ac:spMkLst>
            <pc:docMk/>
            <pc:sldMk cId="3210259025" sldId="264"/>
            <ac:spMk id="5" creationId="{3B854194-185D-494D-905C-7C7CB2E30F6E}"/>
          </ac:spMkLst>
        </pc:spChg>
        <pc:spChg chg="add del">
          <ac:chgData name="Jered Donald Deal" userId="S::jdd356@nau.edu::c8a59f5e-b5c1-4383-865b-92c3ad0c5843" providerId="AD" clId="Web-{24468FFD-0A3A-4465-B878-9B8D83930CED}" dt="2020-03-03T23:28:45.143" v="1198"/>
          <ac:spMkLst>
            <pc:docMk/>
            <pc:sldMk cId="3210259025" sldId="264"/>
            <ac:spMk id="6" creationId="{B4F5FA0D-0104-4987-8241-EFF7C85B88DE}"/>
          </ac:spMkLst>
        </pc:spChg>
        <pc:spChg chg="add del">
          <ac:chgData name="Jered Donald Deal" userId="S::jdd356@nau.edu::c8a59f5e-b5c1-4383-865b-92c3ad0c5843" providerId="AD" clId="Web-{24468FFD-0A3A-4465-B878-9B8D83930CED}" dt="2020-03-03T23:06:25.496" v="87"/>
          <ac:spMkLst>
            <pc:docMk/>
            <pc:sldMk cId="3210259025" sldId="264"/>
            <ac:spMk id="8" creationId="{3B854194-185D-494D-905C-7C7CB2E30F6E}"/>
          </ac:spMkLst>
        </pc:spChg>
        <pc:spChg chg="add del">
          <ac:chgData name="Jered Donald Deal" userId="S::jdd356@nau.edu::c8a59f5e-b5c1-4383-865b-92c3ad0c5843" providerId="AD" clId="Web-{24468FFD-0A3A-4465-B878-9B8D83930CED}" dt="2020-03-03T23:32:45.423" v="1268"/>
          <ac:spMkLst>
            <pc:docMk/>
            <pc:sldMk cId="3210259025" sldId="264"/>
            <ac:spMk id="9" creationId="{DC8C3900-B8A1-4965-88E6-CBCBFE067207}"/>
          </ac:spMkLst>
        </pc:spChg>
        <pc:spChg chg="add del">
          <ac:chgData name="Jered Donald Deal" userId="S::jdd356@nau.edu::c8a59f5e-b5c1-4383-865b-92c3ad0c5843" providerId="AD" clId="Web-{24468FFD-0A3A-4465-B878-9B8D83930CED}" dt="2020-03-03T23:06:25.496" v="87"/>
          <ac:spMkLst>
            <pc:docMk/>
            <pc:sldMk cId="3210259025" sldId="264"/>
            <ac:spMk id="10" creationId="{B4F5FA0D-0104-4987-8241-EFF7C85B88DE}"/>
          </ac:spMkLst>
        </pc:spChg>
        <pc:spChg chg="add del">
          <ac:chgData name="Jered Donald Deal" userId="S::jdd356@nau.edu::c8a59f5e-b5c1-4383-865b-92c3ad0c5843" providerId="AD" clId="Web-{24468FFD-0A3A-4465-B878-9B8D83930CED}" dt="2020-03-03T23:33:11.891" v="1273"/>
          <ac:spMkLst>
            <pc:docMk/>
            <pc:sldMk cId="3210259025" sldId="264"/>
            <ac:spMk id="14" creationId="{2BD55E05-51A2-4173-A7FA-869DE4F71AC3}"/>
          </ac:spMkLst>
        </pc:spChg>
        <pc:spChg chg="add del">
          <ac:chgData name="Jered Donald Deal" userId="S::jdd356@nau.edu::c8a59f5e-b5c1-4383-865b-92c3ad0c5843" providerId="AD" clId="Web-{24468FFD-0A3A-4465-B878-9B8D83930CED}" dt="2020-03-03T23:37:16.280" v="1318"/>
          <ac:spMkLst>
            <pc:docMk/>
            <pc:sldMk cId="3210259025" sldId="264"/>
            <ac:spMk id="19" creationId="{C7FA33FF-088D-4F16-95A2-2C64D353DEA8}"/>
          </ac:spMkLst>
        </pc:spChg>
        <pc:spChg chg="add del">
          <ac:chgData name="Jered Donald Deal" userId="S::jdd356@nau.edu::c8a59f5e-b5c1-4383-865b-92c3ad0c5843" providerId="AD" clId="Web-{24468FFD-0A3A-4465-B878-9B8D83930CED}" dt="2020-03-03T23:37:16.280" v="1318"/>
          <ac:spMkLst>
            <pc:docMk/>
            <pc:sldMk cId="3210259025" sldId="264"/>
            <ac:spMk id="21" creationId="{A376EFB1-01CF-419F-ABF1-2AF02BBFCBD1}"/>
          </ac:spMkLst>
        </pc:spChg>
        <pc:spChg chg="add del">
          <ac:chgData name="Jered Donald Deal" userId="S::jdd356@nau.edu::c8a59f5e-b5c1-4383-865b-92c3ad0c5843" providerId="AD" clId="Web-{24468FFD-0A3A-4465-B878-9B8D83930CED}" dt="2020-03-03T23:37:16.280" v="1318"/>
          <ac:spMkLst>
            <pc:docMk/>
            <pc:sldMk cId="3210259025" sldId="264"/>
            <ac:spMk id="23" creationId="{FF9DEA15-78BD-4750-AA18-B9F28A6D5AB8}"/>
          </ac:spMkLst>
        </pc:spChg>
        <pc:spChg chg="add">
          <ac:chgData name="Jered Donald Deal" userId="S::jdd356@nau.edu::c8a59f5e-b5c1-4383-865b-92c3ad0c5843" providerId="AD" clId="Web-{24468FFD-0A3A-4465-B878-9B8D83930CED}" dt="2020-03-03T23:37:16.280" v="1318"/>
          <ac:spMkLst>
            <pc:docMk/>
            <pc:sldMk cId="3210259025" sldId="264"/>
            <ac:spMk id="28" creationId="{2BD55E05-51A2-4173-A7FA-869DE4F71AC3}"/>
          </ac:spMkLst>
        </pc:spChg>
        <pc:picChg chg="add del">
          <ac:chgData name="Jered Donald Deal" userId="S::jdd356@nau.edu::c8a59f5e-b5c1-4383-865b-92c3ad0c5843" providerId="AD" clId="Web-{24468FFD-0A3A-4465-B878-9B8D83930CED}" dt="2020-03-03T23:28:45.143" v="1198"/>
          <ac:picMkLst>
            <pc:docMk/>
            <pc:sldMk cId="3210259025" sldId="264"/>
            <ac:picMk id="7" creationId="{2897127E-6CEF-446C-BE87-93B7C46E49D1}"/>
          </ac:picMkLst>
        </pc:picChg>
        <pc:picChg chg="add del">
          <ac:chgData name="Jered Donald Deal" userId="S::jdd356@nau.edu::c8a59f5e-b5c1-4383-865b-92c3ad0c5843" providerId="AD" clId="Web-{24468FFD-0A3A-4465-B878-9B8D83930CED}" dt="2020-03-03T23:06:25.496" v="87"/>
          <ac:picMkLst>
            <pc:docMk/>
            <pc:sldMk cId="3210259025" sldId="264"/>
            <ac:picMk id="12" creationId="{2897127E-6CEF-446C-BE87-93B7C46E49D1}"/>
          </ac:picMkLst>
        </pc:picChg>
      </pc:sldChg>
      <pc:sldChg chg="addSp delSp modSp mod setBg setClrOvrMap">
        <pc:chgData name="Jered Donald Deal" userId="S::jdd356@nau.edu::c8a59f5e-b5c1-4383-865b-92c3ad0c5843" providerId="AD" clId="Web-{24468FFD-0A3A-4465-B878-9B8D83930CED}" dt="2020-03-03T23:35:40.812" v="1308" actId="20577"/>
        <pc:sldMkLst>
          <pc:docMk/>
          <pc:sldMk cId="3093692257" sldId="265"/>
        </pc:sldMkLst>
        <pc:spChg chg="mod">
          <ac:chgData name="Jered Donald Deal" userId="S::jdd356@nau.edu::c8a59f5e-b5c1-4383-865b-92c3ad0c5843" providerId="AD" clId="Web-{24468FFD-0A3A-4465-B878-9B8D83930CED}" dt="2020-03-03T23:34:02.047" v="1279"/>
          <ac:spMkLst>
            <pc:docMk/>
            <pc:sldMk cId="3093692257" sldId="265"/>
            <ac:spMk id="2" creationId="{175DFD61-4A2D-40DB-AE5E-FE3D34512922}"/>
          </ac:spMkLst>
        </pc:spChg>
        <pc:spChg chg="mod ord">
          <ac:chgData name="Jered Donald Deal" userId="S::jdd356@nau.edu::c8a59f5e-b5c1-4383-865b-92c3ad0c5843" providerId="AD" clId="Web-{24468FFD-0A3A-4465-B878-9B8D83930CED}" dt="2020-03-03T23:34:02.047" v="1279"/>
          <ac:spMkLst>
            <pc:docMk/>
            <pc:sldMk cId="3093692257" sldId="265"/>
            <ac:spMk id="4" creationId="{7F5A587D-429F-40A2-8C42-4A9EB20A4D8E}"/>
          </ac:spMkLst>
        </pc:spChg>
        <pc:spChg chg="mod ord">
          <ac:chgData name="Jered Donald Deal" userId="S::jdd356@nau.edu::c8a59f5e-b5c1-4383-865b-92c3ad0c5843" providerId="AD" clId="Web-{24468FFD-0A3A-4465-B878-9B8D83930CED}" dt="2020-03-03T23:34:02.047" v="1279"/>
          <ac:spMkLst>
            <pc:docMk/>
            <pc:sldMk cId="3093692257" sldId="265"/>
            <ac:spMk id="5" creationId="{D34D40E6-C4C2-4EFC-8757-D1FC53DA4AE1}"/>
          </ac:spMkLst>
        </pc:spChg>
        <pc:spChg chg="mod">
          <ac:chgData name="Jered Donald Deal" userId="S::jdd356@nau.edu::c8a59f5e-b5c1-4383-865b-92c3ad0c5843" providerId="AD" clId="Web-{24468FFD-0A3A-4465-B878-9B8D83930CED}" dt="2020-03-03T23:35:40.812" v="1308" actId="20577"/>
          <ac:spMkLst>
            <pc:docMk/>
            <pc:sldMk cId="3093692257" sldId="265"/>
            <ac:spMk id="12" creationId="{8324699D-2A02-4042-AD08-33E673D470C5}"/>
          </ac:spMkLst>
        </pc:spChg>
        <pc:spChg chg="mod">
          <ac:chgData name="Jered Donald Deal" userId="S::jdd356@nau.edu::c8a59f5e-b5c1-4383-865b-92c3ad0c5843" providerId="AD" clId="Web-{24468FFD-0A3A-4465-B878-9B8D83930CED}" dt="2020-03-03T23:35:37.953" v="1305" actId="20577"/>
          <ac:spMkLst>
            <pc:docMk/>
            <pc:sldMk cId="3093692257" sldId="265"/>
            <ac:spMk id="14" creationId="{4E584C85-FEA1-4782-9D76-85F762B258A6}"/>
          </ac:spMkLst>
        </pc:spChg>
        <pc:spChg chg="mod">
          <ac:chgData name="Jered Donald Deal" userId="S::jdd356@nau.edu::c8a59f5e-b5c1-4383-865b-92c3ad0c5843" providerId="AD" clId="Web-{24468FFD-0A3A-4465-B878-9B8D83930CED}" dt="2020-03-03T23:35:32.656" v="1297" actId="20577"/>
          <ac:spMkLst>
            <pc:docMk/>
            <pc:sldMk cId="3093692257" sldId="265"/>
            <ac:spMk id="16" creationId="{E1B8408D-43AC-4442-B8C1-FF70C591203F}"/>
          </ac:spMkLst>
        </pc:spChg>
        <pc:spChg chg="add del">
          <ac:chgData name="Jered Donald Deal" userId="S::jdd356@nau.edu::c8a59f5e-b5c1-4383-865b-92c3ad0c5843" providerId="AD" clId="Web-{24468FFD-0A3A-4465-B878-9B8D83930CED}" dt="2020-03-03T23:34:02.047" v="1279"/>
          <ac:spMkLst>
            <pc:docMk/>
            <pc:sldMk cId="3093692257" sldId="265"/>
            <ac:spMk id="20" creationId="{C3896A03-3945-419A-B66B-4EE266EDD152}"/>
          </ac:spMkLst>
        </pc:spChg>
        <pc:spChg chg="add del">
          <ac:chgData name="Jered Donald Deal" userId="S::jdd356@nau.edu::c8a59f5e-b5c1-4383-865b-92c3ad0c5843" providerId="AD" clId="Web-{24468FFD-0A3A-4465-B878-9B8D83930CED}" dt="2020-03-03T23:34:02.047" v="1279"/>
          <ac:spMkLst>
            <pc:docMk/>
            <pc:sldMk cId="3093692257" sldId="265"/>
            <ac:spMk id="23" creationId="{B34F5AD2-EDBD-4BBD-A55C-EAFFD0C7097A}"/>
          </ac:spMkLst>
        </pc:spChg>
        <pc:spChg chg="add del">
          <ac:chgData name="Jered Donald Deal" userId="S::jdd356@nau.edu::c8a59f5e-b5c1-4383-865b-92c3ad0c5843" providerId="AD" clId="Web-{24468FFD-0A3A-4465-B878-9B8D83930CED}" dt="2020-03-03T23:34:02.047" v="1279"/>
          <ac:spMkLst>
            <pc:docMk/>
            <pc:sldMk cId="3093692257" sldId="265"/>
            <ac:spMk id="25" creationId="{450D3AD2-FA80-415F-A9CE-54D884561CD7}"/>
          </ac:spMkLst>
        </pc:spChg>
        <pc:spChg chg="mod ord">
          <ac:chgData name="Jered Donald Deal" userId="S::jdd356@nau.edu::c8a59f5e-b5c1-4383-865b-92c3ad0c5843" providerId="AD" clId="Web-{24468FFD-0A3A-4465-B878-9B8D83930CED}" dt="2020-03-03T23:34:02.047" v="1279"/>
          <ac:spMkLst>
            <pc:docMk/>
            <pc:sldMk cId="3093692257" sldId="265"/>
            <ac:spMk id="27" creationId="{1C9C12F0-A276-48E1-85FC-F91FD61816B2}"/>
          </ac:spMkLst>
        </pc:spChg>
        <pc:spChg chg="mod">
          <ac:chgData name="Jered Donald Deal" userId="S::jdd356@nau.edu::c8a59f5e-b5c1-4383-865b-92c3ad0c5843" providerId="AD" clId="Web-{24468FFD-0A3A-4465-B878-9B8D83930CED}" dt="2020-03-03T23:35:35.625" v="1300" actId="20577"/>
          <ac:spMkLst>
            <pc:docMk/>
            <pc:sldMk cId="3093692257" sldId="265"/>
            <ac:spMk id="30" creationId="{B16D4455-EB14-4B34-AE1A-463F4768BEE0}"/>
          </ac:spMkLst>
        </pc:spChg>
        <pc:spChg chg="add">
          <ac:chgData name="Jered Donald Deal" userId="S::jdd356@nau.edu::c8a59f5e-b5c1-4383-865b-92c3ad0c5843" providerId="AD" clId="Web-{24468FFD-0A3A-4465-B878-9B8D83930CED}" dt="2020-03-03T23:34:02.047" v="1279"/>
          <ac:spMkLst>
            <pc:docMk/>
            <pc:sldMk cId="3093692257" sldId="265"/>
            <ac:spMk id="32" creationId="{EBB6D9F6-3E47-45AD-8461-718A3C87E3E8}"/>
          </ac:spMkLst>
        </pc:spChg>
        <pc:spChg chg="add">
          <ac:chgData name="Jered Donald Deal" userId="S::jdd356@nau.edu::c8a59f5e-b5c1-4383-865b-92c3ad0c5843" providerId="AD" clId="Web-{24468FFD-0A3A-4465-B878-9B8D83930CED}" dt="2020-03-03T23:34:02.047" v="1279"/>
          <ac:spMkLst>
            <pc:docMk/>
            <pc:sldMk cId="3093692257" sldId="265"/>
            <ac:spMk id="33" creationId="{A3B16A00-A549-4B07-B8C2-4B3A966D9E26}"/>
          </ac:spMkLst>
        </pc:spChg>
        <pc:spChg chg="add">
          <ac:chgData name="Jered Donald Deal" userId="S::jdd356@nau.edu::c8a59f5e-b5c1-4383-865b-92c3ad0c5843" providerId="AD" clId="Web-{24468FFD-0A3A-4465-B878-9B8D83930CED}" dt="2020-03-03T23:34:02.047" v="1279"/>
          <ac:spMkLst>
            <pc:docMk/>
            <pc:sldMk cId="3093692257" sldId="265"/>
            <ac:spMk id="34" creationId="{33B86BAE-87B4-4192-ABB2-627FFC965AC7}"/>
          </ac:spMkLst>
        </pc:spChg>
        <pc:spChg chg="add del">
          <ac:chgData name="Jered Donald Deal" userId="S::jdd356@nau.edu::c8a59f5e-b5c1-4383-865b-92c3ad0c5843" providerId="AD" clId="Web-{24468FFD-0A3A-4465-B878-9B8D83930CED}" dt="2020-03-03T23:32:30.517" v="1265"/>
          <ac:spMkLst>
            <pc:docMk/>
            <pc:sldMk cId="3093692257" sldId="265"/>
            <ac:spMk id="35" creationId="{EBB6D9F6-3E47-45AD-8461-718A3C87E3E8}"/>
          </ac:spMkLst>
        </pc:spChg>
        <pc:spChg chg="add">
          <ac:chgData name="Jered Donald Deal" userId="S::jdd356@nau.edu::c8a59f5e-b5c1-4383-865b-92c3ad0c5843" providerId="AD" clId="Web-{24468FFD-0A3A-4465-B878-9B8D83930CED}" dt="2020-03-03T23:34:02.047" v="1279"/>
          <ac:spMkLst>
            <pc:docMk/>
            <pc:sldMk cId="3093692257" sldId="265"/>
            <ac:spMk id="36" creationId="{22BB4F03-4463-45CC-89A7-8E03412EDDBF}"/>
          </ac:spMkLst>
        </pc:spChg>
        <pc:spChg chg="add del">
          <ac:chgData name="Jered Donald Deal" userId="S::jdd356@nau.edu::c8a59f5e-b5c1-4383-865b-92c3ad0c5843" providerId="AD" clId="Web-{24468FFD-0A3A-4465-B878-9B8D83930CED}" dt="2020-03-03T23:32:30.517" v="1265"/>
          <ac:spMkLst>
            <pc:docMk/>
            <pc:sldMk cId="3093692257" sldId="265"/>
            <ac:spMk id="37" creationId="{A3B16A00-A549-4B07-B8C2-4B3A966D9E26}"/>
          </ac:spMkLst>
        </pc:spChg>
        <pc:spChg chg="add">
          <ac:chgData name="Jered Donald Deal" userId="S::jdd356@nau.edu::c8a59f5e-b5c1-4383-865b-92c3ad0c5843" providerId="AD" clId="Web-{24468FFD-0A3A-4465-B878-9B8D83930CED}" dt="2020-03-03T23:34:02.047" v="1279"/>
          <ac:spMkLst>
            <pc:docMk/>
            <pc:sldMk cId="3093692257" sldId="265"/>
            <ac:spMk id="38" creationId="{80E1AEAE-1F52-4C29-925C-27738417E9F5}"/>
          </ac:spMkLst>
        </pc:spChg>
        <pc:spChg chg="add del">
          <ac:chgData name="Jered Donald Deal" userId="S::jdd356@nau.edu::c8a59f5e-b5c1-4383-865b-92c3ad0c5843" providerId="AD" clId="Web-{24468FFD-0A3A-4465-B878-9B8D83930CED}" dt="2020-03-03T23:32:30.517" v="1265"/>
          <ac:spMkLst>
            <pc:docMk/>
            <pc:sldMk cId="3093692257" sldId="265"/>
            <ac:spMk id="39" creationId="{33B86BAE-87B4-4192-ABB2-627FFC965AC7}"/>
          </ac:spMkLst>
        </pc:spChg>
        <pc:spChg chg="add del">
          <ac:chgData name="Jered Donald Deal" userId="S::jdd356@nau.edu::c8a59f5e-b5c1-4383-865b-92c3ad0c5843" providerId="AD" clId="Web-{24468FFD-0A3A-4465-B878-9B8D83930CED}" dt="2020-03-03T23:32:30.517" v="1265"/>
          <ac:spMkLst>
            <pc:docMk/>
            <pc:sldMk cId="3093692257" sldId="265"/>
            <ac:spMk id="41" creationId="{22BB4F03-4463-45CC-89A7-8E03412EDDBF}"/>
          </ac:spMkLst>
        </pc:spChg>
        <pc:spChg chg="add del">
          <ac:chgData name="Jered Donald Deal" userId="S::jdd356@nau.edu::c8a59f5e-b5c1-4383-865b-92c3ad0c5843" providerId="AD" clId="Web-{24468FFD-0A3A-4465-B878-9B8D83930CED}" dt="2020-03-03T23:32:30.517" v="1265"/>
          <ac:spMkLst>
            <pc:docMk/>
            <pc:sldMk cId="3093692257" sldId="265"/>
            <ac:spMk id="43" creationId="{80E1AEAE-1F52-4C29-925C-27738417E9F5}"/>
          </ac:spMkLst>
        </pc:spChg>
        <pc:picChg chg="mod">
          <ac:chgData name="Jered Donald Deal" userId="S::jdd356@nau.edu::c8a59f5e-b5c1-4383-865b-92c3ad0c5843" providerId="AD" clId="Web-{24468FFD-0A3A-4465-B878-9B8D83930CED}" dt="2020-03-03T23:34:02.047" v="1279"/>
          <ac:picMkLst>
            <pc:docMk/>
            <pc:sldMk cId="3093692257" sldId="265"/>
            <ac:picMk id="6" creationId="{9D67F037-0590-487D-9598-8789B0787F99}"/>
          </ac:picMkLst>
        </pc:picChg>
        <pc:picChg chg="mod">
          <ac:chgData name="Jered Donald Deal" userId="S::jdd356@nau.edu::c8a59f5e-b5c1-4383-865b-92c3ad0c5843" providerId="AD" clId="Web-{24468FFD-0A3A-4465-B878-9B8D83930CED}" dt="2020-03-03T23:34:32.406" v="1288" actId="14100"/>
          <ac:picMkLst>
            <pc:docMk/>
            <pc:sldMk cId="3093692257" sldId="265"/>
            <ac:picMk id="8" creationId="{086D3FA4-A925-498F-88CC-DA98F9E87364}"/>
          </ac:picMkLst>
        </pc:picChg>
        <pc:picChg chg="mod">
          <ac:chgData name="Jered Donald Deal" userId="S::jdd356@nau.edu::c8a59f5e-b5c1-4383-865b-92c3ad0c5843" providerId="AD" clId="Web-{24468FFD-0A3A-4465-B878-9B8D83930CED}" dt="2020-03-03T23:34:02.047" v="1279"/>
          <ac:picMkLst>
            <pc:docMk/>
            <pc:sldMk cId="3093692257" sldId="265"/>
            <ac:picMk id="10" creationId="{1333D65F-EB40-477D-ACFD-A2725AEDCF17}"/>
          </ac:picMkLst>
        </pc:picChg>
        <pc:picChg chg="mod ord">
          <ac:chgData name="Jered Donald Deal" userId="S::jdd356@nau.edu::c8a59f5e-b5c1-4383-865b-92c3ad0c5843" providerId="AD" clId="Web-{24468FFD-0A3A-4465-B878-9B8D83930CED}" dt="2020-03-03T23:34:02.047" v="1279"/>
          <ac:picMkLst>
            <pc:docMk/>
            <pc:sldMk cId="3093692257" sldId="265"/>
            <ac:picMk id="18" creationId="{F78A2CC0-07F6-47AC-BC93-ACD83CE6493C}"/>
          </ac:picMkLst>
        </pc:picChg>
      </pc:sldChg>
      <pc:sldChg chg="modSp">
        <pc:chgData name="Jered Donald Deal" userId="S::jdd356@nau.edu::c8a59f5e-b5c1-4383-865b-92c3ad0c5843" providerId="AD" clId="Web-{24468FFD-0A3A-4465-B878-9B8D83930CED}" dt="2020-03-03T23:31:08.783" v="1252" actId="20577"/>
        <pc:sldMkLst>
          <pc:docMk/>
          <pc:sldMk cId="388808778" sldId="266"/>
        </pc:sldMkLst>
        <pc:spChg chg="mod">
          <ac:chgData name="Jered Donald Deal" userId="S::jdd356@nau.edu::c8a59f5e-b5c1-4383-865b-92c3ad0c5843" providerId="AD" clId="Web-{24468FFD-0A3A-4465-B878-9B8D83930CED}" dt="2020-03-03T23:28:58.127" v="1209" actId="20577"/>
          <ac:spMkLst>
            <pc:docMk/>
            <pc:sldMk cId="388808778" sldId="266"/>
            <ac:spMk id="2" creationId="{5DBAA2DC-9844-465F-B236-58919EC59325}"/>
          </ac:spMkLst>
        </pc:spChg>
        <pc:spChg chg="mod">
          <ac:chgData name="Jered Donald Deal" userId="S::jdd356@nau.edu::c8a59f5e-b5c1-4383-865b-92c3ad0c5843" providerId="AD" clId="Web-{24468FFD-0A3A-4465-B878-9B8D83930CED}" dt="2020-03-03T23:31:08.783" v="1252" actId="20577"/>
          <ac:spMkLst>
            <pc:docMk/>
            <pc:sldMk cId="388808778" sldId="266"/>
            <ac:spMk id="3" creationId="{F204C237-4A4A-4690-9F4C-AAD86D9AB8E3}"/>
          </ac:spMkLst>
        </pc:spChg>
      </pc:sldChg>
    </pc:docChg>
  </pc:docChgLst>
  <pc:docChgLst>
    <pc:chgData name="Ilenn C Johnson" userId="S::icj23@nau.edu::385b1b6f-f0b6-48b1-89cf-28c3453c2377" providerId="AD" clId="Web-{4AE79409-F829-43ED-A777-46C4E935BBAF}"/>
    <pc:docChg chg="modSld">
      <pc:chgData name="Ilenn C Johnson" userId="S::icj23@nau.edu::385b1b6f-f0b6-48b1-89cf-28c3453c2377" providerId="AD" clId="Web-{4AE79409-F829-43ED-A777-46C4E935BBAF}" dt="2020-03-04T00:30:55.652" v="473" actId="20577"/>
      <pc:docMkLst>
        <pc:docMk/>
      </pc:docMkLst>
      <pc:sldChg chg="modSp">
        <pc:chgData name="Ilenn C Johnson" userId="S::icj23@nau.edu::385b1b6f-f0b6-48b1-89cf-28c3453c2377" providerId="AD" clId="Web-{4AE79409-F829-43ED-A777-46C4E935BBAF}" dt="2020-03-03T23:24:31.464" v="21"/>
        <pc:sldMkLst>
          <pc:docMk/>
          <pc:sldMk cId="1718857324" sldId="260"/>
        </pc:sldMkLst>
        <pc:graphicFrameChg chg="mod modGraphic">
          <ac:chgData name="Ilenn C Johnson" userId="S::icj23@nau.edu::385b1b6f-f0b6-48b1-89cf-28c3453c2377" providerId="AD" clId="Web-{4AE79409-F829-43ED-A777-46C4E935BBAF}" dt="2020-03-03T23:24:31.464" v="21"/>
          <ac:graphicFrameMkLst>
            <pc:docMk/>
            <pc:sldMk cId="1718857324" sldId="260"/>
            <ac:graphicFrameMk id="5" creationId="{65BC688E-5E4E-402A-92E5-408F4841E02A}"/>
          </ac:graphicFrameMkLst>
        </pc:graphicFrameChg>
      </pc:sldChg>
      <pc:sldChg chg="modSp">
        <pc:chgData name="Ilenn C Johnson" userId="S::icj23@nau.edu::385b1b6f-f0b6-48b1-89cf-28c3453c2377" providerId="AD" clId="Web-{4AE79409-F829-43ED-A777-46C4E935BBAF}" dt="2020-03-04T00:30:18.137" v="471" actId="20577"/>
        <pc:sldMkLst>
          <pc:docMk/>
          <pc:sldMk cId="3093692257" sldId="265"/>
        </pc:sldMkLst>
        <pc:spChg chg="mod">
          <ac:chgData name="Ilenn C Johnson" userId="S::icj23@nau.edu::385b1b6f-f0b6-48b1-89cf-28c3453c2377" providerId="AD" clId="Web-{4AE79409-F829-43ED-A777-46C4E935BBAF}" dt="2020-03-04T00:30:18.137" v="471" actId="20577"/>
          <ac:spMkLst>
            <pc:docMk/>
            <pc:sldMk cId="3093692257" sldId="265"/>
            <ac:spMk id="27" creationId="{1C9C12F0-A276-48E1-85FC-F91FD61816B2}"/>
          </ac:spMkLst>
        </pc:spChg>
      </pc:sldChg>
    </pc:docChg>
  </pc:docChgLst>
  <pc:docChgLst>
    <pc:chgData name="Cullen Matilliano" userId="088fd00b-ef63-4a0f-9809-5d366d27103a" providerId="ADAL" clId="{A343ECE5-9CCC-4AA4-88E0-629400EA53F7}"/>
    <pc:docChg chg="custSel modSld">
      <pc:chgData name="Cullen Matilliano" userId="088fd00b-ef63-4a0f-9809-5d366d27103a" providerId="ADAL" clId="{A343ECE5-9CCC-4AA4-88E0-629400EA53F7}" dt="2020-03-05T02:18:57.026" v="2" actId="313"/>
      <pc:docMkLst>
        <pc:docMk/>
      </pc:docMkLst>
      <pc:sldChg chg="modSp">
        <pc:chgData name="Cullen Matilliano" userId="088fd00b-ef63-4a0f-9809-5d366d27103a" providerId="ADAL" clId="{A343ECE5-9CCC-4AA4-88E0-629400EA53F7}" dt="2020-03-05T02:18:57.026" v="2" actId="313"/>
        <pc:sldMkLst>
          <pc:docMk/>
          <pc:sldMk cId="3093692257" sldId="265"/>
        </pc:sldMkLst>
        <pc:spChg chg="mod">
          <ac:chgData name="Cullen Matilliano" userId="088fd00b-ef63-4a0f-9809-5d366d27103a" providerId="ADAL" clId="{A343ECE5-9CCC-4AA4-88E0-629400EA53F7}" dt="2020-03-05T02:18:57.026" v="2" actId="313"/>
          <ac:spMkLst>
            <pc:docMk/>
            <pc:sldMk cId="3093692257" sldId="265"/>
            <ac:spMk id="27" creationId="{1C9C12F0-A276-48E1-85FC-F91FD61816B2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3/4/2020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53878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3/4/2020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29054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3/4/2020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944565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DD066C-8839-4936-AD1E-FD0F3139AEA0}" type="datetime1">
              <a:rPr lang="en-US" smtClean="0"/>
              <a:t>3/4/2020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Your Name November 4, 2019; Team Honeywell 19F1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538789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58CB43-B83D-46CD-9EA8-C594E77FC18F}" type="datetime1">
              <a:rPr lang="en-US" smtClean="0"/>
              <a:t>3/4/2020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Your Name November 4, 2019; Team Honeywell 19F1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913845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EF785B-2FCD-4E93-A10B-E0643A114814}" type="datetime1">
              <a:rPr lang="en-US" smtClean="0"/>
              <a:t>3/4/2020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Your Name November 4, 2019; Team Honeywell 19F1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152452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8240DC-C6D5-4E61-AE62-CC2B1B5A39A1}" type="datetime1">
              <a:rPr lang="en-US" smtClean="0"/>
              <a:t>3/4/2020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Your Name November 4, 2019; Team Honeywell 19F1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309203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3197D1-04E9-4CAE-A4DF-64B08D3CC14D}" type="datetime1">
              <a:rPr lang="en-US" smtClean="0"/>
              <a:t>3/4/2020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Your Name November 4, 2019; Team Honeywell 19F1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317233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AF8CE6-314D-4BB0-96AA-8E5D40A4E1F8}" type="datetime1">
              <a:rPr lang="en-US" smtClean="0"/>
              <a:t>3/4/2020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Your Name November 4, 2019; Team Honeywell 19F1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031255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9A37B3-F9FF-497E-B0B5-55E00429BB70}" type="datetime1">
              <a:rPr lang="en-US" smtClean="0"/>
              <a:t>3/4/2020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Your Name November 4, 2019; Team Honeywell 19F1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638898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889DCE-AC07-4ABE-A3A2-6530EA5F6C23}" type="datetime1">
              <a:rPr lang="en-US" smtClean="0"/>
              <a:t>3/4/2020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Your Name November 4, 2019; Team Honeywell 19F1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18414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3/4/2020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913845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A12B76-870C-4124-9DDA-0EF9C76F70D1}" type="datetime1">
              <a:rPr lang="en-US" smtClean="0"/>
              <a:t>3/4/2020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Your Name November 4, 2019; Team Honeywell 19F1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895827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F64FFE-7F13-4EA9-A5DE-95DF44576D24}" type="datetime1">
              <a:rPr lang="en-US" smtClean="0"/>
              <a:t>3/4/2020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Your Name November 4, 2019; Team Honeywell 19F1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290545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C2E268-9605-490F-8CB1-14040A07D389}" type="datetime1">
              <a:rPr lang="en-US" smtClean="0"/>
              <a:t>3/4/2020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Your Name November 4, 2019; Team Honeywell 19F1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94456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3/4/2020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15245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3/4/2020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30920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3/4/2020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31723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3/4/2020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03125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3/4/2020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63889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3/4/2020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18414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3/4/2020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89582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6CE7D5-CF57-46EF-B807-FDD0502418D4}" type="datetimeFigureOut">
              <a:rPr lang="en-US" smtClean="0"/>
              <a:t>3/4/2020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0EA680-D336-4FF7-8B7A-9848BB0A1C3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09540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734EC0-6F0A-4D01-A008-9D3925C5CBD8}" type="datetime1">
              <a:rPr lang="en-US" smtClean="0"/>
              <a:t>3/4/2020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/>
              <a:t>Your Name November 4, 2019; Team Honeywell 19F1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0EA680-D336-4FF7-8B7A-9848BB0A1C3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09540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racingzone.ca/en-US/catalog/products/site/detail/93/stainless-steel-weld-bung-an4-an10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5.jpeg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avi"/><Relationship Id="rId1" Type="http://schemas.microsoft.com/office/2007/relationships/media" Target="../media/media1.avi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>
                <a:ea typeface="+mj-lt"/>
                <a:cs typeface="+mj-lt"/>
              </a:rPr>
              <a:t>Team Honeywell</a:t>
            </a:r>
          </a:p>
          <a:p>
            <a:endParaRPr lang="en-US" dirty="0">
              <a:cs typeface="Calibri Light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 vert="horz" lIns="91440" tIns="45720" rIns="91440" bIns="45720" rtlCol="0" anchor="t">
            <a:normAutofit fontScale="77500" lnSpcReduction="20000"/>
          </a:bodyPr>
          <a:lstStyle/>
          <a:p>
            <a:r>
              <a:rPr lang="en-US" dirty="0">
                <a:ea typeface="+mn-lt"/>
                <a:cs typeface="+mn-lt"/>
              </a:rPr>
              <a:t>Jered Deal</a:t>
            </a:r>
          </a:p>
          <a:p>
            <a:r>
              <a:rPr lang="en-US" dirty="0">
                <a:ea typeface="+mn-lt"/>
                <a:cs typeface="+mn-lt"/>
              </a:rPr>
              <a:t>Ilenn Johnson</a:t>
            </a:r>
          </a:p>
          <a:p>
            <a:r>
              <a:rPr lang="en-US" dirty="0">
                <a:ea typeface="+mn-lt"/>
                <a:cs typeface="+mn-lt"/>
              </a:rPr>
              <a:t>Cullen Matillano</a:t>
            </a:r>
          </a:p>
          <a:p>
            <a:r>
              <a:rPr lang="en-US" dirty="0">
                <a:ea typeface="+mn-lt"/>
                <a:cs typeface="+mn-lt"/>
              </a:rPr>
              <a:t>John Selee</a:t>
            </a:r>
          </a:p>
          <a:p>
            <a:r>
              <a:rPr lang="en-US" dirty="0">
                <a:ea typeface="+mn-lt"/>
                <a:cs typeface="+mn-lt"/>
              </a:rPr>
              <a:t>Jacob Vedder</a:t>
            </a:r>
          </a:p>
          <a:p>
            <a:endParaRPr lang="en-US" dirty="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0985722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27">
            <a:extLst>
              <a:ext uri="{FF2B5EF4-FFF2-40B4-BE49-F238E27FC236}">
                <a16:creationId xmlns:a16="http://schemas.microsoft.com/office/drawing/2014/main" id="{2BD55E05-51A2-4173-A7FA-869DE4F71A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6013450" cy="685800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88CD765-C5EE-4EFA-BCFD-8CCA9A95FA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21792"/>
            <a:ext cx="4795157" cy="5413248"/>
          </a:xfrm>
        </p:spPr>
        <p:txBody>
          <a:bodyPr>
            <a:normAutofit/>
          </a:bodyPr>
          <a:lstStyle/>
          <a:p>
            <a:r>
              <a:rPr lang="en-US" sz="5200" dirty="0">
                <a:solidFill>
                  <a:schemeClr val="bg1"/>
                </a:solidFill>
                <a:cs typeface="Calibri Light"/>
              </a:rPr>
              <a:t>Questions?</a:t>
            </a:r>
            <a:endParaRPr lang="en-US" sz="5200" dirty="0">
              <a:solidFill>
                <a:schemeClr val="bg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469C47B-540C-4CFE-A8AD-A8F1757883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21450" y="621792"/>
            <a:ext cx="4832349" cy="5413248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0" indent="0">
              <a:buNone/>
            </a:pPr>
            <a:endParaRPr lang="en-US" sz="2400" dirty="0">
              <a:cs typeface="Calibri" panose="020F0502020204030204"/>
            </a:endParaRPr>
          </a:p>
        </p:txBody>
      </p:sp>
      <p:sp>
        <p:nvSpPr>
          <p:cNvPr id="5" name="Footer Placeholder 3">
            <a:extLst>
              <a:ext uri="{FF2B5EF4-FFF2-40B4-BE49-F238E27FC236}">
                <a16:creationId xmlns:a16="http://schemas.microsoft.com/office/drawing/2014/main" id="{5DEDE927-7641-4FFA-966D-63B20A67AC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949325" y="6236208"/>
            <a:ext cx="4114800" cy="365125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Cullen Matillano March 3, 2020; Honeywell 19F1</a:t>
            </a:r>
          </a:p>
        </p:txBody>
      </p:sp>
    </p:spTree>
    <p:extLst>
      <p:ext uri="{BB962C8B-B14F-4D97-AF65-F5344CB8AC3E}">
        <p14:creationId xmlns:p14="http://schemas.microsoft.com/office/powerpoint/2010/main" val="321025902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BAA2DC-9844-465F-B236-58919EC593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cs typeface="Calibri Light"/>
              </a:rPr>
              <a:t>References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204C237-4A4A-4690-9F4C-AAD86D9AB8E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>
                <a:cs typeface="Calibri"/>
              </a:rPr>
              <a:t>[1]“Honeywell,” </a:t>
            </a:r>
            <a:r>
              <a:rPr lang="en-US" i="1" dirty="0">
                <a:cs typeface="Calibri"/>
              </a:rPr>
              <a:t>Honeywell</a:t>
            </a:r>
            <a:r>
              <a:rPr lang="en-US" dirty="0">
                <a:cs typeface="Calibri"/>
              </a:rPr>
              <a:t>. [Online]. Available: https://www.honeywell.com/. [Accessed: 10-Sep-2019].</a:t>
            </a:r>
          </a:p>
          <a:p>
            <a:r>
              <a:rPr lang="en-US" dirty="0">
                <a:cs typeface="Calibri"/>
              </a:rPr>
              <a:t>[2]</a:t>
            </a:r>
            <a:r>
              <a:rPr lang="en-US" dirty="0">
                <a:ea typeface="+mn-lt"/>
                <a:cs typeface="+mn-lt"/>
              </a:rPr>
              <a:t>“Stainless Steel weld bung AN4-AN10,” </a:t>
            </a:r>
            <a:r>
              <a:rPr lang="en-US" i="1" dirty="0">
                <a:ea typeface="+mn-lt"/>
                <a:cs typeface="+mn-lt"/>
              </a:rPr>
              <a:t>Home</a:t>
            </a:r>
            <a:r>
              <a:rPr lang="en-US" dirty="0">
                <a:ea typeface="+mn-lt"/>
                <a:cs typeface="+mn-lt"/>
              </a:rPr>
              <a:t>, 2020. [Online]. Available: </a:t>
            </a:r>
            <a:r>
              <a:rPr lang="en-US" dirty="0">
                <a:ea typeface="+mn-lt"/>
                <a:cs typeface="+mn-lt"/>
                <a:hlinkClick r:id="rId2"/>
              </a:rPr>
              <a:t>https://www.racingzone.ca/en-US/catalog/products/site/detail/93/stainless-steel-weld-bung-an4-an10</a:t>
            </a:r>
            <a:r>
              <a:rPr lang="en-US" dirty="0">
                <a:ea typeface="+mn-lt"/>
                <a:cs typeface="+mn-lt"/>
              </a:rPr>
              <a:t>. [Accessed: 03-Mar-2020].</a:t>
            </a:r>
            <a:endParaRPr lang="en-US" dirty="0">
              <a:cs typeface="Calibri"/>
            </a:endParaRPr>
          </a:p>
          <a:p>
            <a:endParaRPr lang="en-US" dirty="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8880877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454B43-A8DA-48CC-B22B-EB57824EF6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14292" y="513612"/>
            <a:ext cx="9894133" cy="1031216"/>
          </a:xfrm>
        </p:spPr>
        <p:txBody>
          <a:bodyPr anchor="b">
            <a:normAutofit/>
          </a:bodyPr>
          <a:lstStyle/>
          <a:p>
            <a:r>
              <a:rPr lang="en-US" dirty="0">
                <a:cs typeface="Calibri Light"/>
              </a:rPr>
              <a:t>Project Description</a:t>
            </a:r>
            <a:endParaRPr lang="en-US" dirty="0"/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CC5DCCA6-7EDD-44E7-B987-B116400AF84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3909" y="3222529"/>
            <a:ext cx="5069382" cy="1368733"/>
          </a:xfrm>
          <a:prstGeom prst="rect">
            <a:avLst/>
          </a:prstGeom>
        </p:spPr>
      </p:pic>
      <p:sp>
        <p:nvSpPr>
          <p:cNvPr id="9" name="Freeform: Shape 8">
            <a:extLst>
              <a:ext uri="{FF2B5EF4-FFF2-40B4-BE49-F238E27FC236}">
                <a16:creationId xmlns:a16="http://schemas.microsoft.com/office/drawing/2014/main" id="{C607803A-4E99-444E-94F7-8785CDDF58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flipH="1" flipV="1">
            <a:off x="780154" y="1884045"/>
            <a:ext cx="3275668" cy="2853308"/>
          </a:xfrm>
          <a:custGeom>
            <a:avLst/>
            <a:gdLst>
              <a:gd name="connsiteX0" fmla="*/ 3275668 w 3275668"/>
              <a:gd name="connsiteY0" fmla="*/ 2853308 h 2853308"/>
              <a:gd name="connsiteX1" fmla="*/ 655 w 3275668"/>
              <a:gd name="connsiteY1" fmla="*/ 2853308 h 2853308"/>
              <a:gd name="connsiteX2" fmla="*/ 0 w 3275668"/>
              <a:gd name="connsiteY2" fmla="*/ 2467565 h 2853308"/>
              <a:gd name="connsiteX3" fmla="*/ 2869894 w 3275668"/>
              <a:gd name="connsiteY3" fmla="*/ 2468888 h 2853308"/>
              <a:gd name="connsiteX4" fmla="*/ 2869894 w 3275668"/>
              <a:gd name="connsiteY4" fmla="*/ 0 h 2853308"/>
              <a:gd name="connsiteX5" fmla="*/ 3275668 w 3275668"/>
              <a:gd name="connsiteY5" fmla="*/ 0 h 28533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275668" h="2853308">
                <a:moveTo>
                  <a:pt x="3275668" y="2853308"/>
                </a:moveTo>
                <a:lnTo>
                  <a:pt x="655" y="2853308"/>
                </a:lnTo>
                <a:cubicBezTo>
                  <a:pt x="-655" y="2720171"/>
                  <a:pt x="1310" y="2600702"/>
                  <a:pt x="0" y="2467565"/>
                </a:cubicBezTo>
                <a:lnTo>
                  <a:pt x="2869894" y="2468888"/>
                </a:lnTo>
                <a:lnTo>
                  <a:pt x="2869894" y="0"/>
                </a:lnTo>
                <a:lnTo>
                  <a:pt x="3275668" y="0"/>
                </a:lnTo>
                <a:close/>
              </a:path>
            </a:pathLst>
          </a:custGeom>
          <a:solidFill>
            <a:srgbClr val="4C4C4C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2989BE6A-C309-418E-8ADD-1616A98057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4055822" y="3222529"/>
            <a:ext cx="3242952" cy="2828156"/>
          </a:xfrm>
          <a:custGeom>
            <a:avLst/>
            <a:gdLst>
              <a:gd name="connsiteX0" fmla="*/ 2837178 w 3242952"/>
              <a:gd name="connsiteY0" fmla="*/ 0 h 2828156"/>
              <a:gd name="connsiteX1" fmla="*/ 3242952 w 3242952"/>
              <a:gd name="connsiteY1" fmla="*/ 0 h 2828156"/>
              <a:gd name="connsiteX2" fmla="*/ 3242952 w 3242952"/>
              <a:gd name="connsiteY2" fmla="*/ 2828156 h 2828156"/>
              <a:gd name="connsiteX3" fmla="*/ 0 w 3242952"/>
              <a:gd name="connsiteY3" fmla="*/ 2828156 h 2828156"/>
              <a:gd name="connsiteX4" fmla="*/ 0 w 3242952"/>
              <a:gd name="connsiteY4" fmla="*/ 2442859 h 2828156"/>
              <a:gd name="connsiteX5" fmla="*/ 2837178 w 3242952"/>
              <a:gd name="connsiteY5" fmla="*/ 2443295 h 28281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242952" h="2828156">
                <a:moveTo>
                  <a:pt x="2837178" y="0"/>
                </a:moveTo>
                <a:lnTo>
                  <a:pt x="3242952" y="0"/>
                </a:lnTo>
                <a:lnTo>
                  <a:pt x="3242952" y="2828156"/>
                </a:lnTo>
                <a:lnTo>
                  <a:pt x="0" y="2828156"/>
                </a:lnTo>
                <a:lnTo>
                  <a:pt x="0" y="2442859"/>
                </a:lnTo>
                <a:lnTo>
                  <a:pt x="2837178" y="2443295"/>
                </a:lnTo>
                <a:close/>
              </a:path>
            </a:pathLst>
          </a:custGeom>
          <a:solidFill>
            <a:srgbClr val="4C4C4C"/>
          </a:solidFill>
          <a:ln w="0">
            <a:noFill/>
            <a:prstDash val="solid"/>
            <a:round/>
            <a:headEnd/>
            <a:tailEnd/>
          </a:ln>
        </p:spPr>
        <p:txBody>
          <a:bodyPr wrap="square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C2F0B14-83F8-468E-BDFE-E85D0564D5D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781373" y="2279151"/>
            <a:ext cx="3627063" cy="3387145"/>
          </a:xfrm>
        </p:spPr>
        <p:txBody>
          <a:bodyPr vert="horz" lIns="91440" tIns="45720" rIns="91440" bIns="45720" rtlCol="0" anchor="ctr">
            <a:normAutofit fontScale="70000" lnSpcReduction="20000"/>
          </a:bodyPr>
          <a:lstStyle/>
          <a:p>
            <a:pPr marL="0" indent="0">
              <a:buNone/>
            </a:pPr>
            <a:endParaRPr lang="en-US" sz="1900" dirty="0">
              <a:cs typeface="Calibri"/>
            </a:endParaRPr>
          </a:p>
          <a:p>
            <a:r>
              <a:rPr lang="en-US" sz="3300" dirty="0">
                <a:cs typeface="Calibri"/>
              </a:rPr>
              <a:t>Design, analyze and prototype an oil chip detector housing for a small turboprop engine.</a:t>
            </a:r>
          </a:p>
          <a:p>
            <a:endParaRPr lang="en-US" sz="1900" dirty="0">
              <a:cs typeface="Calibri"/>
            </a:endParaRPr>
          </a:p>
          <a:p>
            <a:r>
              <a:rPr lang="en-US" sz="3300" dirty="0">
                <a:cs typeface="Calibri"/>
              </a:rPr>
              <a:t>Client: Honeywell</a:t>
            </a:r>
          </a:p>
          <a:p>
            <a:endParaRPr lang="en-US" sz="1900" dirty="0">
              <a:cs typeface="Calibri"/>
            </a:endParaRPr>
          </a:p>
          <a:p>
            <a:r>
              <a:rPr lang="en-US" sz="3300" dirty="0">
                <a:cs typeface="Calibri"/>
              </a:rPr>
              <a:t>Keeping oil free of debris during engine operation.</a:t>
            </a:r>
          </a:p>
        </p:txBody>
      </p:sp>
      <p:sp>
        <p:nvSpPr>
          <p:cNvPr id="6" name="Footer Placeholder 3">
            <a:extLst>
              <a:ext uri="{FF2B5EF4-FFF2-40B4-BE49-F238E27FC236}">
                <a16:creationId xmlns:a16="http://schemas.microsoft.com/office/drawing/2014/main" id="{4AB48866-0A3D-43A0-A269-991B32E51B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Team Honeywell March 3, 2020; Honeywell 19F1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1B3841C-0EB3-4DC7-AF45-C00861BCE3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2</a:t>
            </a:fld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CDC8081-A1AA-4AD7-B15D-266747472FF4}"/>
              </a:ext>
            </a:extLst>
          </p:cNvPr>
          <p:cNvSpPr txBox="1"/>
          <p:nvPr/>
        </p:nvSpPr>
        <p:spPr>
          <a:xfrm>
            <a:off x="4950246" y="4521191"/>
            <a:ext cx="3022223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/>
              <a:t>Figure 1. Honeywell logo [1]</a:t>
            </a:r>
          </a:p>
        </p:txBody>
      </p:sp>
    </p:spTree>
    <p:extLst>
      <p:ext uri="{BB962C8B-B14F-4D97-AF65-F5344CB8AC3E}">
        <p14:creationId xmlns:p14="http://schemas.microsoft.com/office/powerpoint/2010/main" val="135385531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6">
            <a:extLst>
              <a:ext uri="{FF2B5EF4-FFF2-40B4-BE49-F238E27FC236}">
                <a16:creationId xmlns:a16="http://schemas.microsoft.com/office/drawing/2014/main" id="{2BD55E05-51A2-4173-A7FA-869DE4F71A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6013450" cy="685800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77BB6A8-0B1D-4868-93A1-A8E4EF2AE9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21792"/>
            <a:ext cx="4795157" cy="5413248"/>
          </a:xfrm>
        </p:spPr>
        <p:txBody>
          <a:bodyPr>
            <a:normAutofit/>
          </a:bodyPr>
          <a:lstStyle/>
          <a:p>
            <a:r>
              <a:rPr lang="en-US" sz="5200" dirty="0">
                <a:solidFill>
                  <a:schemeClr val="bg1"/>
                </a:solidFill>
                <a:cs typeface="Calibri Light"/>
              </a:rPr>
              <a:t>Project Description</a:t>
            </a:r>
            <a:endParaRPr lang="en-US" sz="5200" dirty="0">
              <a:solidFill>
                <a:schemeClr val="bg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09772F9-1AD7-4742-A63C-0878862A461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21450" y="621792"/>
            <a:ext cx="4832349" cy="5413248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2400" dirty="0">
                <a:cs typeface="Calibri"/>
              </a:rPr>
              <a:t>Honeywell has asked Team Honeywell to design the housing for an oil chip detector on an engine.</a:t>
            </a:r>
          </a:p>
          <a:p>
            <a:r>
              <a:rPr lang="en-US" sz="2400" dirty="0">
                <a:cs typeface="Calibri"/>
              </a:rPr>
              <a:t>The oil chip detector and input and output lines have already been designed.</a:t>
            </a:r>
          </a:p>
          <a:p>
            <a:r>
              <a:rPr lang="en-US" sz="2400" dirty="0">
                <a:cs typeface="Calibri"/>
              </a:rPr>
              <a:t>The design will be mounted on an engine and will have the other parts installed into it.</a:t>
            </a:r>
          </a:p>
          <a:p>
            <a:r>
              <a:rPr lang="en-US" sz="2400" dirty="0">
                <a:cs typeface="Calibri"/>
              </a:rPr>
              <a:t>There will be an oil flow through the device, and the goal is to maximize the rate at which the oil chip detector picks up impurities in the oil.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95F38BF-7D98-488D-B929-315A556C99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174164" y="6356350"/>
            <a:ext cx="3594100" cy="365125"/>
          </a:xfrm>
        </p:spPr>
        <p:txBody>
          <a:bodyPr>
            <a:normAutofit/>
          </a:bodyPr>
          <a:lstStyle/>
          <a:p>
            <a:pPr algn="l">
              <a:spcAft>
                <a:spcPts val="600"/>
              </a:spcAft>
            </a:pPr>
            <a:r>
              <a:rPr lang="en-US" dirty="0">
                <a:solidFill>
                  <a:schemeClr val="bg1"/>
                </a:solidFill>
              </a:rPr>
              <a:t>Jacob Vedder March 3, 2020; Honeywell 19F1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5F954FC-9472-48A3-8B47-80A873C386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579100" y="6356350"/>
            <a:ext cx="7747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330EA680-D336-4FF7-8B7A-9848BB0A1C32}" type="slidenum">
              <a:rPr lang="en-US" smtClean="0"/>
              <a:pPr>
                <a:spcAft>
                  <a:spcPts val="600"/>
                </a:spcAft>
              </a:pPr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656011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8">
            <a:extLst>
              <a:ext uri="{FF2B5EF4-FFF2-40B4-BE49-F238E27FC236}">
                <a16:creationId xmlns:a16="http://schemas.microsoft.com/office/drawing/2014/main" id="{823AC064-BC96-4F32-8AE1-B2FD387548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78068" y="343486"/>
            <a:ext cx="11438793" cy="1844256"/>
          </a:xfrm>
          <a:prstGeom prst="rect">
            <a:avLst/>
          </a:prstGeom>
          <a:solidFill>
            <a:srgbClr val="404040"/>
          </a:solidFill>
          <a:ln w="127000" cap="sq" cmpd="thinThick">
            <a:solidFill>
              <a:srgbClr val="4040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56887EC-6C47-49A8-80E8-6984D432E1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6073" y="466578"/>
            <a:ext cx="11139854" cy="930447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54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Design Requirements</a:t>
            </a:r>
          </a:p>
        </p:txBody>
      </p:sp>
      <p:cxnSp>
        <p:nvCxnSpPr>
          <p:cNvPr id="17" name="Straight Connector 20">
            <a:extLst>
              <a:ext uri="{FF2B5EF4-FFF2-40B4-BE49-F238E27FC236}">
                <a16:creationId xmlns:a16="http://schemas.microsoft.com/office/drawing/2014/main" id="{7E7C77BC-7138-40B1-A15B-20F57A4946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2209800" y="1448631"/>
            <a:ext cx="7772400" cy="0"/>
          </a:xfrm>
          <a:prstGeom prst="line">
            <a:avLst/>
          </a:prstGeom>
          <a:ln w="22225"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9BDE818-D6AC-49EB-8C0A-4E5206E847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522430"/>
            <a:ext cx="4114800" cy="347472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r>
              <a:rPr lang="en-US" kern="1200" dirty="0">
                <a:solidFill>
                  <a:srgbClr val="898989"/>
                </a:solidFill>
                <a:latin typeface="+mn-lt"/>
                <a:ea typeface="+mn-ea"/>
                <a:cs typeface="+mn-cs"/>
              </a:rPr>
              <a:t>Jacob Vedder March 3, 2020; Honeywell 19F1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1CC2E57-3EF7-43CB-B0DE-0D74CE0B37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522430"/>
            <a:ext cx="2743200" cy="347472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330EA680-D336-4FF7-8B7A-9848BB0A1C32}" type="slidenum">
              <a:rPr lang="en-US">
                <a:solidFill>
                  <a:srgbClr val="898989"/>
                </a:solidFill>
              </a:rPr>
              <a:pPr>
                <a:spcAft>
                  <a:spcPts val="600"/>
                </a:spcAft>
              </a:pPr>
              <a:t>4</a:t>
            </a:fld>
            <a:endParaRPr lang="en-US" dirty="0">
              <a:solidFill>
                <a:srgbClr val="898989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886D16A-0210-4201-BD06-EF1F5DC9D794}"/>
              </a:ext>
            </a:extLst>
          </p:cNvPr>
          <p:cNvSpPr txBox="1"/>
          <p:nvPr/>
        </p:nvSpPr>
        <p:spPr>
          <a:xfrm>
            <a:off x="5216161" y="2279556"/>
            <a:ext cx="1769674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900" dirty="0"/>
              <a:t>Table 1. Customer Requirements </a:t>
            </a:r>
          </a:p>
        </p:txBody>
      </p:sp>
      <p:graphicFrame>
        <p:nvGraphicFramePr>
          <p:cNvPr id="6" name="Table 6">
            <a:extLst>
              <a:ext uri="{FF2B5EF4-FFF2-40B4-BE49-F238E27FC236}">
                <a16:creationId xmlns:a16="http://schemas.microsoft.com/office/drawing/2014/main" id="{9FA97DA1-78F8-4F8D-9ACE-3524F77B222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70461171"/>
              </p:ext>
            </p:extLst>
          </p:nvPr>
        </p:nvGraphicFramePr>
        <p:xfrm>
          <a:off x="847286" y="2509911"/>
          <a:ext cx="10442328" cy="3997645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4831765">
                  <a:extLst>
                    <a:ext uri="{9D8B030D-6E8A-4147-A177-3AD203B41FA5}">
                      <a16:colId xmlns:a16="http://schemas.microsoft.com/office/drawing/2014/main" val="2415754150"/>
                    </a:ext>
                  </a:extLst>
                </a:gridCol>
                <a:gridCol w="5610563">
                  <a:extLst>
                    <a:ext uri="{9D8B030D-6E8A-4147-A177-3AD203B41FA5}">
                      <a16:colId xmlns:a16="http://schemas.microsoft.com/office/drawing/2014/main" val="2311180561"/>
                    </a:ext>
                  </a:extLst>
                </a:gridCol>
              </a:tblGrid>
              <a:tr h="413075">
                <a:tc>
                  <a:txBody>
                    <a:bodyPr/>
                    <a:lstStyle/>
                    <a:p>
                      <a:r>
                        <a:rPr lang="en-US" sz="1800" dirty="0"/>
                        <a:t>Customer Requirement</a:t>
                      </a:r>
                    </a:p>
                  </a:txBody>
                  <a:tcPr marL="95774" marR="95774" marT="47887" marB="47887"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Comment</a:t>
                      </a:r>
                    </a:p>
                  </a:txBody>
                  <a:tcPr marL="95774" marR="95774" marT="47887" marB="47887"/>
                </a:tc>
                <a:extLst>
                  <a:ext uri="{0D108BD9-81ED-4DB2-BD59-A6C34878D82A}">
                    <a16:rowId xmlns:a16="http://schemas.microsoft.com/office/drawing/2014/main" val="1682273036"/>
                  </a:ext>
                </a:extLst>
              </a:tr>
              <a:tr h="413075">
                <a:tc>
                  <a:txBody>
                    <a:bodyPr/>
                    <a:lstStyle/>
                    <a:p>
                      <a:r>
                        <a:rPr lang="en-US" sz="1800" dirty="0"/>
                        <a:t>Weight </a:t>
                      </a:r>
                    </a:p>
                  </a:txBody>
                  <a:tcPr marL="95774" marR="95774" marT="47887" marB="47887"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(0.95 lbs.),Less than the assigned limit (1.00 lbs.)</a:t>
                      </a:r>
                    </a:p>
                  </a:txBody>
                  <a:tcPr marL="95774" marR="95774" marT="47887" marB="47887"/>
                </a:tc>
                <a:extLst>
                  <a:ext uri="{0D108BD9-81ED-4DB2-BD59-A6C34878D82A}">
                    <a16:rowId xmlns:a16="http://schemas.microsoft.com/office/drawing/2014/main" val="1462104554"/>
                  </a:ext>
                </a:extLst>
              </a:tr>
              <a:tr h="413075">
                <a:tc>
                  <a:txBody>
                    <a:bodyPr/>
                    <a:lstStyle/>
                    <a:p>
                      <a:r>
                        <a:rPr lang="en-US" sz="1800" dirty="0"/>
                        <a:t>Leak Free</a:t>
                      </a:r>
                    </a:p>
                  </a:txBody>
                  <a:tcPr marL="95774" marR="95774" marT="47887" marB="47887"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Assured by material choice and machining quality</a:t>
                      </a:r>
                    </a:p>
                  </a:txBody>
                  <a:tcPr marL="95774" marR="95774" marT="47887" marB="47887"/>
                </a:tc>
                <a:extLst>
                  <a:ext uri="{0D108BD9-81ED-4DB2-BD59-A6C34878D82A}">
                    <a16:rowId xmlns:a16="http://schemas.microsoft.com/office/drawing/2014/main" val="947165719"/>
                  </a:ext>
                </a:extLst>
              </a:tr>
              <a:tr h="413075">
                <a:tc>
                  <a:txBody>
                    <a:bodyPr/>
                    <a:lstStyle/>
                    <a:p>
                      <a:r>
                        <a:rPr lang="en-US" sz="1800" dirty="0"/>
                        <a:t>Fuel, Oil Resistant</a:t>
                      </a:r>
                    </a:p>
                  </a:txBody>
                  <a:tcPr marL="95774" marR="95774" marT="47887" marB="47887"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Nonreactive and impermeable material choice</a:t>
                      </a:r>
                    </a:p>
                  </a:txBody>
                  <a:tcPr marL="95774" marR="95774" marT="47887" marB="47887"/>
                </a:tc>
                <a:extLst>
                  <a:ext uri="{0D108BD9-81ED-4DB2-BD59-A6C34878D82A}">
                    <a16:rowId xmlns:a16="http://schemas.microsoft.com/office/drawing/2014/main" val="3283925099"/>
                  </a:ext>
                </a:extLst>
              </a:tr>
              <a:tr h="693045">
                <a:tc>
                  <a:txBody>
                    <a:bodyPr/>
                    <a:lstStyle/>
                    <a:p>
                      <a:r>
                        <a:rPr lang="en-US" sz="1800" dirty="0"/>
                        <a:t>Temperature Resistant</a:t>
                      </a:r>
                    </a:p>
                  </a:txBody>
                  <a:tcPr marL="95774" marR="95774" marT="47887" marB="47887"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304 Stainless Steel</a:t>
                      </a:r>
                      <a:r>
                        <a:rPr lang="en-US" sz="1800" dirty="0">
                          <a:solidFill>
                            <a:schemeClr val="tx1"/>
                          </a:solidFill>
                        </a:rPr>
                        <a:t>; a ductile material with T</a:t>
                      </a:r>
                      <a:r>
                        <a:rPr lang="en-US" sz="1800" baseline="-25000" dirty="0">
                          <a:solidFill>
                            <a:schemeClr val="tx1"/>
                          </a:solidFill>
                        </a:rPr>
                        <a:t>m</a:t>
                      </a:r>
                      <a:r>
                        <a:rPr lang="en-US" sz="1800" dirty="0">
                          <a:solidFill>
                            <a:schemeClr val="tx1"/>
                          </a:solidFill>
                        </a:rPr>
                        <a:t> &gt; 2000°F</a:t>
                      </a:r>
                    </a:p>
                  </a:txBody>
                  <a:tcPr marL="95774" marR="95774" marT="47887" marB="47887"/>
                </a:tc>
                <a:extLst>
                  <a:ext uri="{0D108BD9-81ED-4DB2-BD59-A6C34878D82A}">
                    <a16:rowId xmlns:a16="http://schemas.microsoft.com/office/drawing/2014/main" val="221671412"/>
                  </a:ext>
                </a:extLst>
              </a:tr>
              <a:tr h="413075">
                <a:tc>
                  <a:txBody>
                    <a:bodyPr/>
                    <a:lstStyle/>
                    <a:p>
                      <a:r>
                        <a:rPr lang="en-US" sz="1800" dirty="0"/>
                        <a:t>Size</a:t>
                      </a:r>
                    </a:p>
                  </a:txBody>
                  <a:tcPr marL="95774" marR="95774" marT="47887" marB="47887"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Fits the given envelope of 3x3x2 inch.</a:t>
                      </a:r>
                    </a:p>
                  </a:txBody>
                  <a:tcPr marL="95774" marR="95774" marT="47887" marB="47887"/>
                </a:tc>
                <a:extLst>
                  <a:ext uri="{0D108BD9-81ED-4DB2-BD59-A6C34878D82A}">
                    <a16:rowId xmlns:a16="http://schemas.microsoft.com/office/drawing/2014/main" val="2713542206"/>
                  </a:ext>
                </a:extLst>
              </a:tr>
              <a:tr h="413075"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800" dirty="0"/>
                        <a:t>Fitting Quality</a:t>
                      </a:r>
                    </a:p>
                  </a:txBody>
                  <a:tcPr marL="95774" marR="95774" marT="47887" marB="47887"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800" dirty="0"/>
                        <a:t>Milled form and machined threads</a:t>
                      </a:r>
                    </a:p>
                  </a:txBody>
                  <a:tcPr marL="95774" marR="95774" marT="47887" marB="47887"/>
                </a:tc>
                <a:extLst>
                  <a:ext uri="{0D108BD9-81ED-4DB2-BD59-A6C34878D82A}">
                    <a16:rowId xmlns:a16="http://schemas.microsoft.com/office/drawing/2014/main" val="3869447238"/>
                  </a:ext>
                </a:extLst>
              </a:tr>
              <a:tr h="413075"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800" dirty="0"/>
                        <a:t>Appropriate Material</a:t>
                      </a:r>
                    </a:p>
                  </a:txBody>
                  <a:tcPr marL="95774" marR="95774" marT="47887" marB="47887"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800" dirty="0"/>
                        <a:t>Stainless; nonreactive, nontoxic, noncorroding</a:t>
                      </a:r>
                    </a:p>
                  </a:txBody>
                  <a:tcPr marL="95774" marR="95774" marT="47887" marB="47887"/>
                </a:tc>
                <a:extLst>
                  <a:ext uri="{0D108BD9-81ED-4DB2-BD59-A6C34878D82A}">
                    <a16:rowId xmlns:a16="http://schemas.microsoft.com/office/drawing/2014/main" val="426018877"/>
                  </a:ext>
                </a:extLst>
              </a:tr>
              <a:tr h="413075"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800" dirty="0"/>
                        <a:t>Slows Flow by 90% (to 4ft/s)</a:t>
                      </a:r>
                    </a:p>
                  </a:txBody>
                  <a:tcPr marL="95774" marR="95774" marT="47887" marB="47887"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800" dirty="0"/>
                        <a:t>Satisfied by cross sectional area expansion</a:t>
                      </a:r>
                    </a:p>
                  </a:txBody>
                  <a:tcPr marL="95774" marR="95774" marT="47887" marB="47887"/>
                </a:tc>
                <a:extLst>
                  <a:ext uri="{0D108BD9-81ED-4DB2-BD59-A6C34878D82A}">
                    <a16:rowId xmlns:a16="http://schemas.microsoft.com/office/drawing/2014/main" val="95173842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594727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5DFD61-4A2D-40DB-AE5E-FE3D345129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4672" y="723578"/>
            <a:ext cx="3387106" cy="1645501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dirty="0"/>
              <a:t>Current State</a:t>
            </a:r>
          </a:p>
        </p:txBody>
      </p:sp>
      <p:sp>
        <p:nvSpPr>
          <p:cNvPr id="27" name="Content Placeholder 20">
            <a:extLst>
              <a:ext uri="{FF2B5EF4-FFF2-40B4-BE49-F238E27FC236}">
                <a16:creationId xmlns:a16="http://schemas.microsoft.com/office/drawing/2014/main" id="{1C9C12F0-A276-48E1-85FC-F91FD61816B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4672" y="2548467"/>
            <a:ext cx="3387105" cy="3628495"/>
          </a:xfrm>
        </p:spPr>
        <p:txBody>
          <a:bodyPr vert="horz" lIns="91440" tIns="45720" rIns="91440" bIns="45720" rtlCol="0" anchor="t">
            <a:normAutofit fontScale="85000" lnSpcReduction="20000"/>
          </a:bodyPr>
          <a:lstStyle/>
          <a:p>
            <a:r>
              <a:rPr lang="en-US" sz="1500" dirty="0">
                <a:cs typeface="Calibri"/>
              </a:rPr>
              <a:t>0.95 lbs.</a:t>
            </a:r>
          </a:p>
          <a:p>
            <a:r>
              <a:rPr lang="en-US" sz="1500" dirty="0">
                <a:cs typeface="Calibri"/>
              </a:rPr>
              <a:t>304L Stainless Steel</a:t>
            </a:r>
          </a:p>
          <a:p>
            <a:r>
              <a:rPr lang="en-US" sz="1500" dirty="0">
                <a:cs typeface="Calibri"/>
              </a:rPr>
              <a:t>~4ft/s by the probe(10 gpm, 30psig inlet)</a:t>
            </a:r>
          </a:p>
          <a:p>
            <a:r>
              <a:rPr lang="en-US" sz="1500" dirty="0">
                <a:cs typeface="Calibri"/>
              </a:rPr>
              <a:t>Overall 2.74 x 2.86 x 1.50 in.</a:t>
            </a:r>
          </a:p>
          <a:p>
            <a:r>
              <a:rPr lang="en-US" sz="1500" dirty="0">
                <a:cs typeface="Calibri"/>
              </a:rPr>
              <a:t>Weld bungs - 08AN Male(304) </a:t>
            </a:r>
          </a:p>
          <a:p>
            <a:r>
              <a:rPr lang="en-US" sz="1500" dirty="0">
                <a:cs typeface="Calibri"/>
              </a:rPr>
              <a:t>Nitrile Graphite gasket(0.063 in.)</a:t>
            </a:r>
          </a:p>
          <a:p>
            <a:r>
              <a:rPr lang="en-US" sz="1500" dirty="0">
                <a:cs typeface="Calibri"/>
              </a:rPr>
              <a:t>Gasket seat cut at 0.059±0.003in,(5%±4%)</a:t>
            </a:r>
          </a:p>
          <a:p>
            <a:r>
              <a:rPr lang="en-US" sz="1500" dirty="0">
                <a:cs typeface="Calibri"/>
              </a:rPr>
              <a:t>M10 main mounting holes(25/64", counterbored 0.39±0.010" for socket cap screws)</a:t>
            </a:r>
          </a:p>
          <a:p>
            <a:r>
              <a:rPr lang="en-US" sz="1500" dirty="0">
                <a:cs typeface="Calibri"/>
              </a:rPr>
              <a:t>M6x15 stud, sealed or possibly welded inside</a:t>
            </a:r>
          </a:p>
          <a:p>
            <a:r>
              <a:rPr lang="en-US" sz="1500" dirty="0">
                <a:cs typeface="Calibri"/>
              </a:rPr>
              <a:t>Probe sealed with s.113 O-ring</a:t>
            </a:r>
          </a:p>
          <a:p>
            <a:r>
              <a:rPr lang="en-US" sz="1500" dirty="0">
                <a:cs typeface="Calibri"/>
              </a:rPr>
              <a:t>Mounting Bolt Torque specs: 11.5 lb.-ft minimum, 45 lb.-ft preferred to hit 4100psi</a:t>
            </a:r>
          </a:p>
          <a:p>
            <a:endParaRPr lang="en-US" sz="1500" dirty="0">
              <a:cs typeface="Calibri"/>
            </a:endParaRPr>
          </a:p>
          <a:p>
            <a:endParaRPr lang="en-US" sz="1500" dirty="0">
              <a:cs typeface="Calibri"/>
            </a:endParaRPr>
          </a:p>
          <a:p>
            <a:endParaRPr lang="en-US" sz="1500" dirty="0">
              <a:cs typeface="Calibri"/>
            </a:endParaRPr>
          </a:p>
          <a:p>
            <a:endParaRPr lang="en-US" sz="1500" dirty="0">
              <a:cs typeface="Calibri"/>
            </a:endParaRPr>
          </a:p>
          <a:p>
            <a:endParaRPr lang="en-US" sz="1500" dirty="0">
              <a:cs typeface="Calibri"/>
            </a:endParaRPr>
          </a:p>
        </p:txBody>
      </p:sp>
      <p:sp>
        <p:nvSpPr>
          <p:cNvPr id="32" name="Rectangle 34">
            <a:extLst>
              <a:ext uri="{FF2B5EF4-FFF2-40B4-BE49-F238E27FC236}">
                <a16:creationId xmlns:a16="http://schemas.microsoft.com/office/drawing/2014/main" id="{EBB6D9F6-3E47-45AD-8461-718A3C87E3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38409" y="0"/>
            <a:ext cx="7653591" cy="6858000"/>
          </a:xfrm>
          <a:prstGeom prst="rect">
            <a:avLst/>
          </a:pr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3" name="Rectangle 36">
            <a:extLst>
              <a:ext uri="{FF2B5EF4-FFF2-40B4-BE49-F238E27FC236}">
                <a16:creationId xmlns:a16="http://schemas.microsoft.com/office/drawing/2014/main" id="{A3B16A00-A549-4B07-B8C2-4B3A966D9E2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60141" y="321732"/>
            <a:ext cx="4111054" cy="3674848"/>
          </a:xfrm>
          <a:prstGeom prst="rect">
            <a:avLst/>
          </a:prstGeom>
          <a:solidFill>
            <a:srgbClr val="FFFFFF"/>
          </a:solidFill>
          <a:ln w="15875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6" name="Picture 6" descr="A close up of a device&#10;&#10;Description generated with high confidence">
            <a:extLst>
              <a:ext uri="{FF2B5EF4-FFF2-40B4-BE49-F238E27FC236}">
                <a16:creationId xmlns:a16="http://schemas.microsoft.com/office/drawing/2014/main" id="{9D67F037-0590-487D-9598-8789B0787F9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207" r="-2" b="-2"/>
          <a:stretch/>
        </p:blipFill>
        <p:spPr>
          <a:xfrm>
            <a:off x="5009463" y="789574"/>
            <a:ext cx="3775899" cy="2730699"/>
          </a:xfrm>
          <a:prstGeom prst="rect">
            <a:avLst/>
          </a:prstGeom>
        </p:spPr>
      </p:pic>
      <p:sp>
        <p:nvSpPr>
          <p:cNvPr id="34" name="Rectangle 38">
            <a:extLst>
              <a:ext uri="{FF2B5EF4-FFF2-40B4-BE49-F238E27FC236}">
                <a16:creationId xmlns:a16="http://schemas.microsoft.com/office/drawing/2014/main" id="{33B86BAE-87B4-4192-ABB2-627FFC965A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118156" y="321732"/>
            <a:ext cx="2766017" cy="3026832"/>
          </a:xfrm>
          <a:prstGeom prst="rect">
            <a:avLst/>
          </a:prstGeom>
          <a:solidFill>
            <a:srgbClr val="FFFFFF"/>
          </a:solidFill>
          <a:ln w="15875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8" name="Picture 28" descr="A picture containing table&#10;&#10;Description generated with very high confidence">
            <a:extLst>
              <a:ext uri="{FF2B5EF4-FFF2-40B4-BE49-F238E27FC236}">
                <a16:creationId xmlns:a16="http://schemas.microsoft.com/office/drawing/2014/main" id="{F78A2CC0-07F6-47AC-BC93-ACD83CE6493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79639" y="482062"/>
            <a:ext cx="2438503" cy="2701942"/>
          </a:xfrm>
          <a:prstGeom prst="rect">
            <a:avLst/>
          </a:prstGeo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F5A587D-429F-40A2-8C42-4A9EB20A4D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71143" y="6471180"/>
            <a:ext cx="3420634" cy="365125"/>
          </a:xfrm>
        </p:spPr>
        <p:txBody>
          <a:bodyPr vert="horz" lIns="91440" tIns="45720" rIns="91440" bIns="45720" rtlCol="0">
            <a:normAutofit/>
          </a:bodyPr>
          <a:lstStyle/>
          <a:p>
            <a:pPr algn="l">
              <a:spcAft>
                <a:spcPts val="600"/>
              </a:spcAft>
            </a:pPr>
            <a:r>
              <a:rPr lang="en-US" sz="1100" dirty="0">
                <a:solidFill>
                  <a:schemeClr val="tx1">
                    <a:alpha val="80000"/>
                  </a:schemeClr>
                </a:solidFill>
              </a:rPr>
              <a:t>Ilenn Johnson March 3, 2020; </a:t>
            </a:r>
            <a:r>
              <a:rPr lang="en-US" sz="1100" kern="1200" dirty="0">
                <a:solidFill>
                  <a:schemeClr val="tx1">
                    <a:alpha val="80000"/>
                  </a:schemeClr>
                </a:solidFill>
                <a:latin typeface="+mn-lt"/>
                <a:ea typeface="+mn-ea"/>
                <a:cs typeface="+mn-cs"/>
              </a:rPr>
              <a:t>Team Honeywell 19F1</a:t>
            </a:r>
          </a:p>
        </p:txBody>
      </p:sp>
      <p:sp>
        <p:nvSpPr>
          <p:cNvPr id="36" name="Rectangle 40">
            <a:extLst>
              <a:ext uri="{FF2B5EF4-FFF2-40B4-BE49-F238E27FC236}">
                <a16:creationId xmlns:a16="http://schemas.microsoft.com/office/drawing/2014/main" id="{22BB4F03-4463-45CC-89A7-8E03412EDDB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60141" y="4155753"/>
            <a:ext cx="4111054" cy="2380509"/>
          </a:xfrm>
          <a:prstGeom prst="rect">
            <a:avLst/>
          </a:prstGeom>
          <a:solidFill>
            <a:srgbClr val="FFFFFF"/>
          </a:solidFill>
          <a:ln w="15875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8" name="Picture 8" descr="A close up of a device&#10;&#10;Description generated with high confidence">
            <a:extLst>
              <a:ext uri="{FF2B5EF4-FFF2-40B4-BE49-F238E27FC236}">
                <a16:creationId xmlns:a16="http://schemas.microsoft.com/office/drawing/2014/main" id="{086D3FA4-A925-498F-88CC-DA98F9E87364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8446" r="526"/>
          <a:stretch/>
        </p:blipFill>
        <p:spPr>
          <a:xfrm>
            <a:off x="5614116" y="4289004"/>
            <a:ext cx="2928053" cy="2065554"/>
          </a:xfrm>
          <a:prstGeom prst="rect">
            <a:avLst/>
          </a:prstGeom>
        </p:spPr>
      </p:pic>
      <p:sp>
        <p:nvSpPr>
          <p:cNvPr id="38" name="Rectangle 42">
            <a:extLst>
              <a:ext uri="{FF2B5EF4-FFF2-40B4-BE49-F238E27FC236}">
                <a16:creationId xmlns:a16="http://schemas.microsoft.com/office/drawing/2014/main" id="{80E1AEAE-1F52-4C29-925C-27738417E9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118156" y="3509431"/>
            <a:ext cx="2766017" cy="3026832"/>
          </a:xfrm>
          <a:prstGeom prst="rect">
            <a:avLst/>
          </a:prstGeom>
          <a:solidFill>
            <a:srgbClr val="FFFFFF"/>
          </a:solidFill>
          <a:ln w="15875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0" name="Picture 10" descr="A picture containing light&#10;&#10;Description generated with very high confidence">
            <a:extLst>
              <a:ext uri="{FF2B5EF4-FFF2-40B4-BE49-F238E27FC236}">
                <a16:creationId xmlns:a16="http://schemas.microsoft.com/office/drawing/2014/main" id="{1333D65F-EB40-477D-ACFD-A2725AEDCF1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279639" y="3807829"/>
            <a:ext cx="2438503" cy="2438503"/>
          </a:xfrm>
          <a:prstGeom prst="rect">
            <a:avLst/>
          </a:prstGeom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34D40E6-C4C2-4EFC-8757-D1FC53DA4A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572750" y="6471181"/>
            <a:ext cx="1306147" cy="365125"/>
          </a:xfrm>
        </p:spPr>
        <p:txBody>
          <a:bodyPr vert="horz" lIns="91440" tIns="45720" rIns="91440" bIns="45720" rtlCol="0">
            <a:normAutofit/>
          </a:bodyPr>
          <a:lstStyle/>
          <a:p>
            <a:pPr>
              <a:spcAft>
                <a:spcPts val="600"/>
              </a:spcAft>
            </a:pPr>
            <a:fld id="{330EA680-D336-4FF7-8B7A-9848BB0A1C32}" type="slidenum">
              <a:rPr lang="en-US">
                <a:solidFill>
                  <a:prstClr val="black">
                    <a:alpha val="80000"/>
                  </a:prstClr>
                </a:solidFill>
              </a:rPr>
              <a:pPr>
                <a:spcAft>
                  <a:spcPts val="600"/>
                </a:spcAft>
              </a:pPr>
              <a:t>5</a:t>
            </a:fld>
            <a:endParaRPr lang="en-US" dirty="0">
              <a:solidFill>
                <a:prstClr val="black">
                  <a:alpha val="80000"/>
                </a:prstClr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324699D-2A02-4042-AD08-33E673D470C5}"/>
              </a:ext>
            </a:extLst>
          </p:cNvPr>
          <p:cNvSpPr txBox="1"/>
          <p:nvPr/>
        </p:nvSpPr>
        <p:spPr>
          <a:xfrm>
            <a:off x="9368337" y="6156703"/>
            <a:ext cx="2743199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>
              <a:spcAft>
                <a:spcPts val="600"/>
              </a:spcAft>
            </a:pPr>
            <a:r>
              <a:rPr lang="en-US" dirty="0">
                <a:solidFill>
                  <a:schemeClr val="bg1"/>
                </a:solidFill>
              </a:rPr>
              <a:t>Figure 5: Weld Bung[2]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4E584C85-FEA1-4782-9D76-85F762B258A6}"/>
              </a:ext>
            </a:extLst>
          </p:cNvPr>
          <p:cNvSpPr txBox="1"/>
          <p:nvPr/>
        </p:nvSpPr>
        <p:spPr>
          <a:xfrm>
            <a:off x="5550456" y="6154257"/>
            <a:ext cx="3046267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>
              <a:spcAft>
                <a:spcPts val="600"/>
              </a:spcAft>
            </a:pPr>
            <a:r>
              <a:rPr lang="en-US" dirty="0">
                <a:solidFill>
                  <a:schemeClr val="bg1"/>
                </a:solidFill>
              </a:rPr>
              <a:t>Figure 4: Complete Housing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E1B8408D-43AC-4442-B8C1-FF70C591203F}"/>
              </a:ext>
            </a:extLst>
          </p:cNvPr>
          <p:cNvSpPr txBox="1"/>
          <p:nvPr/>
        </p:nvSpPr>
        <p:spPr>
          <a:xfrm>
            <a:off x="5996725" y="3459779"/>
            <a:ext cx="2743199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>
              <a:spcAft>
                <a:spcPts val="600"/>
              </a:spcAft>
            </a:pPr>
            <a:r>
              <a:rPr lang="en-US" dirty="0">
                <a:solidFill>
                  <a:schemeClr val="bg1"/>
                </a:solidFill>
              </a:rPr>
              <a:t>Figure 2: Cutaway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B16D4455-EB14-4B34-AE1A-463F4768BEE0}"/>
              </a:ext>
            </a:extLst>
          </p:cNvPr>
          <p:cNvSpPr txBox="1"/>
          <p:nvPr/>
        </p:nvSpPr>
        <p:spPr>
          <a:xfrm>
            <a:off x="9318559" y="3062916"/>
            <a:ext cx="2743200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>
              <a:spcAft>
                <a:spcPts val="600"/>
              </a:spcAft>
            </a:pPr>
            <a:r>
              <a:rPr lang="en-US" dirty="0">
                <a:solidFill>
                  <a:schemeClr val="bg1"/>
                </a:solidFill>
              </a:rPr>
              <a:t>Figure 3: Gasket Seat</a:t>
            </a:r>
          </a:p>
        </p:txBody>
      </p:sp>
    </p:spTree>
    <p:extLst>
      <p:ext uri="{BB962C8B-B14F-4D97-AF65-F5344CB8AC3E}">
        <p14:creationId xmlns:p14="http://schemas.microsoft.com/office/powerpoint/2010/main" val="309369225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Animation">
            <a:hlinkClick r:id="" action="ppaction://media"/>
            <a:extLst>
              <a:ext uri="{FF2B5EF4-FFF2-40B4-BE49-F238E27FC236}">
                <a16:creationId xmlns:a16="http://schemas.microsoft.com/office/drawing/2014/main" id="{61A41052-C6C6-4066-9D45-A0F5D4FC6AE1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251751" y="959726"/>
            <a:ext cx="11624812" cy="4416823"/>
          </a:xfrm>
          <a:prstGeom prst="rect">
            <a:avLst/>
          </a:prstGeom>
        </p:spPr>
      </p:pic>
      <p:sp>
        <p:nvSpPr>
          <p:cNvPr id="19" name="Rectangle 15">
            <a:extLst>
              <a:ext uri="{FF2B5EF4-FFF2-40B4-BE49-F238E27FC236}">
                <a16:creationId xmlns:a16="http://schemas.microsoft.com/office/drawing/2014/main" id="{867D4867-5BA7-4462-B2F6-A23F4A622A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654296" cy="6858000"/>
          </a:xfrm>
          <a:prstGeom prst="rect">
            <a:avLst/>
          </a:prstGeom>
          <a:solidFill>
            <a:srgbClr val="3F3F3F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0870EF3-DCA2-4EBF-9702-5592FB6F98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8" y="623392"/>
            <a:ext cx="3363974" cy="1607060"/>
          </a:xfrm>
          <a:noFill/>
          <a:ln w="19050">
            <a:solidFill>
              <a:schemeClr val="tx1"/>
            </a:solidFill>
          </a:ln>
        </p:spPr>
        <p:txBody>
          <a:bodyPr wrap="square" anchor="ctr">
            <a:normAutofit/>
          </a:bodyPr>
          <a:lstStyle/>
          <a:p>
            <a:pPr algn="ctr"/>
            <a:r>
              <a:rPr lang="en-US" sz="2800" dirty="0">
                <a:cs typeface="Calibri Light"/>
              </a:rPr>
              <a:t>Current State-Flow</a:t>
            </a:r>
            <a:endParaRPr lang="en-US" sz="28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7159C05-46B9-4124-B91B-A478B8BCDCA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3468" y="2638043"/>
            <a:ext cx="3363974" cy="3415623"/>
          </a:xfrm>
        </p:spPr>
        <p:txBody>
          <a:bodyPr vert="horz" lIns="91440" tIns="45720" rIns="91440" bIns="45720" rtlCol="0" anchor="t">
            <a:normAutofit/>
          </a:bodyPr>
          <a:lstStyle/>
          <a:p>
            <a:endParaRPr lang="en-US" sz="2000" dirty="0">
              <a:cs typeface="Calibri"/>
            </a:endParaRPr>
          </a:p>
          <a:p>
            <a:r>
              <a:rPr lang="en-US" sz="2000" dirty="0">
                <a:cs typeface="Calibri"/>
              </a:rPr>
              <a:t>Customer requirement is for the flow around the sensor to be 4 ft/s</a:t>
            </a:r>
          </a:p>
          <a:p>
            <a:r>
              <a:rPr lang="en-US" sz="2000" dirty="0">
                <a:cs typeface="Calibri"/>
              </a:rPr>
              <a:t>Inlet flow rate is 10 gal/min and a pressure of 30 psi</a:t>
            </a:r>
          </a:p>
          <a:p>
            <a:r>
              <a:rPr lang="en-US" sz="2000" dirty="0">
                <a:cs typeface="Calibri"/>
              </a:rPr>
              <a:t>Flow analysis shows flow rate of approximately 4 ft/s </a:t>
            </a:r>
          </a:p>
        </p:txBody>
      </p:sp>
      <p:sp>
        <p:nvSpPr>
          <p:cNvPr id="6" name="Footer Placeholder 3">
            <a:extLst>
              <a:ext uri="{FF2B5EF4-FFF2-40B4-BE49-F238E27FC236}">
                <a16:creationId xmlns:a16="http://schemas.microsoft.com/office/drawing/2014/main" id="{8031899D-EDD9-498F-87A4-69A1BF7188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81000" y="6278694"/>
            <a:ext cx="4114800" cy="365125"/>
          </a:xfrm>
        </p:spPr>
        <p:txBody>
          <a:bodyPr/>
          <a:lstStyle/>
          <a:p>
            <a:r>
              <a:rPr lang="en-US" dirty="0"/>
              <a:t>John Selee March 3, 2020; Honeywell 19F1</a:t>
            </a:r>
          </a:p>
        </p:txBody>
      </p:sp>
    </p:spTree>
    <p:extLst>
      <p:ext uri="{BB962C8B-B14F-4D97-AF65-F5344CB8AC3E}">
        <p14:creationId xmlns:p14="http://schemas.microsoft.com/office/powerpoint/2010/main" val="184840365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080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1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823AC064-BC96-4F32-8AE1-B2FD387548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78068" y="343486"/>
            <a:ext cx="11438793" cy="1844256"/>
          </a:xfrm>
          <a:prstGeom prst="rect">
            <a:avLst/>
          </a:prstGeom>
          <a:solidFill>
            <a:srgbClr val="404040"/>
          </a:solidFill>
          <a:ln w="127000" cap="sq" cmpd="thinThick">
            <a:solidFill>
              <a:srgbClr val="4040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B25A5E8-C524-40A1-9D6E-83012023F3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6073" y="466578"/>
            <a:ext cx="11139854" cy="930447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54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BOM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7E7C77BC-7138-40B1-A15B-20F57A4946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2209800" y="1448631"/>
            <a:ext cx="7772400" cy="0"/>
          </a:xfrm>
          <a:prstGeom prst="line">
            <a:avLst/>
          </a:prstGeom>
          <a:ln w="22225"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65BC688E-5E4E-402A-92E5-408F4841E02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62986227"/>
              </p:ext>
            </p:extLst>
          </p:nvPr>
        </p:nvGraphicFramePr>
        <p:xfrm>
          <a:off x="520482" y="2509911"/>
          <a:ext cx="11095938" cy="3997640"/>
        </p:xfrm>
        <a:graphic>
          <a:graphicData uri="http://schemas.openxmlformats.org/drawingml/2006/table">
            <a:tbl>
              <a:tblPr firstRow="1" bandRow="1">
                <a:tableStyleId>{8EC20E35-A176-4012-BC5E-935CFFF8708E}</a:tableStyleId>
              </a:tblPr>
              <a:tblGrid>
                <a:gridCol w="8012756">
                  <a:extLst>
                    <a:ext uri="{9D8B030D-6E8A-4147-A177-3AD203B41FA5}">
                      <a16:colId xmlns:a16="http://schemas.microsoft.com/office/drawing/2014/main" val="1821591186"/>
                    </a:ext>
                  </a:extLst>
                </a:gridCol>
                <a:gridCol w="3083182">
                  <a:extLst>
                    <a:ext uri="{9D8B030D-6E8A-4147-A177-3AD203B41FA5}">
                      <a16:colId xmlns:a16="http://schemas.microsoft.com/office/drawing/2014/main" val="3076245687"/>
                    </a:ext>
                  </a:extLst>
                </a:gridCol>
              </a:tblGrid>
              <a:tr h="499705">
                <a:tc>
                  <a:txBody>
                    <a:bodyPr/>
                    <a:lstStyle/>
                    <a:p>
                      <a:pPr algn="ctr" rtl="0" fontAlgn="base"/>
                      <a:r>
                        <a:rPr lang="en-US" sz="1900" dirty="0">
                          <a:effectLst/>
                        </a:rPr>
                        <a:t>Material </a:t>
                      </a:r>
                      <a:endParaRPr lang="en-US" sz="3000" b="0" i="0" dirty="0">
                        <a:effectLst/>
                      </a:endParaRPr>
                    </a:p>
                  </a:txBody>
                  <a:tcPr marL="154548" marR="154548" marT="77274" marB="77274"/>
                </a:tc>
                <a:tc>
                  <a:txBody>
                    <a:bodyPr/>
                    <a:lstStyle/>
                    <a:p>
                      <a:pPr algn="ctr" rtl="0" fontAlgn="base"/>
                      <a:r>
                        <a:rPr lang="en-US" sz="1900" dirty="0">
                          <a:effectLst/>
                        </a:rPr>
                        <a:t>Cost </a:t>
                      </a:r>
                      <a:endParaRPr lang="en-US" sz="3000" b="0" i="0" dirty="0">
                        <a:effectLst/>
                      </a:endParaRPr>
                    </a:p>
                  </a:txBody>
                  <a:tcPr marL="154548" marR="154548" marT="77274" marB="77274"/>
                </a:tc>
                <a:extLst>
                  <a:ext uri="{0D108BD9-81ED-4DB2-BD59-A6C34878D82A}">
                    <a16:rowId xmlns:a16="http://schemas.microsoft.com/office/drawing/2014/main" val="4038200351"/>
                  </a:ext>
                </a:extLst>
              </a:tr>
              <a:tr h="499705">
                <a:tc>
                  <a:txBody>
                    <a:bodyPr/>
                    <a:lstStyle/>
                    <a:p>
                      <a:pPr algn="ctr" rtl="0" fontAlgn="base"/>
                      <a:r>
                        <a:rPr lang="en-US" sz="1900" dirty="0">
                          <a:effectLst/>
                        </a:rPr>
                        <a:t>Stainless 304/304L 0.75”x3”x16” </a:t>
                      </a:r>
                      <a:endParaRPr lang="en-US" sz="3000" b="0" i="0" dirty="0">
                        <a:effectLst/>
                      </a:endParaRPr>
                    </a:p>
                  </a:txBody>
                  <a:tcPr marL="154548" marR="154548" marT="77274" marB="77274"/>
                </a:tc>
                <a:tc>
                  <a:txBody>
                    <a:bodyPr/>
                    <a:lstStyle/>
                    <a:p>
                      <a:pPr algn="ctr" rtl="0" fontAlgn="base"/>
                      <a:r>
                        <a:rPr lang="en-US" sz="1900" dirty="0">
                          <a:effectLst/>
                        </a:rPr>
                        <a:t>$73.94 </a:t>
                      </a:r>
                      <a:endParaRPr lang="en-US" sz="3000" b="0" i="0" dirty="0">
                        <a:effectLst/>
                      </a:endParaRPr>
                    </a:p>
                  </a:txBody>
                  <a:tcPr marL="154548" marR="154548" marT="77274" marB="77274"/>
                </a:tc>
                <a:extLst>
                  <a:ext uri="{0D108BD9-81ED-4DB2-BD59-A6C34878D82A}">
                    <a16:rowId xmlns:a16="http://schemas.microsoft.com/office/drawing/2014/main" val="875639605"/>
                  </a:ext>
                </a:extLst>
              </a:tr>
              <a:tr h="499705">
                <a:tc>
                  <a:txBody>
                    <a:bodyPr/>
                    <a:lstStyle/>
                    <a:p>
                      <a:pPr algn="ctr" rtl="0" fontAlgn="base"/>
                      <a:r>
                        <a:rPr lang="en-US" sz="1900" dirty="0">
                          <a:effectLst/>
                        </a:rPr>
                        <a:t>Stainless 304/304L 1.5”x3”x16” </a:t>
                      </a:r>
                      <a:endParaRPr lang="en-US" sz="3000" b="0" i="0" dirty="0">
                        <a:effectLst/>
                      </a:endParaRPr>
                    </a:p>
                  </a:txBody>
                  <a:tcPr marL="154548" marR="154548" marT="77274" marB="77274"/>
                </a:tc>
                <a:tc>
                  <a:txBody>
                    <a:bodyPr/>
                    <a:lstStyle/>
                    <a:p>
                      <a:pPr algn="ctr" rtl="0" fontAlgn="base"/>
                      <a:r>
                        <a:rPr lang="en-US" sz="1900" dirty="0">
                          <a:effectLst/>
                        </a:rPr>
                        <a:t>$142.83 </a:t>
                      </a:r>
                      <a:endParaRPr lang="en-US" sz="3000" b="0" i="0" dirty="0">
                        <a:effectLst/>
                      </a:endParaRPr>
                    </a:p>
                  </a:txBody>
                  <a:tcPr marL="154548" marR="154548" marT="77274" marB="77274"/>
                </a:tc>
                <a:extLst>
                  <a:ext uri="{0D108BD9-81ED-4DB2-BD59-A6C34878D82A}">
                    <a16:rowId xmlns:a16="http://schemas.microsoft.com/office/drawing/2014/main" val="3357935882"/>
                  </a:ext>
                </a:extLst>
              </a:tr>
              <a:tr h="499705">
                <a:tc>
                  <a:txBody>
                    <a:bodyPr/>
                    <a:lstStyle/>
                    <a:p>
                      <a:pPr algn="ctr" rtl="0" fontAlgn="base"/>
                      <a:r>
                        <a:rPr lang="en-US" sz="1900" dirty="0">
                          <a:effectLst/>
                        </a:rPr>
                        <a:t>Graphite Nitrile gasket </a:t>
                      </a:r>
                      <a:endParaRPr lang="en-US" sz="3000" b="0" i="0" dirty="0">
                        <a:effectLst/>
                      </a:endParaRPr>
                    </a:p>
                  </a:txBody>
                  <a:tcPr marL="154548" marR="154548" marT="77274" marB="77274"/>
                </a:tc>
                <a:tc>
                  <a:txBody>
                    <a:bodyPr/>
                    <a:lstStyle/>
                    <a:p>
                      <a:pPr algn="ctr" rtl="0" fontAlgn="base"/>
                      <a:r>
                        <a:rPr lang="en-US" sz="1900" dirty="0">
                          <a:effectLst/>
                        </a:rPr>
                        <a:t>$98.16 </a:t>
                      </a:r>
                      <a:endParaRPr lang="en-US" sz="3000" b="0" i="0" dirty="0">
                        <a:effectLst/>
                      </a:endParaRPr>
                    </a:p>
                  </a:txBody>
                  <a:tcPr marL="154548" marR="154548" marT="77274" marB="77274"/>
                </a:tc>
                <a:extLst>
                  <a:ext uri="{0D108BD9-81ED-4DB2-BD59-A6C34878D82A}">
                    <a16:rowId xmlns:a16="http://schemas.microsoft.com/office/drawing/2014/main" val="2190844015"/>
                  </a:ext>
                </a:extLst>
              </a:tr>
              <a:tr h="499705">
                <a:tc>
                  <a:txBody>
                    <a:bodyPr/>
                    <a:lstStyle/>
                    <a:p>
                      <a:pPr algn="ctr" rtl="0" fontAlgn="base"/>
                      <a:r>
                        <a:rPr lang="en-US" sz="1900" dirty="0">
                          <a:effectLst/>
                        </a:rPr>
                        <a:t>-8 Stainless-steel weld bung</a:t>
                      </a:r>
                      <a:endParaRPr lang="en-US" sz="3000" b="0" i="0" dirty="0">
                        <a:effectLst/>
                      </a:endParaRPr>
                    </a:p>
                  </a:txBody>
                  <a:tcPr marL="154548" marR="154548" marT="77274" marB="77274"/>
                </a:tc>
                <a:tc>
                  <a:txBody>
                    <a:bodyPr/>
                    <a:lstStyle/>
                    <a:p>
                      <a:pPr algn="ctr" rtl="0" fontAlgn="base"/>
                      <a:r>
                        <a:rPr lang="en-US" sz="1900" dirty="0">
                          <a:effectLst/>
                        </a:rPr>
                        <a:t>$18.86 </a:t>
                      </a:r>
                      <a:endParaRPr lang="en-US" sz="3000" b="0" i="0" dirty="0">
                        <a:effectLst/>
                      </a:endParaRPr>
                    </a:p>
                  </a:txBody>
                  <a:tcPr marL="154548" marR="154548" marT="77274" marB="77274"/>
                </a:tc>
                <a:extLst>
                  <a:ext uri="{0D108BD9-81ED-4DB2-BD59-A6C34878D82A}">
                    <a16:rowId xmlns:a16="http://schemas.microsoft.com/office/drawing/2014/main" val="1237184263"/>
                  </a:ext>
                </a:extLst>
              </a:tr>
              <a:tr h="499705">
                <a:tc>
                  <a:txBody>
                    <a:bodyPr/>
                    <a:lstStyle/>
                    <a:p>
                      <a:pPr algn="ctr" rtl="0" fontAlgn="base"/>
                      <a:r>
                        <a:rPr lang="en-US" sz="1900" dirty="0">
                          <a:effectLst/>
                        </a:rPr>
                        <a:t>Shipping/other </a:t>
                      </a:r>
                      <a:endParaRPr lang="en-US" sz="3000" b="0" i="0" dirty="0">
                        <a:effectLst/>
                      </a:endParaRPr>
                    </a:p>
                  </a:txBody>
                  <a:tcPr marL="154548" marR="154548" marT="77274" marB="77274"/>
                </a:tc>
                <a:tc>
                  <a:txBody>
                    <a:bodyPr/>
                    <a:lstStyle/>
                    <a:p>
                      <a:pPr algn="ctr" rtl="0" fontAlgn="base"/>
                      <a:r>
                        <a:rPr lang="en-US" sz="1900" dirty="0">
                          <a:effectLst/>
                        </a:rPr>
                        <a:t>$116.46 </a:t>
                      </a:r>
                      <a:endParaRPr lang="en-US" sz="3000" b="0" i="0" dirty="0">
                        <a:effectLst/>
                      </a:endParaRPr>
                    </a:p>
                  </a:txBody>
                  <a:tcPr marL="154548" marR="154548" marT="77274" marB="77274"/>
                </a:tc>
                <a:extLst>
                  <a:ext uri="{0D108BD9-81ED-4DB2-BD59-A6C34878D82A}">
                    <a16:rowId xmlns:a16="http://schemas.microsoft.com/office/drawing/2014/main" val="3938903074"/>
                  </a:ext>
                </a:extLst>
              </a:tr>
              <a:tr h="499705">
                <a:tc>
                  <a:txBody>
                    <a:bodyPr/>
                    <a:lstStyle/>
                    <a:p>
                      <a:pPr algn="ctr" rtl="0" fontAlgn="base"/>
                      <a:r>
                        <a:rPr lang="en-US" sz="1900" dirty="0">
                          <a:effectLst/>
                        </a:rPr>
                        <a:t>Total </a:t>
                      </a:r>
                      <a:endParaRPr lang="en-US" sz="3000" b="0" i="0" dirty="0">
                        <a:effectLst/>
                      </a:endParaRPr>
                    </a:p>
                  </a:txBody>
                  <a:tcPr marL="154548" marR="154548" marT="77274" marB="77274"/>
                </a:tc>
                <a:tc>
                  <a:txBody>
                    <a:bodyPr/>
                    <a:lstStyle/>
                    <a:p>
                      <a:pPr algn="ctr" rtl="0" fontAlgn="base"/>
                      <a:r>
                        <a:rPr lang="en-US" sz="1900" dirty="0">
                          <a:effectLst/>
                        </a:rPr>
                        <a:t>$450.24 </a:t>
                      </a:r>
                      <a:endParaRPr lang="en-US" sz="3000" b="0" i="0" dirty="0">
                        <a:effectLst/>
                      </a:endParaRPr>
                    </a:p>
                  </a:txBody>
                  <a:tcPr marL="154548" marR="154548" marT="77274" marB="77274"/>
                </a:tc>
                <a:extLst>
                  <a:ext uri="{0D108BD9-81ED-4DB2-BD59-A6C34878D82A}">
                    <a16:rowId xmlns:a16="http://schemas.microsoft.com/office/drawing/2014/main" val="2884683019"/>
                  </a:ext>
                </a:extLst>
              </a:tr>
              <a:tr h="499705">
                <a:tc>
                  <a:txBody>
                    <a:bodyPr/>
                    <a:lstStyle/>
                    <a:p>
                      <a:pPr algn="ctr" rtl="0" fontAlgn="base"/>
                      <a:r>
                        <a:rPr lang="en-US" sz="1900" b="1" dirty="0">
                          <a:effectLst/>
                        </a:rPr>
                        <a:t>Remaining Budget </a:t>
                      </a:r>
                      <a:endParaRPr lang="en-US" sz="3000" b="1" i="0" dirty="0">
                        <a:effectLst/>
                      </a:endParaRPr>
                    </a:p>
                  </a:txBody>
                  <a:tcPr marL="154548" marR="154548" marT="77274" marB="77274"/>
                </a:tc>
                <a:tc>
                  <a:txBody>
                    <a:bodyPr/>
                    <a:lstStyle/>
                    <a:p>
                      <a:pPr algn="ctr" rtl="0" fontAlgn="base"/>
                      <a:r>
                        <a:rPr lang="en-US" sz="1900" b="1" dirty="0">
                          <a:effectLst/>
                        </a:rPr>
                        <a:t>$549.76 </a:t>
                      </a:r>
                      <a:endParaRPr lang="en-US" sz="3000" b="1" i="0" dirty="0">
                        <a:effectLst/>
                      </a:endParaRPr>
                    </a:p>
                  </a:txBody>
                  <a:tcPr marL="154548" marR="154548" marT="77274" marB="77274"/>
                </a:tc>
                <a:extLst>
                  <a:ext uri="{0D108BD9-81ED-4DB2-BD59-A6C34878D82A}">
                    <a16:rowId xmlns:a16="http://schemas.microsoft.com/office/drawing/2014/main" val="2054319632"/>
                  </a:ext>
                </a:extLst>
              </a:tr>
            </a:tbl>
          </a:graphicData>
        </a:graphic>
      </p:graphicFrame>
      <p:sp>
        <p:nvSpPr>
          <p:cNvPr id="6" name="Footer Placeholder 3">
            <a:extLst>
              <a:ext uri="{FF2B5EF4-FFF2-40B4-BE49-F238E27FC236}">
                <a16:creationId xmlns:a16="http://schemas.microsoft.com/office/drawing/2014/main" id="{BC25838A-E12D-48CD-9176-A3A7BF18BF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11051" y="6464595"/>
            <a:ext cx="4114800" cy="365125"/>
          </a:xfrm>
        </p:spPr>
        <p:txBody>
          <a:bodyPr/>
          <a:lstStyle/>
          <a:p>
            <a:r>
              <a:rPr lang="en-US" dirty="0"/>
              <a:t>Jered Deal March 3, 2020; Honeywell 19F1</a:t>
            </a:r>
          </a:p>
        </p:txBody>
      </p:sp>
    </p:spTree>
    <p:extLst>
      <p:ext uri="{BB962C8B-B14F-4D97-AF65-F5344CB8AC3E}">
        <p14:creationId xmlns:p14="http://schemas.microsoft.com/office/powerpoint/2010/main" val="171885732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Rectangle 35">
            <a:extLst>
              <a:ext uri="{FF2B5EF4-FFF2-40B4-BE49-F238E27FC236}">
                <a16:creationId xmlns:a16="http://schemas.microsoft.com/office/drawing/2014/main" id="{2BD55E05-51A2-4173-A7FA-869DE4F71A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6013450" cy="685800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9266B93-BF8D-4299-A945-CFCFA023C6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21792"/>
            <a:ext cx="4795157" cy="5413248"/>
          </a:xfrm>
        </p:spPr>
        <p:txBody>
          <a:bodyPr>
            <a:normAutofit/>
          </a:bodyPr>
          <a:lstStyle/>
          <a:p>
            <a:r>
              <a:rPr lang="en-US" sz="5200" dirty="0">
                <a:solidFill>
                  <a:schemeClr val="bg1"/>
                </a:solidFill>
                <a:cs typeface="Calibri Light"/>
              </a:rPr>
              <a:t>Manufacturing</a:t>
            </a:r>
            <a:endParaRPr lang="en-US" sz="5200" dirty="0">
              <a:solidFill>
                <a:schemeClr val="bg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B938C9A-358C-49C7-8197-6C53B9D6EA5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21450" y="621792"/>
            <a:ext cx="4832349" cy="5413248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2400" dirty="0">
                <a:cs typeface="Calibri"/>
              </a:rPr>
              <a:t>The machine shop will be manufacturing the device</a:t>
            </a:r>
          </a:p>
          <a:p>
            <a:r>
              <a:rPr lang="en-US" sz="2400" dirty="0">
                <a:cs typeface="Calibri"/>
              </a:rPr>
              <a:t>Nitrile gasket will be cut using the Silver Bullet provided by the NAU Cline Library</a:t>
            </a:r>
          </a:p>
          <a:p>
            <a:pPr marL="0" indent="0">
              <a:buNone/>
            </a:pPr>
            <a:endParaRPr lang="en-US" sz="2400" dirty="0">
              <a:cs typeface="Calibri"/>
            </a:endParaRPr>
          </a:p>
        </p:txBody>
      </p:sp>
      <p:sp>
        <p:nvSpPr>
          <p:cNvPr id="5" name="Footer Placeholder 3">
            <a:extLst>
              <a:ext uri="{FF2B5EF4-FFF2-40B4-BE49-F238E27FC236}">
                <a16:creationId xmlns:a16="http://schemas.microsoft.com/office/drawing/2014/main" id="{BC9526A6-F2DA-4C2D-A1DE-126EE3AC93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178378" y="6291707"/>
            <a:ext cx="4114800" cy="365125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Jered Deal March 3, 2020; Honeywell 19F1</a:t>
            </a:r>
          </a:p>
        </p:txBody>
      </p:sp>
    </p:spTree>
    <p:extLst>
      <p:ext uri="{BB962C8B-B14F-4D97-AF65-F5344CB8AC3E}">
        <p14:creationId xmlns:p14="http://schemas.microsoft.com/office/powerpoint/2010/main" val="315091598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2BD55E05-51A2-4173-A7FA-869DE4F71A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6013450" cy="685800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BB74DBA-A885-4D35-9344-9F5A78D644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21792"/>
            <a:ext cx="4795157" cy="5413248"/>
          </a:xfrm>
        </p:spPr>
        <p:txBody>
          <a:bodyPr>
            <a:normAutofit/>
          </a:bodyPr>
          <a:lstStyle/>
          <a:p>
            <a:r>
              <a:rPr lang="en-US" sz="5200" dirty="0">
                <a:solidFill>
                  <a:schemeClr val="bg1"/>
                </a:solidFill>
                <a:cs typeface="Calibri Light"/>
              </a:rPr>
              <a:t>Testing</a:t>
            </a:r>
            <a:endParaRPr lang="en-US" sz="5200" dirty="0">
              <a:solidFill>
                <a:schemeClr val="bg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3E7F30B-81B2-4F52-A3AA-4E2A097B13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21450" y="621792"/>
            <a:ext cx="4832349" cy="5413248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1900" dirty="0">
                <a:cs typeface="Calibri"/>
              </a:rPr>
              <a:t>All tests will have been performed by Honeywell during their testing period in approximately 2 weeks</a:t>
            </a:r>
          </a:p>
          <a:p>
            <a:r>
              <a:rPr lang="en-US" sz="1900" dirty="0">
                <a:cs typeface="Calibri"/>
              </a:rPr>
              <a:t>Tests that will be performed include the following:</a:t>
            </a:r>
          </a:p>
          <a:p>
            <a:pPr lvl="1"/>
            <a:r>
              <a:rPr lang="en-US" sz="1900" dirty="0">
                <a:cs typeface="Calibri"/>
              </a:rPr>
              <a:t>Weight: Housing will be weighed with a scale</a:t>
            </a:r>
          </a:p>
          <a:p>
            <a:pPr lvl="1"/>
            <a:r>
              <a:rPr lang="en-US" sz="1900" dirty="0">
                <a:cs typeface="Calibri"/>
              </a:rPr>
              <a:t>Vibration: Housing will be mounted on the engine during testing, must not fail</a:t>
            </a:r>
          </a:p>
          <a:p>
            <a:pPr lvl="1"/>
            <a:r>
              <a:rPr lang="en-US" sz="1900" dirty="0">
                <a:cs typeface="Calibri"/>
              </a:rPr>
              <a:t>Envelope Size: Calipers will be used to measure housing size</a:t>
            </a:r>
          </a:p>
          <a:p>
            <a:pPr lvl="1"/>
            <a:r>
              <a:rPr lang="en-US" sz="1900" dirty="0">
                <a:cs typeface="Calibri"/>
              </a:rPr>
              <a:t>Operating Pressure: Tapping's will be used by Honeywell</a:t>
            </a:r>
          </a:p>
          <a:p>
            <a:pPr lvl="1"/>
            <a:r>
              <a:rPr lang="en-US" sz="1900" dirty="0">
                <a:cs typeface="Calibri"/>
              </a:rPr>
              <a:t>Internal Interface: Calipers will be used to measure flow area around housing</a:t>
            </a:r>
          </a:p>
          <a:p>
            <a:pPr lvl="1"/>
            <a:r>
              <a:rPr lang="en-US" sz="1900" dirty="0">
                <a:cs typeface="Calibri"/>
              </a:rPr>
              <a:t>Temperature Resistance: Housing will be exposed to a flame test, must not fail</a:t>
            </a:r>
          </a:p>
        </p:txBody>
      </p:sp>
      <p:sp>
        <p:nvSpPr>
          <p:cNvPr id="5" name="Footer Placeholder 3">
            <a:extLst>
              <a:ext uri="{FF2B5EF4-FFF2-40B4-BE49-F238E27FC236}">
                <a16:creationId xmlns:a16="http://schemas.microsoft.com/office/drawing/2014/main" id="{FCAAA708-3539-45B4-BB7B-C19C7DB63F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178378" y="6374105"/>
            <a:ext cx="4114800" cy="365125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Cullen Matillano March 3, 2020; Honeywell 19F1</a:t>
            </a:r>
          </a:p>
        </p:txBody>
      </p:sp>
    </p:spTree>
    <p:extLst>
      <p:ext uri="{BB962C8B-B14F-4D97-AF65-F5344CB8AC3E}">
        <p14:creationId xmlns:p14="http://schemas.microsoft.com/office/powerpoint/2010/main" val="20458154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CB36FA098CBF0478130C486F6F3CECF" ma:contentTypeVersion="9" ma:contentTypeDescription="Create a new document." ma:contentTypeScope="" ma:versionID="136aa0aafb2537d76080154ccb14db6e">
  <xsd:schema xmlns:xsd="http://www.w3.org/2001/XMLSchema" xmlns:xs="http://www.w3.org/2001/XMLSchema" xmlns:p="http://schemas.microsoft.com/office/2006/metadata/properties" xmlns:ns2="ebc1254c-1c84-4b89-afae-7f291c197416" targetNamespace="http://schemas.microsoft.com/office/2006/metadata/properties" ma:root="true" ma:fieldsID="c44152bc5430606c2a1c45920c7ec622" ns2:_="">
    <xsd:import namespace="ebc1254c-1c84-4b89-afae-7f291c197416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bc1254c-1c84-4b89-afae-7f291c19741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EAFD5650-8EEB-47CD-9BF1-EEC4EAF1DB2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ebc1254c-1c84-4b89-afae-7f291c197416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A3B700D1-5AD9-4A84-AB3B-1500CADC09AD}">
  <ds:schemaRefs>
    <ds:schemaRef ds:uri="http://purl.org/dc/terms/"/>
    <ds:schemaRef ds:uri="http://schemas.openxmlformats.org/package/2006/metadata/core-properties"/>
    <ds:schemaRef ds:uri="http://purl.org/dc/dcmitype/"/>
    <ds:schemaRef ds:uri="http://schemas.microsoft.com/office/2006/documentManagement/types"/>
    <ds:schemaRef ds:uri="http://purl.org/dc/elements/1.1/"/>
    <ds:schemaRef ds:uri="http://schemas.microsoft.com/office/2006/metadata/properties"/>
    <ds:schemaRef ds:uri="http://schemas.microsoft.com/office/infopath/2007/PartnerControls"/>
    <ds:schemaRef ds:uri="ebc1254c-1c84-4b89-afae-7f291c197416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0207B13C-9D71-4ED0-B5CF-E5B10BC5473F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624</Words>
  <Application>Microsoft Office PowerPoint</Application>
  <PresentationFormat>Widescreen</PresentationFormat>
  <Paragraphs>109</Paragraphs>
  <Slides>11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11</vt:i4>
      </vt:variant>
    </vt:vector>
  </HeadingPairs>
  <TitlesOfParts>
    <vt:vector size="16" baseType="lpstr">
      <vt:lpstr>Arial</vt:lpstr>
      <vt:lpstr>Calibri</vt:lpstr>
      <vt:lpstr>Calibri Light</vt:lpstr>
      <vt:lpstr>office theme</vt:lpstr>
      <vt:lpstr>office theme</vt:lpstr>
      <vt:lpstr>Team Honeywell </vt:lpstr>
      <vt:lpstr>Project Description</vt:lpstr>
      <vt:lpstr>Project Description</vt:lpstr>
      <vt:lpstr>Design Requirements</vt:lpstr>
      <vt:lpstr>Current State</vt:lpstr>
      <vt:lpstr>Current State-Flow</vt:lpstr>
      <vt:lpstr>BOM</vt:lpstr>
      <vt:lpstr>Manufacturing</vt:lpstr>
      <vt:lpstr>Testing</vt:lpstr>
      <vt:lpstr>Questions?</vt:lpstr>
      <vt:lpstr>References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/>
  <cp:lastModifiedBy> </cp:lastModifiedBy>
  <cp:revision>5</cp:revision>
  <dcterms:created xsi:type="dcterms:W3CDTF">2020-03-03T03:31:32Z</dcterms:created>
  <dcterms:modified xsi:type="dcterms:W3CDTF">2020-03-05T02:18:58Z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0x0101006CB36FA098CBF0478130C486F6F3CECF</vt:lpwstr>
  </property>
</Properties>
</file>