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9" r:id="rId1"/>
  </p:sldMasterIdLst>
  <p:notesMasterIdLst>
    <p:notesMasterId r:id="rId26"/>
  </p:notesMasterIdLst>
  <p:sldIdLst>
    <p:sldId id="256" r:id="rId2"/>
    <p:sldId id="281"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0" r:id="rId21"/>
    <p:sldId id="276" r:id="rId22"/>
    <p:sldId id="277" r:id="rId23"/>
    <p:sldId id="278" r:id="rId24"/>
    <p:sldId id="279" r:id="rId25"/>
  </p:sldIdLst>
  <p:sldSz cx="12192000" cy="6858000"/>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AA53767F-2474-4AB7-8C7A-215244B00316}">
  <a:tblStyle styleId="{AA53767F-2474-4AB7-8C7A-215244B00316}"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16" y="2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40400958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1" name="Shape 1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6" name="Shape 1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3" name="Shape 2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0" name="Shape 2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7" name="Shape 2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3" name="Shape 2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9" name="Shape 2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1" name="Shape 2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1524000" y="1122362"/>
            <a:ext cx="9144000" cy="2387600"/>
          </a:xfrm>
          <a:prstGeom prst="rect">
            <a:avLst/>
          </a:prstGeom>
          <a:noFill/>
          <a:ln>
            <a:noFill/>
          </a:ln>
        </p:spPr>
        <p:txBody>
          <a:bodyPr lIns="91425" tIns="91425" rIns="91425" bIns="91425" anchor="b" anchorCtr="0"/>
          <a:lstStyle>
            <a:lvl1pPr marL="0" marR="0" indent="0" algn="ctr" rtl="0">
              <a:lnSpc>
                <a:spcPct val="90000"/>
              </a:lnSpc>
              <a:spcBef>
                <a:spcPts val="0"/>
              </a:spcBef>
              <a:buClr>
                <a:schemeClr val="dk1"/>
              </a:buClr>
              <a:buFont typeface="Calibri"/>
              <a:buNone/>
              <a:defRPr sz="6000" b="0" i="0" u="none" strike="noStrike" cap="none" baseline="0">
                <a:solidFill>
                  <a:schemeClr val="dk1"/>
                </a:solidFill>
                <a:latin typeface="Calibri"/>
                <a:ea typeface="Calibri"/>
                <a:cs typeface="Calibri"/>
                <a:sym typeface="Calibri"/>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2" name="Shape 12"/>
          <p:cNvSpPr txBox="1">
            <a:spLocks noGrp="1"/>
          </p:cNvSpPr>
          <p:nvPr>
            <p:ph type="subTitle" idx="1"/>
          </p:nvPr>
        </p:nvSpPr>
        <p:spPr>
          <a:xfrm>
            <a:off x="1524000" y="3602039"/>
            <a:ext cx="9144000" cy="1655761"/>
          </a:xfrm>
          <a:prstGeom prst="rect">
            <a:avLst/>
          </a:prstGeom>
          <a:noFill/>
          <a:ln>
            <a:noFill/>
          </a:ln>
        </p:spPr>
        <p:txBody>
          <a:bodyPr lIns="91425" tIns="91425" rIns="91425" bIns="91425" anchor="t" anchorCtr="0"/>
          <a:lstStyle>
            <a:lvl1pPr marL="0" marR="0" indent="0" algn="ctr" rtl="0">
              <a:lnSpc>
                <a:spcPct val="90000"/>
              </a:lnSpc>
              <a:spcBef>
                <a:spcPts val="1000"/>
              </a:spcBef>
              <a:buClr>
                <a:schemeClr val="dk1"/>
              </a:buClr>
              <a:buFont typeface="Calibri"/>
              <a:buNone/>
              <a:defRPr sz="2400" b="0" i="0" u="none" strike="noStrike" cap="none" baseline="0">
                <a:solidFill>
                  <a:schemeClr val="dk1"/>
                </a:solidFill>
                <a:latin typeface="Calibri"/>
                <a:ea typeface="Calibri"/>
                <a:cs typeface="Calibri"/>
                <a:sym typeface="Calibri"/>
              </a:defRPr>
            </a:lvl1pPr>
            <a:lvl2pPr marL="457200" marR="0" indent="0" algn="ctr" rtl="0">
              <a:lnSpc>
                <a:spcPct val="90000"/>
              </a:lnSpc>
              <a:spcBef>
                <a:spcPts val="500"/>
              </a:spcBef>
              <a:buClr>
                <a:schemeClr val="dk1"/>
              </a:buClr>
              <a:buFont typeface="Calibri"/>
              <a:buNone/>
              <a:defRPr sz="2000" b="0" i="0" u="none" strike="noStrike" cap="none" baseline="0">
                <a:solidFill>
                  <a:schemeClr val="dk1"/>
                </a:solidFill>
                <a:latin typeface="Calibri"/>
                <a:ea typeface="Calibri"/>
                <a:cs typeface="Calibri"/>
                <a:sym typeface="Calibri"/>
              </a:defRPr>
            </a:lvl2pPr>
            <a:lvl3pPr marL="914400" marR="0" indent="0" algn="ctr" rtl="0">
              <a:lnSpc>
                <a:spcPct val="90000"/>
              </a:lnSpc>
              <a:spcBef>
                <a:spcPts val="500"/>
              </a:spcBef>
              <a:buClr>
                <a:schemeClr val="dk1"/>
              </a:buClr>
              <a:buFont typeface="Calibri"/>
              <a:buNone/>
              <a:defRPr sz="1800" b="0" i="0" u="none" strike="noStrike" cap="none" baseline="0">
                <a:solidFill>
                  <a:schemeClr val="dk1"/>
                </a:solidFill>
                <a:latin typeface="Calibri"/>
                <a:ea typeface="Calibri"/>
                <a:cs typeface="Calibri"/>
                <a:sym typeface="Calibri"/>
              </a:defRPr>
            </a:lvl3pPr>
            <a:lvl4pPr marL="1371600" marR="0" indent="0" algn="ctr" rtl="0">
              <a:lnSpc>
                <a:spcPct val="90000"/>
              </a:lnSpc>
              <a:spcBef>
                <a:spcPts val="500"/>
              </a:spcBef>
              <a:buClr>
                <a:schemeClr val="dk1"/>
              </a:buClr>
              <a:buFont typeface="Calibri"/>
              <a:buNone/>
              <a:defRPr sz="1600" b="0" i="0" u="none" strike="noStrike" cap="none" baseline="0">
                <a:solidFill>
                  <a:schemeClr val="dk1"/>
                </a:solidFill>
                <a:latin typeface="Calibri"/>
                <a:ea typeface="Calibri"/>
                <a:cs typeface="Calibri"/>
                <a:sym typeface="Calibri"/>
              </a:defRPr>
            </a:lvl4pPr>
            <a:lvl5pPr marL="1828800" marR="0" indent="0" algn="ctr" rtl="0">
              <a:lnSpc>
                <a:spcPct val="90000"/>
              </a:lnSpc>
              <a:spcBef>
                <a:spcPts val="500"/>
              </a:spcBef>
              <a:buClr>
                <a:schemeClr val="dk1"/>
              </a:buClr>
              <a:buFont typeface="Calibri"/>
              <a:buNone/>
              <a:defRPr sz="1600" b="0" i="0" u="none" strike="noStrike" cap="none" baseline="0">
                <a:solidFill>
                  <a:schemeClr val="dk1"/>
                </a:solidFill>
                <a:latin typeface="Calibri"/>
                <a:ea typeface="Calibri"/>
                <a:cs typeface="Calibri"/>
                <a:sym typeface="Calibri"/>
              </a:defRPr>
            </a:lvl5pPr>
            <a:lvl6pPr marL="2286000" marR="0" indent="0" algn="ctr" rtl="0">
              <a:lnSpc>
                <a:spcPct val="90000"/>
              </a:lnSpc>
              <a:spcBef>
                <a:spcPts val="500"/>
              </a:spcBef>
              <a:buClr>
                <a:schemeClr val="dk1"/>
              </a:buClr>
              <a:buFont typeface="Calibri"/>
              <a:buNone/>
              <a:defRPr sz="1600" b="0" i="0" u="none" strike="noStrike" cap="none" baseline="0">
                <a:solidFill>
                  <a:schemeClr val="dk1"/>
                </a:solidFill>
                <a:latin typeface="Calibri"/>
                <a:ea typeface="Calibri"/>
                <a:cs typeface="Calibri"/>
                <a:sym typeface="Calibri"/>
              </a:defRPr>
            </a:lvl6pPr>
            <a:lvl7pPr marL="2743200" marR="0" indent="0" algn="ctr" rtl="0">
              <a:lnSpc>
                <a:spcPct val="90000"/>
              </a:lnSpc>
              <a:spcBef>
                <a:spcPts val="500"/>
              </a:spcBef>
              <a:buClr>
                <a:schemeClr val="dk1"/>
              </a:buClr>
              <a:buFont typeface="Calibri"/>
              <a:buNone/>
              <a:defRPr sz="1600" b="0" i="0" u="none" strike="noStrike" cap="none" baseline="0">
                <a:solidFill>
                  <a:schemeClr val="dk1"/>
                </a:solidFill>
                <a:latin typeface="Calibri"/>
                <a:ea typeface="Calibri"/>
                <a:cs typeface="Calibri"/>
                <a:sym typeface="Calibri"/>
              </a:defRPr>
            </a:lvl7pPr>
            <a:lvl8pPr marL="3200400" marR="0" indent="0" algn="ctr" rtl="0">
              <a:lnSpc>
                <a:spcPct val="90000"/>
              </a:lnSpc>
              <a:spcBef>
                <a:spcPts val="500"/>
              </a:spcBef>
              <a:buClr>
                <a:schemeClr val="dk1"/>
              </a:buClr>
              <a:buFont typeface="Calibri"/>
              <a:buNone/>
              <a:defRPr sz="1600" b="0" i="0" u="none" strike="noStrike" cap="none" baseline="0">
                <a:solidFill>
                  <a:schemeClr val="dk1"/>
                </a:solidFill>
                <a:latin typeface="Calibri"/>
                <a:ea typeface="Calibri"/>
                <a:cs typeface="Calibri"/>
                <a:sym typeface="Calibri"/>
              </a:defRPr>
            </a:lvl8pPr>
            <a:lvl9pPr marL="3657600" marR="0" indent="0" algn="ctr" rtl="0">
              <a:lnSpc>
                <a:spcPct val="90000"/>
              </a:lnSpc>
              <a:spcBef>
                <a:spcPts val="500"/>
              </a:spcBef>
              <a:buClr>
                <a:schemeClr val="dk1"/>
              </a:buClr>
              <a:buFont typeface="Calibri"/>
              <a:buNone/>
              <a:defRPr sz="1600" b="0" i="0" u="none" strike="noStrike" cap="none" baseline="0">
                <a:solidFill>
                  <a:schemeClr val="dk1"/>
                </a:solidFill>
                <a:latin typeface="Calibri"/>
                <a:ea typeface="Calibri"/>
                <a:cs typeface="Calibri"/>
                <a:sym typeface="Calibri"/>
              </a:defRPr>
            </a:lvl9pPr>
          </a:lstStyle>
          <a:p>
            <a:endParaRPr/>
          </a:p>
        </p:txBody>
      </p:sp>
      <p:sp>
        <p:nvSpPr>
          <p:cNvPr id="13" name="Shape 13"/>
          <p:cNvSpPr txBox="1">
            <a:spLocks noGrp="1"/>
          </p:cNvSpPr>
          <p:nvPr>
            <p:ph type="dt" idx="10"/>
          </p:nvPr>
        </p:nvSpPr>
        <p:spPr>
          <a:xfrm>
            <a:off x="838202" y="6356352"/>
            <a:ext cx="27431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14" name="Shape 14"/>
          <p:cNvSpPr txBox="1">
            <a:spLocks noGrp="1"/>
          </p:cNvSpPr>
          <p:nvPr>
            <p:ph type="ftr" idx="11"/>
          </p:nvPr>
        </p:nvSpPr>
        <p:spPr>
          <a:xfrm>
            <a:off x="4038600" y="6356352"/>
            <a:ext cx="41148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15" name="Shape 15"/>
          <p:cNvSpPr txBox="1">
            <a:spLocks noGrp="1"/>
          </p:cNvSpPr>
          <p:nvPr>
            <p:ph type="sldNum" idx="12"/>
          </p:nvPr>
        </p:nvSpPr>
        <p:spPr>
          <a:xfrm>
            <a:off x="8610602" y="6356352"/>
            <a:ext cx="27431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838202" y="365125"/>
            <a:ext cx="10515599" cy="1325562"/>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9" name="Shape 69"/>
          <p:cNvSpPr txBox="1">
            <a:spLocks noGrp="1"/>
          </p:cNvSpPr>
          <p:nvPr>
            <p:ph type="body" idx="1"/>
          </p:nvPr>
        </p:nvSpPr>
        <p:spPr>
          <a:xfrm rot="5400000">
            <a:off x="3920331" y="-1256505"/>
            <a:ext cx="4351338" cy="10515599"/>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Calibri"/>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Calibri"/>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Calibri"/>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9pPr>
          </a:lstStyle>
          <a:p>
            <a:endParaRPr/>
          </a:p>
        </p:txBody>
      </p:sp>
      <p:sp>
        <p:nvSpPr>
          <p:cNvPr id="70" name="Shape 70"/>
          <p:cNvSpPr txBox="1">
            <a:spLocks noGrp="1"/>
          </p:cNvSpPr>
          <p:nvPr>
            <p:ph type="dt" idx="10"/>
          </p:nvPr>
        </p:nvSpPr>
        <p:spPr>
          <a:xfrm>
            <a:off x="838202" y="6356352"/>
            <a:ext cx="27431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1" name="Shape 71"/>
          <p:cNvSpPr txBox="1">
            <a:spLocks noGrp="1"/>
          </p:cNvSpPr>
          <p:nvPr>
            <p:ph type="ftr" idx="11"/>
          </p:nvPr>
        </p:nvSpPr>
        <p:spPr>
          <a:xfrm>
            <a:off x="4038600" y="6356352"/>
            <a:ext cx="41148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2" name="Shape 72"/>
          <p:cNvSpPr txBox="1">
            <a:spLocks noGrp="1"/>
          </p:cNvSpPr>
          <p:nvPr>
            <p:ph type="sldNum" idx="12"/>
          </p:nvPr>
        </p:nvSpPr>
        <p:spPr>
          <a:xfrm>
            <a:off x="8610602" y="6356352"/>
            <a:ext cx="27431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rot="5400000">
            <a:off x="7133432" y="1956595"/>
            <a:ext cx="5811838" cy="2628899"/>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5" name="Shape 75"/>
          <p:cNvSpPr txBox="1">
            <a:spLocks noGrp="1"/>
          </p:cNvSpPr>
          <p:nvPr>
            <p:ph type="body" idx="1"/>
          </p:nvPr>
        </p:nvSpPr>
        <p:spPr>
          <a:xfrm rot="5400000">
            <a:off x="1799432" y="-596105"/>
            <a:ext cx="5811838" cy="7734299"/>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Calibri"/>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Calibri"/>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Calibri"/>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9pPr>
          </a:lstStyle>
          <a:p>
            <a:endParaRPr/>
          </a:p>
        </p:txBody>
      </p:sp>
      <p:sp>
        <p:nvSpPr>
          <p:cNvPr id="76" name="Shape 76"/>
          <p:cNvSpPr txBox="1">
            <a:spLocks noGrp="1"/>
          </p:cNvSpPr>
          <p:nvPr>
            <p:ph type="dt" idx="10"/>
          </p:nvPr>
        </p:nvSpPr>
        <p:spPr>
          <a:xfrm>
            <a:off x="838202" y="6356352"/>
            <a:ext cx="27431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4038600" y="6356352"/>
            <a:ext cx="41148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8610602" y="6356352"/>
            <a:ext cx="27431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838202" y="365125"/>
            <a:ext cx="10515599" cy="1325562"/>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8" name="Shape 18"/>
          <p:cNvSpPr txBox="1">
            <a:spLocks noGrp="1"/>
          </p:cNvSpPr>
          <p:nvPr>
            <p:ph type="body" idx="1"/>
          </p:nvPr>
        </p:nvSpPr>
        <p:spPr>
          <a:xfrm>
            <a:off x="838202" y="1825625"/>
            <a:ext cx="10515599" cy="4351338"/>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Calibri"/>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Calibri"/>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Calibri"/>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9pPr>
          </a:lstStyle>
          <a:p>
            <a:endParaRPr/>
          </a:p>
        </p:txBody>
      </p:sp>
      <p:sp>
        <p:nvSpPr>
          <p:cNvPr id="19" name="Shape 19"/>
          <p:cNvSpPr txBox="1">
            <a:spLocks noGrp="1"/>
          </p:cNvSpPr>
          <p:nvPr>
            <p:ph type="dt" idx="10"/>
          </p:nvPr>
        </p:nvSpPr>
        <p:spPr>
          <a:xfrm>
            <a:off x="838202" y="6356352"/>
            <a:ext cx="27431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0" name="Shape 20"/>
          <p:cNvSpPr txBox="1">
            <a:spLocks noGrp="1"/>
          </p:cNvSpPr>
          <p:nvPr>
            <p:ph type="ftr" idx="11"/>
          </p:nvPr>
        </p:nvSpPr>
        <p:spPr>
          <a:xfrm>
            <a:off x="4038600" y="6356352"/>
            <a:ext cx="41148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1" name="Shape 21"/>
          <p:cNvSpPr txBox="1">
            <a:spLocks noGrp="1"/>
          </p:cNvSpPr>
          <p:nvPr>
            <p:ph type="sldNum" idx="12"/>
          </p:nvPr>
        </p:nvSpPr>
        <p:spPr>
          <a:xfrm>
            <a:off x="8610602" y="6356352"/>
            <a:ext cx="27431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831851" y="1709740"/>
            <a:ext cx="10515599" cy="2852737"/>
          </a:xfrm>
          <a:prstGeom prst="rect">
            <a:avLst/>
          </a:prstGeom>
          <a:noFill/>
          <a:ln>
            <a:noFill/>
          </a:ln>
        </p:spPr>
        <p:txBody>
          <a:bodyPr lIns="91425" tIns="91425" rIns="91425" bIns="91425" anchor="b" anchorCtr="0"/>
          <a:lstStyle>
            <a:lvl1pPr rtl="0">
              <a:defRPr sz="6000"/>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4" name="Shape 24"/>
          <p:cNvSpPr txBox="1">
            <a:spLocks noGrp="1"/>
          </p:cNvSpPr>
          <p:nvPr>
            <p:ph type="body" idx="1"/>
          </p:nvPr>
        </p:nvSpPr>
        <p:spPr>
          <a:xfrm>
            <a:off x="831851" y="4589464"/>
            <a:ext cx="10515599" cy="1500187"/>
          </a:xfrm>
          <a:prstGeom prst="rect">
            <a:avLst/>
          </a:prstGeom>
          <a:noFill/>
          <a:ln>
            <a:noFill/>
          </a:ln>
        </p:spPr>
        <p:txBody>
          <a:bodyPr lIns="91425" tIns="91425" rIns="91425" bIns="91425" anchor="t" anchorCtr="0"/>
          <a:lstStyle>
            <a:lvl1pPr marL="0" indent="0" rtl="0">
              <a:buClr>
                <a:srgbClr val="888888"/>
              </a:buClr>
              <a:buFont typeface="Calibri"/>
              <a:buNone/>
              <a:defRPr sz="2400">
                <a:solidFill>
                  <a:srgbClr val="888888"/>
                </a:solidFill>
              </a:defRPr>
            </a:lvl1pPr>
            <a:lvl2pPr marL="457200" indent="0" rtl="0">
              <a:buClr>
                <a:srgbClr val="888888"/>
              </a:buClr>
              <a:buFont typeface="Calibri"/>
              <a:buNone/>
              <a:defRPr sz="2000">
                <a:solidFill>
                  <a:srgbClr val="888888"/>
                </a:solidFill>
              </a:defRPr>
            </a:lvl2pPr>
            <a:lvl3pPr marL="914400" indent="0" rtl="0">
              <a:buClr>
                <a:srgbClr val="888888"/>
              </a:buClr>
              <a:buFont typeface="Calibri"/>
              <a:buNone/>
              <a:defRPr sz="1800">
                <a:solidFill>
                  <a:srgbClr val="888888"/>
                </a:solidFill>
              </a:defRPr>
            </a:lvl3pPr>
            <a:lvl4pPr marL="1371600" indent="0" rtl="0">
              <a:buClr>
                <a:srgbClr val="888888"/>
              </a:buClr>
              <a:buFont typeface="Calibri"/>
              <a:buNone/>
              <a:defRPr sz="1600">
                <a:solidFill>
                  <a:srgbClr val="888888"/>
                </a:solidFill>
              </a:defRPr>
            </a:lvl4pPr>
            <a:lvl5pPr marL="1828800" indent="0" rtl="0">
              <a:buClr>
                <a:srgbClr val="888888"/>
              </a:buClr>
              <a:buFont typeface="Calibri"/>
              <a:buNone/>
              <a:defRPr sz="1600">
                <a:solidFill>
                  <a:srgbClr val="888888"/>
                </a:solidFill>
              </a:defRPr>
            </a:lvl5pPr>
            <a:lvl6pPr marL="2286000" indent="0" rtl="0">
              <a:buClr>
                <a:srgbClr val="888888"/>
              </a:buClr>
              <a:buFont typeface="Calibri"/>
              <a:buNone/>
              <a:defRPr sz="1600">
                <a:solidFill>
                  <a:srgbClr val="888888"/>
                </a:solidFill>
              </a:defRPr>
            </a:lvl6pPr>
            <a:lvl7pPr marL="2743200" indent="0" rtl="0">
              <a:buClr>
                <a:srgbClr val="888888"/>
              </a:buClr>
              <a:buFont typeface="Calibri"/>
              <a:buNone/>
              <a:defRPr sz="1600">
                <a:solidFill>
                  <a:srgbClr val="888888"/>
                </a:solidFill>
              </a:defRPr>
            </a:lvl7pPr>
            <a:lvl8pPr marL="3200400" indent="0" rtl="0">
              <a:buClr>
                <a:srgbClr val="888888"/>
              </a:buClr>
              <a:buFont typeface="Calibri"/>
              <a:buNone/>
              <a:defRPr sz="1600">
                <a:solidFill>
                  <a:srgbClr val="888888"/>
                </a:solidFill>
              </a:defRPr>
            </a:lvl8pPr>
            <a:lvl9pPr marL="3657600" indent="0" rtl="0">
              <a:buClr>
                <a:srgbClr val="888888"/>
              </a:buClr>
              <a:buFont typeface="Calibri"/>
              <a:buNone/>
              <a:defRPr sz="1600">
                <a:solidFill>
                  <a:srgbClr val="888888"/>
                </a:solidFill>
              </a:defRPr>
            </a:lvl9pPr>
          </a:lstStyle>
          <a:p>
            <a:endParaRPr/>
          </a:p>
        </p:txBody>
      </p:sp>
      <p:sp>
        <p:nvSpPr>
          <p:cNvPr id="25" name="Shape 25"/>
          <p:cNvSpPr txBox="1">
            <a:spLocks noGrp="1"/>
          </p:cNvSpPr>
          <p:nvPr>
            <p:ph type="dt" idx="10"/>
          </p:nvPr>
        </p:nvSpPr>
        <p:spPr>
          <a:xfrm>
            <a:off x="838202" y="6356352"/>
            <a:ext cx="27431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4038600" y="6356352"/>
            <a:ext cx="41148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8610602" y="6356352"/>
            <a:ext cx="27431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838202" y="365125"/>
            <a:ext cx="10515599" cy="1325562"/>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0" name="Shape 30"/>
          <p:cNvSpPr txBox="1">
            <a:spLocks noGrp="1"/>
          </p:cNvSpPr>
          <p:nvPr>
            <p:ph type="body" idx="1"/>
          </p:nvPr>
        </p:nvSpPr>
        <p:spPr>
          <a:xfrm>
            <a:off x="838200" y="1825625"/>
            <a:ext cx="5181600" cy="4351338"/>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Calibri"/>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Calibri"/>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Calibri"/>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9pPr>
          </a:lstStyle>
          <a:p>
            <a:endParaRPr/>
          </a:p>
        </p:txBody>
      </p:sp>
      <p:sp>
        <p:nvSpPr>
          <p:cNvPr id="31" name="Shape 31"/>
          <p:cNvSpPr txBox="1">
            <a:spLocks noGrp="1"/>
          </p:cNvSpPr>
          <p:nvPr>
            <p:ph type="body" idx="2"/>
          </p:nvPr>
        </p:nvSpPr>
        <p:spPr>
          <a:xfrm>
            <a:off x="6172200" y="1825625"/>
            <a:ext cx="5181600" cy="4351338"/>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Calibri"/>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Calibri"/>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Calibri"/>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9pPr>
          </a:lstStyle>
          <a:p>
            <a:endParaRPr/>
          </a:p>
        </p:txBody>
      </p:sp>
      <p:sp>
        <p:nvSpPr>
          <p:cNvPr id="32" name="Shape 32"/>
          <p:cNvSpPr txBox="1">
            <a:spLocks noGrp="1"/>
          </p:cNvSpPr>
          <p:nvPr>
            <p:ph type="dt" idx="10"/>
          </p:nvPr>
        </p:nvSpPr>
        <p:spPr>
          <a:xfrm>
            <a:off x="838202" y="6356352"/>
            <a:ext cx="27431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3" name="Shape 33"/>
          <p:cNvSpPr txBox="1">
            <a:spLocks noGrp="1"/>
          </p:cNvSpPr>
          <p:nvPr>
            <p:ph type="ftr" idx="11"/>
          </p:nvPr>
        </p:nvSpPr>
        <p:spPr>
          <a:xfrm>
            <a:off x="4038600" y="6356352"/>
            <a:ext cx="41148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4" name="Shape 34"/>
          <p:cNvSpPr txBox="1">
            <a:spLocks noGrp="1"/>
          </p:cNvSpPr>
          <p:nvPr>
            <p:ph type="sldNum" idx="12"/>
          </p:nvPr>
        </p:nvSpPr>
        <p:spPr>
          <a:xfrm>
            <a:off x="8610602" y="6356352"/>
            <a:ext cx="27431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839789" y="365125"/>
            <a:ext cx="10515599" cy="1325562"/>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7" name="Shape 37"/>
          <p:cNvSpPr txBox="1">
            <a:spLocks noGrp="1"/>
          </p:cNvSpPr>
          <p:nvPr>
            <p:ph type="body" idx="1"/>
          </p:nvPr>
        </p:nvSpPr>
        <p:spPr>
          <a:xfrm>
            <a:off x="839788" y="1681163"/>
            <a:ext cx="5157787" cy="823912"/>
          </a:xfrm>
          <a:prstGeom prst="rect">
            <a:avLst/>
          </a:prstGeom>
          <a:noFill/>
          <a:ln>
            <a:noFill/>
          </a:ln>
        </p:spPr>
        <p:txBody>
          <a:bodyPr lIns="91425" tIns="91425" rIns="91425" bIns="91425" anchor="b" anchorCtr="0"/>
          <a:lstStyle>
            <a:lvl1pPr marL="0" indent="0" rtl="0">
              <a:buFont typeface="Calibri"/>
              <a:buNone/>
              <a:defRPr sz="2400" b="1"/>
            </a:lvl1pPr>
            <a:lvl2pPr marL="457200" indent="0" rtl="0">
              <a:buFont typeface="Calibri"/>
              <a:buNone/>
              <a:defRPr sz="2000" b="1"/>
            </a:lvl2pPr>
            <a:lvl3pPr marL="914400" indent="0" rtl="0">
              <a:buFont typeface="Calibri"/>
              <a:buNone/>
              <a:defRPr sz="1800" b="1"/>
            </a:lvl3pPr>
            <a:lvl4pPr marL="1371600" indent="0" rtl="0">
              <a:buFont typeface="Calibri"/>
              <a:buNone/>
              <a:defRPr sz="1600" b="1"/>
            </a:lvl4pPr>
            <a:lvl5pPr marL="1828800" indent="0" rtl="0">
              <a:buFont typeface="Calibri"/>
              <a:buNone/>
              <a:defRPr sz="1600" b="1"/>
            </a:lvl5pPr>
            <a:lvl6pPr marL="2286000" indent="0" rtl="0">
              <a:buFont typeface="Calibri"/>
              <a:buNone/>
              <a:defRPr sz="1600" b="1"/>
            </a:lvl6pPr>
            <a:lvl7pPr marL="2743200" indent="0" rtl="0">
              <a:buFont typeface="Calibri"/>
              <a:buNone/>
              <a:defRPr sz="1600" b="1"/>
            </a:lvl7pPr>
            <a:lvl8pPr marL="3200400" indent="0" rtl="0">
              <a:buFont typeface="Calibri"/>
              <a:buNone/>
              <a:defRPr sz="1600" b="1"/>
            </a:lvl8pPr>
            <a:lvl9pPr marL="3657600" indent="0" rtl="0">
              <a:buFont typeface="Calibri"/>
              <a:buNone/>
              <a:defRPr sz="1600" b="1"/>
            </a:lvl9pPr>
          </a:lstStyle>
          <a:p>
            <a:endParaRPr/>
          </a:p>
        </p:txBody>
      </p:sp>
      <p:sp>
        <p:nvSpPr>
          <p:cNvPr id="38" name="Shape 38"/>
          <p:cNvSpPr txBox="1">
            <a:spLocks noGrp="1"/>
          </p:cNvSpPr>
          <p:nvPr>
            <p:ph type="body" idx="2"/>
          </p:nvPr>
        </p:nvSpPr>
        <p:spPr>
          <a:xfrm>
            <a:off x="839788" y="2505075"/>
            <a:ext cx="5157787" cy="3684588"/>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Calibri"/>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Calibri"/>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Calibri"/>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3"/>
          </p:nvPr>
        </p:nvSpPr>
        <p:spPr>
          <a:xfrm>
            <a:off x="6172201" y="1681163"/>
            <a:ext cx="5183187" cy="823912"/>
          </a:xfrm>
          <a:prstGeom prst="rect">
            <a:avLst/>
          </a:prstGeom>
          <a:noFill/>
          <a:ln>
            <a:noFill/>
          </a:ln>
        </p:spPr>
        <p:txBody>
          <a:bodyPr lIns="91425" tIns="91425" rIns="91425" bIns="91425" anchor="b" anchorCtr="0"/>
          <a:lstStyle>
            <a:lvl1pPr marL="0" indent="0" rtl="0">
              <a:buFont typeface="Calibri"/>
              <a:buNone/>
              <a:defRPr sz="2400" b="1"/>
            </a:lvl1pPr>
            <a:lvl2pPr marL="457200" indent="0" rtl="0">
              <a:buFont typeface="Calibri"/>
              <a:buNone/>
              <a:defRPr sz="2000" b="1"/>
            </a:lvl2pPr>
            <a:lvl3pPr marL="914400" indent="0" rtl="0">
              <a:buFont typeface="Calibri"/>
              <a:buNone/>
              <a:defRPr sz="1800" b="1"/>
            </a:lvl3pPr>
            <a:lvl4pPr marL="1371600" indent="0" rtl="0">
              <a:buFont typeface="Calibri"/>
              <a:buNone/>
              <a:defRPr sz="1600" b="1"/>
            </a:lvl4pPr>
            <a:lvl5pPr marL="1828800" indent="0" rtl="0">
              <a:buFont typeface="Calibri"/>
              <a:buNone/>
              <a:defRPr sz="1600" b="1"/>
            </a:lvl5pPr>
            <a:lvl6pPr marL="2286000" indent="0" rtl="0">
              <a:buFont typeface="Calibri"/>
              <a:buNone/>
              <a:defRPr sz="1600" b="1"/>
            </a:lvl6pPr>
            <a:lvl7pPr marL="2743200" indent="0" rtl="0">
              <a:buFont typeface="Calibri"/>
              <a:buNone/>
              <a:defRPr sz="1600" b="1"/>
            </a:lvl7pPr>
            <a:lvl8pPr marL="3200400" indent="0" rtl="0">
              <a:buFont typeface="Calibri"/>
              <a:buNone/>
              <a:defRPr sz="1600" b="1"/>
            </a:lvl8pPr>
            <a:lvl9pPr marL="3657600" indent="0" rtl="0">
              <a:buFont typeface="Calibri"/>
              <a:buNone/>
              <a:defRPr sz="1600" b="1"/>
            </a:lvl9pPr>
          </a:lstStyle>
          <a:p>
            <a:endParaRPr/>
          </a:p>
        </p:txBody>
      </p:sp>
      <p:sp>
        <p:nvSpPr>
          <p:cNvPr id="40" name="Shape 40"/>
          <p:cNvSpPr txBox="1">
            <a:spLocks noGrp="1"/>
          </p:cNvSpPr>
          <p:nvPr>
            <p:ph type="body" idx="4"/>
          </p:nvPr>
        </p:nvSpPr>
        <p:spPr>
          <a:xfrm>
            <a:off x="6172201" y="2505075"/>
            <a:ext cx="5183187" cy="3684588"/>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Calibri"/>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Calibri"/>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Calibri"/>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Calibri"/>
              <a:buChar char="•"/>
              <a:defRPr sz="1800">
                <a:solidFill>
                  <a:schemeClr val="dk1"/>
                </a:solidFill>
                <a:latin typeface="Calibri"/>
                <a:ea typeface="Calibri"/>
                <a:cs typeface="Calibri"/>
                <a:sym typeface="Calibri"/>
              </a:defRPr>
            </a:lvl9pPr>
          </a:lstStyle>
          <a:p>
            <a:endParaRPr/>
          </a:p>
        </p:txBody>
      </p:sp>
      <p:sp>
        <p:nvSpPr>
          <p:cNvPr id="41" name="Shape 41"/>
          <p:cNvSpPr txBox="1">
            <a:spLocks noGrp="1"/>
          </p:cNvSpPr>
          <p:nvPr>
            <p:ph type="dt" idx="10"/>
          </p:nvPr>
        </p:nvSpPr>
        <p:spPr>
          <a:xfrm>
            <a:off x="838202" y="6356352"/>
            <a:ext cx="27431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4038600" y="6356352"/>
            <a:ext cx="41148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8610602" y="6356352"/>
            <a:ext cx="27431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838202" y="365125"/>
            <a:ext cx="10515599" cy="1325562"/>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6" name="Shape 46"/>
          <p:cNvSpPr txBox="1">
            <a:spLocks noGrp="1"/>
          </p:cNvSpPr>
          <p:nvPr>
            <p:ph type="dt" idx="10"/>
          </p:nvPr>
        </p:nvSpPr>
        <p:spPr>
          <a:xfrm>
            <a:off x="838202" y="6356352"/>
            <a:ext cx="27431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4038600" y="6356352"/>
            <a:ext cx="41148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8610602" y="6356352"/>
            <a:ext cx="27431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9"/>
        <p:cNvGrpSpPr/>
        <p:nvPr/>
      </p:nvGrpSpPr>
      <p:grpSpPr>
        <a:xfrm>
          <a:off x="0" y="0"/>
          <a:ext cx="0" cy="0"/>
          <a:chOff x="0" y="0"/>
          <a:chExt cx="0" cy="0"/>
        </a:xfrm>
      </p:grpSpPr>
      <p:sp>
        <p:nvSpPr>
          <p:cNvPr id="50" name="Shape 50"/>
          <p:cNvSpPr txBox="1">
            <a:spLocks noGrp="1"/>
          </p:cNvSpPr>
          <p:nvPr>
            <p:ph type="dt" idx="10"/>
          </p:nvPr>
        </p:nvSpPr>
        <p:spPr>
          <a:xfrm>
            <a:off x="838202" y="6356352"/>
            <a:ext cx="27431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4038600" y="6356352"/>
            <a:ext cx="41148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8610602" y="6356352"/>
            <a:ext cx="27431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839788" y="457202"/>
            <a:ext cx="3932237" cy="1600199"/>
          </a:xfrm>
          <a:prstGeom prst="rect">
            <a:avLst/>
          </a:prstGeom>
          <a:noFill/>
          <a:ln>
            <a:noFill/>
          </a:ln>
        </p:spPr>
        <p:txBody>
          <a:bodyPr lIns="91425" tIns="91425" rIns="91425" bIns="91425" anchor="b" anchorCtr="0"/>
          <a:lstStyle>
            <a:lvl1pPr rtl="0">
              <a:defRPr sz="3200"/>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5" name="Shape 55"/>
          <p:cNvSpPr txBox="1">
            <a:spLocks noGrp="1"/>
          </p:cNvSpPr>
          <p:nvPr>
            <p:ph type="body" idx="1"/>
          </p:nvPr>
        </p:nvSpPr>
        <p:spPr>
          <a:xfrm>
            <a:off x="5183188" y="987425"/>
            <a:ext cx="6172199" cy="4873624"/>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56" name="Shape 56"/>
          <p:cNvSpPr txBox="1">
            <a:spLocks noGrp="1"/>
          </p:cNvSpPr>
          <p:nvPr>
            <p:ph type="body" idx="2"/>
          </p:nvPr>
        </p:nvSpPr>
        <p:spPr>
          <a:xfrm>
            <a:off x="839788" y="2057400"/>
            <a:ext cx="3932237" cy="3811588"/>
          </a:xfrm>
          <a:prstGeom prst="rect">
            <a:avLst/>
          </a:prstGeom>
          <a:noFill/>
          <a:ln>
            <a:noFill/>
          </a:ln>
        </p:spPr>
        <p:txBody>
          <a:bodyPr lIns="91425" tIns="91425" rIns="91425" bIns="91425" anchor="t" anchorCtr="0"/>
          <a:lstStyle>
            <a:lvl1pPr marL="0" indent="0" rtl="0">
              <a:buFont typeface="Calibri"/>
              <a:buNone/>
              <a:defRPr sz="1600"/>
            </a:lvl1pPr>
            <a:lvl2pPr marL="457200" indent="0" rtl="0">
              <a:buFont typeface="Calibri"/>
              <a:buNone/>
              <a:defRPr sz="1400"/>
            </a:lvl2pPr>
            <a:lvl3pPr marL="914400" indent="0" rtl="0">
              <a:buFont typeface="Calibri"/>
              <a:buNone/>
              <a:defRPr sz="1200"/>
            </a:lvl3pPr>
            <a:lvl4pPr marL="1371600" indent="0" rtl="0">
              <a:buFont typeface="Calibri"/>
              <a:buNone/>
              <a:defRPr sz="1000"/>
            </a:lvl4pPr>
            <a:lvl5pPr marL="1828800" indent="0" rtl="0">
              <a:buFont typeface="Calibri"/>
              <a:buNone/>
              <a:defRPr sz="1000"/>
            </a:lvl5pPr>
            <a:lvl6pPr marL="2286000" indent="0" rtl="0">
              <a:buFont typeface="Calibri"/>
              <a:buNone/>
              <a:defRPr sz="1000"/>
            </a:lvl6pPr>
            <a:lvl7pPr marL="2743200" indent="0" rtl="0">
              <a:buFont typeface="Calibri"/>
              <a:buNone/>
              <a:defRPr sz="1000"/>
            </a:lvl7pPr>
            <a:lvl8pPr marL="3200400" indent="0" rtl="0">
              <a:buFont typeface="Calibri"/>
              <a:buNone/>
              <a:defRPr sz="1000"/>
            </a:lvl8pPr>
            <a:lvl9pPr marL="3657600" indent="0" rtl="0">
              <a:buFont typeface="Calibri"/>
              <a:buNone/>
              <a:defRPr sz="1000"/>
            </a:lvl9pPr>
          </a:lstStyle>
          <a:p>
            <a:endParaRPr/>
          </a:p>
        </p:txBody>
      </p:sp>
      <p:sp>
        <p:nvSpPr>
          <p:cNvPr id="57" name="Shape 57"/>
          <p:cNvSpPr txBox="1">
            <a:spLocks noGrp="1"/>
          </p:cNvSpPr>
          <p:nvPr>
            <p:ph type="dt" idx="10"/>
          </p:nvPr>
        </p:nvSpPr>
        <p:spPr>
          <a:xfrm>
            <a:off x="838202" y="6356352"/>
            <a:ext cx="27431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4038600" y="6356352"/>
            <a:ext cx="41148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8610602" y="6356352"/>
            <a:ext cx="27431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839788" y="457202"/>
            <a:ext cx="3932237" cy="1600199"/>
          </a:xfrm>
          <a:prstGeom prst="rect">
            <a:avLst/>
          </a:prstGeom>
          <a:noFill/>
          <a:ln>
            <a:noFill/>
          </a:ln>
        </p:spPr>
        <p:txBody>
          <a:bodyPr lIns="91425" tIns="91425" rIns="91425" bIns="91425" anchor="b" anchorCtr="0"/>
          <a:lstStyle>
            <a:lvl1pPr rtl="0">
              <a:defRPr sz="3200"/>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2" name="Shape 62"/>
          <p:cNvSpPr>
            <a:spLocks noGrp="1"/>
          </p:cNvSpPr>
          <p:nvPr>
            <p:ph type="pic" idx="2"/>
          </p:nvPr>
        </p:nvSpPr>
        <p:spPr>
          <a:xfrm>
            <a:off x="5183188" y="987425"/>
            <a:ext cx="6172199" cy="4873624"/>
          </a:xfrm>
          <a:prstGeom prst="rect">
            <a:avLst/>
          </a:prstGeom>
          <a:noFill/>
          <a:ln>
            <a:noFill/>
          </a:ln>
        </p:spPr>
        <p:txBody>
          <a:bodyPr lIns="91425" tIns="91425" rIns="91425" bIns="91425" anchor="ctr" anchorCtr="0"/>
          <a:lstStyle>
            <a:lvl1pPr marL="0" marR="0" indent="0" algn="l" rtl="0">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l" rtl="0">
              <a:buClr>
                <a:schemeClr val="dk1"/>
              </a:buClr>
              <a:buFont typeface="Calibri"/>
              <a:buNone/>
              <a:defRPr sz="2800" b="0" i="0" u="none" strike="noStrike" cap="none" baseline="0">
                <a:solidFill>
                  <a:schemeClr val="dk1"/>
                </a:solidFill>
                <a:latin typeface="Calibri"/>
                <a:ea typeface="Calibri"/>
                <a:cs typeface="Calibri"/>
                <a:sym typeface="Calibri"/>
              </a:defRPr>
            </a:lvl2pPr>
            <a:lvl3pPr marL="914400" marR="0" indent="0" algn="l" rtl="0">
              <a:buClr>
                <a:schemeClr val="dk1"/>
              </a:buClr>
              <a:buFont typeface="Calibri"/>
              <a:buNone/>
              <a:defRPr sz="2400" b="0" i="0" u="none" strike="noStrike" cap="none" baseline="0">
                <a:solidFill>
                  <a:schemeClr val="dk1"/>
                </a:solidFill>
                <a:latin typeface="Calibri"/>
                <a:ea typeface="Calibri"/>
                <a:cs typeface="Calibri"/>
                <a:sym typeface="Calibri"/>
              </a:defRPr>
            </a:lvl3pPr>
            <a:lvl4pPr marL="13716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4pPr>
            <a:lvl5pPr marL="18288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5pPr>
            <a:lvl6pPr marL="22860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6pPr>
            <a:lvl7pPr marL="27432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7pPr>
            <a:lvl8pPr marL="32004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8pPr>
            <a:lvl9pPr marL="36576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9pPr>
          </a:lstStyle>
          <a:p>
            <a:endParaRPr/>
          </a:p>
        </p:txBody>
      </p:sp>
      <p:sp>
        <p:nvSpPr>
          <p:cNvPr id="63" name="Shape 63"/>
          <p:cNvSpPr txBox="1">
            <a:spLocks noGrp="1"/>
          </p:cNvSpPr>
          <p:nvPr>
            <p:ph type="body" idx="1"/>
          </p:nvPr>
        </p:nvSpPr>
        <p:spPr>
          <a:xfrm>
            <a:off x="839788" y="2057400"/>
            <a:ext cx="3932237" cy="3811588"/>
          </a:xfrm>
          <a:prstGeom prst="rect">
            <a:avLst/>
          </a:prstGeom>
          <a:noFill/>
          <a:ln>
            <a:noFill/>
          </a:ln>
        </p:spPr>
        <p:txBody>
          <a:bodyPr lIns="91425" tIns="91425" rIns="91425" bIns="91425" anchor="t" anchorCtr="0"/>
          <a:lstStyle>
            <a:lvl1pPr marL="0" indent="0" rtl="0">
              <a:buFont typeface="Calibri"/>
              <a:buNone/>
              <a:defRPr sz="1600"/>
            </a:lvl1pPr>
            <a:lvl2pPr marL="457200" indent="0" rtl="0">
              <a:buFont typeface="Calibri"/>
              <a:buNone/>
              <a:defRPr sz="1400"/>
            </a:lvl2pPr>
            <a:lvl3pPr marL="914400" indent="0" rtl="0">
              <a:buFont typeface="Calibri"/>
              <a:buNone/>
              <a:defRPr sz="1200"/>
            </a:lvl3pPr>
            <a:lvl4pPr marL="1371600" indent="0" rtl="0">
              <a:buFont typeface="Calibri"/>
              <a:buNone/>
              <a:defRPr sz="1000"/>
            </a:lvl4pPr>
            <a:lvl5pPr marL="1828800" indent="0" rtl="0">
              <a:buFont typeface="Calibri"/>
              <a:buNone/>
              <a:defRPr sz="1000"/>
            </a:lvl5pPr>
            <a:lvl6pPr marL="2286000" indent="0" rtl="0">
              <a:buFont typeface="Calibri"/>
              <a:buNone/>
              <a:defRPr sz="1000"/>
            </a:lvl6pPr>
            <a:lvl7pPr marL="2743200" indent="0" rtl="0">
              <a:buFont typeface="Calibri"/>
              <a:buNone/>
              <a:defRPr sz="1000"/>
            </a:lvl7pPr>
            <a:lvl8pPr marL="3200400" indent="0" rtl="0">
              <a:buFont typeface="Calibri"/>
              <a:buNone/>
              <a:defRPr sz="1000"/>
            </a:lvl8pPr>
            <a:lvl9pPr marL="3657600" indent="0" rtl="0">
              <a:buFont typeface="Calibri"/>
              <a:buNone/>
              <a:defRPr sz="1000"/>
            </a:lvl9pPr>
          </a:lstStyle>
          <a:p>
            <a:endParaRPr/>
          </a:p>
        </p:txBody>
      </p:sp>
      <p:sp>
        <p:nvSpPr>
          <p:cNvPr id="64" name="Shape 64"/>
          <p:cNvSpPr txBox="1">
            <a:spLocks noGrp="1"/>
          </p:cNvSpPr>
          <p:nvPr>
            <p:ph type="dt" idx="10"/>
          </p:nvPr>
        </p:nvSpPr>
        <p:spPr>
          <a:xfrm>
            <a:off x="838202" y="6356352"/>
            <a:ext cx="27431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65" name="Shape 65"/>
          <p:cNvSpPr txBox="1">
            <a:spLocks noGrp="1"/>
          </p:cNvSpPr>
          <p:nvPr>
            <p:ph type="ftr" idx="11"/>
          </p:nvPr>
        </p:nvSpPr>
        <p:spPr>
          <a:xfrm>
            <a:off x="4038600" y="6356352"/>
            <a:ext cx="41148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8610602" y="6356352"/>
            <a:ext cx="27431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838202" y="365125"/>
            <a:ext cx="10515599" cy="1325562"/>
          </a:xfrm>
          <a:prstGeom prst="rect">
            <a:avLst/>
          </a:prstGeom>
          <a:noFill/>
          <a:ln>
            <a:noFill/>
          </a:ln>
        </p:spPr>
        <p:txBody>
          <a:bodyPr lIns="91425" tIns="91425" rIns="91425" bIns="91425" anchor="ctr" anchorCtr="0"/>
          <a:lstStyle>
            <a:lvl1pPr marL="0" marR="0" indent="0" algn="l" rtl="0">
              <a:lnSpc>
                <a:spcPct val="90000"/>
              </a:lnSpc>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6" name="Shape 6"/>
          <p:cNvSpPr txBox="1">
            <a:spLocks noGrp="1"/>
          </p:cNvSpPr>
          <p:nvPr>
            <p:ph type="body" idx="1"/>
          </p:nvPr>
        </p:nvSpPr>
        <p:spPr>
          <a:xfrm>
            <a:off x="838202" y="1825625"/>
            <a:ext cx="10515599" cy="4351338"/>
          </a:xfrm>
          <a:prstGeom prst="rect">
            <a:avLst/>
          </a:prstGeom>
          <a:noFill/>
          <a:ln>
            <a:noFill/>
          </a:ln>
        </p:spPr>
        <p:txBody>
          <a:bodyPr lIns="91425" tIns="91425" rIns="91425" bIns="91425" anchor="t" anchorCtr="0"/>
          <a:lstStyle>
            <a:lvl1pPr marL="228600" marR="0" indent="-50800" algn="l" rtl="0">
              <a:lnSpc>
                <a:spcPct val="90000"/>
              </a:lnSpc>
              <a:spcBef>
                <a:spcPts val="1000"/>
              </a:spcBef>
              <a:buClr>
                <a:schemeClr val="dk1"/>
              </a:buClr>
              <a:buFont typeface="Calibri"/>
              <a:buChar char="•"/>
              <a:defRPr sz="2800" b="0" i="0" u="none" strike="noStrike" cap="none" baseline="0">
                <a:solidFill>
                  <a:schemeClr val="dk1"/>
                </a:solidFill>
                <a:latin typeface="Calibri"/>
                <a:ea typeface="Calibri"/>
                <a:cs typeface="Calibri"/>
                <a:sym typeface="Calibri"/>
              </a:defRPr>
            </a:lvl1pPr>
            <a:lvl2pPr marL="685800" marR="0" indent="-76200" algn="l" rtl="0">
              <a:lnSpc>
                <a:spcPct val="90000"/>
              </a:lnSpc>
              <a:spcBef>
                <a:spcPts val="500"/>
              </a:spcBef>
              <a:buClr>
                <a:schemeClr val="dk1"/>
              </a:buClr>
              <a:buFont typeface="Calibri"/>
              <a:buChar char="•"/>
              <a:defRPr sz="2400" b="0" i="0" u="none" strike="noStrike" cap="none" baseline="0">
                <a:solidFill>
                  <a:schemeClr val="dk1"/>
                </a:solidFill>
                <a:latin typeface="Calibri"/>
                <a:ea typeface="Calibri"/>
                <a:cs typeface="Calibri"/>
                <a:sym typeface="Calibri"/>
              </a:defRPr>
            </a:lvl2pPr>
            <a:lvl3pPr marL="1143000" marR="0" indent="-101600" algn="l" rtl="0">
              <a:lnSpc>
                <a:spcPct val="90000"/>
              </a:lnSpc>
              <a:spcBef>
                <a:spcPts val="500"/>
              </a:spcBef>
              <a:buClr>
                <a:schemeClr val="dk1"/>
              </a:buClr>
              <a:buFont typeface="Calibri"/>
              <a:buChar char="•"/>
              <a:defRPr sz="2000" b="0" i="0" u="none" strike="noStrike" cap="none" baseline="0">
                <a:solidFill>
                  <a:schemeClr val="dk1"/>
                </a:solidFill>
                <a:latin typeface="Calibri"/>
                <a:ea typeface="Calibri"/>
                <a:cs typeface="Calibri"/>
                <a:sym typeface="Calibri"/>
              </a:defRPr>
            </a:lvl3pPr>
            <a:lvl4pPr marL="1600200" marR="0" indent="-114300" algn="l" rtl="0">
              <a:lnSpc>
                <a:spcPct val="90000"/>
              </a:lnSpc>
              <a:spcBef>
                <a:spcPts val="500"/>
              </a:spcBef>
              <a:buClr>
                <a:schemeClr val="dk1"/>
              </a:buClr>
              <a:buFont typeface="Calibri"/>
              <a:buChar char="•"/>
              <a:defRPr sz="1800" b="0" i="0" u="none" strike="noStrike" cap="none" baseline="0">
                <a:solidFill>
                  <a:schemeClr val="dk1"/>
                </a:solidFill>
                <a:latin typeface="Calibri"/>
                <a:ea typeface="Calibri"/>
                <a:cs typeface="Calibri"/>
                <a:sym typeface="Calibri"/>
              </a:defRPr>
            </a:lvl4pPr>
            <a:lvl5pPr marL="2057400" marR="0" indent="-114300" algn="l" rtl="0">
              <a:lnSpc>
                <a:spcPct val="90000"/>
              </a:lnSpc>
              <a:spcBef>
                <a:spcPts val="500"/>
              </a:spcBef>
              <a:buClr>
                <a:schemeClr val="dk1"/>
              </a:buClr>
              <a:buFont typeface="Calibri"/>
              <a:buChar char="•"/>
              <a:defRPr sz="1800" b="0" i="0" u="none" strike="noStrike" cap="none" baseline="0">
                <a:solidFill>
                  <a:schemeClr val="dk1"/>
                </a:solidFill>
                <a:latin typeface="Calibri"/>
                <a:ea typeface="Calibri"/>
                <a:cs typeface="Calibri"/>
                <a:sym typeface="Calibri"/>
              </a:defRPr>
            </a:lvl5pPr>
            <a:lvl6pPr marL="2514600" marR="0" indent="-114300" algn="l" rtl="0">
              <a:lnSpc>
                <a:spcPct val="90000"/>
              </a:lnSpc>
              <a:spcBef>
                <a:spcPts val="500"/>
              </a:spcBef>
              <a:buClr>
                <a:schemeClr val="dk1"/>
              </a:buClr>
              <a:buFont typeface="Calibri"/>
              <a:buChar char="•"/>
              <a:defRPr sz="1800" b="0" i="0" u="none" strike="noStrike" cap="none" baseline="0">
                <a:solidFill>
                  <a:schemeClr val="dk1"/>
                </a:solidFill>
                <a:latin typeface="Calibri"/>
                <a:ea typeface="Calibri"/>
                <a:cs typeface="Calibri"/>
                <a:sym typeface="Calibri"/>
              </a:defRPr>
            </a:lvl6pPr>
            <a:lvl7pPr marL="2971800" marR="0" indent="-114300" algn="l" rtl="0">
              <a:lnSpc>
                <a:spcPct val="90000"/>
              </a:lnSpc>
              <a:spcBef>
                <a:spcPts val="500"/>
              </a:spcBef>
              <a:buClr>
                <a:schemeClr val="dk1"/>
              </a:buClr>
              <a:buFont typeface="Calibri"/>
              <a:buChar char="•"/>
              <a:defRPr sz="1800" b="0" i="0" u="none" strike="noStrike" cap="none" baseline="0">
                <a:solidFill>
                  <a:schemeClr val="dk1"/>
                </a:solidFill>
                <a:latin typeface="Calibri"/>
                <a:ea typeface="Calibri"/>
                <a:cs typeface="Calibri"/>
                <a:sym typeface="Calibri"/>
              </a:defRPr>
            </a:lvl7pPr>
            <a:lvl8pPr marL="3429000" marR="0" indent="-114300" algn="l" rtl="0">
              <a:lnSpc>
                <a:spcPct val="90000"/>
              </a:lnSpc>
              <a:spcBef>
                <a:spcPts val="500"/>
              </a:spcBef>
              <a:buClr>
                <a:schemeClr val="dk1"/>
              </a:buClr>
              <a:buFont typeface="Calibri"/>
              <a:buChar char="•"/>
              <a:defRPr sz="1800" b="0" i="0" u="none" strike="noStrike" cap="none" baseline="0">
                <a:solidFill>
                  <a:schemeClr val="dk1"/>
                </a:solidFill>
                <a:latin typeface="Calibri"/>
                <a:ea typeface="Calibri"/>
                <a:cs typeface="Calibri"/>
                <a:sym typeface="Calibri"/>
              </a:defRPr>
            </a:lvl8pPr>
            <a:lvl9pPr marL="3886200" marR="0" indent="-114300" algn="l" rtl="0">
              <a:lnSpc>
                <a:spcPct val="90000"/>
              </a:lnSpc>
              <a:spcBef>
                <a:spcPts val="500"/>
              </a:spcBef>
              <a:buClr>
                <a:schemeClr val="dk1"/>
              </a:buClr>
              <a:buFont typeface="Calibri"/>
              <a:buChar char="•"/>
              <a:defRPr sz="1800" b="0" i="0" u="none" strike="noStrike" cap="none" baseline="0">
                <a:solidFill>
                  <a:schemeClr val="dk1"/>
                </a:solidFill>
                <a:latin typeface="Calibri"/>
                <a:ea typeface="Calibri"/>
                <a:cs typeface="Calibri"/>
                <a:sym typeface="Calibri"/>
              </a:defRPr>
            </a:lvl9pPr>
          </a:lstStyle>
          <a:p>
            <a:endParaRPr/>
          </a:p>
        </p:txBody>
      </p:sp>
      <p:sp>
        <p:nvSpPr>
          <p:cNvPr id="7" name="Shape 7"/>
          <p:cNvSpPr txBox="1">
            <a:spLocks noGrp="1"/>
          </p:cNvSpPr>
          <p:nvPr>
            <p:ph type="dt" idx="10"/>
          </p:nvPr>
        </p:nvSpPr>
        <p:spPr>
          <a:xfrm>
            <a:off x="838202" y="6356352"/>
            <a:ext cx="27431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4038600" y="6356352"/>
            <a:ext cx="41148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9" name="Shape 9"/>
          <p:cNvSpPr txBox="1">
            <a:spLocks noGrp="1"/>
          </p:cNvSpPr>
          <p:nvPr>
            <p:ph type="sldNum" idx="12"/>
          </p:nvPr>
        </p:nvSpPr>
        <p:spPr>
          <a:xfrm>
            <a:off x="8610602" y="6356352"/>
            <a:ext cx="27431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autoconcept-reviews.com/cars_reviews/gm/GM-belly-tank/cars_reviews-gm-belly-tank.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thinkorthwim.com/2007/09/06/the-worlds-most-fuel-efficient-car-12000-miles-per-gall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p:nvPr>
        </p:nvSpPr>
        <p:spPr>
          <a:xfrm>
            <a:off x="1524000" y="1122364"/>
            <a:ext cx="9144000" cy="2387699"/>
          </a:xfrm>
          <a:prstGeom prst="rect">
            <a:avLst/>
          </a:prstGeom>
        </p:spPr>
        <p:txBody>
          <a:bodyPr lIns="91425" tIns="91425" rIns="91425" bIns="91425" anchor="b" anchorCtr="0">
            <a:noAutofit/>
          </a:bodyPr>
          <a:lstStyle/>
          <a:p>
            <a:pPr>
              <a:buNone/>
            </a:pPr>
            <a:r>
              <a:rPr lang="en-US" sz="4400" dirty="0">
                <a:latin typeface="Arial Black"/>
                <a:ea typeface="Arial Black"/>
                <a:cs typeface="Arial Black"/>
                <a:sym typeface="Arial Black"/>
              </a:rPr>
              <a:t>Concept Generation and Selection</a:t>
            </a:r>
          </a:p>
        </p:txBody>
      </p:sp>
      <p:sp>
        <p:nvSpPr>
          <p:cNvPr id="81" name="Shape 81"/>
          <p:cNvSpPr txBox="1">
            <a:spLocks noGrp="1"/>
          </p:cNvSpPr>
          <p:nvPr>
            <p:ph type="subTitle" idx="1"/>
          </p:nvPr>
        </p:nvSpPr>
        <p:spPr>
          <a:xfrm>
            <a:off x="1524000" y="3602037"/>
            <a:ext cx="9144000" cy="1655700"/>
          </a:xfrm>
          <a:prstGeom prst="rect">
            <a:avLst/>
          </a:prstGeom>
        </p:spPr>
        <p:txBody>
          <a:bodyPr lIns="91425" tIns="91425" rIns="91425" bIns="91425" anchor="t" anchorCtr="0">
            <a:noAutofit/>
          </a:bodyPr>
          <a:lstStyle/>
          <a:p>
            <a:pPr lvl="0" rtl="0">
              <a:buNone/>
            </a:pPr>
            <a:r>
              <a:rPr lang="en-US" dirty="0"/>
              <a:t>October 28, 2013</a:t>
            </a:r>
          </a:p>
          <a:p>
            <a:pPr>
              <a:buNone/>
            </a:pPr>
            <a:r>
              <a:rPr lang="en-US" dirty="0"/>
              <a:t>Jericho </a:t>
            </a:r>
            <a:r>
              <a:rPr lang="en-US" dirty="0" err="1"/>
              <a:t>Alves</a:t>
            </a:r>
            <a:r>
              <a:rPr lang="en-US" dirty="0"/>
              <a:t>, Daniel Chief, </a:t>
            </a:r>
            <a:r>
              <a:rPr lang="en-US" dirty="0" err="1"/>
              <a:t>Moneer</a:t>
            </a:r>
            <a:r>
              <a:rPr lang="en-US" dirty="0"/>
              <a:t> Al-</a:t>
            </a:r>
            <a:r>
              <a:rPr lang="en-US" dirty="0" err="1"/>
              <a:t>Jawad</a:t>
            </a:r>
            <a:r>
              <a:rPr lang="en-US" dirty="0"/>
              <a:t>, Benjamin Kurtz</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Decision Considerations</a:t>
            </a:r>
          </a:p>
        </p:txBody>
      </p:sp>
      <p:sp>
        <p:nvSpPr>
          <p:cNvPr id="148" name="Shape 148"/>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marL="0" lvl="0" indent="0" rtl="0">
              <a:spcBef>
                <a:spcPts val="0"/>
              </a:spcBef>
              <a:buClr>
                <a:schemeClr val="dk1"/>
              </a:buClr>
              <a:buSzPct val="39285"/>
              <a:buFont typeface="Arial"/>
              <a:buNone/>
            </a:pPr>
            <a:r>
              <a:rPr lang="en-US" b="1">
                <a:latin typeface="Arial"/>
                <a:ea typeface="Arial"/>
                <a:cs typeface="Arial"/>
                <a:sym typeface="Arial"/>
              </a:rPr>
              <a:t>Cost and material availability</a:t>
            </a:r>
          </a:p>
          <a:p>
            <a:pPr marL="457200" lvl="0" indent="-381000" rtl="0">
              <a:spcBef>
                <a:spcPts val="500"/>
              </a:spcBef>
              <a:buClr>
                <a:schemeClr val="dk1"/>
              </a:buClr>
              <a:buSzPct val="100000"/>
              <a:buFont typeface="Arial"/>
              <a:buChar char="•"/>
            </a:pPr>
            <a:r>
              <a:rPr lang="en-US" sz="2400">
                <a:latin typeface="Arial"/>
                <a:ea typeface="Arial"/>
                <a:cs typeface="Arial"/>
                <a:sym typeface="Arial"/>
              </a:rPr>
              <a:t>Composite cost</a:t>
            </a:r>
          </a:p>
          <a:p>
            <a:pPr marL="457200" lvl="0" indent="-381000" rtl="0">
              <a:spcBef>
                <a:spcPts val="500"/>
              </a:spcBef>
              <a:buClr>
                <a:schemeClr val="dk1"/>
              </a:buClr>
              <a:buSzPct val="100000"/>
              <a:buFont typeface="Arial"/>
              <a:buChar char="•"/>
            </a:pPr>
            <a:r>
              <a:rPr lang="en-US" sz="2400">
                <a:latin typeface="Arial"/>
                <a:ea typeface="Arial"/>
                <a:cs typeface="Arial"/>
                <a:sym typeface="Arial"/>
              </a:rPr>
              <a:t>Available budget</a:t>
            </a:r>
          </a:p>
          <a:p>
            <a:pPr marL="0" lvl="0" indent="0" rtl="0">
              <a:buClr>
                <a:schemeClr val="dk1"/>
              </a:buClr>
              <a:buSzPct val="39285"/>
              <a:buFont typeface="Arial"/>
              <a:buNone/>
            </a:pPr>
            <a:r>
              <a:rPr lang="en-US" b="1">
                <a:latin typeface="Arial"/>
                <a:ea typeface="Arial"/>
                <a:cs typeface="Arial"/>
                <a:sym typeface="Arial"/>
              </a:rPr>
              <a:t>Available tools and facilities</a:t>
            </a:r>
          </a:p>
          <a:p>
            <a:pPr marL="457200" lvl="0" indent="-381000" rtl="0">
              <a:spcBef>
                <a:spcPts val="500"/>
              </a:spcBef>
              <a:buClr>
                <a:schemeClr val="dk1"/>
              </a:buClr>
              <a:buSzPct val="100000"/>
              <a:buFont typeface="Arial"/>
              <a:buChar char="•"/>
            </a:pPr>
            <a:r>
              <a:rPr lang="en-US" sz="2400">
                <a:latin typeface="Arial"/>
                <a:ea typeface="Arial"/>
                <a:cs typeface="Arial"/>
                <a:sym typeface="Arial"/>
              </a:rPr>
              <a:t>Mold making</a:t>
            </a:r>
          </a:p>
          <a:p>
            <a:pPr marL="457200" lvl="0" indent="-381000" rtl="0">
              <a:spcBef>
                <a:spcPts val="500"/>
              </a:spcBef>
              <a:buClr>
                <a:schemeClr val="dk1"/>
              </a:buClr>
              <a:buSzPct val="100000"/>
              <a:buFont typeface="Arial"/>
              <a:buChar char="•"/>
            </a:pPr>
            <a:r>
              <a:rPr lang="en-US" sz="2400">
                <a:latin typeface="Arial"/>
                <a:ea typeface="Arial"/>
                <a:cs typeface="Arial"/>
                <a:sym typeface="Arial"/>
              </a:rPr>
              <a:t>Composite fabrication</a:t>
            </a:r>
          </a:p>
          <a:p>
            <a:pPr marL="457200" lvl="0" indent="-381000" rtl="0">
              <a:spcBef>
                <a:spcPts val="500"/>
              </a:spcBef>
              <a:buClr>
                <a:schemeClr val="dk1"/>
              </a:buClr>
              <a:buSzPct val="100000"/>
              <a:buFont typeface="Arial"/>
              <a:buChar char="•"/>
            </a:pPr>
            <a:r>
              <a:rPr lang="en-US" sz="2400">
                <a:latin typeface="Arial"/>
                <a:ea typeface="Arial"/>
                <a:cs typeface="Arial"/>
                <a:sym typeface="Arial"/>
              </a:rPr>
              <a:t>TIG welding</a:t>
            </a:r>
          </a:p>
          <a:p>
            <a:pPr marL="0" lvl="0" indent="0" rtl="0">
              <a:buClr>
                <a:schemeClr val="dk1"/>
              </a:buClr>
              <a:buSzPct val="39285"/>
              <a:buFont typeface="Arial"/>
              <a:buNone/>
            </a:pPr>
            <a:r>
              <a:rPr lang="en-US" b="1">
                <a:latin typeface="Arial"/>
                <a:ea typeface="Arial"/>
                <a:cs typeface="Arial"/>
                <a:sym typeface="Arial"/>
              </a:rPr>
              <a:t>Component selection</a:t>
            </a:r>
          </a:p>
          <a:p>
            <a:pPr marL="457200" lvl="0" indent="-381000" rtl="0">
              <a:spcBef>
                <a:spcPts val="500"/>
              </a:spcBef>
              <a:buClr>
                <a:schemeClr val="dk1"/>
              </a:buClr>
              <a:buSzPct val="100000"/>
              <a:buFont typeface="Arial"/>
              <a:buChar char="•"/>
            </a:pPr>
            <a:r>
              <a:rPr lang="en-US" sz="2400">
                <a:latin typeface="Arial"/>
                <a:ea typeface="Arial"/>
                <a:cs typeface="Arial"/>
                <a:sym typeface="Arial"/>
              </a:rPr>
              <a:t>The chassis design is heavily dependent on the vehicle subsystems and as such will be highly iterative up until all components are finalized. </a:t>
            </a:r>
          </a:p>
        </p:txBody>
      </p:sp>
      <p:sp>
        <p:nvSpPr>
          <p:cNvPr id="3" name="Slide Number Placeholder 2"/>
          <p:cNvSpPr>
            <a:spLocks noGrp="1"/>
          </p:cNvSpPr>
          <p:nvPr>
            <p:ph type="sldNum" idx="12"/>
          </p:nvPr>
        </p:nvSpPr>
        <p:spPr/>
        <p:txBody>
          <a:bodyPr/>
          <a:lstStyle/>
          <a:p>
            <a:r>
              <a:rPr lang="en-US" dirty="0" err="1" smtClean="0"/>
              <a:t>Alves</a:t>
            </a:r>
            <a:r>
              <a:rPr lang="en-US" dirty="0" smtClean="0"/>
              <a:t> 9</a:t>
            </a:r>
            <a:endParaRPr lang="en-US" dirty="0"/>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Safety Fire Systems</a:t>
            </a:r>
          </a:p>
        </p:txBody>
      </p:sp>
      <p:sp>
        <p:nvSpPr>
          <p:cNvPr id="154" name="Shape 154"/>
          <p:cNvSpPr txBox="1">
            <a:spLocks noGrp="1"/>
          </p:cNvSpPr>
          <p:nvPr>
            <p:ph type="body" idx="1"/>
          </p:nvPr>
        </p:nvSpPr>
        <p:spPr>
          <a:xfrm>
            <a:off x="838202" y="1333652"/>
            <a:ext cx="10515599" cy="4351199"/>
          </a:xfrm>
          <a:prstGeom prst="rect">
            <a:avLst/>
          </a:prstGeom>
        </p:spPr>
        <p:txBody>
          <a:bodyPr lIns="91425" tIns="91425" rIns="91425" bIns="91425" anchor="t" anchorCtr="0">
            <a:noAutofit/>
          </a:bodyPr>
          <a:lstStyle/>
          <a:p>
            <a:pPr marL="514350" indent="-514350">
              <a:buFont typeface="+mj-lt"/>
              <a:buAutoNum type="arabicPeriod"/>
            </a:pPr>
            <a:r>
              <a:rPr lang="en-US" sz="2400" dirty="0">
                <a:latin typeface="Arial" panose="020B0604020202020204" pitchFamily="34" charset="0"/>
                <a:cs typeface="Arial" panose="020B0604020202020204" pitchFamily="34" charset="0"/>
              </a:rPr>
              <a:t>Side Sprinkler System</a:t>
            </a:r>
          </a:p>
          <a:p>
            <a:pPr marL="514350" indent="-514350">
              <a:buFont typeface="+mj-lt"/>
              <a:buAutoNum type="arabicPeriod"/>
            </a:pPr>
            <a:r>
              <a:rPr lang="en-US" sz="2400" dirty="0">
                <a:latin typeface="Arial" panose="020B0604020202020204" pitchFamily="34" charset="0"/>
                <a:cs typeface="Arial" panose="020B0604020202020204" pitchFamily="34" charset="0"/>
              </a:rPr>
              <a:t>Overhead Sprinkler System</a:t>
            </a:r>
          </a:p>
          <a:p>
            <a:pPr marL="514350" indent="-514350">
              <a:buFont typeface="+mj-lt"/>
              <a:buAutoNum type="arabicPeriod"/>
            </a:pPr>
            <a:r>
              <a:rPr lang="en-US" sz="2400" dirty="0">
                <a:latin typeface="Arial" panose="020B0604020202020204" pitchFamily="34" charset="0"/>
                <a:cs typeface="Arial" panose="020B0604020202020204" pitchFamily="34" charset="0"/>
              </a:rPr>
              <a:t>Long Hose Fire Extinguisher</a:t>
            </a:r>
          </a:p>
          <a:p>
            <a:pPr marL="0" lvl="0" indent="0" rtl="0">
              <a:buClr>
                <a:schemeClr val="dk1"/>
              </a:buClr>
              <a:buSzPct val="39285"/>
              <a:buFont typeface="Arial"/>
              <a:buNone/>
            </a:pPr>
            <a:r>
              <a:rPr lang="en-US" b="1" dirty="0" smtClean="0">
                <a:latin typeface="Arial"/>
                <a:ea typeface="Arial"/>
                <a:cs typeface="Arial"/>
                <a:sym typeface="Arial"/>
              </a:rPr>
              <a:t>Decision </a:t>
            </a:r>
            <a:r>
              <a:rPr lang="en-US" b="1" dirty="0">
                <a:latin typeface="Arial"/>
                <a:ea typeface="Arial"/>
                <a:cs typeface="Arial"/>
                <a:sym typeface="Arial"/>
              </a:rPr>
              <a:t>Considerations</a:t>
            </a:r>
          </a:p>
          <a:p>
            <a:pPr marL="457200" lvl="0" indent="-406400" rtl="0">
              <a:buClr>
                <a:schemeClr val="dk1"/>
              </a:buClr>
              <a:buSzPct val="100000"/>
              <a:buFont typeface="Arial"/>
              <a:buChar char="•"/>
            </a:pPr>
            <a:r>
              <a:rPr lang="en-US" sz="2400" dirty="0">
                <a:latin typeface="Arial"/>
                <a:ea typeface="Arial"/>
                <a:cs typeface="Arial"/>
                <a:sym typeface="Arial"/>
              </a:rPr>
              <a:t>Efficiency</a:t>
            </a:r>
          </a:p>
          <a:p>
            <a:pPr marL="457200" lvl="0" indent="-406400" rtl="0">
              <a:buClr>
                <a:schemeClr val="dk1"/>
              </a:buClr>
              <a:buSzPct val="100000"/>
              <a:buFont typeface="Arial"/>
              <a:buChar char="•"/>
            </a:pPr>
            <a:r>
              <a:rPr lang="en-US" sz="2400" dirty="0">
                <a:latin typeface="Arial"/>
                <a:ea typeface="Arial"/>
                <a:cs typeface="Arial"/>
                <a:sym typeface="Arial"/>
              </a:rPr>
              <a:t>System Weight</a:t>
            </a:r>
          </a:p>
          <a:p>
            <a:pPr marL="457200" lvl="0" indent="-406400" rtl="0">
              <a:buClr>
                <a:schemeClr val="dk1"/>
              </a:buClr>
              <a:buSzPct val="100000"/>
              <a:buFont typeface="Arial"/>
              <a:buChar char="•"/>
            </a:pPr>
            <a:r>
              <a:rPr lang="en-US" sz="2400" dirty="0">
                <a:latin typeface="Arial"/>
                <a:ea typeface="Arial"/>
                <a:cs typeface="Arial"/>
                <a:sym typeface="Arial"/>
              </a:rPr>
              <a:t>Simplicity</a:t>
            </a:r>
          </a:p>
          <a:p>
            <a:pPr marL="457200" lvl="0" indent="-406400" rtl="0">
              <a:buClr>
                <a:schemeClr val="dk1"/>
              </a:buClr>
              <a:buSzPct val="100000"/>
              <a:buFont typeface="Arial"/>
              <a:buChar char="•"/>
            </a:pPr>
            <a:r>
              <a:rPr lang="en-US" sz="2400" dirty="0">
                <a:latin typeface="Arial"/>
                <a:ea typeface="Arial"/>
                <a:cs typeface="Arial"/>
                <a:sym typeface="Arial"/>
              </a:rPr>
              <a:t>Cost</a:t>
            </a:r>
          </a:p>
          <a:p>
            <a:endParaRPr lang="en-US" dirty="0">
              <a:latin typeface="Arial"/>
              <a:ea typeface="Arial"/>
              <a:cs typeface="Arial"/>
              <a:sym typeface="Arial"/>
            </a:endParaRPr>
          </a:p>
        </p:txBody>
      </p:sp>
      <p:sp>
        <p:nvSpPr>
          <p:cNvPr id="3" name="Slide Number Placeholder 2"/>
          <p:cNvSpPr>
            <a:spLocks noGrp="1"/>
          </p:cNvSpPr>
          <p:nvPr>
            <p:ph type="sldNum" idx="12"/>
          </p:nvPr>
        </p:nvSpPr>
        <p:spPr/>
        <p:txBody>
          <a:bodyPr/>
          <a:lstStyle/>
          <a:p>
            <a:r>
              <a:rPr lang="en-US" dirty="0" smtClean="0"/>
              <a:t>Al-</a:t>
            </a:r>
            <a:r>
              <a:rPr lang="en-US" dirty="0" err="1" smtClean="0"/>
              <a:t>Jawad</a:t>
            </a:r>
            <a:r>
              <a:rPr lang="en-US" dirty="0" smtClean="0"/>
              <a:t> 10</a:t>
            </a:r>
            <a:endParaRPr lang="en-US" dirty="0"/>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b="1">
                <a:latin typeface="Arial Black"/>
                <a:ea typeface="Arial Black"/>
                <a:cs typeface="Arial Black"/>
                <a:sym typeface="Arial Black"/>
              </a:rPr>
              <a:t>1. Side Sprinkler System</a:t>
            </a:r>
          </a:p>
        </p:txBody>
      </p:sp>
      <p:sp>
        <p:nvSpPr>
          <p:cNvPr id="161" name="Shape 161"/>
          <p:cNvSpPr txBox="1">
            <a:spLocks noGrp="1"/>
          </p:cNvSpPr>
          <p:nvPr>
            <p:ph type="body" idx="1"/>
          </p:nvPr>
        </p:nvSpPr>
        <p:spPr>
          <a:xfrm>
            <a:off x="838200" y="1825625"/>
            <a:ext cx="10358400" cy="4351199"/>
          </a:xfrm>
          <a:prstGeom prst="rect">
            <a:avLst/>
          </a:prstGeom>
        </p:spPr>
        <p:txBody>
          <a:bodyPr lIns="91425" tIns="91425" rIns="91425" bIns="91425" anchor="t" anchorCtr="0">
            <a:noAutofit/>
          </a:bodyPr>
          <a:lstStyle/>
          <a:p>
            <a:pPr marL="0" lvl="0" indent="0" rtl="0">
              <a:buClr>
                <a:schemeClr val="dk1"/>
              </a:buClr>
              <a:buSzPct val="39285"/>
              <a:buFont typeface="Arial"/>
              <a:buNone/>
            </a:pPr>
            <a:r>
              <a:rPr lang="en-US" b="1">
                <a:latin typeface="Arial"/>
                <a:ea typeface="Arial"/>
                <a:cs typeface="Arial"/>
                <a:sym typeface="Arial"/>
              </a:rPr>
              <a:t>Benefits</a:t>
            </a:r>
          </a:p>
          <a:p>
            <a:pPr marL="457200" lvl="0" indent="-381000" rtl="0">
              <a:buClr>
                <a:schemeClr val="dk1"/>
              </a:buClr>
              <a:buSzPct val="100000"/>
              <a:buFont typeface="Arial"/>
              <a:buChar char="•"/>
            </a:pPr>
            <a:r>
              <a:rPr lang="en-US" sz="2400">
                <a:latin typeface="Arial"/>
                <a:ea typeface="Arial"/>
                <a:cs typeface="Arial"/>
                <a:sym typeface="Arial"/>
              </a:rPr>
              <a:t>Covers both driving and engine sections</a:t>
            </a:r>
            <a:r>
              <a:rPr lang="en-US" sz="1600">
                <a:latin typeface="Arial"/>
                <a:ea typeface="Arial"/>
                <a:cs typeface="Arial"/>
                <a:sym typeface="Arial"/>
              </a:rPr>
              <a:t>	</a:t>
            </a:r>
          </a:p>
          <a:p>
            <a:pPr marL="0" lvl="0" indent="0" rtl="0">
              <a:buClr>
                <a:schemeClr val="dk1"/>
              </a:buClr>
              <a:buSzPct val="39285"/>
              <a:buFont typeface="Arial"/>
              <a:buNone/>
            </a:pPr>
            <a:r>
              <a:rPr lang="en-US" b="1">
                <a:latin typeface="Arial"/>
                <a:ea typeface="Arial"/>
                <a:cs typeface="Arial"/>
                <a:sym typeface="Arial"/>
              </a:rPr>
              <a:t>Drawbacks</a:t>
            </a:r>
          </a:p>
          <a:p>
            <a:pPr marL="457200" lvl="0" indent="-381000" rtl="0">
              <a:buClr>
                <a:schemeClr val="dk1"/>
              </a:buClr>
              <a:buSzPct val="100000"/>
              <a:buFont typeface="Arial"/>
              <a:buChar char="•"/>
            </a:pPr>
            <a:r>
              <a:rPr lang="en-US" sz="2400">
                <a:latin typeface="Arial"/>
                <a:ea typeface="Arial"/>
                <a:cs typeface="Arial"/>
                <a:sym typeface="Arial"/>
              </a:rPr>
              <a:t>Area is obstructed by driver</a:t>
            </a:r>
          </a:p>
          <a:p>
            <a:endParaRPr lang="en-US" sz="2400">
              <a:latin typeface="Arial"/>
              <a:ea typeface="Arial"/>
              <a:cs typeface="Arial"/>
              <a:sym typeface="Arial"/>
            </a:endParaRPr>
          </a:p>
        </p:txBody>
      </p:sp>
      <p:sp>
        <p:nvSpPr>
          <p:cNvPr id="162" name="Shape 162"/>
          <p:cNvSpPr/>
          <p:nvPr/>
        </p:nvSpPr>
        <p:spPr>
          <a:xfrm>
            <a:off x="7372352" y="977325"/>
            <a:ext cx="3824249" cy="5506900"/>
          </a:xfrm>
          <a:prstGeom prst="rect">
            <a:avLst/>
          </a:prstGeom>
          <a:blipFill>
            <a:blip r:embed="rId3"/>
            <a:stretch>
              <a:fillRect/>
            </a:stretch>
          </a:blipFill>
          <a:ln>
            <a:noFill/>
          </a:ln>
        </p:spPr>
      </p:sp>
      <p:sp>
        <p:nvSpPr>
          <p:cNvPr id="3" name="Slide Number Placeholder 2"/>
          <p:cNvSpPr>
            <a:spLocks noGrp="1"/>
          </p:cNvSpPr>
          <p:nvPr>
            <p:ph type="sldNum" idx="12"/>
          </p:nvPr>
        </p:nvSpPr>
        <p:spPr/>
        <p:txBody>
          <a:bodyPr/>
          <a:lstStyle/>
          <a:p>
            <a:r>
              <a:rPr lang="en-US" dirty="0"/>
              <a:t>Al-</a:t>
            </a:r>
            <a:r>
              <a:rPr lang="en-US" dirty="0" err="1"/>
              <a:t>Jawad</a:t>
            </a:r>
            <a:r>
              <a:rPr lang="en-US" dirty="0"/>
              <a:t> </a:t>
            </a:r>
            <a:r>
              <a:rPr lang="en-US" dirty="0" smtClean="0"/>
              <a:t>11</a:t>
            </a:r>
            <a:endParaRPr lang="en-US" dirty="0"/>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2. Overhead Sprinkler System</a:t>
            </a:r>
          </a:p>
        </p:txBody>
      </p:sp>
      <p:sp>
        <p:nvSpPr>
          <p:cNvPr id="169" name="Shape 169"/>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marL="0" lvl="0" indent="0" rtl="0">
              <a:buClr>
                <a:schemeClr val="dk1"/>
              </a:buClr>
              <a:buSzPct val="39285"/>
              <a:buFont typeface="Arial"/>
              <a:buNone/>
            </a:pPr>
            <a:r>
              <a:rPr lang="en-US" b="1">
                <a:latin typeface="Arial"/>
                <a:ea typeface="Arial"/>
                <a:cs typeface="Arial"/>
                <a:sym typeface="Arial"/>
              </a:rPr>
              <a:t>Benefits</a:t>
            </a:r>
          </a:p>
          <a:p>
            <a:pPr marL="457200" lvl="0" indent="-381000" rtl="0">
              <a:buClr>
                <a:schemeClr val="dk1"/>
              </a:buClr>
              <a:buSzPct val="100000"/>
              <a:buFont typeface="Arial"/>
              <a:buChar char="•"/>
            </a:pPr>
            <a:r>
              <a:rPr lang="en-US" sz="2400">
                <a:latin typeface="Arial"/>
                <a:ea typeface="Arial"/>
                <a:cs typeface="Arial"/>
                <a:sym typeface="Arial"/>
              </a:rPr>
              <a:t>Very efficient</a:t>
            </a:r>
          </a:p>
          <a:p>
            <a:pPr marL="457200" lvl="0" indent="-381000" rtl="0">
              <a:buClr>
                <a:schemeClr val="dk1"/>
              </a:buClr>
              <a:buSzPct val="100000"/>
              <a:buFont typeface="Arial"/>
              <a:buChar char="•"/>
            </a:pPr>
            <a:r>
              <a:rPr lang="en-US" sz="2400">
                <a:latin typeface="Arial"/>
                <a:ea typeface="Arial"/>
                <a:cs typeface="Arial"/>
                <a:sym typeface="Arial"/>
              </a:rPr>
              <a:t>More area covered</a:t>
            </a:r>
          </a:p>
          <a:p>
            <a:pPr marL="0" lvl="0" indent="0" rtl="0">
              <a:buNone/>
            </a:pPr>
            <a:r>
              <a:rPr lang="en-US" b="1">
                <a:latin typeface="Arial"/>
                <a:ea typeface="Arial"/>
                <a:cs typeface="Arial"/>
                <a:sym typeface="Arial"/>
              </a:rPr>
              <a:t>Drawbacks</a:t>
            </a:r>
          </a:p>
          <a:p>
            <a:pPr marL="457200" lvl="0" indent="-381000" rtl="0">
              <a:buClr>
                <a:schemeClr val="dk1"/>
              </a:buClr>
              <a:buSzPct val="100000"/>
              <a:buFont typeface="Arial"/>
              <a:buChar char="•"/>
            </a:pPr>
            <a:r>
              <a:rPr lang="en-US" sz="2400">
                <a:latin typeface="Arial"/>
                <a:ea typeface="Arial"/>
                <a:cs typeface="Arial"/>
                <a:sym typeface="Arial"/>
              </a:rPr>
              <a:t>Complex</a:t>
            </a:r>
          </a:p>
        </p:txBody>
      </p:sp>
      <p:sp>
        <p:nvSpPr>
          <p:cNvPr id="170" name="Shape 170"/>
          <p:cNvSpPr/>
          <p:nvPr/>
        </p:nvSpPr>
        <p:spPr>
          <a:xfrm>
            <a:off x="4649875" y="1490175"/>
            <a:ext cx="7128824" cy="4510700"/>
          </a:xfrm>
          <a:prstGeom prst="rect">
            <a:avLst/>
          </a:prstGeom>
          <a:blipFill>
            <a:blip r:embed="rId3"/>
            <a:stretch>
              <a:fillRect/>
            </a:stretch>
          </a:blipFill>
          <a:ln>
            <a:noFill/>
          </a:ln>
        </p:spPr>
      </p:sp>
      <p:sp>
        <p:nvSpPr>
          <p:cNvPr id="3" name="Slide Number Placeholder 2"/>
          <p:cNvSpPr>
            <a:spLocks noGrp="1"/>
          </p:cNvSpPr>
          <p:nvPr>
            <p:ph type="sldNum" idx="12"/>
          </p:nvPr>
        </p:nvSpPr>
        <p:spPr/>
        <p:txBody>
          <a:bodyPr/>
          <a:lstStyle/>
          <a:p>
            <a:r>
              <a:rPr lang="en-US" dirty="0"/>
              <a:t>Al-</a:t>
            </a:r>
            <a:r>
              <a:rPr lang="en-US" dirty="0" err="1"/>
              <a:t>Jawad</a:t>
            </a:r>
            <a:r>
              <a:rPr lang="en-US" dirty="0"/>
              <a:t> </a:t>
            </a:r>
            <a:r>
              <a:rPr lang="en-US" dirty="0" smtClean="0"/>
              <a:t>12</a:t>
            </a:r>
            <a:endParaRPr lang="en-US" dirty="0"/>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3. Long Hose Fire Extinguisher</a:t>
            </a:r>
          </a:p>
        </p:txBody>
      </p:sp>
      <p:sp>
        <p:nvSpPr>
          <p:cNvPr id="177" name="Shape 177"/>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marL="0" lvl="0" indent="0" rtl="0">
              <a:buClr>
                <a:schemeClr val="dk1"/>
              </a:buClr>
              <a:buSzPct val="39285"/>
              <a:buFont typeface="Arial"/>
              <a:buNone/>
            </a:pPr>
            <a:r>
              <a:rPr lang="en-US" b="1">
                <a:latin typeface="Arial"/>
                <a:ea typeface="Arial"/>
                <a:cs typeface="Arial"/>
                <a:sym typeface="Arial"/>
              </a:rPr>
              <a:t>Benefits</a:t>
            </a:r>
          </a:p>
          <a:p>
            <a:pPr marL="457200" lvl="0" indent="-381000" rtl="0">
              <a:buClr>
                <a:schemeClr val="dk1"/>
              </a:buClr>
              <a:buSzPct val="100000"/>
              <a:buFont typeface="Arial"/>
              <a:buChar char="•"/>
            </a:pPr>
            <a:r>
              <a:rPr lang="en-US" sz="2400">
                <a:latin typeface="Arial"/>
                <a:ea typeface="Arial"/>
                <a:cs typeface="Arial"/>
                <a:sym typeface="Arial"/>
              </a:rPr>
              <a:t>Takes less space</a:t>
            </a:r>
          </a:p>
          <a:p>
            <a:pPr marL="457200" lvl="0" indent="-381000" rtl="0">
              <a:buClr>
                <a:schemeClr val="dk1"/>
              </a:buClr>
              <a:buSzPct val="100000"/>
              <a:buFont typeface="Arial"/>
              <a:buChar char="•"/>
            </a:pPr>
            <a:r>
              <a:rPr lang="en-US" sz="2400">
                <a:latin typeface="Arial"/>
                <a:ea typeface="Arial"/>
                <a:cs typeface="Arial"/>
                <a:sym typeface="Arial"/>
              </a:rPr>
              <a:t>Simple</a:t>
            </a:r>
          </a:p>
          <a:p>
            <a:pPr marL="0" lvl="0" indent="0" rtl="0">
              <a:buNone/>
            </a:pPr>
            <a:r>
              <a:rPr lang="en-US" b="1">
                <a:latin typeface="Arial"/>
                <a:ea typeface="Arial"/>
                <a:cs typeface="Arial"/>
                <a:sym typeface="Arial"/>
              </a:rPr>
              <a:t>Drawbacks</a:t>
            </a:r>
          </a:p>
          <a:p>
            <a:pPr marL="457200" lvl="0" indent="-381000" rtl="0">
              <a:buClr>
                <a:schemeClr val="dk1"/>
              </a:buClr>
              <a:buSzPct val="100000"/>
              <a:buFont typeface="Arial"/>
              <a:buChar char="•"/>
            </a:pPr>
            <a:r>
              <a:rPr lang="en-US" sz="2400">
                <a:latin typeface="Arial"/>
                <a:ea typeface="Arial"/>
                <a:cs typeface="Arial"/>
                <a:sym typeface="Arial"/>
              </a:rPr>
              <a:t>Not efficient for this design</a:t>
            </a:r>
          </a:p>
          <a:p>
            <a:pPr marL="457200" lvl="0" indent="-381000" rtl="0">
              <a:buClr>
                <a:schemeClr val="dk1"/>
              </a:buClr>
              <a:buSzPct val="100000"/>
              <a:buFont typeface="Arial"/>
              <a:buChar char="•"/>
            </a:pPr>
            <a:r>
              <a:rPr lang="en-US" sz="2400">
                <a:latin typeface="Arial"/>
                <a:ea typeface="Arial"/>
                <a:cs typeface="Arial"/>
                <a:sym typeface="Arial"/>
              </a:rPr>
              <a:t>Manual</a:t>
            </a:r>
          </a:p>
          <a:p>
            <a:pPr marL="457200" lvl="0" indent="-381000">
              <a:buClr>
                <a:schemeClr val="dk1"/>
              </a:buClr>
              <a:buSzPct val="100000"/>
              <a:buFont typeface="Arial"/>
              <a:buChar char="•"/>
            </a:pPr>
            <a:r>
              <a:rPr lang="en-US" sz="2400">
                <a:latin typeface="Arial"/>
                <a:ea typeface="Arial"/>
                <a:cs typeface="Arial"/>
                <a:sym typeface="Arial"/>
              </a:rPr>
              <a:t>Limited movement</a:t>
            </a:r>
          </a:p>
        </p:txBody>
      </p:sp>
      <p:sp>
        <p:nvSpPr>
          <p:cNvPr id="178" name="Shape 178"/>
          <p:cNvSpPr/>
          <p:nvPr/>
        </p:nvSpPr>
        <p:spPr>
          <a:xfrm>
            <a:off x="5393226" y="1624350"/>
            <a:ext cx="6407425" cy="4351199"/>
          </a:xfrm>
          <a:prstGeom prst="rect">
            <a:avLst/>
          </a:prstGeom>
          <a:blipFill>
            <a:blip r:embed="rId3"/>
            <a:stretch>
              <a:fillRect/>
            </a:stretch>
          </a:blipFill>
          <a:ln>
            <a:noFill/>
          </a:ln>
        </p:spPr>
      </p:sp>
      <p:sp>
        <p:nvSpPr>
          <p:cNvPr id="3" name="Slide Number Placeholder 2"/>
          <p:cNvSpPr>
            <a:spLocks noGrp="1"/>
          </p:cNvSpPr>
          <p:nvPr>
            <p:ph type="sldNum" idx="12"/>
          </p:nvPr>
        </p:nvSpPr>
        <p:spPr/>
        <p:txBody>
          <a:bodyPr/>
          <a:lstStyle/>
          <a:p>
            <a:r>
              <a:rPr lang="en-US" dirty="0"/>
              <a:t>Al-</a:t>
            </a:r>
            <a:r>
              <a:rPr lang="en-US" dirty="0" err="1"/>
              <a:t>Jawad</a:t>
            </a:r>
            <a:r>
              <a:rPr lang="en-US" dirty="0"/>
              <a:t> </a:t>
            </a:r>
            <a:r>
              <a:rPr lang="en-US" dirty="0" smtClean="0"/>
              <a:t>13</a:t>
            </a:r>
            <a:endParaRPr lang="en-US" dirty="0"/>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Safety System Design Matrix</a:t>
            </a:r>
          </a:p>
        </p:txBody>
      </p:sp>
      <p:sp>
        <p:nvSpPr>
          <p:cNvPr id="184" name="Shape 184"/>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a:buNone/>
            </a:pPr>
            <a:r>
              <a:rPr lang="en-US"/>
              <a:t> </a:t>
            </a:r>
          </a:p>
        </p:txBody>
      </p:sp>
      <p:sp>
        <p:nvSpPr>
          <p:cNvPr id="3" name="Slide Number Placeholder 2"/>
          <p:cNvSpPr>
            <a:spLocks noGrp="1"/>
          </p:cNvSpPr>
          <p:nvPr>
            <p:ph type="sldNum" idx="12"/>
          </p:nvPr>
        </p:nvSpPr>
        <p:spPr/>
        <p:txBody>
          <a:bodyPr/>
          <a:lstStyle/>
          <a:p>
            <a:r>
              <a:rPr lang="en-US" dirty="0"/>
              <a:t>Al-</a:t>
            </a:r>
            <a:r>
              <a:rPr lang="en-US" dirty="0" err="1"/>
              <a:t>Jawad</a:t>
            </a:r>
            <a:r>
              <a:rPr lang="en-US" dirty="0"/>
              <a:t> </a:t>
            </a:r>
            <a:r>
              <a:rPr lang="en-US" dirty="0" smtClean="0"/>
              <a:t>14</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96546461"/>
              </p:ext>
            </p:extLst>
          </p:nvPr>
        </p:nvGraphicFramePr>
        <p:xfrm>
          <a:off x="2136648" y="1755648"/>
          <a:ext cx="7918704" cy="3346704"/>
        </p:xfrm>
        <a:graphic>
          <a:graphicData uri="http://schemas.openxmlformats.org/drawingml/2006/table">
            <a:tbl>
              <a:tblPr firstRow="1" firstCol="1" bandRow="1"/>
              <a:tblGrid>
                <a:gridCol w="1503363"/>
                <a:gridCol w="1659653"/>
                <a:gridCol w="1625749"/>
                <a:gridCol w="1626576"/>
                <a:gridCol w="1503363"/>
              </a:tblGrid>
              <a:tr h="639172">
                <a:tc>
                  <a:txBody>
                    <a:bodyPr/>
                    <a:lstStyle/>
                    <a:p>
                      <a:pPr marL="0" marR="0" algn="ctr">
                        <a:lnSpc>
                          <a:spcPct val="115000"/>
                        </a:lnSpc>
                        <a:spcBef>
                          <a:spcPts val="0"/>
                        </a:spcBef>
                        <a:spcAft>
                          <a:spcPts val="0"/>
                        </a:spcAft>
                      </a:pPr>
                      <a:r>
                        <a:rPr lang="en-US" sz="1400" b="1" dirty="0">
                          <a:effectLst/>
                          <a:latin typeface="Arial"/>
                          <a:ea typeface="Calibri"/>
                          <a:cs typeface="Times New Roman"/>
                        </a:rPr>
                        <a:t> </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Arial"/>
                          <a:ea typeface="Calibri"/>
                          <a:cs typeface="Times New Roman"/>
                        </a:rPr>
                        <a:t>Relative Weight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Arial"/>
                          <a:ea typeface="Calibri"/>
                          <a:cs typeface="Times New Roman"/>
                        </a:rPr>
                        <a:t>Side Sprinklers</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Arial"/>
                          <a:ea typeface="Calibri"/>
                          <a:cs typeface="Times New Roman"/>
                        </a:rPr>
                        <a:t>Overhead Sprinklers</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Arial"/>
                          <a:ea typeface="Calibri"/>
                          <a:cs typeface="Times New Roman"/>
                        </a:rPr>
                        <a:t>Long Hose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297">
                <a:tc>
                  <a:txBody>
                    <a:bodyPr/>
                    <a:lstStyle/>
                    <a:p>
                      <a:pPr marL="0" marR="0" algn="ctr">
                        <a:lnSpc>
                          <a:spcPct val="115000"/>
                        </a:lnSpc>
                        <a:spcBef>
                          <a:spcPts val="0"/>
                        </a:spcBef>
                        <a:spcAft>
                          <a:spcPts val="0"/>
                        </a:spcAft>
                      </a:pPr>
                      <a:r>
                        <a:rPr lang="en-US" sz="1400">
                          <a:effectLst/>
                          <a:latin typeface="Arial"/>
                          <a:ea typeface="Calibri"/>
                          <a:cs typeface="Times New Roman"/>
                        </a:rPr>
                        <a:t>Efficiency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0.50</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3</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9172">
                <a:tc>
                  <a:txBody>
                    <a:bodyPr/>
                    <a:lstStyle/>
                    <a:p>
                      <a:pPr marL="0" marR="0" algn="ctr">
                        <a:lnSpc>
                          <a:spcPct val="115000"/>
                        </a:lnSpc>
                        <a:spcBef>
                          <a:spcPts val="0"/>
                        </a:spcBef>
                        <a:spcAft>
                          <a:spcPts val="0"/>
                        </a:spcAft>
                      </a:pPr>
                      <a:r>
                        <a:rPr lang="en-US" sz="1400">
                          <a:effectLst/>
                          <a:latin typeface="Arial"/>
                          <a:ea typeface="Calibri"/>
                          <a:cs typeface="Times New Roman"/>
                        </a:rPr>
                        <a:t>System Weight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0.25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3</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297">
                <a:tc>
                  <a:txBody>
                    <a:bodyPr/>
                    <a:lstStyle/>
                    <a:p>
                      <a:pPr marL="0" marR="0" algn="ctr">
                        <a:lnSpc>
                          <a:spcPct val="115000"/>
                        </a:lnSpc>
                        <a:spcBef>
                          <a:spcPts val="0"/>
                        </a:spcBef>
                        <a:spcAft>
                          <a:spcPts val="0"/>
                        </a:spcAft>
                      </a:pPr>
                      <a:r>
                        <a:rPr lang="en-US" sz="1400">
                          <a:effectLst/>
                          <a:latin typeface="Arial"/>
                          <a:ea typeface="Calibri"/>
                          <a:cs typeface="Times New Roman"/>
                        </a:rPr>
                        <a:t>Simplicity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a:ea typeface="Calibri"/>
                          <a:cs typeface="Times New Roman"/>
                        </a:rPr>
                        <a:t>4</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1</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297">
                <a:tc>
                  <a:txBody>
                    <a:bodyPr/>
                    <a:lstStyle/>
                    <a:p>
                      <a:pPr marL="0" marR="0" algn="ctr">
                        <a:lnSpc>
                          <a:spcPct val="115000"/>
                        </a:lnSpc>
                        <a:spcBef>
                          <a:spcPts val="0"/>
                        </a:spcBef>
                        <a:spcAft>
                          <a:spcPts val="0"/>
                        </a:spcAft>
                      </a:pPr>
                      <a:r>
                        <a:rPr lang="en-US" sz="1400">
                          <a:effectLst/>
                          <a:latin typeface="Arial"/>
                          <a:ea typeface="Calibri"/>
                          <a:cs typeface="Times New Roman"/>
                        </a:rPr>
                        <a:t>Cost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0.10</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297">
                <a:tc>
                  <a:txBody>
                    <a:bodyPr/>
                    <a:lstStyle/>
                    <a:p>
                      <a:pPr marL="0" marR="0" algn="ctr">
                        <a:lnSpc>
                          <a:spcPct val="115000"/>
                        </a:lnSpc>
                        <a:spcBef>
                          <a:spcPts val="0"/>
                        </a:spcBef>
                        <a:spcAft>
                          <a:spcPts val="0"/>
                        </a:spcAft>
                      </a:pPr>
                      <a:r>
                        <a:rPr lang="en-US" sz="1400">
                          <a:effectLst/>
                          <a:latin typeface="Arial"/>
                          <a:ea typeface="Calibri"/>
                          <a:cs typeface="Times New Roman"/>
                        </a:rPr>
                        <a:t>Raw Score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 </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14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19</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9172">
                <a:tc>
                  <a:txBody>
                    <a:bodyPr/>
                    <a:lstStyle/>
                    <a:p>
                      <a:pPr marL="0" marR="0" algn="ctr">
                        <a:lnSpc>
                          <a:spcPct val="115000"/>
                        </a:lnSpc>
                        <a:spcBef>
                          <a:spcPts val="0"/>
                        </a:spcBef>
                        <a:spcAft>
                          <a:spcPts val="0"/>
                        </a:spcAft>
                      </a:pPr>
                      <a:r>
                        <a:rPr lang="en-US" sz="1400">
                          <a:effectLst/>
                          <a:latin typeface="Arial"/>
                          <a:ea typeface="Calibri"/>
                          <a:cs typeface="Times New Roman"/>
                        </a:rPr>
                        <a:t>Weighted Total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 </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Arial"/>
                          <a:ea typeface="Calibri"/>
                          <a:cs typeface="Times New Roman"/>
                        </a:rPr>
                        <a:t>4.05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Arial"/>
                          <a:ea typeface="Calibri"/>
                          <a:cs typeface="Times New Roman"/>
                        </a:rPr>
                        <a:t>6.20</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Arial"/>
                          <a:ea typeface="Calibri"/>
                          <a:cs typeface="Times New Roman"/>
                        </a:rPr>
                        <a:t>2.35</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Classifications of Steering</a:t>
            </a:r>
          </a:p>
        </p:txBody>
      </p:sp>
      <p:sp>
        <p:nvSpPr>
          <p:cNvPr id="192" name="Shape 192"/>
          <p:cNvSpPr txBox="1">
            <a:spLocks noGrp="1"/>
          </p:cNvSpPr>
          <p:nvPr>
            <p:ph type="body" idx="1"/>
          </p:nvPr>
        </p:nvSpPr>
        <p:spPr>
          <a:xfrm>
            <a:off x="838200" y="1848000"/>
            <a:ext cx="4495800" cy="4351199"/>
          </a:xfrm>
          <a:prstGeom prst="rect">
            <a:avLst/>
          </a:prstGeom>
        </p:spPr>
        <p:txBody>
          <a:bodyPr lIns="91425" tIns="91425" rIns="91425" bIns="91425" anchor="t" anchorCtr="0">
            <a:noAutofit/>
          </a:bodyPr>
          <a:lstStyle/>
          <a:p>
            <a:pPr marL="0" lvl="0" indent="0" rtl="0">
              <a:buNone/>
            </a:pPr>
            <a:r>
              <a:rPr lang="en-US" b="1">
                <a:latin typeface="Arial"/>
                <a:ea typeface="Arial"/>
                <a:cs typeface="Arial"/>
                <a:sym typeface="Arial"/>
              </a:rPr>
              <a:t>Pitman Arm</a:t>
            </a:r>
          </a:p>
          <a:p>
            <a:pPr marL="457200" lvl="0" indent="-381000" rtl="0">
              <a:buClr>
                <a:schemeClr val="dk1"/>
              </a:buClr>
              <a:buSzPct val="100000"/>
              <a:buFont typeface="Arial"/>
              <a:buAutoNum type="arabicPeriod"/>
            </a:pPr>
            <a:r>
              <a:rPr lang="en-US" sz="2400">
                <a:latin typeface="Arial"/>
                <a:ea typeface="Arial"/>
                <a:cs typeface="Arial"/>
                <a:sym typeface="Arial"/>
              </a:rPr>
              <a:t>Worm and Roller</a:t>
            </a:r>
          </a:p>
          <a:p>
            <a:pPr marL="457200" lvl="0" indent="-381000" rtl="0">
              <a:buClr>
                <a:schemeClr val="dk1"/>
              </a:buClr>
              <a:buSzPct val="100000"/>
              <a:buFont typeface="Arial"/>
              <a:buAutoNum type="arabicPeriod"/>
            </a:pPr>
            <a:r>
              <a:rPr lang="en-US" sz="2400">
                <a:latin typeface="Arial"/>
                <a:ea typeface="Arial"/>
                <a:cs typeface="Arial"/>
                <a:sym typeface="Arial"/>
              </a:rPr>
              <a:t>Worm and Nut</a:t>
            </a:r>
          </a:p>
          <a:p>
            <a:pPr marL="0" lvl="0" indent="0" rtl="0">
              <a:buNone/>
            </a:pPr>
            <a:r>
              <a:rPr lang="en-US" b="1">
                <a:latin typeface="Arial"/>
                <a:ea typeface="Arial"/>
                <a:cs typeface="Arial"/>
                <a:sym typeface="Arial"/>
              </a:rPr>
              <a:t>Without Pitman Arm</a:t>
            </a:r>
          </a:p>
          <a:p>
            <a:pPr marL="457200" lvl="0" indent="-381000" rtl="0">
              <a:buClr>
                <a:schemeClr val="dk1"/>
              </a:buClr>
              <a:buSzPct val="100000"/>
              <a:buFont typeface="Arial"/>
              <a:buAutoNum type="arabicPeriod"/>
            </a:pPr>
            <a:r>
              <a:rPr lang="en-US" sz="2400">
                <a:latin typeface="Arial"/>
                <a:ea typeface="Arial"/>
                <a:cs typeface="Arial"/>
                <a:sym typeface="Arial"/>
              </a:rPr>
              <a:t>Rack and Pinion</a:t>
            </a:r>
          </a:p>
        </p:txBody>
      </p:sp>
      <p:sp>
        <p:nvSpPr>
          <p:cNvPr id="193" name="Shape 193"/>
          <p:cNvSpPr/>
          <p:nvPr/>
        </p:nvSpPr>
        <p:spPr>
          <a:xfrm>
            <a:off x="6453925" y="1690825"/>
            <a:ext cx="4899875" cy="3653524"/>
          </a:xfrm>
          <a:prstGeom prst="rect">
            <a:avLst/>
          </a:prstGeom>
          <a:blipFill>
            <a:blip r:embed="rId3"/>
            <a:stretch>
              <a:fillRect/>
            </a:stretch>
          </a:blipFill>
        </p:spPr>
      </p:sp>
      <p:sp>
        <p:nvSpPr>
          <p:cNvPr id="3" name="Slide Number Placeholder 2"/>
          <p:cNvSpPr>
            <a:spLocks noGrp="1"/>
          </p:cNvSpPr>
          <p:nvPr>
            <p:ph type="sldNum" idx="12"/>
          </p:nvPr>
        </p:nvSpPr>
        <p:spPr/>
        <p:txBody>
          <a:bodyPr/>
          <a:lstStyle/>
          <a:p>
            <a:r>
              <a:rPr lang="en-US" dirty="0" smtClean="0"/>
              <a:t>Chief 15</a:t>
            </a:r>
            <a:endParaRPr lang="en-US" dirty="0"/>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1. Pitman Arm - Worm and Roller</a:t>
            </a:r>
          </a:p>
        </p:txBody>
      </p:sp>
      <p:sp>
        <p:nvSpPr>
          <p:cNvPr id="199" name="Shape 199"/>
          <p:cNvSpPr txBox="1">
            <a:spLocks noGrp="1"/>
          </p:cNvSpPr>
          <p:nvPr>
            <p:ph type="body" idx="1"/>
          </p:nvPr>
        </p:nvSpPr>
        <p:spPr>
          <a:xfrm>
            <a:off x="838201" y="1825625"/>
            <a:ext cx="6795300" cy="4351199"/>
          </a:xfrm>
          <a:prstGeom prst="rect">
            <a:avLst/>
          </a:prstGeom>
        </p:spPr>
        <p:txBody>
          <a:bodyPr lIns="91425" tIns="91425" rIns="91425" bIns="91425" anchor="t" anchorCtr="0">
            <a:noAutofit/>
          </a:bodyPr>
          <a:lstStyle/>
          <a:p>
            <a:pPr marL="0" lvl="0" indent="0" rtl="0">
              <a:buNone/>
            </a:pPr>
            <a:r>
              <a:rPr lang="en-US" b="1">
                <a:latin typeface="Arial"/>
                <a:ea typeface="Arial"/>
                <a:cs typeface="Arial"/>
                <a:sym typeface="Arial"/>
              </a:rPr>
              <a:t>Benefits</a:t>
            </a:r>
          </a:p>
          <a:p>
            <a:pPr marL="457200" lvl="0" indent="-381000" rtl="0">
              <a:buClr>
                <a:schemeClr val="dk1"/>
              </a:buClr>
              <a:buSzPct val="100000"/>
              <a:buFont typeface="Arial"/>
              <a:buChar char="•"/>
            </a:pPr>
            <a:r>
              <a:rPr lang="en-US" sz="2400">
                <a:latin typeface="Arial"/>
                <a:ea typeface="Arial"/>
                <a:cs typeface="Arial"/>
                <a:sym typeface="Arial"/>
              </a:rPr>
              <a:t>Easy to build and maintain</a:t>
            </a:r>
          </a:p>
          <a:p>
            <a:pPr marL="457200" lvl="0" indent="-381000" rtl="0">
              <a:buClr>
                <a:schemeClr val="dk1"/>
              </a:buClr>
              <a:buSzPct val="100000"/>
              <a:buFont typeface="Arial"/>
              <a:buChar char="•"/>
            </a:pPr>
            <a:r>
              <a:rPr lang="en-US" sz="2400">
                <a:latin typeface="Arial"/>
                <a:ea typeface="Arial"/>
                <a:cs typeface="Arial"/>
                <a:sym typeface="Arial"/>
              </a:rPr>
              <a:t>Simple in construction</a:t>
            </a:r>
          </a:p>
          <a:p>
            <a:pPr marL="457200" lvl="0" indent="-381000" rtl="0">
              <a:buClr>
                <a:schemeClr val="dk1"/>
              </a:buClr>
              <a:buSzPct val="100000"/>
              <a:buFont typeface="Arial"/>
              <a:buChar char="•"/>
            </a:pPr>
            <a:r>
              <a:rPr lang="en-US" sz="2400">
                <a:latin typeface="Arial"/>
                <a:ea typeface="Arial"/>
                <a:cs typeface="Arial"/>
                <a:sym typeface="Arial"/>
              </a:rPr>
              <a:t>Little effort in turning</a:t>
            </a:r>
          </a:p>
          <a:p>
            <a:pPr marL="0" lvl="0" indent="0" rtl="0">
              <a:buNone/>
            </a:pPr>
            <a:r>
              <a:rPr lang="en-US" b="1">
                <a:latin typeface="Arial"/>
                <a:ea typeface="Arial"/>
                <a:cs typeface="Arial"/>
                <a:sym typeface="Arial"/>
              </a:rPr>
              <a:t>Drawbacks</a:t>
            </a:r>
          </a:p>
          <a:p>
            <a:pPr marL="457200" lvl="0" indent="-381000" rtl="0">
              <a:buClr>
                <a:schemeClr val="dk1"/>
              </a:buClr>
              <a:buSzPct val="100000"/>
              <a:buFont typeface="Arial"/>
              <a:buChar char="•"/>
            </a:pPr>
            <a:r>
              <a:rPr lang="en-US" sz="2400">
                <a:latin typeface="Arial"/>
                <a:ea typeface="Arial"/>
                <a:cs typeface="Arial"/>
                <a:sym typeface="Arial"/>
              </a:rPr>
              <a:t>Friction between worm and roller</a:t>
            </a:r>
          </a:p>
        </p:txBody>
      </p:sp>
      <p:sp>
        <p:nvSpPr>
          <p:cNvPr id="200" name="Shape 200"/>
          <p:cNvSpPr/>
          <p:nvPr/>
        </p:nvSpPr>
        <p:spPr>
          <a:xfrm>
            <a:off x="7962901" y="1876425"/>
            <a:ext cx="3390900" cy="3105150"/>
          </a:xfrm>
          <a:prstGeom prst="rect">
            <a:avLst/>
          </a:prstGeom>
          <a:blipFill>
            <a:blip r:embed="rId3"/>
            <a:stretch>
              <a:fillRect/>
            </a:stretch>
          </a:blipFill>
        </p:spPr>
      </p:sp>
      <p:sp>
        <p:nvSpPr>
          <p:cNvPr id="3" name="Slide Number Placeholder 2"/>
          <p:cNvSpPr>
            <a:spLocks noGrp="1"/>
          </p:cNvSpPr>
          <p:nvPr>
            <p:ph type="sldNum" idx="12"/>
          </p:nvPr>
        </p:nvSpPr>
        <p:spPr/>
        <p:txBody>
          <a:bodyPr/>
          <a:lstStyle/>
          <a:p>
            <a:r>
              <a:rPr lang="en-US" dirty="0" smtClean="0"/>
              <a:t>Chief 16</a:t>
            </a:r>
            <a:endParaRPr lang="en-US" dirty="0"/>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Shape 205"/>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2. Pitman Arm - Worm and Nut</a:t>
            </a:r>
          </a:p>
        </p:txBody>
      </p:sp>
      <p:sp>
        <p:nvSpPr>
          <p:cNvPr id="206" name="Shape 206"/>
          <p:cNvSpPr txBox="1">
            <a:spLocks noGrp="1"/>
          </p:cNvSpPr>
          <p:nvPr>
            <p:ph type="body" idx="1"/>
          </p:nvPr>
        </p:nvSpPr>
        <p:spPr>
          <a:xfrm>
            <a:off x="838202" y="1825625"/>
            <a:ext cx="6589799" cy="4351199"/>
          </a:xfrm>
          <a:prstGeom prst="rect">
            <a:avLst/>
          </a:prstGeom>
        </p:spPr>
        <p:txBody>
          <a:bodyPr lIns="91425" tIns="91425" rIns="91425" bIns="91425" anchor="t" anchorCtr="0">
            <a:noAutofit/>
          </a:bodyPr>
          <a:lstStyle/>
          <a:p>
            <a:pPr marL="0" lvl="0" indent="0" rtl="0">
              <a:buNone/>
            </a:pPr>
            <a:r>
              <a:rPr lang="en-US" sz="2400">
                <a:latin typeface="Arial"/>
                <a:ea typeface="Arial"/>
                <a:cs typeface="Arial"/>
                <a:sym typeface="Arial"/>
              </a:rPr>
              <a:t>Also known as recirculating ball type</a:t>
            </a:r>
          </a:p>
          <a:p>
            <a:pPr marL="0" lvl="0" indent="0" rtl="0">
              <a:buNone/>
            </a:pPr>
            <a:r>
              <a:rPr lang="en-US" b="1">
                <a:latin typeface="Arial"/>
                <a:ea typeface="Arial"/>
                <a:cs typeface="Arial"/>
                <a:sym typeface="Arial"/>
              </a:rPr>
              <a:t>Benefits</a:t>
            </a:r>
          </a:p>
          <a:p>
            <a:pPr marL="457200" lvl="0" indent="-381000" rtl="0">
              <a:buClr>
                <a:schemeClr val="dk1"/>
              </a:buClr>
              <a:buSzPct val="100000"/>
              <a:buFont typeface="Arial"/>
              <a:buChar char="•"/>
            </a:pPr>
            <a:r>
              <a:rPr lang="en-US" sz="2400">
                <a:latin typeface="Arial"/>
                <a:ea typeface="Arial"/>
                <a:cs typeface="Arial"/>
                <a:sym typeface="Arial"/>
              </a:rPr>
              <a:t>Less degree of feedback</a:t>
            </a:r>
          </a:p>
          <a:p>
            <a:pPr marL="457200" lvl="0" indent="-381000" rtl="0">
              <a:buClr>
                <a:schemeClr val="dk1"/>
              </a:buClr>
              <a:buSzPct val="100000"/>
              <a:buFont typeface="Arial"/>
              <a:buChar char="•"/>
            </a:pPr>
            <a:r>
              <a:rPr lang="en-US" sz="2400">
                <a:latin typeface="Arial"/>
                <a:ea typeface="Arial"/>
                <a:cs typeface="Arial"/>
                <a:sym typeface="Arial"/>
              </a:rPr>
              <a:t>Recommended for large trucks when robust, maintainability and mechanic advantage is important</a:t>
            </a:r>
          </a:p>
          <a:p>
            <a:pPr marL="0" lvl="0" indent="0" rtl="0">
              <a:buNone/>
            </a:pPr>
            <a:r>
              <a:rPr lang="en-US" b="1">
                <a:latin typeface="Arial"/>
                <a:ea typeface="Arial"/>
                <a:cs typeface="Arial"/>
                <a:sym typeface="Arial"/>
              </a:rPr>
              <a:t>Drawbacks</a:t>
            </a:r>
          </a:p>
          <a:p>
            <a:pPr marL="457200" lvl="0" indent="-381000" rtl="0">
              <a:buClr>
                <a:schemeClr val="dk1"/>
              </a:buClr>
              <a:buSzPct val="100000"/>
              <a:buFont typeface="Arial"/>
              <a:buChar char="•"/>
            </a:pPr>
            <a:r>
              <a:rPr lang="en-US" sz="2400">
                <a:latin typeface="Arial"/>
                <a:ea typeface="Arial"/>
                <a:cs typeface="Arial"/>
                <a:sym typeface="Arial"/>
              </a:rPr>
              <a:t>It has a dead spot in the middle</a:t>
            </a:r>
          </a:p>
        </p:txBody>
      </p:sp>
      <p:sp>
        <p:nvSpPr>
          <p:cNvPr id="207" name="Shape 207"/>
          <p:cNvSpPr/>
          <p:nvPr/>
        </p:nvSpPr>
        <p:spPr>
          <a:xfrm>
            <a:off x="7677149" y="1690825"/>
            <a:ext cx="3676651" cy="2528400"/>
          </a:xfrm>
          <a:prstGeom prst="rect">
            <a:avLst/>
          </a:prstGeom>
          <a:blipFill>
            <a:blip r:embed="rId3"/>
            <a:stretch>
              <a:fillRect/>
            </a:stretch>
          </a:blipFill>
        </p:spPr>
      </p:sp>
      <p:sp>
        <p:nvSpPr>
          <p:cNvPr id="3" name="Slide Number Placeholder 2"/>
          <p:cNvSpPr>
            <a:spLocks noGrp="1"/>
          </p:cNvSpPr>
          <p:nvPr>
            <p:ph type="sldNum" idx="12"/>
          </p:nvPr>
        </p:nvSpPr>
        <p:spPr/>
        <p:txBody>
          <a:bodyPr/>
          <a:lstStyle/>
          <a:p>
            <a:r>
              <a:rPr lang="en-US" dirty="0" smtClean="0"/>
              <a:t>Chief 17</a:t>
            </a:r>
            <a:endParaRPr lang="en-US" dirty="0"/>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lvl="0" rtl="0">
              <a:buNone/>
            </a:pPr>
            <a:r>
              <a:rPr lang="en-US" sz="3600">
                <a:latin typeface="Arial Black"/>
                <a:ea typeface="Arial Black"/>
                <a:cs typeface="Arial Black"/>
                <a:sym typeface="Arial Black"/>
              </a:rPr>
              <a:t>3. Without Pitman Arm -Rack and Pinion</a:t>
            </a:r>
          </a:p>
        </p:txBody>
      </p:sp>
      <p:sp>
        <p:nvSpPr>
          <p:cNvPr id="213" name="Shape 213"/>
          <p:cNvSpPr txBox="1">
            <a:spLocks noGrp="1"/>
          </p:cNvSpPr>
          <p:nvPr>
            <p:ph type="body" idx="1"/>
          </p:nvPr>
        </p:nvSpPr>
        <p:spPr>
          <a:xfrm>
            <a:off x="838201" y="1825625"/>
            <a:ext cx="5888700" cy="4351199"/>
          </a:xfrm>
          <a:prstGeom prst="rect">
            <a:avLst/>
          </a:prstGeom>
        </p:spPr>
        <p:txBody>
          <a:bodyPr lIns="91425" tIns="91425" rIns="91425" bIns="91425" anchor="t" anchorCtr="0">
            <a:noAutofit/>
          </a:bodyPr>
          <a:lstStyle/>
          <a:p>
            <a:pPr marL="0" lvl="0" indent="0" rtl="0">
              <a:buNone/>
            </a:pPr>
            <a:r>
              <a:rPr lang="en-US" b="1">
                <a:latin typeface="Arial"/>
                <a:ea typeface="Arial"/>
                <a:cs typeface="Arial"/>
                <a:sym typeface="Arial"/>
              </a:rPr>
              <a:t>Benefits</a:t>
            </a:r>
          </a:p>
          <a:p>
            <a:pPr marL="457200" lvl="0" indent="-381000" rtl="0">
              <a:buClr>
                <a:schemeClr val="dk1"/>
              </a:buClr>
              <a:buSzPct val="100000"/>
              <a:buFont typeface="Arial"/>
              <a:buChar char="•"/>
            </a:pPr>
            <a:r>
              <a:rPr lang="en-US" sz="2400">
                <a:latin typeface="Arial"/>
                <a:ea typeface="Arial"/>
                <a:cs typeface="Arial"/>
                <a:sym typeface="Arial"/>
              </a:rPr>
              <a:t>Large degree of feedback and more direct steering</a:t>
            </a:r>
          </a:p>
          <a:p>
            <a:pPr marL="457200" lvl="0" indent="-381000" rtl="0">
              <a:buClr>
                <a:schemeClr val="dk1"/>
              </a:buClr>
              <a:buSzPct val="100000"/>
              <a:buFont typeface="Arial"/>
              <a:buChar char="•"/>
            </a:pPr>
            <a:r>
              <a:rPr lang="en-US" sz="2400">
                <a:latin typeface="Arial"/>
                <a:ea typeface="Arial"/>
                <a:cs typeface="Arial"/>
                <a:sym typeface="Arial"/>
              </a:rPr>
              <a:t>Fewer moving parts</a:t>
            </a:r>
          </a:p>
          <a:p>
            <a:pPr marL="457200" lvl="0" indent="-381000" rtl="0">
              <a:buClr>
                <a:schemeClr val="dk1"/>
              </a:buClr>
              <a:buSzPct val="100000"/>
              <a:buFont typeface="Arial"/>
              <a:buChar char="•"/>
            </a:pPr>
            <a:r>
              <a:rPr lang="en-US" sz="2400">
                <a:latin typeface="Arial"/>
                <a:ea typeface="Arial"/>
                <a:cs typeface="Arial"/>
                <a:sym typeface="Arial"/>
              </a:rPr>
              <a:t>Smaller and takes up less space</a:t>
            </a:r>
          </a:p>
          <a:p>
            <a:pPr marL="0" lvl="0" indent="0" rtl="0">
              <a:buNone/>
            </a:pPr>
            <a:r>
              <a:rPr lang="en-US" b="1">
                <a:latin typeface="Arial"/>
                <a:ea typeface="Arial"/>
                <a:cs typeface="Arial"/>
                <a:sym typeface="Arial"/>
              </a:rPr>
              <a:t>Drawbacks</a:t>
            </a:r>
          </a:p>
          <a:p>
            <a:pPr marL="457200" lvl="0" indent="-381000" rtl="0">
              <a:buClr>
                <a:schemeClr val="dk1"/>
              </a:buClr>
              <a:buSzPct val="100000"/>
              <a:buFont typeface="Arial"/>
              <a:buChar char="•"/>
            </a:pPr>
            <a:r>
              <a:rPr lang="en-US" sz="2400">
                <a:latin typeface="Arial"/>
                <a:ea typeface="Arial"/>
                <a:cs typeface="Arial"/>
                <a:sym typeface="Arial"/>
              </a:rPr>
              <a:t>It is not adjustable when it wears</a:t>
            </a:r>
          </a:p>
        </p:txBody>
      </p:sp>
      <p:sp>
        <p:nvSpPr>
          <p:cNvPr id="214" name="Shape 214"/>
          <p:cNvSpPr/>
          <p:nvPr/>
        </p:nvSpPr>
        <p:spPr>
          <a:xfrm>
            <a:off x="7620501" y="2357439"/>
            <a:ext cx="2857500" cy="2143125"/>
          </a:xfrm>
          <a:prstGeom prst="rect">
            <a:avLst/>
          </a:prstGeom>
          <a:blipFill>
            <a:blip r:embed="rId3"/>
            <a:stretch>
              <a:fillRect/>
            </a:stretch>
          </a:blipFill>
        </p:spPr>
      </p:sp>
      <p:sp>
        <p:nvSpPr>
          <p:cNvPr id="3" name="Slide Number Placeholder 2"/>
          <p:cNvSpPr>
            <a:spLocks noGrp="1"/>
          </p:cNvSpPr>
          <p:nvPr>
            <p:ph type="sldNum" idx="12"/>
          </p:nvPr>
        </p:nvSpPr>
        <p:spPr/>
        <p:txBody>
          <a:bodyPr/>
          <a:lstStyle/>
          <a:p>
            <a:r>
              <a:rPr lang="en-US" dirty="0" smtClean="0"/>
              <a:t>Chief 18</a:t>
            </a:r>
            <a:endParaRPr lang="en-US" dirty="0"/>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dirty="0" smtClean="0">
                <a:latin typeface="Arial Black"/>
                <a:ea typeface="Arial Black"/>
                <a:cs typeface="Arial Black"/>
                <a:sym typeface="Arial Black"/>
              </a:rPr>
              <a:t>Overview</a:t>
            </a:r>
            <a:endParaRPr lang="en-US" sz="3600" dirty="0">
              <a:latin typeface="Arial Black"/>
              <a:ea typeface="Arial Black"/>
              <a:cs typeface="Arial Black"/>
              <a:sym typeface="Arial Black"/>
            </a:endParaRPr>
          </a:p>
        </p:txBody>
      </p:sp>
      <p:sp>
        <p:nvSpPr>
          <p:cNvPr id="95" name="Shape 95"/>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marL="482600" indent="-342900">
              <a:buSzPct val="100000"/>
            </a:pPr>
            <a:r>
              <a:rPr lang="en-US" sz="2400" dirty="0" smtClean="0">
                <a:latin typeface="Arial" panose="020B0604020202020204" pitchFamily="34" charset="0"/>
                <a:cs typeface="Arial" panose="020B0604020202020204" pitchFamily="34" charset="0"/>
              </a:rPr>
              <a:t>Project Overview</a:t>
            </a:r>
          </a:p>
          <a:p>
            <a:pPr marL="482600" indent="-342900">
              <a:buSzPct val="100000"/>
            </a:pPr>
            <a:r>
              <a:rPr lang="en-US" sz="2400" dirty="0" smtClean="0">
                <a:latin typeface="Arial" panose="020B0604020202020204" pitchFamily="34" charset="0"/>
                <a:cs typeface="Arial" panose="020B0604020202020204" pitchFamily="34" charset="0"/>
              </a:rPr>
              <a:t>Chassis / Fairing</a:t>
            </a:r>
          </a:p>
          <a:p>
            <a:pPr marL="482600" indent="-342900">
              <a:buSzPct val="100000"/>
            </a:pPr>
            <a:r>
              <a:rPr lang="en-US" sz="2400" dirty="0" smtClean="0">
                <a:latin typeface="Arial" panose="020B0604020202020204" pitchFamily="34" charset="0"/>
                <a:cs typeface="Arial" panose="020B0604020202020204" pitchFamily="34" charset="0"/>
              </a:rPr>
              <a:t>Safety Systems</a:t>
            </a:r>
          </a:p>
          <a:p>
            <a:pPr marL="482600" indent="-342900">
              <a:buSzPct val="100000"/>
            </a:pPr>
            <a:r>
              <a:rPr lang="en-US" sz="2400" dirty="0" smtClean="0">
                <a:latin typeface="Arial" panose="020B0604020202020204" pitchFamily="34" charset="0"/>
                <a:cs typeface="Arial" panose="020B0604020202020204" pitchFamily="34" charset="0"/>
              </a:rPr>
              <a:t>Steering System</a:t>
            </a:r>
          </a:p>
          <a:p>
            <a:pPr marL="482600" indent="-342900">
              <a:buSzPct val="100000"/>
            </a:pPr>
            <a:r>
              <a:rPr lang="en-US" sz="2400" dirty="0" smtClean="0">
                <a:latin typeface="Arial" panose="020B0604020202020204" pitchFamily="34" charset="0"/>
                <a:cs typeface="Arial" panose="020B0604020202020204" pitchFamily="34" charset="0"/>
              </a:rPr>
              <a:t>Project Plan</a:t>
            </a:r>
          </a:p>
          <a:p>
            <a:pPr marL="482600" indent="-342900">
              <a:buSzPct val="100000"/>
            </a:pPr>
            <a:r>
              <a:rPr lang="en-US" sz="2400" dirty="0" smtClean="0">
                <a:latin typeface="Arial" panose="020B0604020202020204" pitchFamily="34" charset="0"/>
                <a:cs typeface="Arial" panose="020B0604020202020204" pitchFamily="34" charset="0"/>
              </a:rPr>
              <a:t>Conclusion</a:t>
            </a:r>
            <a:endParaRPr lang="en-US" sz="24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idx="12"/>
          </p:nvPr>
        </p:nvSpPr>
        <p:spPr/>
        <p:txBody>
          <a:bodyPr/>
          <a:lstStyle/>
          <a:p>
            <a:r>
              <a:rPr lang="en-US" dirty="0" smtClean="0"/>
              <a:t>Kurtz 1</a:t>
            </a:r>
            <a:endParaRPr lang="en-US" dirty="0"/>
          </a:p>
        </p:txBody>
      </p:sp>
    </p:spTree>
    <p:extLst>
      <p:ext uri="{BB962C8B-B14F-4D97-AF65-F5344CB8AC3E}">
        <p14:creationId xmlns:p14="http://schemas.microsoft.com/office/powerpoint/2010/main" val="3785701922"/>
      </p:ext>
    </p:extLst>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Arial Black"/>
                <a:ea typeface="Arial Black"/>
                <a:cs typeface="Arial Black"/>
                <a:sym typeface="Arial Black"/>
              </a:rPr>
              <a:t>Decision Considerations</a:t>
            </a:r>
            <a:endParaRPr lang="en-US" sz="3600" dirty="0"/>
          </a:p>
        </p:txBody>
      </p:sp>
      <p:sp>
        <p:nvSpPr>
          <p:cNvPr id="3" name="Text Placeholder 2"/>
          <p:cNvSpPr>
            <a:spLocks noGrp="1"/>
          </p:cNvSpPr>
          <p:nvPr>
            <p:ph type="body" idx="1"/>
          </p:nvPr>
        </p:nvSpPr>
        <p:spPr/>
        <p:txBody>
          <a:bodyPr/>
          <a:lstStyle/>
          <a:p>
            <a:pPr marL="177800" indent="0">
              <a:buNone/>
            </a:pPr>
            <a:r>
              <a:rPr lang="en-US" dirty="0" smtClean="0"/>
              <a:t> </a:t>
            </a:r>
            <a:endParaRPr lang="en-US" dirty="0"/>
          </a:p>
        </p:txBody>
      </p:sp>
      <p:sp>
        <p:nvSpPr>
          <p:cNvPr id="4" name="Slide Number Placeholder 3"/>
          <p:cNvSpPr>
            <a:spLocks noGrp="1"/>
          </p:cNvSpPr>
          <p:nvPr>
            <p:ph type="sldNum" idx="12"/>
          </p:nvPr>
        </p:nvSpPr>
        <p:spPr/>
        <p:txBody>
          <a:bodyPr/>
          <a:lstStyle/>
          <a:p>
            <a:r>
              <a:rPr lang="en-US" dirty="0" smtClean="0"/>
              <a:t>Chief 19</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06508365"/>
              </p:ext>
            </p:extLst>
          </p:nvPr>
        </p:nvGraphicFramePr>
        <p:xfrm>
          <a:off x="2137411" y="1754489"/>
          <a:ext cx="7917184" cy="3349022"/>
        </p:xfrm>
        <a:graphic>
          <a:graphicData uri="http://schemas.openxmlformats.org/drawingml/2006/table">
            <a:tbl>
              <a:tblPr firstRow="1" firstCol="1" bandRow="1"/>
              <a:tblGrid>
                <a:gridCol w="1503075"/>
                <a:gridCol w="1659335"/>
                <a:gridCol w="1625436"/>
                <a:gridCol w="1626263"/>
                <a:gridCol w="1503075"/>
              </a:tblGrid>
              <a:tr h="698436">
                <a:tc>
                  <a:txBody>
                    <a:bodyPr/>
                    <a:lstStyle/>
                    <a:p>
                      <a:pPr marL="0" marR="0" algn="ctr">
                        <a:lnSpc>
                          <a:spcPct val="115000"/>
                        </a:lnSpc>
                        <a:spcBef>
                          <a:spcPts val="0"/>
                        </a:spcBef>
                        <a:spcAft>
                          <a:spcPts val="0"/>
                        </a:spcAft>
                      </a:pPr>
                      <a:r>
                        <a:rPr lang="en-US" sz="1400" b="1" dirty="0">
                          <a:effectLst/>
                          <a:latin typeface="Arial"/>
                          <a:ea typeface="Calibri"/>
                          <a:cs typeface="Times New Roman"/>
                        </a:rPr>
                        <a:t> </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Arial"/>
                          <a:ea typeface="Calibri"/>
                          <a:cs typeface="Times New Roman"/>
                        </a:rPr>
                        <a:t>Relative Weight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Arial"/>
                          <a:ea typeface="Calibri"/>
                          <a:cs typeface="Times New Roman"/>
                        </a:rPr>
                        <a:t>Worm and Roller</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Arial"/>
                          <a:ea typeface="Calibri"/>
                          <a:cs typeface="Times New Roman"/>
                        </a:rPr>
                        <a:t>Worm and Nut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Arial"/>
                          <a:ea typeface="Calibri"/>
                          <a:cs typeface="Times New Roman"/>
                        </a:rPr>
                        <a:t>Rack and Pinion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30">
                <a:tc>
                  <a:txBody>
                    <a:bodyPr/>
                    <a:lstStyle/>
                    <a:p>
                      <a:pPr marL="0" marR="0" algn="ctr">
                        <a:lnSpc>
                          <a:spcPct val="115000"/>
                        </a:lnSpc>
                        <a:spcBef>
                          <a:spcPts val="0"/>
                        </a:spcBef>
                        <a:spcAft>
                          <a:spcPts val="0"/>
                        </a:spcAft>
                      </a:pPr>
                      <a:r>
                        <a:rPr lang="en-US" sz="1400">
                          <a:effectLst/>
                          <a:latin typeface="Arial"/>
                          <a:ea typeface="Calibri"/>
                          <a:cs typeface="Times New Roman"/>
                        </a:rPr>
                        <a:t>Cost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0.30</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7</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30">
                <a:tc>
                  <a:txBody>
                    <a:bodyPr/>
                    <a:lstStyle/>
                    <a:p>
                      <a:pPr marL="0" marR="0" algn="ctr">
                        <a:lnSpc>
                          <a:spcPct val="115000"/>
                        </a:lnSpc>
                        <a:spcBef>
                          <a:spcPts val="0"/>
                        </a:spcBef>
                        <a:spcAft>
                          <a:spcPts val="0"/>
                        </a:spcAft>
                      </a:pPr>
                      <a:r>
                        <a:rPr lang="en-US" sz="1400">
                          <a:effectLst/>
                          <a:latin typeface="Arial"/>
                          <a:ea typeface="Calibri"/>
                          <a:cs typeface="Times New Roman"/>
                        </a:rPr>
                        <a:t>Space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a:ea typeface="Calibri"/>
                          <a:cs typeface="Times New Roman"/>
                        </a:rPr>
                        <a:t>0.10</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3</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3</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30">
                <a:tc>
                  <a:txBody>
                    <a:bodyPr/>
                    <a:lstStyle/>
                    <a:p>
                      <a:pPr marL="0" marR="0" algn="ctr">
                        <a:lnSpc>
                          <a:spcPct val="115000"/>
                        </a:lnSpc>
                        <a:spcBef>
                          <a:spcPts val="0"/>
                        </a:spcBef>
                        <a:spcAft>
                          <a:spcPts val="0"/>
                        </a:spcAft>
                      </a:pPr>
                      <a:r>
                        <a:rPr lang="en-US" sz="1400">
                          <a:effectLst/>
                          <a:latin typeface="Arial"/>
                          <a:ea typeface="Calibri"/>
                          <a:cs typeface="Times New Roman"/>
                        </a:rPr>
                        <a:t>Efficiency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0.45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a:ea typeface="Calibri"/>
                          <a:cs typeface="Times New Roman"/>
                        </a:rPr>
                        <a:t>4</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6</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30">
                <a:tc>
                  <a:txBody>
                    <a:bodyPr/>
                    <a:lstStyle/>
                    <a:p>
                      <a:pPr marL="0" marR="0" algn="ctr">
                        <a:lnSpc>
                          <a:spcPct val="115000"/>
                        </a:lnSpc>
                        <a:spcBef>
                          <a:spcPts val="0"/>
                        </a:spcBef>
                        <a:spcAft>
                          <a:spcPts val="0"/>
                        </a:spcAft>
                      </a:pPr>
                      <a:r>
                        <a:rPr lang="en-US" sz="1400">
                          <a:effectLst/>
                          <a:latin typeface="Arial"/>
                          <a:ea typeface="Calibri"/>
                          <a:cs typeface="Times New Roman"/>
                        </a:rPr>
                        <a:t>Weight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3</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30">
                <a:tc>
                  <a:txBody>
                    <a:bodyPr/>
                    <a:lstStyle/>
                    <a:p>
                      <a:pPr marL="0" marR="0" algn="ctr">
                        <a:lnSpc>
                          <a:spcPct val="115000"/>
                        </a:lnSpc>
                        <a:spcBef>
                          <a:spcPts val="0"/>
                        </a:spcBef>
                        <a:spcAft>
                          <a:spcPts val="0"/>
                        </a:spcAft>
                      </a:pPr>
                      <a:r>
                        <a:rPr lang="en-US" sz="1400">
                          <a:effectLst/>
                          <a:latin typeface="Arial"/>
                          <a:ea typeface="Calibri"/>
                          <a:cs typeface="Times New Roman"/>
                        </a:rPr>
                        <a:t>Raw Score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 </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14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14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Arial"/>
                          <a:ea typeface="Calibri"/>
                          <a:cs typeface="Times New Roman"/>
                        </a:rPr>
                        <a:t>22</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8436">
                <a:tc>
                  <a:txBody>
                    <a:bodyPr/>
                    <a:lstStyle/>
                    <a:p>
                      <a:pPr marL="0" marR="0" algn="ctr">
                        <a:lnSpc>
                          <a:spcPct val="115000"/>
                        </a:lnSpc>
                        <a:spcBef>
                          <a:spcPts val="0"/>
                        </a:spcBef>
                        <a:spcAft>
                          <a:spcPts val="0"/>
                        </a:spcAft>
                      </a:pPr>
                      <a:r>
                        <a:rPr lang="en-US" sz="1400">
                          <a:effectLst/>
                          <a:latin typeface="Arial"/>
                          <a:ea typeface="Calibri"/>
                          <a:cs typeface="Times New Roman"/>
                        </a:rPr>
                        <a:t>Weighted Total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Arial"/>
                          <a:ea typeface="Calibri"/>
                          <a:cs typeface="Times New Roman"/>
                        </a:rPr>
                        <a:t> </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Arial"/>
                          <a:ea typeface="Calibri"/>
                          <a:cs typeface="Times New Roman"/>
                        </a:rPr>
                        <a:t>3.9</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Arial"/>
                          <a:ea typeface="Calibri"/>
                          <a:cs typeface="Times New Roman"/>
                        </a:rPr>
                        <a:t>3.6</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Arial"/>
                          <a:ea typeface="Calibri"/>
                          <a:cs typeface="Times New Roman"/>
                        </a:rPr>
                        <a:t>6.05</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69280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Project Plan</a:t>
            </a:r>
          </a:p>
        </p:txBody>
      </p:sp>
      <p:sp>
        <p:nvSpPr>
          <p:cNvPr id="230" name="Shape 230"/>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r>
              <a:rPr lang="en-US" dirty="0" smtClean="0"/>
              <a:t> </a:t>
            </a:r>
            <a:endParaRPr dirty="0"/>
          </a:p>
        </p:txBody>
      </p:sp>
      <p:sp>
        <p:nvSpPr>
          <p:cNvPr id="3" name="Slide Number Placeholder 2"/>
          <p:cNvSpPr>
            <a:spLocks noGrp="1"/>
          </p:cNvSpPr>
          <p:nvPr>
            <p:ph type="sldNum" idx="12"/>
          </p:nvPr>
        </p:nvSpPr>
        <p:spPr/>
        <p:txBody>
          <a:bodyPr/>
          <a:lstStyle/>
          <a:p>
            <a:r>
              <a:rPr lang="en-US" dirty="0" smtClean="0"/>
              <a:t>Kurtz 20</a:t>
            </a:r>
            <a:endParaRPr lang="en-US" dirty="0"/>
          </a:p>
        </p:txBody>
      </p:sp>
      <p:pic>
        <p:nvPicPr>
          <p:cNvPr id="2050" name="Picture 2" descr="C:\Users\Ben\Desktop\ChassisGantt_V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7508" y="1600200"/>
            <a:ext cx="10239131" cy="3581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Conclusions</a:t>
            </a:r>
          </a:p>
        </p:txBody>
      </p:sp>
      <p:sp>
        <p:nvSpPr>
          <p:cNvPr id="236" name="Shape 236"/>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marL="457200" lvl="0" indent="-381000" rtl="0">
              <a:buClr>
                <a:schemeClr val="dk1"/>
              </a:buClr>
              <a:buSzPct val="100000"/>
              <a:buFont typeface="Arial"/>
              <a:buChar char="•"/>
            </a:pPr>
            <a:r>
              <a:rPr lang="en-US" sz="2400" dirty="0">
                <a:latin typeface="Arial"/>
                <a:ea typeface="Arial"/>
                <a:cs typeface="Arial"/>
                <a:sym typeface="Arial"/>
              </a:rPr>
              <a:t>Multiple chassis construction methods and layouts are still being explored. The final method and design will be determined once we have more complete understanding of what resources are available to us.</a:t>
            </a:r>
          </a:p>
          <a:p>
            <a:pPr marL="457200" lvl="0" indent="-381000" rtl="0">
              <a:buClr>
                <a:schemeClr val="dk1"/>
              </a:buClr>
              <a:buSzPct val="100000"/>
              <a:buFont typeface="Arial"/>
              <a:buChar char="•"/>
            </a:pPr>
            <a:r>
              <a:rPr lang="en-US" sz="2400" dirty="0">
                <a:latin typeface="Arial"/>
                <a:ea typeface="Arial"/>
                <a:cs typeface="Arial"/>
                <a:sym typeface="Arial"/>
              </a:rPr>
              <a:t>Overhead sprinkler system is the best option for our vehicle design. </a:t>
            </a:r>
          </a:p>
          <a:p>
            <a:pPr marL="457200" lvl="0" indent="-381000">
              <a:buClr>
                <a:schemeClr val="dk1"/>
              </a:buClr>
              <a:buSzPct val="100000"/>
              <a:buFont typeface="Arial"/>
              <a:buChar char="•"/>
            </a:pPr>
            <a:r>
              <a:rPr lang="en-US" sz="2400" dirty="0">
                <a:latin typeface="Arial"/>
                <a:ea typeface="Arial"/>
                <a:cs typeface="Arial"/>
                <a:sym typeface="Arial"/>
              </a:rPr>
              <a:t>Due to the simplicity </a:t>
            </a:r>
            <a:r>
              <a:rPr lang="en-US" sz="2400" dirty="0" smtClean="0">
                <a:latin typeface="Arial"/>
                <a:ea typeface="Arial"/>
                <a:cs typeface="Arial"/>
                <a:sym typeface="Arial"/>
              </a:rPr>
              <a:t>of </a:t>
            </a:r>
            <a:r>
              <a:rPr lang="en-US" sz="2400" dirty="0">
                <a:latin typeface="Arial"/>
                <a:ea typeface="Arial"/>
                <a:cs typeface="Arial"/>
                <a:sym typeface="Arial"/>
              </a:rPr>
              <a:t>the rack and pinion, it is the best option.</a:t>
            </a:r>
          </a:p>
        </p:txBody>
      </p:sp>
      <p:sp>
        <p:nvSpPr>
          <p:cNvPr id="3" name="Slide Number Placeholder 2"/>
          <p:cNvSpPr>
            <a:spLocks noGrp="1"/>
          </p:cNvSpPr>
          <p:nvPr>
            <p:ph type="sldNum" idx="12"/>
          </p:nvPr>
        </p:nvSpPr>
        <p:spPr/>
        <p:txBody>
          <a:bodyPr/>
          <a:lstStyle/>
          <a:p>
            <a:r>
              <a:rPr lang="en-US" dirty="0" smtClean="0"/>
              <a:t>Kurtz 21</a:t>
            </a:r>
            <a:endParaRPr lang="en-US" dirty="0"/>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References</a:t>
            </a:r>
          </a:p>
        </p:txBody>
      </p:sp>
      <p:sp>
        <p:nvSpPr>
          <p:cNvPr id="242" name="Shape 242"/>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marL="0" lvl="0" indent="0" rtl="0">
              <a:lnSpc>
                <a:spcPct val="100000"/>
              </a:lnSpc>
              <a:spcBef>
                <a:spcPts val="0"/>
              </a:spcBef>
              <a:buClr>
                <a:schemeClr val="dk1"/>
              </a:buClr>
              <a:buSzPct val="78571"/>
              <a:buFont typeface="Arial"/>
              <a:buNone/>
            </a:pPr>
            <a:r>
              <a:rPr lang="en-US" sz="1400">
                <a:latin typeface="Times New Roman"/>
                <a:ea typeface="Times New Roman"/>
                <a:cs typeface="Times New Roman"/>
                <a:sym typeface="Times New Roman"/>
              </a:rPr>
              <a:t>1. "Steering." </a:t>
            </a:r>
            <a:r>
              <a:rPr lang="en-US" sz="1400" i="1">
                <a:latin typeface="Times New Roman"/>
                <a:ea typeface="Times New Roman"/>
                <a:cs typeface="Times New Roman"/>
                <a:sym typeface="Times New Roman"/>
              </a:rPr>
              <a:t>Wikipedia</a:t>
            </a:r>
            <a:r>
              <a:rPr lang="en-US" sz="1400">
                <a:latin typeface="Times New Roman"/>
                <a:ea typeface="Times New Roman"/>
                <a:cs typeface="Times New Roman"/>
                <a:sym typeface="Times New Roman"/>
              </a:rPr>
              <a:t>. Wikimedia Foundation, 22 Oct. 2013. Web. 28 Oct. 2013.</a:t>
            </a:r>
          </a:p>
          <a:p>
            <a:pPr marL="0" lvl="0" indent="0" rtl="0">
              <a:lnSpc>
                <a:spcPct val="100000"/>
              </a:lnSpc>
              <a:spcBef>
                <a:spcPts val="0"/>
              </a:spcBef>
              <a:buClr>
                <a:schemeClr val="dk1"/>
              </a:buClr>
              <a:buSzPct val="78571"/>
              <a:buFont typeface="Arial"/>
              <a:buNone/>
            </a:pPr>
            <a:r>
              <a:rPr lang="en-US" sz="1400">
                <a:latin typeface="Times New Roman"/>
                <a:ea typeface="Times New Roman"/>
                <a:cs typeface="Times New Roman"/>
                <a:sym typeface="Times New Roman"/>
              </a:rPr>
              <a:t>2. </a:t>
            </a:r>
            <a:r>
              <a:rPr lang="en-US" sz="1400" i="1">
                <a:latin typeface="Times New Roman"/>
                <a:ea typeface="Times New Roman"/>
                <a:cs typeface="Times New Roman"/>
                <a:sym typeface="Times New Roman"/>
              </a:rPr>
              <a:t>Gear Nomenclature, Definitions of Terms with Symbols: AGMA Standard.</a:t>
            </a:r>
            <a:r>
              <a:rPr lang="en-US" sz="1400">
                <a:latin typeface="Times New Roman"/>
                <a:ea typeface="Times New Roman"/>
                <a:cs typeface="Times New Roman"/>
                <a:sym typeface="Times New Roman"/>
              </a:rPr>
              <a:t> Alexandria, VA: American Gear Manufacturers Association, 2005. Print.</a:t>
            </a:r>
          </a:p>
          <a:p>
            <a:pPr marL="0" lvl="0" indent="0" rtl="0">
              <a:lnSpc>
                <a:spcPct val="100000"/>
              </a:lnSpc>
              <a:spcBef>
                <a:spcPts val="0"/>
              </a:spcBef>
              <a:buClr>
                <a:schemeClr val="dk1"/>
              </a:buClr>
              <a:buSzPct val="78571"/>
              <a:buFont typeface="Arial"/>
              <a:buNone/>
            </a:pPr>
            <a:r>
              <a:rPr lang="en-US" sz="1400">
                <a:latin typeface="Times New Roman"/>
                <a:ea typeface="Times New Roman"/>
                <a:cs typeface="Times New Roman"/>
                <a:sym typeface="Times New Roman"/>
              </a:rPr>
              <a:t>3. "How Car Steering Works." </a:t>
            </a:r>
            <a:r>
              <a:rPr lang="en-US" sz="1400" i="1">
                <a:latin typeface="Times New Roman"/>
                <a:ea typeface="Times New Roman"/>
                <a:cs typeface="Times New Roman"/>
                <a:sym typeface="Times New Roman"/>
              </a:rPr>
              <a:t>HowStuffWorks</a:t>
            </a:r>
            <a:r>
              <a:rPr lang="en-US" sz="1400">
                <a:latin typeface="Times New Roman"/>
                <a:ea typeface="Times New Roman"/>
                <a:cs typeface="Times New Roman"/>
                <a:sym typeface="Times New Roman"/>
              </a:rPr>
              <a:t>. N.p., n.d. Web. 28 Oct. 2013.</a:t>
            </a:r>
          </a:p>
          <a:p>
            <a:pPr marL="0" lvl="0" indent="0" rtl="0">
              <a:lnSpc>
                <a:spcPct val="100000"/>
              </a:lnSpc>
              <a:spcBef>
                <a:spcPts val="0"/>
              </a:spcBef>
              <a:buClr>
                <a:schemeClr val="dk1"/>
              </a:buClr>
              <a:buSzPct val="78571"/>
              <a:buFont typeface="Arial"/>
              <a:buNone/>
            </a:pPr>
            <a:r>
              <a:rPr lang="en-US" sz="1400">
                <a:latin typeface="Times New Roman"/>
                <a:ea typeface="Times New Roman"/>
                <a:cs typeface="Times New Roman"/>
                <a:sym typeface="Times New Roman"/>
              </a:rPr>
              <a:t>4. "Steering : Essential to Driving." </a:t>
            </a:r>
            <a:r>
              <a:rPr lang="en-US" sz="1400" i="1">
                <a:latin typeface="Times New Roman"/>
                <a:ea typeface="Times New Roman"/>
                <a:cs typeface="Times New Roman"/>
                <a:sym typeface="Times New Roman"/>
              </a:rPr>
              <a:t>Car Bibles: The Car Steering Bible.</a:t>
            </a:r>
            <a:r>
              <a:rPr lang="en-US" sz="1400">
                <a:latin typeface="Times New Roman"/>
                <a:ea typeface="Times New Roman"/>
                <a:cs typeface="Times New Roman"/>
                <a:sym typeface="Times New Roman"/>
              </a:rPr>
              <a:t> N.p., n.d. Web. 28 Oct. 2013.</a:t>
            </a:r>
          </a:p>
          <a:p>
            <a:pPr marL="0" lvl="0" indent="0">
              <a:lnSpc>
                <a:spcPct val="100000"/>
              </a:lnSpc>
              <a:spcBef>
                <a:spcPts val="0"/>
              </a:spcBef>
              <a:buClr>
                <a:schemeClr val="dk1"/>
              </a:buClr>
              <a:buSzPct val="78571"/>
              <a:buFont typeface="Arial"/>
              <a:buNone/>
            </a:pPr>
            <a:r>
              <a:rPr lang="en-US" sz="1400">
                <a:latin typeface="Times New Roman"/>
                <a:ea typeface="Times New Roman"/>
                <a:cs typeface="Times New Roman"/>
                <a:sym typeface="Times New Roman"/>
              </a:rPr>
              <a:t> </a:t>
            </a:r>
          </a:p>
        </p:txBody>
      </p:sp>
      <p:sp>
        <p:nvSpPr>
          <p:cNvPr id="3" name="Slide Number Placeholder 2"/>
          <p:cNvSpPr>
            <a:spLocks noGrp="1"/>
          </p:cNvSpPr>
          <p:nvPr>
            <p:ph type="sldNum" idx="12"/>
          </p:nvPr>
        </p:nvSpPr>
        <p:spPr/>
        <p:txBody>
          <a:bodyPr/>
          <a:lstStyle/>
          <a:p>
            <a:r>
              <a:rPr lang="en-US" dirty="0" smtClean="0"/>
              <a:t>Kurtz 22</a:t>
            </a:r>
            <a:endParaRPr lang="en-US" dirty="0"/>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Questions</a:t>
            </a:r>
          </a:p>
        </p:txBody>
      </p:sp>
      <p:sp>
        <p:nvSpPr>
          <p:cNvPr id="248" name="Shape 248"/>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marL="177800" indent="0">
              <a:buNone/>
            </a:pPr>
            <a:r>
              <a:rPr lang="en-US" dirty="0" smtClean="0"/>
              <a:t> </a:t>
            </a:r>
            <a:endParaRPr dirty="0"/>
          </a:p>
        </p:txBody>
      </p:sp>
      <p:sp>
        <p:nvSpPr>
          <p:cNvPr id="3" name="Slide Number Placeholder 2"/>
          <p:cNvSpPr>
            <a:spLocks noGrp="1"/>
          </p:cNvSpPr>
          <p:nvPr>
            <p:ph type="sldNum" idx="12"/>
          </p:nvPr>
        </p:nvSpPr>
        <p:spPr/>
        <p:txBody>
          <a:bodyPr/>
          <a:lstStyle/>
          <a:p>
            <a:r>
              <a:rPr lang="en-US" dirty="0" smtClean="0"/>
              <a:t>Kurtz 23</a:t>
            </a:r>
            <a:endParaRPr lang="en-US" dirty="0"/>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a:latin typeface="Arial Black"/>
                <a:ea typeface="Arial Black"/>
                <a:cs typeface="Arial Black"/>
                <a:sym typeface="Arial Black"/>
              </a:rPr>
              <a:t>Project Description</a:t>
            </a:r>
          </a:p>
        </p:txBody>
      </p:sp>
      <p:sp>
        <p:nvSpPr>
          <p:cNvPr id="95" name="Shape 95"/>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lvl="0" rtl="0">
              <a:buNone/>
            </a:pPr>
            <a:r>
              <a:rPr lang="en-US" dirty="0"/>
              <a:t>Shell Eco-marathon </a:t>
            </a:r>
            <a:r>
              <a:rPr lang="en-US" dirty="0" smtClean="0"/>
              <a:t>competition</a:t>
            </a:r>
          </a:p>
          <a:p>
            <a:pPr marL="482600" indent="-342900">
              <a:buSzPct val="100000"/>
            </a:pPr>
            <a:r>
              <a:rPr lang="en-US" sz="2400" dirty="0">
                <a:latin typeface="Arial" panose="020B0604020202020204" pitchFamily="34" charset="0"/>
                <a:cs typeface="Arial" panose="020B0604020202020204" pitchFamily="34" charset="0"/>
              </a:rPr>
              <a:t>High fuel efficiency vehicle</a:t>
            </a:r>
          </a:p>
          <a:p>
            <a:pPr marL="482600" indent="-342900">
              <a:buSzPct val="100000"/>
            </a:pPr>
            <a:r>
              <a:rPr lang="en-US" sz="2400" dirty="0" smtClean="0">
                <a:latin typeface="Arial" panose="020B0604020202020204" pitchFamily="34" charset="0"/>
                <a:cs typeface="Arial" panose="020B0604020202020204" pitchFamily="34" charset="0"/>
              </a:rPr>
              <a:t>Focus </a:t>
            </a:r>
            <a:r>
              <a:rPr lang="en-US" sz="2400" dirty="0">
                <a:latin typeface="Arial" panose="020B0604020202020204" pitchFamily="34" charset="0"/>
                <a:cs typeface="Arial" panose="020B0604020202020204" pitchFamily="34" charset="0"/>
              </a:rPr>
              <a:t>on chassis/fairing, safety, and steering</a:t>
            </a:r>
          </a:p>
        </p:txBody>
      </p:sp>
      <p:sp>
        <p:nvSpPr>
          <p:cNvPr id="3" name="Slide Number Placeholder 2"/>
          <p:cNvSpPr>
            <a:spLocks noGrp="1"/>
          </p:cNvSpPr>
          <p:nvPr>
            <p:ph type="sldNum" idx="12"/>
          </p:nvPr>
        </p:nvSpPr>
        <p:spPr/>
        <p:txBody>
          <a:bodyPr/>
          <a:lstStyle/>
          <a:p>
            <a:r>
              <a:rPr lang="en-US" dirty="0" smtClean="0"/>
              <a:t>Kurtz 2</a:t>
            </a:r>
            <a:endParaRPr lang="en-US" dirty="0"/>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b="1">
                <a:latin typeface="Arial Black"/>
                <a:ea typeface="Arial Black"/>
                <a:cs typeface="Arial Black"/>
                <a:sym typeface="Arial Black"/>
              </a:rPr>
              <a:t>Fairing Concept Generation</a:t>
            </a:r>
          </a:p>
        </p:txBody>
      </p:sp>
      <p:sp>
        <p:nvSpPr>
          <p:cNvPr id="102" name="Shape 102"/>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marL="514350" indent="-514350">
              <a:buFont typeface="+mj-lt"/>
              <a:buAutoNum type="arabicPeriod"/>
            </a:pPr>
            <a:r>
              <a:rPr lang="en-US" sz="2400" dirty="0">
                <a:latin typeface="Arial" panose="020B0604020202020204" pitchFamily="34" charset="0"/>
                <a:cs typeface="Arial" panose="020B0604020202020204" pitchFamily="34" charset="0"/>
              </a:rPr>
              <a:t>Streamlined Open Wheel</a:t>
            </a:r>
          </a:p>
          <a:p>
            <a:pPr marL="514350" indent="-514350">
              <a:buFont typeface="+mj-lt"/>
              <a:buAutoNum type="arabicPeriod"/>
            </a:pPr>
            <a:r>
              <a:rPr lang="en-US" sz="2400" dirty="0">
                <a:latin typeface="Arial" panose="020B0604020202020204" pitchFamily="34" charset="0"/>
                <a:cs typeface="Arial" panose="020B0604020202020204" pitchFamily="34" charset="0"/>
              </a:rPr>
              <a:t>Streamlined Enclosed Wheel</a:t>
            </a:r>
          </a:p>
          <a:p>
            <a:pPr marL="514350" indent="-514350">
              <a:buFont typeface="+mj-lt"/>
              <a:buAutoNum type="arabicPeriod"/>
            </a:pPr>
            <a:r>
              <a:rPr lang="en-US" sz="2400" dirty="0">
                <a:latin typeface="Arial" panose="020B0604020202020204" pitchFamily="34" charset="0"/>
                <a:cs typeface="Arial" panose="020B0604020202020204" pitchFamily="34" charset="0"/>
              </a:rPr>
              <a:t>Semi-Streamlined / Flat Floor</a:t>
            </a:r>
          </a:p>
          <a:p>
            <a:pPr marL="0" lvl="0" indent="0" rtl="0">
              <a:buClr>
                <a:schemeClr val="dk1"/>
              </a:buClr>
              <a:buSzPct val="25000"/>
              <a:buFont typeface="Calibri"/>
              <a:buNone/>
            </a:pPr>
            <a:r>
              <a:rPr lang="en-US" b="1" dirty="0" smtClean="0">
                <a:latin typeface="Arial"/>
                <a:ea typeface="Arial"/>
                <a:cs typeface="Arial"/>
                <a:sym typeface="Arial"/>
              </a:rPr>
              <a:t>Decision </a:t>
            </a:r>
            <a:r>
              <a:rPr lang="en-US" b="1" dirty="0">
                <a:latin typeface="Arial"/>
                <a:ea typeface="Arial"/>
                <a:cs typeface="Arial"/>
                <a:sym typeface="Arial"/>
              </a:rPr>
              <a:t>Considerations</a:t>
            </a:r>
          </a:p>
          <a:p>
            <a:pPr marL="342900" indent="-342900">
              <a:buSzPct val="100000"/>
            </a:pPr>
            <a:r>
              <a:rPr lang="en-US" sz="2400" dirty="0">
                <a:latin typeface="Arial"/>
                <a:ea typeface="Arial"/>
                <a:cs typeface="Arial"/>
                <a:sym typeface="Arial"/>
              </a:rPr>
              <a:t>Cost and material availability</a:t>
            </a:r>
          </a:p>
          <a:p>
            <a:pPr marL="342900" indent="-342900">
              <a:buSzPct val="100000"/>
            </a:pPr>
            <a:r>
              <a:rPr lang="en-US" sz="2400" dirty="0">
                <a:latin typeface="Arial"/>
                <a:ea typeface="Arial"/>
                <a:cs typeface="Arial"/>
                <a:sym typeface="Arial"/>
              </a:rPr>
              <a:t>Available tools and facilities</a:t>
            </a:r>
          </a:p>
          <a:p>
            <a:pPr marL="342900" indent="-342900">
              <a:buSzPct val="100000"/>
            </a:pPr>
            <a:r>
              <a:rPr lang="en-US" sz="2400" dirty="0">
                <a:latin typeface="Arial"/>
                <a:ea typeface="Arial"/>
                <a:cs typeface="Arial"/>
                <a:sym typeface="Arial"/>
              </a:rPr>
              <a:t>Component selection</a:t>
            </a:r>
          </a:p>
        </p:txBody>
      </p:sp>
      <p:sp>
        <p:nvSpPr>
          <p:cNvPr id="3" name="Slide Number Placeholder 2"/>
          <p:cNvSpPr>
            <a:spLocks noGrp="1"/>
          </p:cNvSpPr>
          <p:nvPr>
            <p:ph type="sldNum" idx="12"/>
          </p:nvPr>
        </p:nvSpPr>
        <p:spPr/>
        <p:txBody>
          <a:bodyPr/>
          <a:lstStyle/>
          <a:p>
            <a:r>
              <a:rPr lang="en-US" dirty="0" err="1" smtClean="0"/>
              <a:t>Alves</a:t>
            </a:r>
            <a:r>
              <a:rPr lang="en-US" dirty="0" smtClean="0"/>
              <a:t> 3</a:t>
            </a:r>
            <a:endParaRPr lang="en-US" dirty="0"/>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lvl="0" rtl="0">
              <a:buNone/>
            </a:pPr>
            <a:r>
              <a:rPr lang="en-US" sz="3600" b="1">
                <a:latin typeface="Arial Black"/>
                <a:ea typeface="Arial Black"/>
                <a:cs typeface="Arial Black"/>
                <a:sym typeface="Arial Black"/>
              </a:rPr>
              <a:t>1. Streamlined Open Wheel Fairing</a:t>
            </a:r>
          </a:p>
        </p:txBody>
      </p:sp>
      <p:sp>
        <p:nvSpPr>
          <p:cNvPr id="109" name="Shape 109"/>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marL="0" lvl="0" indent="0" rtl="0">
              <a:spcBef>
                <a:spcPts val="0"/>
              </a:spcBef>
              <a:buClr>
                <a:schemeClr val="dk1"/>
              </a:buClr>
              <a:buSzPct val="25000"/>
              <a:buFont typeface="Calibri"/>
              <a:buNone/>
            </a:pPr>
            <a:r>
              <a:rPr lang="en-US" b="1" dirty="0">
                <a:latin typeface="Arial"/>
                <a:ea typeface="Arial"/>
                <a:cs typeface="Arial"/>
                <a:sym typeface="Arial"/>
              </a:rPr>
              <a:t>Benefits</a:t>
            </a:r>
          </a:p>
          <a:p>
            <a:pPr marL="342900" lvl="0" indent="-381000" rtl="0">
              <a:buClr>
                <a:schemeClr val="dk1"/>
              </a:buClr>
              <a:buSzPct val="100000"/>
              <a:buFont typeface="Arial"/>
              <a:buChar char="•"/>
            </a:pPr>
            <a:r>
              <a:rPr lang="en-US" sz="2400" dirty="0">
                <a:latin typeface="Arial"/>
                <a:ea typeface="Arial"/>
                <a:cs typeface="Arial"/>
                <a:sym typeface="Arial"/>
              </a:rPr>
              <a:t>Ease of construction</a:t>
            </a:r>
          </a:p>
          <a:p>
            <a:pPr marL="342900" lvl="0" indent="-381000" rtl="0">
              <a:buClr>
                <a:schemeClr val="dk1"/>
              </a:buClr>
              <a:buSzPct val="100000"/>
              <a:buFont typeface="Arial"/>
              <a:buChar char="•"/>
            </a:pPr>
            <a:r>
              <a:rPr lang="en-US" sz="2400" dirty="0">
                <a:latin typeface="Arial"/>
                <a:ea typeface="Arial"/>
                <a:cs typeface="Arial"/>
                <a:sym typeface="Arial"/>
              </a:rPr>
              <a:t>Overall fairing size can be reduced</a:t>
            </a:r>
          </a:p>
          <a:p>
            <a:pPr marL="342900" lvl="0" indent="-381000" rtl="0">
              <a:buClr>
                <a:schemeClr val="dk1"/>
              </a:buClr>
              <a:buSzPct val="100000"/>
              <a:buFont typeface="Arial"/>
              <a:buChar char="•"/>
            </a:pPr>
            <a:r>
              <a:rPr lang="en-US" sz="2400" dirty="0">
                <a:latin typeface="Arial"/>
                <a:ea typeface="Arial"/>
                <a:cs typeface="Arial"/>
                <a:sym typeface="Arial"/>
              </a:rPr>
              <a:t>Front wheels are separated from any contact with driver</a:t>
            </a:r>
          </a:p>
          <a:p>
            <a:pPr marL="342900" lvl="0" indent="-381000" rtl="0">
              <a:buClr>
                <a:schemeClr val="dk1"/>
              </a:buClr>
              <a:buSzPct val="100000"/>
              <a:buFont typeface="Arial"/>
              <a:buChar char="•"/>
            </a:pPr>
            <a:r>
              <a:rPr lang="en-US" sz="2400" dirty="0">
                <a:latin typeface="Arial"/>
                <a:ea typeface="Arial"/>
                <a:cs typeface="Arial"/>
                <a:sym typeface="Arial"/>
              </a:rPr>
              <a:t>Wheel size can vary to some extent without changing the chassis design</a:t>
            </a:r>
          </a:p>
          <a:p>
            <a:pPr marL="342900" lvl="0" indent="-381000" rtl="0">
              <a:buClr>
                <a:schemeClr val="dk1"/>
              </a:buClr>
              <a:buSzPct val="100000"/>
              <a:buFont typeface="Arial"/>
              <a:buChar char="•"/>
            </a:pPr>
            <a:r>
              <a:rPr lang="en-US" sz="2400" dirty="0">
                <a:latin typeface="Arial"/>
                <a:ea typeface="Arial"/>
                <a:cs typeface="Arial"/>
                <a:sym typeface="Arial"/>
              </a:rPr>
              <a:t>Design allows for greater steering angle</a:t>
            </a:r>
          </a:p>
          <a:p>
            <a:pPr marL="0" lvl="0" indent="0" rtl="0">
              <a:buClr>
                <a:schemeClr val="dk1"/>
              </a:buClr>
              <a:buSzPct val="25000"/>
              <a:buFont typeface="Calibri"/>
              <a:buNone/>
            </a:pPr>
            <a:r>
              <a:rPr lang="en-US" b="1" dirty="0">
                <a:latin typeface="Arial"/>
                <a:ea typeface="Arial"/>
                <a:cs typeface="Arial"/>
                <a:sym typeface="Arial"/>
              </a:rPr>
              <a:t>Drawbacks</a:t>
            </a:r>
          </a:p>
          <a:p>
            <a:pPr marL="342900" lvl="0" indent="-381000" rtl="0">
              <a:buClr>
                <a:schemeClr val="dk1"/>
              </a:buClr>
              <a:buSzPct val="100000"/>
              <a:buFont typeface="Arial"/>
              <a:buChar char="•"/>
            </a:pPr>
            <a:r>
              <a:rPr lang="en-US" sz="2400" dirty="0">
                <a:latin typeface="Arial"/>
                <a:ea typeface="Arial"/>
                <a:cs typeface="Arial"/>
                <a:sym typeface="Arial"/>
              </a:rPr>
              <a:t>Drag effects caused by having the wheels exposed</a:t>
            </a:r>
          </a:p>
          <a:p>
            <a:pPr marL="342900" lvl="0" indent="-381000" rtl="0">
              <a:buClr>
                <a:schemeClr val="dk1"/>
              </a:buClr>
              <a:buSzPct val="100000"/>
              <a:buFont typeface="Arial"/>
              <a:buChar char="•"/>
            </a:pPr>
            <a:r>
              <a:rPr lang="en-US" sz="2400" dirty="0">
                <a:latin typeface="Arial"/>
                <a:ea typeface="Arial"/>
                <a:cs typeface="Arial"/>
                <a:sym typeface="Arial"/>
              </a:rPr>
              <a:t>Less design opportunity to support the front wheel axles in dual shear. </a:t>
            </a:r>
          </a:p>
          <a:p>
            <a:endParaRPr lang="en-US" sz="2400" dirty="0">
              <a:latin typeface="Arial"/>
              <a:ea typeface="Arial"/>
              <a:cs typeface="Arial"/>
              <a:sym typeface="Arial"/>
            </a:endParaRPr>
          </a:p>
        </p:txBody>
      </p:sp>
      <p:sp>
        <p:nvSpPr>
          <p:cNvPr id="3" name="Slide Number Placeholder 2"/>
          <p:cNvSpPr>
            <a:spLocks noGrp="1"/>
          </p:cNvSpPr>
          <p:nvPr>
            <p:ph type="sldNum" idx="12"/>
          </p:nvPr>
        </p:nvSpPr>
        <p:spPr/>
        <p:txBody>
          <a:bodyPr/>
          <a:lstStyle/>
          <a:p>
            <a:r>
              <a:rPr lang="en-US" dirty="0" err="1" smtClean="0"/>
              <a:t>Alves</a:t>
            </a:r>
            <a:r>
              <a:rPr lang="en-US" dirty="0" smtClean="0"/>
              <a:t> 4</a:t>
            </a:r>
            <a:endParaRPr lang="en-US" dirty="0"/>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b="1">
                <a:latin typeface="Arial Black"/>
                <a:ea typeface="Arial Black"/>
                <a:cs typeface="Arial Black"/>
                <a:sym typeface="Arial Black"/>
              </a:rPr>
              <a:t>1. Streamlined Open Wheel Fairing</a:t>
            </a:r>
          </a:p>
        </p:txBody>
      </p:sp>
      <p:sp>
        <p:nvSpPr>
          <p:cNvPr id="115" name="Shape 115"/>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a:buNone/>
            </a:pPr>
            <a:r>
              <a:rPr lang="en-US"/>
              <a:t> </a:t>
            </a:r>
          </a:p>
        </p:txBody>
      </p:sp>
      <p:sp>
        <p:nvSpPr>
          <p:cNvPr id="116" name="Shape 116"/>
          <p:cNvSpPr/>
          <p:nvPr/>
        </p:nvSpPr>
        <p:spPr>
          <a:xfrm>
            <a:off x="3429000" y="1690825"/>
            <a:ext cx="5334000" cy="4271198"/>
          </a:xfrm>
          <a:prstGeom prst="rect">
            <a:avLst/>
          </a:prstGeom>
          <a:blipFill>
            <a:blip r:embed="rId3"/>
            <a:stretch>
              <a:fillRect/>
            </a:stretch>
          </a:blipFill>
          <a:ln>
            <a:noFill/>
          </a:ln>
        </p:spPr>
      </p:sp>
      <p:sp>
        <p:nvSpPr>
          <p:cNvPr id="117" name="Shape 117"/>
          <p:cNvSpPr txBox="1"/>
          <p:nvPr/>
        </p:nvSpPr>
        <p:spPr>
          <a:xfrm>
            <a:off x="3429002" y="5962027"/>
            <a:ext cx="5333999" cy="546599"/>
          </a:xfrm>
          <a:prstGeom prst="rect">
            <a:avLst/>
          </a:prstGeom>
        </p:spPr>
        <p:txBody>
          <a:bodyPr lIns="91425" tIns="91425" rIns="91425" bIns="91425" anchor="ctr" anchorCtr="0">
            <a:noAutofit/>
          </a:bodyPr>
          <a:lstStyle/>
          <a:p>
            <a:pPr lvl="0" rtl="0">
              <a:buNone/>
            </a:pPr>
            <a:r>
              <a:rPr lang="en-US" sz="1100" u="sng">
                <a:solidFill>
                  <a:schemeClr val="hlink"/>
                </a:solidFill>
                <a:hlinkClick r:id="rId4"/>
              </a:rPr>
              <a:t>http://www.autoconcept-reviews.com/cars_reviews/gm/GM-belly-tank/cars_reviews-gm-belly-tank.html</a:t>
            </a:r>
          </a:p>
        </p:txBody>
      </p:sp>
      <p:sp>
        <p:nvSpPr>
          <p:cNvPr id="3" name="Slide Number Placeholder 2"/>
          <p:cNvSpPr>
            <a:spLocks noGrp="1"/>
          </p:cNvSpPr>
          <p:nvPr>
            <p:ph type="sldNum" idx="12"/>
          </p:nvPr>
        </p:nvSpPr>
        <p:spPr/>
        <p:txBody>
          <a:bodyPr/>
          <a:lstStyle/>
          <a:p>
            <a:r>
              <a:rPr lang="en-US" dirty="0" err="1" smtClean="0"/>
              <a:t>Alves</a:t>
            </a:r>
            <a:r>
              <a:rPr lang="en-US" dirty="0" smtClean="0"/>
              <a:t> 5</a:t>
            </a:r>
            <a:endParaRPr lang="en-US" dirty="0"/>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lvl="0" rtl="0">
              <a:buNone/>
            </a:pPr>
            <a:r>
              <a:rPr lang="en-US" sz="3600" b="1">
                <a:latin typeface="Arial Black"/>
                <a:ea typeface="Arial Black"/>
                <a:cs typeface="Arial Black"/>
                <a:sym typeface="Arial Black"/>
              </a:rPr>
              <a:t>2. Streamlined Closed Wheel Fairing</a:t>
            </a:r>
          </a:p>
        </p:txBody>
      </p:sp>
      <p:sp>
        <p:nvSpPr>
          <p:cNvPr id="124" name="Shape 124"/>
          <p:cNvSpPr txBox="1">
            <a:spLocks noGrp="1"/>
          </p:cNvSpPr>
          <p:nvPr>
            <p:ph type="body" idx="1"/>
          </p:nvPr>
        </p:nvSpPr>
        <p:spPr>
          <a:xfrm>
            <a:off x="838200" y="1825625"/>
            <a:ext cx="5181600" cy="4351199"/>
          </a:xfrm>
          <a:prstGeom prst="rect">
            <a:avLst/>
          </a:prstGeom>
        </p:spPr>
        <p:txBody>
          <a:bodyPr lIns="91425" tIns="91425" rIns="91425" bIns="91425" anchor="t" anchorCtr="0">
            <a:noAutofit/>
          </a:bodyPr>
          <a:lstStyle/>
          <a:p>
            <a:pPr marL="0" lvl="0" indent="0" rtl="0">
              <a:spcBef>
                <a:spcPts val="0"/>
              </a:spcBef>
              <a:buClr>
                <a:schemeClr val="dk1"/>
              </a:buClr>
              <a:buSzPct val="25000"/>
              <a:buFont typeface="Calibri"/>
              <a:buNone/>
            </a:pPr>
            <a:r>
              <a:rPr lang="en-US" b="1" dirty="0">
                <a:latin typeface="Arial"/>
                <a:ea typeface="Arial"/>
                <a:cs typeface="Arial"/>
                <a:sym typeface="Arial"/>
              </a:rPr>
              <a:t>Benefits</a:t>
            </a:r>
          </a:p>
          <a:p>
            <a:pPr marL="457200" lvl="0" indent="-381000" rtl="0">
              <a:buClr>
                <a:schemeClr val="dk1"/>
              </a:buClr>
              <a:buSzPct val="100000"/>
              <a:buFont typeface="Arial" panose="020B0604020202020204" pitchFamily="34" charset="0"/>
              <a:buChar char="•"/>
            </a:pPr>
            <a:r>
              <a:rPr lang="en-US" sz="2400" dirty="0">
                <a:latin typeface="Arial"/>
                <a:ea typeface="Arial"/>
                <a:cs typeface="Arial"/>
                <a:sym typeface="Arial"/>
              </a:rPr>
              <a:t>Minimizes drag created by wheels</a:t>
            </a:r>
          </a:p>
          <a:p>
            <a:pPr marL="457200" lvl="0" indent="-381000" rtl="0">
              <a:buClr>
                <a:schemeClr val="dk1"/>
              </a:buClr>
              <a:buSzPct val="100000"/>
              <a:buFont typeface="Arial" panose="020B0604020202020204" pitchFamily="34" charset="0"/>
              <a:buChar char="•"/>
            </a:pPr>
            <a:r>
              <a:rPr lang="en-US" sz="2400" dirty="0">
                <a:latin typeface="Arial"/>
                <a:ea typeface="Arial"/>
                <a:cs typeface="Arial"/>
                <a:sym typeface="Arial"/>
              </a:rPr>
              <a:t>Offers an exterior structure to support the outer front axles in dual shear</a:t>
            </a:r>
          </a:p>
          <a:p>
            <a:pPr marL="0" lvl="0" indent="0" rtl="0">
              <a:buClr>
                <a:schemeClr val="dk1"/>
              </a:buClr>
              <a:buSzPct val="25000"/>
              <a:buFont typeface="Calibri"/>
              <a:buNone/>
            </a:pPr>
            <a:r>
              <a:rPr lang="en-US" b="1" dirty="0">
                <a:latin typeface="Arial"/>
                <a:ea typeface="Arial"/>
                <a:cs typeface="Arial"/>
                <a:sym typeface="Arial"/>
              </a:rPr>
              <a:t>Drawbacks</a:t>
            </a:r>
          </a:p>
          <a:p>
            <a:pPr marL="457200" lvl="0" indent="-381000" rtl="0">
              <a:buClr>
                <a:schemeClr val="dk1"/>
              </a:buClr>
              <a:buSzPct val="100000"/>
              <a:buFont typeface="Arial" panose="020B0604020202020204" pitchFamily="34" charset="0"/>
              <a:buChar char="•"/>
            </a:pPr>
            <a:r>
              <a:rPr lang="en-US" sz="2400" dirty="0">
                <a:latin typeface="Arial"/>
                <a:ea typeface="Arial"/>
                <a:cs typeface="Arial"/>
                <a:sym typeface="Arial"/>
              </a:rPr>
              <a:t>Construction complexity.</a:t>
            </a:r>
          </a:p>
          <a:p>
            <a:pPr marL="457200" lvl="0" indent="-381000">
              <a:buClr>
                <a:schemeClr val="dk1"/>
              </a:buClr>
              <a:buSzPct val="100000"/>
              <a:buFont typeface="Arial" panose="020B0604020202020204" pitchFamily="34" charset="0"/>
              <a:buChar char="•"/>
            </a:pPr>
            <a:r>
              <a:rPr lang="en-US" sz="2400" dirty="0">
                <a:latin typeface="Arial"/>
                <a:ea typeface="Arial"/>
                <a:cs typeface="Arial"/>
                <a:sym typeface="Arial"/>
              </a:rPr>
              <a:t>Wheels that intrude into the fairing must be separated from the driver</a:t>
            </a:r>
          </a:p>
        </p:txBody>
      </p:sp>
      <p:sp>
        <p:nvSpPr>
          <p:cNvPr id="125" name="Shape 125"/>
          <p:cNvSpPr txBox="1">
            <a:spLocks noGrp="1"/>
          </p:cNvSpPr>
          <p:nvPr>
            <p:ph type="body" idx="2"/>
          </p:nvPr>
        </p:nvSpPr>
        <p:spPr>
          <a:xfrm>
            <a:off x="6172200" y="1825625"/>
            <a:ext cx="5181600" cy="4351199"/>
          </a:xfrm>
          <a:prstGeom prst="rect">
            <a:avLst/>
          </a:prstGeom>
        </p:spPr>
        <p:txBody>
          <a:bodyPr lIns="91425" tIns="91425" rIns="91425" bIns="91425" anchor="t" anchorCtr="0">
            <a:noAutofit/>
          </a:bodyPr>
          <a:lstStyle/>
          <a:p>
            <a:endParaRPr dirty="0"/>
          </a:p>
        </p:txBody>
      </p:sp>
      <p:sp>
        <p:nvSpPr>
          <p:cNvPr id="3" name="Slide Number Placeholder 2"/>
          <p:cNvSpPr>
            <a:spLocks noGrp="1"/>
          </p:cNvSpPr>
          <p:nvPr>
            <p:ph type="sldNum" idx="12"/>
          </p:nvPr>
        </p:nvSpPr>
        <p:spPr/>
        <p:txBody>
          <a:bodyPr/>
          <a:lstStyle/>
          <a:p>
            <a:r>
              <a:rPr lang="en-US" dirty="0" err="1" smtClean="0"/>
              <a:t>Alves</a:t>
            </a:r>
            <a:r>
              <a:rPr lang="en-US" dirty="0" smtClean="0"/>
              <a:t> 6</a:t>
            </a:r>
            <a:endParaRPr lang="en-US" dirty="0"/>
          </a:p>
        </p:txBody>
      </p:sp>
      <p:pic>
        <p:nvPicPr>
          <p:cNvPr id="1026" name="Picture 2" descr="C:\Users\Ben\Downloads\RoughShell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828800"/>
            <a:ext cx="5270386" cy="3352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b="1">
                <a:latin typeface="Arial Black"/>
                <a:ea typeface="Arial Black"/>
                <a:cs typeface="Arial Black"/>
                <a:sym typeface="Arial Black"/>
              </a:rPr>
              <a:t>3. Semi-Streamlined Fairing</a:t>
            </a:r>
          </a:p>
        </p:txBody>
      </p:sp>
      <p:sp>
        <p:nvSpPr>
          <p:cNvPr id="133" name="Shape 133"/>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marL="0" lvl="0" indent="0" rtl="0">
              <a:spcBef>
                <a:spcPts val="0"/>
              </a:spcBef>
              <a:buClr>
                <a:schemeClr val="dk1"/>
              </a:buClr>
              <a:buSzPct val="25000"/>
              <a:buFont typeface="Calibri"/>
              <a:buNone/>
            </a:pPr>
            <a:r>
              <a:rPr lang="en-US" b="1">
                <a:latin typeface="Arial"/>
                <a:ea typeface="Arial"/>
                <a:cs typeface="Arial"/>
                <a:sym typeface="Arial"/>
              </a:rPr>
              <a:t>Benefits</a:t>
            </a:r>
          </a:p>
          <a:p>
            <a:pPr marL="457200" lvl="0" indent="-381000" rtl="0">
              <a:buClr>
                <a:schemeClr val="dk1"/>
              </a:buClr>
              <a:buSzPct val="100000"/>
              <a:buFont typeface="Arial"/>
              <a:buChar char="•"/>
            </a:pPr>
            <a:r>
              <a:rPr lang="en-US" sz="2400">
                <a:latin typeface="Arial"/>
                <a:ea typeface="Arial"/>
                <a:cs typeface="Arial"/>
                <a:sym typeface="Arial"/>
              </a:rPr>
              <a:t>Single Layup Construction</a:t>
            </a:r>
          </a:p>
          <a:p>
            <a:pPr marL="457200" lvl="0" indent="-381000" rtl="0">
              <a:buClr>
                <a:schemeClr val="dk1"/>
              </a:buClr>
              <a:buSzPct val="100000"/>
              <a:buFont typeface="Arial"/>
              <a:buChar char="•"/>
            </a:pPr>
            <a:r>
              <a:rPr lang="en-US" sz="2400">
                <a:latin typeface="Arial"/>
                <a:ea typeface="Arial"/>
                <a:cs typeface="Arial"/>
                <a:sym typeface="Arial"/>
              </a:rPr>
              <a:t>Further upright driving position could allow for better driver visibility</a:t>
            </a:r>
          </a:p>
          <a:p>
            <a:pPr marL="0" lvl="0" indent="0" rtl="0">
              <a:buClr>
                <a:schemeClr val="dk1"/>
              </a:buClr>
              <a:buSzPct val="25000"/>
              <a:buFont typeface="Calibri"/>
              <a:buNone/>
            </a:pPr>
            <a:r>
              <a:rPr lang="en-US" b="1">
                <a:latin typeface="Arial"/>
                <a:ea typeface="Arial"/>
                <a:cs typeface="Arial"/>
                <a:sym typeface="Arial"/>
              </a:rPr>
              <a:t>Drawbacks</a:t>
            </a:r>
          </a:p>
          <a:p>
            <a:pPr marL="457200" lvl="0" indent="-381000" rtl="0">
              <a:buClr>
                <a:schemeClr val="dk1"/>
              </a:buClr>
              <a:buSzPct val="100000"/>
              <a:buFont typeface="Arial"/>
              <a:buChar char="•"/>
            </a:pPr>
            <a:r>
              <a:rPr lang="en-US" sz="2400">
                <a:latin typeface="Arial"/>
                <a:ea typeface="Arial"/>
                <a:cs typeface="Arial"/>
                <a:sym typeface="Arial"/>
              </a:rPr>
              <a:t>Drag effects caused by turbulent air  at the leading edge of the vehicle</a:t>
            </a:r>
          </a:p>
          <a:p>
            <a:pPr marL="457200" lvl="0" indent="-381000" rtl="0">
              <a:buClr>
                <a:schemeClr val="dk1"/>
              </a:buClr>
              <a:buSzPct val="100000"/>
              <a:buFont typeface="Arial"/>
              <a:buChar char="•"/>
            </a:pPr>
            <a:r>
              <a:rPr lang="en-US" sz="2400">
                <a:latin typeface="Arial"/>
                <a:ea typeface="Arial"/>
                <a:cs typeface="Arial"/>
                <a:sym typeface="Arial"/>
              </a:rPr>
              <a:t>Requires a full floor</a:t>
            </a:r>
          </a:p>
          <a:p>
            <a:pPr marL="457200" lvl="0" indent="-381000" rtl="0">
              <a:buClr>
                <a:schemeClr val="dk1"/>
              </a:buClr>
              <a:buSzPct val="100000"/>
              <a:buFont typeface="Arial"/>
              <a:buChar char="•"/>
            </a:pPr>
            <a:r>
              <a:rPr lang="en-US" sz="2400">
                <a:latin typeface="Arial"/>
                <a:ea typeface="Arial"/>
                <a:cs typeface="Arial"/>
                <a:sym typeface="Arial"/>
              </a:rPr>
              <a:t>More Materials used in overall construction</a:t>
            </a:r>
          </a:p>
          <a:p>
            <a:endParaRPr lang="en-US" sz="2400">
              <a:latin typeface="Arial"/>
              <a:ea typeface="Arial"/>
              <a:cs typeface="Arial"/>
              <a:sym typeface="Arial"/>
            </a:endParaRPr>
          </a:p>
        </p:txBody>
      </p:sp>
      <p:sp>
        <p:nvSpPr>
          <p:cNvPr id="3" name="Slide Number Placeholder 2"/>
          <p:cNvSpPr>
            <a:spLocks noGrp="1"/>
          </p:cNvSpPr>
          <p:nvPr>
            <p:ph type="sldNum" idx="12"/>
          </p:nvPr>
        </p:nvSpPr>
        <p:spPr/>
        <p:txBody>
          <a:bodyPr/>
          <a:lstStyle/>
          <a:p>
            <a:r>
              <a:rPr lang="en-US" dirty="0" err="1" smtClean="0"/>
              <a:t>Alves</a:t>
            </a:r>
            <a:r>
              <a:rPr lang="en-US" dirty="0" smtClean="0"/>
              <a:t> 7</a:t>
            </a:r>
            <a:endParaRPr lang="en-US" dirty="0"/>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838202" y="365125"/>
            <a:ext cx="10515599" cy="1325700"/>
          </a:xfrm>
          <a:prstGeom prst="rect">
            <a:avLst/>
          </a:prstGeom>
        </p:spPr>
        <p:txBody>
          <a:bodyPr lIns="91425" tIns="91425" rIns="91425" bIns="91425" anchor="ctr" anchorCtr="0">
            <a:noAutofit/>
          </a:bodyPr>
          <a:lstStyle/>
          <a:p>
            <a:pPr>
              <a:buNone/>
            </a:pPr>
            <a:r>
              <a:rPr lang="en-US" sz="3600" b="1">
                <a:latin typeface="Arial Black"/>
                <a:ea typeface="Arial Black"/>
                <a:cs typeface="Arial Black"/>
                <a:sym typeface="Arial Black"/>
              </a:rPr>
              <a:t>3. Semi-Streamlined Fairing</a:t>
            </a:r>
          </a:p>
        </p:txBody>
      </p:sp>
      <p:sp>
        <p:nvSpPr>
          <p:cNvPr id="139" name="Shape 139"/>
          <p:cNvSpPr txBox="1">
            <a:spLocks noGrp="1"/>
          </p:cNvSpPr>
          <p:nvPr>
            <p:ph type="body" idx="1"/>
          </p:nvPr>
        </p:nvSpPr>
        <p:spPr>
          <a:xfrm>
            <a:off x="838202" y="1825625"/>
            <a:ext cx="10515599" cy="4351199"/>
          </a:xfrm>
          <a:prstGeom prst="rect">
            <a:avLst/>
          </a:prstGeom>
        </p:spPr>
        <p:txBody>
          <a:bodyPr lIns="91425" tIns="91425" rIns="91425" bIns="91425" anchor="t" anchorCtr="0">
            <a:noAutofit/>
          </a:bodyPr>
          <a:lstStyle/>
          <a:p>
            <a:pPr>
              <a:buNone/>
            </a:pPr>
            <a:r>
              <a:rPr lang="en-US"/>
              <a:t> </a:t>
            </a:r>
          </a:p>
        </p:txBody>
      </p:sp>
      <p:sp>
        <p:nvSpPr>
          <p:cNvPr id="140" name="Shape 140"/>
          <p:cNvSpPr/>
          <p:nvPr/>
        </p:nvSpPr>
        <p:spPr>
          <a:xfrm>
            <a:off x="2019951" y="1825625"/>
            <a:ext cx="8152100" cy="2721150"/>
          </a:xfrm>
          <a:prstGeom prst="rect">
            <a:avLst/>
          </a:prstGeom>
          <a:blipFill>
            <a:blip r:embed="rId3"/>
            <a:stretch>
              <a:fillRect/>
            </a:stretch>
          </a:blipFill>
          <a:ln>
            <a:noFill/>
          </a:ln>
        </p:spPr>
      </p:sp>
      <p:sp>
        <p:nvSpPr>
          <p:cNvPr id="141" name="Shape 141"/>
          <p:cNvSpPr txBox="1"/>
          <p:nvPr/>
        </p:nvSpPr>
        <p:spPr>
          <a:xfrm>
            <a:off x="2019875" y="4546775"/>
            <a:ext cx="8152200" cy="468600"/>
          </a:xfrm>
          <a:prstGeom prst="rect">
            <a:avLst/>
          </a:prstGeom>
        </p:spPr>
        <p:txBody>
          <a:bodyPr lIns="91425" tIns="91425" rIns="91425" bIns="91425" anchor="ctr" anchorCtr="0">
            <a:noAutofit/>
          </a:bodyPr>
          <a:lstStyle/>
          <a:p>
            <a:pPr lvl="0" rtl="0">
              <a:buNone/>
            </a:pPr>
            <a:r>
              <a:rPr lang="en-US" sz="1100" u="sng">
                <a:solidFill>
                  <a:schemeClr val="hlink"/>
                </a:solidFill>
                <a:hlinkClick r:id="rId4"/>
              </a:rPr>
              <a:t>http://thinkorthwim.com/2007/09/06/the-worlds-most-fuel-efficient-car-12000-miles-per-gallon/</a:t>
            </a:r>
          </a:p>
        </p:txBody>
      </p:sp>
      <p:sp>
        <p:nvSpPr>
          <p:cNvPr id="3" name="Slide Number Placeholder 2"/>
          <p:cNvSpPr>
            <a:spLocks noGrp="1"/>
          </p:cNvSpPr>
          <p:nvPr>
            <p:ph type="sldNum" idx="12"/>
          </p:nvPr>
        </p:nvSpPr>
        <p:spPr/>
        <p:txBody>
          <a:bodyPr/>
          <a:lstStyle/>
          <a:p>
            <a:r>
              <a:rPr lang="en-US" dirty="0" err="1" smtClean="0"/>
              <a:t>Alves</a:t>
            </a:r>
            <a:r>
              <a:rPr lang="en-US" dirty="0" smtClean="0"/>
              <a:t> 8</a:t>
            </a:r>
            <a:endParaRPr lang="en-US" dirty="0"/>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773</Words>
  <Application>Microsoft Office PowerPoint</Application>
  <PresentationFormat>Custom</PresentationFormat>
  <Paragraphs>229</Paragraphs>
  <Slides>24</Slides>
  <Notes>23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Concept Generation and Selection</vt:lpstr>
      <vt:lpstr>Overview</vt:lpstr>
      <vt:lpstr>Project Description</vt:lpstr>
      <vt:lpstr>Fairing Concept Generation</vt:lpstr>
      <vt:lpstr>1. Streamlined Open Wheel Fairing</vt:lpstr>
      <vt:lpstr>1. Streamlined Open Wheel Fairing</vt:lpstr>
      <vt:lpstr>2. Streamlined Closed Wheel Fairing</vt:lpstr>
      <vt:lpstr>3. Semi-Streamlined Fairing</vt:lpstr>
      <vt:lpstr>3. Semi-Streamlined Fairing</vt:lpstr>
      <vt:lpstr>Decision Considerations</vt:lpstr>
      <vt:lpstr>Safety Fire Systems</vt:lpstr>
      <vt:lpstr>1. Side Sprinkler System</vt:lpstr>
      <vt:lpstr>2. Overhead Sprinkler System</vt:lpstr>
      <vt:lpstr>3. Long Hose Fire Extinguisher</vt:lpstr>
      <vt:lpstr>Safety System Design Matrix</vt:lpstr>
      <vt:lpstr>Classifications of Steering</vt:lpstr>
      <vt:lpstr>1. Pitman Arm - Worm and Roller</vt:lpstr>
      <vt:lpstr>2. Pitman Arm - Worm and Nut</vt:lpstr>
      <vt:lpstr>3. Without Pitman Arm -Rack and Pinion</vt:lpstr>
      <vt:lpstr>Decision Considerations</vt:lpstr>
      <vt:lpstr>Project Plan</vt:lpstr>
      <vt:lpstr>Conclusions</vt:lpstr>
      <vt:lpstr>References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Generation and Selection</dc:title>
  <dc:creator>Ben</dc:creator>
  <cp:lastModifiedBy>Ben</cp:lastModifiedBy>
  <cp:revision>7</cp:revision>
  <dcterms:modified xsi:type="dcterms:W3CDTF">2013-10-31T23:55:10Z</dcterms:modified>
</cp:coreProperties>
</file>