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21c84a38f3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21c84a38f3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21c84a38f3_1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21c84a38f3_1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21c84a38f3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21c84a38f3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f8f435f0d6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f8f435f0d6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1c84a38f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1c84a38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21c84a38f3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21c84a38f3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21c84a38f3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21c84a38f3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f8f435f0d6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f8f435f0d6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4b29f26a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04b29f26a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f8f435f0d6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f8f435f0d6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 showMasterSp="0">
  <p:cSld name="7_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 rot="5400000">
            <a:off x="2693401" y="-1307174"/>
            <a:ext cx="3760200" cy="9141000"/>
          </a:xfrm>
          <a:prstGeom prst="rect">
            <a:avLst/>
          </a:prstGeom>
          <a:solidFill>
            <a:srgbClr val="0032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3768061" y="4563988"/>
            <a:ext cx="16107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" type="subTitle"/>
          </p:nvPr>
        </p:nvSpPr>
        <p:spPr>
          <a:xfrm>
            <a:off x="946688" y="3382486"/>
            <a:ext cx="7239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270"/>
              </a:spcBef>
              <a:spcAft>
                <a:spcPts val="0"/>
              </a:spcAft>
              <a:buSzPts val="1350"/>
              <a:buFont typeface="Arial"/>
              <a:buNone/>
              <a:defRPr b="0" i="0" sz="1350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rgbClr val="003264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rgbClr val="003264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rgbClr val="003264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rgbClr val="003264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type="ctrTitle"/>
          </p:nvPr>
        </p:nvSpPr>
        <p:spPr>
          <a:xfrm>
            <a:off x="946688" y="1768255"/>
            <a:ext cx="7239000" cy="15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/>
          <p:nvPr/>
        </p:nvSpPr>
        <p:spPr>
          <a:xfrm rot="5400000">
            <a:off x="4459202" y="458700"/>
            <a:ext cx="228600" cy="9141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 rot="5400000">
            <a:off x="3874862" y="-3878764"/>
            <a:ext cx="1382700" cy="9141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22" name="Google Shape;2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56367" y="383209"/>
            <a:ext cx="2034222" cy="748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/>
          <p:nvPr/>
        </p:nvSpPr>
        <p:spPr>
          <a:xfrm>
            <a:off x="0" y="863864"/>
            <a:ext cx="9144000" cy="3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110463"/>
            <a:ext cx="83058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>
            <a:off x="457200" y="1018917"/>
            <a:ext cx="4081500" cy="3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8612" lvl="0" marL="457200" algn="l">
              <a:spcBef>
                <a:spcPts val="315"/>
              </a:spcBef>
              <a:spcAft>
                <a:spcPts val="0"/>
              </a:spcAft>
              <a:buClr>
                <a:srgbClr val="003264"/>
              </a:buClr>
              <a:buSzPts val="1575"/>
              <a:buFont typeface="Arial"/>
              <a:buChar char="•"/>
              <a:defRPr sz="1575"/>
            </a:lvl1pPr>
            <a:lvl2pPr indent="-314325" lvl="1" marL="914400" algn="l">
              <a:spcBef>
                <a:spcPts val="270"/>
              </a:spcBef>
              <a:spcAft>
                <a:spcPts val="0"/>
              </a:spcAft>
              <a:buClr>
                <a:srgbClr val="0070C0"/>
              </a:buClr>
              <a:buSzPts val="1350"/>
              <a:buFont typeface="Arial"/>
              <a:buChar char="–"/>
              <a:defRPr sz="1350">
                <a:solidFill>
                  <a:srgbClr val="0070C0"/>
                </a:solidFill>
              </a:defRPr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rgbClr val="0070C0"/>
              </a:buClr>
              <a:buSzPts val="1350"/>
              <a:buFont typeface="Arial"/>
              <a:buChar char="•"/>
              <a:defRPr sz="1350">
                <a:solidFill>
                  <a:srgbClr val="0070C0"/>
                </a:solidFill>
              </a:defRPr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Char char="–"/>
              <a:defRPr sz="1200">
                <a:solidFill>
                  <a:srgbClr val="0070C0"/>
                </a:solidFill>
              </a:defRPr>
            </a:lvl4pPr>
            <a:lvl5pPr indent="-295275" lvl="4" marL="2286000" algn="l">
              <a:spcBef>
                <a:spcPts val="210"/>
              </a:spcBef>
              <a:spcAft>
                <a:spcPts val="0"/>
              </a:spcAft>
              <a:buClr>
                <a:srgbClr val="0070C0"/>
              </a:buClr>
              <a:buSzPts val="1050"/>
              <a:buFont typeface="Arial"/>
              <a:buChar char="»"/>
              <a:defRPr sz="1050">
                <a:solidFill>
                  <a:srgbClr val="0070C0"/>
                </a:solidFill>
              </a:defRPr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rgbClr val="003D7C"/>
              </a:buClr>
              <a:buSzPts val="1350"/>
              <a:buFont typeface="Calibri"/>
              <a:buChar char="»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rgbClr val="003D7C"/>
              </a:buClr>
              <a:buSzPts val="1350"/>
              <a:buFont typeface="Calibri"/>
              <a:buChar char="»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rgbClr val="003D7C"/>
              </a:buClr>
              <a:buSzPts val="1350"/>
              <a:buFont typeface="Calibri"/>
              <a:buChar char="»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rgbClr val="003D7C"/>
              </a:buClr>
              <a:buSzPts val="1350"/>
              <a:buFont typeface="Calibri"/>
              <a:buChar char="»"/>
              <a:defRPr sz="1350"/>
            </a:lvl9pPr>
          </a:lstStyle>
          <a:p/>
        </p:txBody>
      </p:sp>
      <p:sp>
        <p:nvSpPr>
          <p:cNvPr id="75" name="Google Shape;75;p11"/>
          <p:cNvSpPr txBox="1"/>
          <p:nvPr>
            <p:ph idx="2" type="body"/>
          </p:nvPr>
        </p:nvSpPr>
        <p:spPr>
          <a:xfrm>
            <a:off x="4648200" y="1018917"/>
            <a:ext cx="4114800" cy="3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8612" lvl="0" marL="457200" algn="l">
              <a:spcBef>
                <a:spcPts val="315"/>
              </a:spcBef>
              <a:spcAft>
                <a:spcPts val="0"/>
              </a:spcAft>
              <a:buClr>
                <a:srgbClr val="003264"/>
              </a:buClr>
              <a:buSzPts val="1575"/>
              <a:buFont typeface="Arial"/>
              <a:buChar char="•"/>
              <a:defRPr sz="1575"/>
            </a:lvl1pPr>
            <a:lvl2pPr indent="-314325" lvl="1" marL="914400" algn="l">
              <a:spcBef>
                <a:spcPts val="270"/>
              </a:spcBef>
              <a:spcAft>
                <a:spcPts val="0"/>
              </a:spcAft>
              <a:buClr>
                <a:srgbClr val="0070C0"/>
              </a:buClr>
              <a:buSzPts val="1350"/>
              <a:buFont typeface="Arial"/>
              <a:buChar char="–"/>
              <a:defRPr sz="1350">
                <a:solidFill>
                  <a:srgbClr val="0070C0"/>
                </a:solidFill>
              </a:defRPr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rgbClr val="0070C0"/>
              </a:buClr>
              <a:buSzPts val="1350"/>
              <a:buFont typeface="Arial"/>
              <a:buChar char="•"/>
              <a:defRPr sz="1350">
                <a:solidFill>
                  <a:srgbClr val="0070C0"/>
                </a:solidFill>
              </a:defRPr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Char char="–"/>
              <a:defRPr sz="1200">
                <a:solidFill>
                  <a:srgbClr val="0070C0"/>
                </a:solidFill>
              </a:defRPr>
            </a:lvl4pPr>
            <a:lvl5pPr indent="-295275" lvl="4" marL="2286000" algn="l">
              <a:spcBef>
                <a:spcPts val="210"/>
              </a:spcBef>
              <a:spcAft>
                <a:spcPts val="0"/>
              </a:spcAft>
              <a:buClr>
                <a:srgbClr val="0070C0"/>
              </a:buClr>
              <a:buSzPts val="1050"/>
              <a:buFont typeface="Arial"/>
              <a:buChar char="»"/>
              <a:defRPr sz="1050">
                <a:solidFill>
                  <a:srgbClr val="0070C0"/>
                </a:solidFill>
              </a:defRPr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rgbClr val="003D7C"/>
              </a:buClr>
              <a:buSzPts val="1350"/>
              <a:buFont typeface="Calibri"/>
              <a:buChar char="»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rgbClr val="003D7C"/>
              </a:buClr>
              <a:buSzPts val="1350"/>
              <a:buFont typeface="Calibri"/>
              <a:buChar char="»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rgbClr val="003D7C"/>
              </a:buClr>
              <a:buSzPts val="1350"/>
              <a:buFont typeface="Calibri"/>
              <a:buChar char="»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rgbClr val="003D7C"/>
              </a:buClr>
              <a:buSzPts val="1350"/>
              <a:buFont typeface="Calibri"/>
              <a:buChar char="»"/>
              <a:defRPr sz="1350"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52380" y="49149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3655447" y="49149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11"/>
          <p:cNvSpPr txBox="1"/>
          <p:nvPr>
            <p:ph idx="10" type="dt"/>
          </p:nvPr>
        </p:nvSpPr>
        <p:spPr>
          <a:xfrm>
            <a:off x="5867914" y="4914900"/>
            <a:ext cx="2893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, and 2 Content">
  <p:cSld name="Title, Content, and 2 Conte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type="title"/>
          </p:nvPr>
        </p:nvSpPr>
        <p:spPr>
          <a:xfrm>
            <a:off x="457200" y="117848"/>
            <a:ext cx="83058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/>
          <p:nvPr/>
        </p:nvSpPr>
        <p:spPr>
          <a:xfrm>
            <a:off x="0" y="863864"/>
            <a:ext cx="9144000" cy="3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2"/>
          <p:cNvSpPr txBox="1"/>
          <p:nvPr>
            <p:ph idx="1" type="body"/>
          </p:nvPr>
        </p:nvSpPr>
        <p:spPr>
          <a:xfrm>
            <a:off x="452893" y="1013359"/>
            <a:ext cx="4125300" cy="37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1pPr>
            <a:lvl2pPr indent="-314325" lvl="1" marL="914400" algn="l">
              <a:spcBef>
                <a:spcPts val="270"/>
              </a:spcBef>
              <a:spcAft>
                <a:spcPts val="0"/>
              </a:spcAft>
              <a:buClr>
                <a:srgbClr val="0070C0"/>
              </a:buClr>
              <a:buSzPts val="1350"/>
              <a:buFont typeface="Arial"/>
              <a:buChar char="–"/>
              <a:defRPr sz="1350">
                <a:solidFill>
                  <a:srgbClr val="0070C0"/>
                </a:solidFill>
              </a:defRPr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rgbClr val="0070C0"/>
              </a:buClr>
              <a:buSzPts val="1350"/>
              <a:buFont typeface="Arial"/>
              <a:buChar char="•"/>
              <a:defRPr sz="1350">
                <a:solidFill>
                  <a:srgbClr val="0070C0"/>
                </a:solidFill>
              </a:defRPr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Char char="–"/>
              <a:defRPr sz="1200">
                <a:solidFill>
                  <a:srgbClr val="0070C0"/>
                </a:solidFill>
              </a:defRPr>
            </a:lvl4pPr>
            <a:lvl5pPr indent="-295275" lvl="4" marL="2286000" algn="l">
              <a:spcBef>
                <a:spcPts val="210"/>
              </a:spcBef>
              <a:spcAft>
                <a:spcPts val="0"/>
              </a:spcAft>
              <a:buClr>
                <a:srgbClr val="0070C0"/>
              </a:buClr>
              <a:buSzPts val="1050"/>
              <a:buFont typeface="Arial"/>
              <a:buChar char="»"/>
              <a:defRPr sz="1050">
                <a:solidFill>
                  <a:srgbClr val="0070C0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2" type="body"/>
          </p:nvPr>
        </p:nvSpPr>
        <p:spPr>
          <a:xfrm>
            <a:off x="4648200" y="1013358"/>
            <a:ext cx="4114200" cy="18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1pPr>
            <a:lvl2pPr indent="-314325" lvl="1" marL="914400" algn="l">
              <a:spcBef>
                <a:spcPts val="270"/>
              </a:spcBef>
              <a:spcAft>
                <a:spcPts val="0"/>
              </a:spcAft>
              <a:buClr>
                <a:srgbClr val="0070C0"/>
              </a:buClr>
              <a:buSzPts val="1350"/>
              <a:buFont typeface="Arial"/>
              <a:buChar char="–"/>
              <a:defRPr sz="1350">
                <a:solidFill>
                  <a:srgbClr val="0070C0"/>
                </a:solidFill>
              </a:defRPr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rgbClr val="0070C0"/>
              </a:buClr>
              <a:buSzPts val="1350"/>
              <a:buFont typeface="Arial"/>
              <a:buChar char="•"/>
              <a:defRPr sz="1350">
                <a:solidFill>
                  <a:srgbClr val="0070C0"/>
                </a:solidFill>
              </a:defRPr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Char char="–"/>
              <a:defRPr sz="1200">
                <a:solidFill>
                  <a:srgbClr val="0070C0"/>
                </a:solidFill>
              </a:defRPr>
            </a:lvl4pPr>
            <a:lvl5pPr indent="-295275" lvl="4" marL="2286000" algn="l">
              <a:spcBef>
                <a:spcPts val="210"/>
              </a:spcBef>
              <a:spcAft>
                <a:spcPts val="0"/>
              </a:spcAft>
              <a:buClr>
                <a:srgbClr val="0070C0"/>
              </a:buClr>
              <a:buSzPts val="1050"/>
              <a:buFont typeface="Arial"/>
              <a:buChar char="»"/>
              <a:defRPr sz="1050">
                <a:solidFill>
                  <a:srgbClr val="0070C0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4" name="Google Shape;84;p12"/>
          <p:cNvSpPr txBox="1"/>
          <p:nvPr>
            <p:ph idx="3" type="body"/>
          </p:nvPr>
        </p:nvSpPr>
        <p:spPr>
          <a:xfrm>
            <a:off x="4648200" y="2901699"/>
            <a:ext cx="4114200" cy="186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1pPr>
            <a:lvl2pPr indent="-319087" lvl="1" marL="914400" algn="l">
              <a:spcBef>
                <a:spcPts val="285"/>
              </a:spcBef>
              <a:spcAft>
                <a:spcPts val="0"/>
              </a:spcAft>
              <a:buClr>
                <a:srgbClr val="0070C0"/>
              </a:buClr>
              <a:buSzPts val="1425"/>
              <a:buFont typeface="Arial"/>
              <a:buChar char="–"/>
              <a:defRPr sz="1425">
                <a:solidFill>
                  <a:srgbClr val="0070C0"/>
                </a:solidFill>
              </a:defRPr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rgbClr val="0070C0"/>
              </a:buClr>
              <a:buSzPts val="1350"/>
              <a:buFont typeface="Arial"/>
              <a:buChar char="•"/>
              <a:defRPr sz="1350">
                <a:solidFill>
                  <a:srgbClr val="0070C0"/>
                </a:solidFill>
              </a:defRPr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Char char="–"/>
              <a:defRPr sz="1200">
                <a:solidFill>
                  <a:srgbClr val="0070C0"/>
                </a:solidFill>
              </a:defRPr>
            </a:lvl4pPr>
            <a:lvl5pPr indent="-295275" lvl="4" marL="2286000" algn="l">
              <a:spcBef>
                <a:spcPts val="210"/>
              </a:spcBef>
              <a:spcAft>
                <a:spcPts val="0"/>
              </a:spcAft>
              <a:buClr>
                <a:srgbClr val="0070C0"/>
              </a:buClr>
              <a:buSzPts val="1050"/>
              <a:buFont typeface="Arial"/>
              <a:buChar char="»"/>
              <a:defRPr sz="1050">
                <a:solidFill>
                  <a:srgbClr val="0070C0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85" name="Google Shape;85;p12"/>
          <p:cNvSpPr txBox="1"/>
          <p:nvPr>
            <p:ph idx="11" type="ftr"/>
          </p:nvPr>
        </p:nvSpPr>
        <p:spPr>
          <a:xfrm>
            <a:off x="452380" y="49149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2"/>
          <p:cNvSpPr txBox="1"/>
          <p:nvPr>
            <p:ph idx="12" type="sldNum"/>
          </p:nvPr>
        </p:nvSpPr>
        <p:spPr>
          <a:xfrm>
            <a:off x="3655447" y="49149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12"/>
          <p:cNvSpPr txBox="1"/>
          <p:nvPr>
            <p:ph idx="10" type="dt"/>
          </p:nvPr>
        </p:nvSpPr>
        <p:spPr>
          <a:xfrm>
            <a:off x="5867914" y="4914900"/>
            <a:ext cx="2893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4 Content">
  <p:cSld name="Title and 4 Conte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/>
          <p:nvPr/>
        </p:nvSpPr>
        <p:spPr>
          <a:xfrm>
            <a:off x="0" y="863864"/>
            <a:ext cx="9144000" cy="3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 txBox="1"/>
          <p:nvPr>
            <p:ph idx="1" type="body"/>
          </p:nvPr>
        </p:nvSpPr>
        <p:spPr>
          <a:xfrm>
            <a:off x="452894" y="976441"/>
            <a:ext cx="4076100" cy="18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8612" lvl="0" marL="457200" algn="l">
              <a:spcBef>
                <a:spcPts val="315"/>
              </a:spcBef>
              <a:spcAft>
                <a:spcPts val="0"/>
              </a:spcAft>
              <a:buSzPts val="1575"/>
              <a:buFont typeface="Arial"/>
              <a:buChar char="•"/>
              <a:defRPr sz="1575"/>
            </a:lvl1pPr>
            <a:lvl2pPr indent="-314325" lvl="1" marL="914400" algn="l">
              <a:spcBef>
                <a:spcPts val="270"/>
              </a:spcBef>
              <a:spcAft>
                <a:spcPts val="0"/>
              </a:spcAft>
              <a:buClr>
                <a:srgbClr val="0070C0"/>
              </a:buClr>
              <a:buSzPts val="1350"/>
              <a:buFont typeface="Arial"/>
              <a:buChar char="–"/>
              <a:defRPr sz="1350">
                <a:solidFill>
                  <a:srgbClr val="0070C0"/>
                </a:solidFill>
              </a:defRPr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rgbClr val="0070C0"/>
              </a:buClr>
              <a:buSzPts val="1350"/>
              <a:buFont typeface="Arial"/>
              <a:buChar char="•"/>
              <a:defRPr sz="1350">
                <a:solidFill>
                  <a:srgbClr val="0070C0"/>
                </a:solidFill>
              </a:defRPr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Char char="–"/>
              <a:defRPr sz="1200">
                <a:solidFill>
                  <a:srgbClr val="0070C0"/>
                </a:solidFill>
              </a:defRPr>
            </a:lvl4pPr>
            <a:lvl5pPr indent="-295275" lvl="4" marL="2286000" algn="l">
              <a:spcBef>
                <a:spcPts val="210"/>
              </a:spcBef>
              <a:spcAft>
                <a:spcPts val="0"/>
              </a:spcAft>
              <a:buClr>
                <a:srgbClr val="0070C0"/>
              </a:buClr>
              <a:buSzPts val="1050"/>
              <a:buFont typeface="Arial"/>
              <a:buChar char="»"/>
              <a:defRPr sz="1050">
                <a:solidFill>
                  <a:srgbClr val="0070C0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1" name="Google Shape;91;p13"/>
          <p:cNvSpPr txBox="1"/>
          <p:nvPr>
            <p:ph idx="2" type="body"/>
          </p:nvPr>
        </p:nvSpPr>
        <p:spPr>
          <a:xfrm>
            <a:off x="4648200" y="976441"/>
            <a:ext cx="4114200" cy="18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8612" lvl="0" marL="457200" algn="l">
              <a:spcBef>
                <a:spcPts val="315"/>
              </a:spcBef>
              <a:spcAft>
                <a:spcPts val="0"/>
              </a:spcAft>
              <a:buSzPts val="1575"/>
              <a:buFont typeface="Arial"/>
              <a:buChar char="•"/>
              <a:defRPr sz="1575"/>
            </a:lvl1pPr>
            <a:lvl2pPr indent="-314325" lvl="1" marL="914400" algn="l">
              <a:spcBef>
                <a:spcPts val="270"/>
              </a:spcBef>
              <a:spcAft>
                <a:spcPts val="0"/>
              </a:spcAft>
              <a:buClr>
                <a:srgbClr val="0070C0"/>
              </a:buClr>
              <a:buSzPts val="1350"/>
              <a:buFont typeface="Arial"/>
              <a:buChar char="–"/>
              <a:defRPr sz="1350">
                <a:solidFill>
                  <a:srgbClr val="0070C0"/>
                </a:solidFill>
              </a:defRPr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rgbClr val="0070C0"/>
              </a:buClr>
              <a:buSzPts val="1350"/>
              <a:buFont typeface="Arial"/>
              <a:buChar char="•"/>
              <a:defRPr sz="1350">
                <a:solidFill>
                  <a:srgbClr val="0070C0"/>
                </a:solidFill>
              </a:defRPr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Char char="–"/>
              <a:defRPr sz="1200">
                <a:solidFill>
                  <a:srgbClr val="0070C0"/>
                </a:solidFill>
              </a:defRPr>
            </a:lvl4pPr>
            <a:lvl5pPr indent="-295275" lvl="4" marL="2286000" algn="l">
              <a:spcBef>
                <a:spcPts val="210"/>
              </a:spcBef>
              <a:spcAft>
                <a:spcPts val="0"/>
              </a:spcAft>
              <a:buClr>
                <a:srgbClr val="0070C0"/>
              </a:buClr>
              <a:buSzPts val="1050"/>
              <a:buFont typeface="Arial"/>
              <a:buChar char="»"/>
              <a:defRPr sz="1050">
                <a:solidFill>
                  <a:srgbClr val="0070C0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2" name="Google Shape;92;p13"/>
          <p:cNvSpPr txBox="1"/>
          <p:nvPr>
            <p:ph idx="3" type="body"/>
          </p:nvPr>
        </p:nvSpPr>
        <p:spPr>
          <a:xfrm>
            <a:off x="452894" y="2953383"/>
            <a:ext cx="4076100" cy="18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8612" lvl="0" marL="457200" algn="l">
              <a:spcBef>
                <a:spcPts val="315"/>
              </a:spcBef>
              <a:spcAft>
                <a:spcPts val="0"/>
              </a:spcAft>
              <a:buSzPts val="1575"/>
              <a:buFont typeface="Arial"/>
              <a:buChar char="•"/>
              <a:defRPr sz="1575"/>
            </a:lvl1pPr>
            <a:lvl2pPr indent="-314325" lvl="1" marL="914400" algn="l">
              <a:spcBef>
                <a:spcPts val="270"/>
              </a:spcBef>
              <a:spcAft>
                <a:spcPts val="0"/>
              </a:spcAft>
              <a:buClr>
                <a:srgbClr val="0070C0"/>
              </a:buClr>
              <a:buSzPts val="1350"/>
              <a:buFont typeface="Arial"/>
              <a:buChar char="–"/>
              <a:defRPr sz="1350">
                <a:solidFill>
                  <a:srgbClr val="0070C0"/>
                </a:solidFill>
              </a:defRPr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rgbClr val="0070C0"/>
              </a:buClr>
              <a:buSzPts val="1350"/>
              <a:buFont typeface="Arial"/>
              <a:buChar char="•"/>
              <a:defRPr sz="1350">
                <a:solidFill>
                  <a:srgbClr val="0070C0"/>
                </a:solidFill>
              </a:defRPr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Char char="–"/>
              <a:defRPr sz="1200">
                <a:solidFill>
                  <a:srgbClr val="0070C0"/>
                </a:solidFill>
              </a:defRPr>
            </a:lvl4pPr>
            <a:lvl5pPr indent="-295275" lvl="4" marL="2286000" algn="l">
              <a:spcBef>
                <a:spcPts val="210"/>
              </a:spcBef>
              <a:spcAft>
                <a:spcPts val="0"/>
              </a:spcAft>
              <a:buClr>
                <a:srgbClr val="0070C0"/>
              </a:buClr>
              <a:buSzPts val="1050"/>
              <a:buFont typeface="Arial"/>
              <a:buChar char="»"/>
              <a:defRPr sz="1050">
                <a:solidFill>
                  <a:srgbClr val="0070C0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3" name="Google Shape;93;p13"/>
          <p:cNvSpPr txBox="1"/>
          <p:nvPr>
            <p:ph idx="4" type="body"/>
          </p:nvPr>
        </p:nvSpPr>
        <p:spPr>
          <a:xfrm>
            <a:off x="4648200" y="2953383"/>
            <a:ext cx="4114200" cy="18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8612" lvl="0" marL="457200" algn="l">
              <a:spcBef>
                <a:spcPts val="315"/>
              </a:spcBef>
              <a:spcAft>
                <a:spcPts val="0"/>
              </a:spcAft>
              <a:buSzPts val="1575"/>
              <a:buFont typeface="Arial"/>
              <a:buChar char="•"/>
              <a:defRPr sz="1575"/>
            </a:lvl1pPr>
            <a:lvl2pPr indent="-314325" lvl="1" marL="914400" algn="l">
              <a:spcBef>
                <a:spcPts val="270"/>
              </a:spcBef>
              <a:spcAft>
                <a:spcPts val="0"/>
              </a:spcAft>
              <a:buClr>
                <a:srgbClr val="0070C0"/>
              </a:buClr>
              <a:buSzPts val="1350"/>
              <a:buFont typeface="Arial"/>
              <a:buChar char="–"/>
              <a:defRPr sz="1350">
                <a:solidFill>
                  <a:srgbClr val="0070C0"/>
                </a:solidFill>
              </a:defRPr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rgbClr val="0070C0"/>
              </a:buClr>
              <a:buSzPts val="1350"/>
              <a:buFont typeface="Arial"/>
              <a:buChar char="•"/>
              <a:defRPr sz="1350">
                <a:solidFill>
                  <a:srgbClr val="0070C0"/>
                </a:solidFill>
              </a:defRPr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Char char="–"/>
              <a:defRPr sz="1200">
                <a:solidFill>
                  <a:srgbClr val="0070C0"/>
                </a:solidFill>
              </a:defRPr>
            </a:lvl4pPr>
            <a:lvl5pPr indent="-295275" lvl="4" marL="2286000" algn="l">
              <a:spcBef>
                <a:spcPts val="210"/>
              </a:spcBef>
              <a:spcAft>
                <a:spcPts val="0"/>
              </a:spcAft>
              <a:buClr>
                <a:srgbClr val="0070C0"/>
              </a:buClr>
              <a:buSzPts val="1050"/>
              <a:buFont typeface="Arial"/>
              <a:buChar char="»"/>
              <a:defRPr sz="1050">
                <a:solidFill>
                  <a:srgbClr val="0070C0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94" name="Google Shape;94;p13"/>
          <p:cNvSpPr txBox="1"/>
          <p:nvPr>
            <p:ph idx="10" type="dt"/>
          </p:nvPr>
        </p:nvSpPr>
        <p:spPr>
          <a:xfrm>
            <a:off x="5848222" y="4914900"/>
            <a:ext cx="291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3"/>
          <p:cNvSpPr txBox="1"/>
          <p:nvPr>
            <p:ph idx="11" type="ftr"/>
          </p:nvPr>
        </p:nvSpPr>
        <p:spPr>
          <a:xfrm>
            <a:off x="452380" y="49149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13"/>
          <p:cNvSpPr txBox="1"/>
          <p:nvPr>
            <p:ph idx="12" type="sldNum"/>
          </p:nvPr>
        </p:nvSpPr>
        <p:spPr>
          <a:xfrm>
            <a:off x="3655447" y="49149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" name="Google Shape;97;p13"/>
          <p:cNvSpPr txBox="1"/>
          <p:nvPr>
            <p:ph type="title"/>
          </p:nvPr>
        </p:nvSpPr>
        <p:spPr>
          <a:xfrm>
            <a:off x="457200" y="117848"/>
            <a:ext cx="83058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able">
  <p:cSld name="Title and Table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4"/>
          <p:cNvSpPr/>
          <p:nvPr/>
        </p:nvSpPr>
        <p:spPr>
          <a:xfrm>
            <a:off x="0" y="863864"/>
            <a:ext cx="9144000" cy="3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4"/>
          <p:cNvSpPr txBox="1"/>
          <p:nvPr>
            <p:ph idx="11" type="ftr"/>
          </p:nvPr>
        </p:nvSpPr>
        <p:spPr>
          <a:xfrm>
            <a:off x="452380" y="49149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4"/>
          <p:cNvSpPr txBox="1"/>
          <p:nvPr>
            <p:ph idx="12" type="sldNum"/>
          </p:nvPr>
        </p:nvSpPr>
        <p:spPr>
          <a:xfrm>
            <a:off x="3655447" y="49149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2" name="Google Shape;102;p14"/>
          <p:cNvSpPr txBox="1"/>
          <p:nvPr>
            <p:ph type="title"/>
          </p:nvPr>
        </p:nvSpPr>
        <p:spPr>
          <a:xfrm>
            <a:off x="457200" y="117848"/>
            <a:ext cx="83058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4"/>
          <p:cNvSpPr txBox="1"/>
          <p:nvPr>
            <p:ph idx="10" type="dt"/>
          </p:nvPr>
        </p:nvSpPr>
        <p:spPr>
          <a:xfrm>
            <a:off x="5867914" y="4914900"/>
            <a:ext cx="2893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>
            <p:ph type="title"/>
          </p:nvPr>
        </p:nvSpPr>
        <p:spPr>
          <a:xfrm>
            <a:off x="1210995" y="3600450"/>
            <a:ext cx="66852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5"/>
          <p:cNvSpPr/>
          <p:nvPr>
            <p:ph idx="2" type="pic"/>
          </p:nvPr>
        </p:nvSpPr>
        <p:spPr>
          <a:xfrm>
            <a:off x="1210996" y="459581"/>
            <a:ext cx="66852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15"/>
          <p:cNvSpPr txBox="1"/>
          <p:nvPr>
            <p:ph idx="1" type="body"/>
          </p:nvPr>
        </p:nvSpPr>
        <p:spPr>
          <a:xfrm>
            <a:off x="1210995" y="4025503"/>
            <a:ext cx="66852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SzPts val="1050"/>
              <a:buFont typeface="Arial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rgbClr val="003264"/>
              </a:buClr>
              <a:buSzPts val="900"/>
              <a:buFont typeface="Arial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rgbClr val="003264"/>
              </a:buClr>
              <a:buSzPts val="750"/>
              <a:buFont typeface="Arial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rgbClr val="003264"/>
              </a:buClr>
              <a:buSzPts val="675"/>
              <a:buFont typeface="Arial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rgbClr val="003264"/>
              </a:buClr>
              <a:buSzPts val="675"/>
              <a:buFont typeface="Arial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rgbClr val="003D7C"/>
              </a:buClr>
              <a:buSzPts val="675"/>
              <a:buFont typeface="Calibri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rgbClr val="003D7C"/>
              </a:buClr>
              <a:buSzPts val="675"/>
              <a:buFont typeface="Calibri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rgbClr val="003D7C"/>
              </a:buClr>
              <a:buSzPts val="675"/>
              <a:buFont typeface="Calibri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rgbClr val="003D7C"/>
              </a:buClr>
              <a:buSzPts val="675"/>
              <a:buFont typeface="Calibri"/>
              <a:buNone/>
              <a:defRPr sz="675"/>
            </a:lvl9pPr>
          </a:lstStyle>
          <a:p/>
        </p:txBody>
      </p:sp>
      <p:sp>
        <p:nvSpPr>
          <p:cNvPr id="108" name="Google Shape;108;p15"/>
          <p:cNvSpPr txBox="1"/>
          <p:nvPr>
            <p:ph idx="11" type="ftr"/>
          </p:nvPr>
        </p:nvSpPr>
        <p:spPr>
          <a:xfrm>
            <a:off x="452380" y="49149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5"/>
          <p:cNvSpPr txBox="1"/>
          <p:nvPr>
            <p:ph idx="12" type="sldNum"/>
          </p:nvPr>
        </p:nvSpPr>
        <p:spPr>
          <a:xfrm>
            <a:off x="3655447" y="49149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" name="Google Shape;110;p15"/>
          <p:cNvSpPr txBox="1"/>
          <p:nvPr>
            <p:ph idx="10" type="dt"/>
          </p:nvPr>
        </p:nvSpPr>
        <p:spPr>
          <a:xfrm>
            <a:off x="5867914" y="4914900"/>
            <a:ext cx="2893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3" name="Google Shape;113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4" name="Google Shape;11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328612" lvl="0" marL="457200" rtl="0">
              <a:spcBef>
                <a:spcPts val="315"/>
              </a:spcBef>
              <a:spcAft>
                <a:spcPts val="0"/>
              </a:spcAft>
              <a:buSzPts val="1575"/>
              <a:buChar char="•"/>
              <a:defRPr/>
            </a:lvl1pPr>
            <a:lvl2pPr indent="-314325" lvl="1" marL="914400" rtl="0">
              <a:spcBef>
                <a:spcPts val="270"/>
              </a:spcBef>
              <a:spcAft>
                <a:spcPts val="0"/>
              </a:spcAft>
              <a:buSzPts val="1350"/>
              <a:buChar char="–"/>
              <a:defRPr/>
            </a:lvl2pPr>
            <a:lvl3pPr indent="-314325" lvl="2" marL="1371600" rtl="0">
              <a:spcBef>
                <a:spcPts val="270"/>
              </a:spcBef>
              <a:spcAft>
                <a:spcPts val="0"/>
              </a:spcAft>
              <a:buSzPts val="1350"/>
              <a:buChar char="•"/>
              <a:defRPr/>
            </a:lvl3pPr>
            <a:lvl4pPr indent="-304800" lvl="3" marL="1828800" rtl="0">
              <a:spcBef>
                <a:spcPts val="240"/>
              </a:spcBef>
              <a:spcAft>
                <a:spcPts val="0"/>
              </a:spcAft>
              <a:buSzPts val="1200"/>
              <a:buChar char="–"/>
              <a:defRPr/>
            </a:lvl4pPr>
            <a:lvl5pPr indent="-295275" lvl="4" marL="2286000" rtl="0">
              <a:spcBef>
                <a:spcPts val="210"/>
              </a:spcBef>
              <a:spcAft>
                <a:spcPts val="0"/>
              </a:spcAft>
              <a:buSzPts val="1050"/>
              <a:buChar char="»"/>
              <a:defRPr/>
            </a:lvl5pPr>
            <a:lvl6pPr indent="-323850" lvl="5" marL="2743200" rtl="0">
              <a:spcBef>
                <a:spcPts val="300"/>
              </a:spcBef>
              <a:spcAft>
                <a:spcPts val="0"/>
              </a:spcAft>
              <a:buSzPts val="1500"/>
              <a:buChar char="»"/>
              <a:defRPr/>
            </a:lvl6pPr>
            <a:lvl7pPr indent="-323850" lvl="6" marL="3200400" rtl="0">
              <a:spcBef>
                <a:spcPts val="300"/>
              </a:spcBef>
              <a:spcAft>
                <a:spcPts val="0"/>
              </a:spcAft>
              <a:buSzPts val="1500"/>
              <a:buChar char="»"/>
              <a:defRPr/>
            </a:lvl7pPr>
            <a:lvl8pPr indent="-323850" lvl="7" marL="3657600" rtl="0">
              <a:spcBef>
                <a:spcPts val="300"/>
              </a:spcBef>
              <a:spcAft>
                <a:spcPts val="0"/>
              </a:spcAft>
              <a:buSzPts val="1500"/>
              <a:buChar char="»"/>
              <a:defRPr/>
            </a:lvl8pPr>
            <a:lvl9pPr indent="-323850" lvl="8" marL="4114800" rtl="0">
              <a:spcBef>
                <a:spcPts val="300"/>
              </a:spcBef>
              <a:spcAft>
                <a:spcPts val="0"/>
              </a:spcAft>
              <a:buSzPts val="1500"/>
              <a:buChar char="»"/>
              <a:defRPr/>
            </a:lvl9pPr>
          </a:lstStyle>
          <a:p/>
        </p:txBody>
      </p:sp>
      <p:sp>
        <p:nvSpPr>
          <p:cNvPr id="118" name="Google Shape;11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Slide" showMasterSp="0">
  <p:cSld name="10_Title Slid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5400000">
            <a:off x="4459202" y="458700"/>
            <a:ext cx="228600" cy="9141000"/>
          </a:xfrm>
          <a:prstGeom prst="rect">
            <a:avLst/>
          </a:prstGeom>
          <a:solidFill>
            <a:srgbClr val="0032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5" name="Google Shape;25;p3"/>
          <p:cNvSpPr/>
          <p:nvPr/>
        </p:nvSpPr>
        <p:spPr>
          <a:xfrm rot="5400000">
            <a:off x="3874862" y="-3878764"/>
            <a:ext cx="1382700" cy="9141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3768061" y="4563988"/>
            <a:ext cx="16107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397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" type="subTitle"/>
          </p:nvPr>
        </p:nvSpPr>
        <p:spPr>
          <a:xfrm>
            <a:off x="946688" y="3496194"/>
            <a:ext cx="7239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270"/>
              </a:spcBef>
              <a:spcAft>
                <a:spcPts val="0"/>
              </a:spcAft>
              <a:buSzPts val="1350"/>
              <a:buFont typeface="Arial"/>
              <a:buNone/>
              <a:defRPr b="0" i="0" sz="1350">
                <a:solidFill>
                  <a:srgbClr val="00326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rgbClr val="003264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rgbClr val="003264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rgbClr val="003264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rgbClr val="003264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type="ctrTitle"/>
          </p:nvPr>
        </p:nvSpPr>
        <p:spPr>
          <a:xfrm>
            <a:off x="946688" y="1881963"/>
            <a:ext cx="7239000" cy="15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00326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56367" y="383209"/>
            <a:ext cx="2034222" cy="748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 showMasterSp="0">
  <p:cSld name="3_Title Slid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/>
          <p:nvPr/>
        </p:nvSpPr>
        <p:spPr>
          <a:xfrm rot="5400000">
            <a:off x="2001750" y="-1998749"/>
            <a:ext cx="5143500" cy="9141000"/>
          </a:xfrm>
          <a:prstGeom prst="rect">
            <a:avLst/>
          </a:prstGeom>
          <a:solidFill>
            <a:srgbClr val="0032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4"/>
          <p:cNvSpPr txBox="1"/>
          <p:nvPr>
            <p:ph type="ctrTitle"/>
          </p:nvPr>
        </p:nvSpPr>
        <p:spPr>
          <a:xfrm>
            <a:off x="946688" y="494978"/>
            <a:ext cx="7239000" cy="211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4"/>
          <p:cNvSpPr txBox="1"/>
          <p:nvPr>
            <p:ph idx="1" type="subTitle"/>
          </p:nvPr>
        </p:nvSpPr>
        <p:spPr>
          <a:xfrm>
            <a:off x="946688" y="2780977"/>
            <a:ext cx="72390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270"/>
              </a:spcBef>
              <a:spcAft>
                <a:spcPts val="0"/>
              </a:spcAft>
              <a:buSzPts val="1350"/>
              <a:buFont typeface="Arial"/>
              <a:buNone/>
              <a:defRPr b="0" i="0" sz="1350">
                <a:solidFill>
                  <a:srgbClr val="FFFFC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rgbClr val="003264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rgbClr val="003264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rgbClr val="003264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rgbClr val="003264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4" name="Google Shape;34;p4"/>
          <p:cNvSpPr/>
          <p:nvPr/>
        </p:nvSpPr>
        <p:spPr>
          <a:xfrm rot="5400000">
            <a:off x="3874863" y="-118490"/>
            <a:ext cx="1382700" cy="9141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5" name="Google Shape;35;p4"/>
          <p:cNvSpPr txBox="1"/>
          <p:nvPr>
            <p:ph idx="10" type="dt"/>
          </p:nvPr>
        </p:nvSpPr>
        <p:spPr>
          <a:xfrm>
            <a:off x="7086600" y="48006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6" name="Google Shape;3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56367" y="4106801"/>
            <a:ext cx="2034222" cy="748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 showMasterSp="0">
  <p:cSld name="4_Title Slid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 rot="5400000">
            <a:off x="3874863" y="-118490"/>
            <a:ext cx="1382700" cy="9141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9" name="Google Shape;39;p5"/>
          <p:cNvSpPr txBox="1"/>
          <p:nvPr>
            <p:ph idx="10" type="dt"/>
          </p:nvPr>
        </p:nvSpPr>
        <p:spPr>
          <a:xfrm>
            <a:off x="7086600" y="48006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type="ctrTitle"/>
          </p:nvPr>
        </p:nvSpPr>
        <p:spPr>
          <a:xfrm>
            <a:off x="946688" y="494978"/>
            <a:ext cx="7239000" cy="1936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00326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" type="subTitle"/>
          </p:nvPr>
        </p:nvSpPr>
        <p:spPr>
          <a:xfrm>
            <a:off x="946688" y="2521616"/>
            <a:ext cx="7239000" cy="10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270"/>
              </a:spcBef>
              <a:spcAft>
                <a:spcPts val="0"/>
              </a:spcAft>
              <a:buSzPts val="1350"/>
              <a:buFont typeface="Arial"/>
              <a:buNone/>
              <a:defRPr b="0" i="0" sz="1350">
                <a:solidFill>
                  <a:srgbClr val="00326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rgbClr val="003264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rgbClr val="003264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rgbClr val="003264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rgbClr val="003264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42" name="Google Shape;42;p5"/>
          <p:cNvSpPr/>
          <p:nvPr/>
        </p:nvSpPr>
        <p:spPr>
          <a:xfrm rot="5400000">
            <a:off x="4530452" y="-800772"/>
            <a:ext cx="86100" cy="9141000"/>
          </a:xfrm>
          <a:prstGeom prst="rect">
            <a:avLst/>
          </a:prstGeom>
          <a:solidFill>
            <a:srgbClr val="0032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43" name="Google Shape;43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556367" y="4145689"/>
            <a:ext cx="2034222" cy="748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lank">
  <p:cSld name="3_Blank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 rot="5400000">
            <a:off x="2001750" y="-1998749"/>
            <a:ext cx="5143500" cy="914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6"/>
          <p:cNvSpPr txBox="1"/>
          <p:nvPr>
            <p:ph type="ctrTitle"/>
          </p:nvPr>
        </p:nvSpPr>
        <p:spPr>
          <a:xfrm>
            <a:off x="946688" y="1441092"/>
            <a:ext cx="7239000" cy="15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575">
                <a:solidFill>
                  <a:srgbClr val="00326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/>
          <p:nvPr/>
        </p:nvSpPr>
        <p:spPr>
          <a:xfrm rot="5400000">
            <a:off x="4165502" y="164953"/>
            <a:ext cx="816000" cy="9141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4466" y="4528747"/>
            <a:ext cx="4141321" cy="349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Blank">
  <p:cSld name="2_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 rot="5400000">
            <a:off x="2001750" y="-1998750"/>
            <a:ext cx="5143500" cy="9141000"/>
          </a:xfrm>
          <a:prstGeom prst="rect">
            <a:avLst/>
          </a:prstGeom>
          <a:solidFill>
            <a:srgbClr val="0032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7"/>
          <p:cNvSpPr txBox="1"/>
          <p:nvPr>
            <p:ph type="ctrTitle"/>
          </p:nvPr>
        </p:nvSpPr>
        <p:spPr>
          <a:xfrm>
            <a:off x="946688" y="1441092"/>
            <a:ext cx="7239000" cy="153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sz="1575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2" name="Google Shape;5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4303" y="4528747"/>
            <a:ext cx="4141645" cy="349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Blank">
  <p:cSld name="4_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/>
          <p:nvPr/>
        </p:nvSpPr>
        <p:spPr>
          <a:xfrm rot="5400000">
            <a:off x="2001750" y="-1998749"/>
            <a:ext cx="5143500" cy="914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8"/>
          <p:cNvSpPr/>
          <p:nvPr>
            <p:ph idx="2" type="pic"/>
          </p:nvPr>
        </p:nvSpPr>
        <p:spPr>
          <a:xfrm>
            <a:off x="1" y="0"/>
            <a:ext cx="9144000" cy="4327500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8"/>
          <p:cNvSpPr/>
          <p:nvPr/>
        </p:nvSpPr>
        <p:spPr>
          <a:xfrm rot="5400000">
            <a:off x="4165502" y="164953"/>
            <a:ext cx="816000" cy="9141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pic>
        <p:nvPicPr>
          <p:cNvPr id="57" name="Google Shape;5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4466" y="4528747"/>
            <a:ext cx="4141321" cy="3496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/>
          <p:nvPr/>
        </p:nvSpPr>
        <p:spPr>
          <a:xfrm>
            <a:off x="0" y="863864"/>
            <a:ext cx="9144000" cy="3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9"/>
          <p:cNvSpPr txBox="1"/>
          <p:nvPr>
            <p:ph type="title"/>
          </p:nvPr>
        </p:nvSpPr>
        <p:spPr>
          <a:xfrm>
            <a:off x="446569" y="110465"/>
            <a:ext cx="83151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00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446568" y="1018916"/>
            <a:ext cx="8315100" cy="3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8612" lvl="0" marL="457200" algn="l">
              <a:spcBef>
                <a:spcPts val="315"/>
              </a:spcBef>
              <a:spcAft>
                <a:spcPts val="0"/>
              </a:spcAft>
              <a:buClr>
                <a:srgbClr val="003264"/>
              </a:buClr>
              <a:buSzPts val="1575"/>
              <a:buFont typeface="Arial"/>
              <a:buChar char="•"/>
              <a:defRPr>
                <a:solidFill>
                  <a:srgbClr val="003D7C"/>
                </a:solidFill>
              </a:defRPr>
            </a:lvl1pPr>
            <a:lvl2pPr indent="-314325" lvl="1" marL="914400" algn="l">
              <a:spcBef>
                <a:spcPts val="270"/>
              </a:spcBef>
              <a:spcAft>
                <a:spcPts val="0"/>
              </a:spcAft>
              <a:buClr>
                <a:srgbClr val="0070C0"/>
              </a:buClr>
              <a:buSzPts val="1350"/>
              <a:buFont typeface="Arial"/>
              <a:buChar char="–"/>
              <a:defRPr>
                <a:solidFill>
                  <a:srgbClr val="0070C0"/>
                </a:solidFill>
              </a:defRPr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rgbClr val="0070C0"/>
              </a:buClr>
              <a:buSzPts val="1350"/>
              <a:buFont typeface="Arial"/>
              <a:buChar char="•"/>
              <a:defRPr>
                <a:solidFill>
                  <a:srgbClr val="0070C0"/>
                </a:solidFill>
              </a:defRPr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Char char="–"/>
              <a:defRPr>
                <a:solidFill>
                  <a:srgbClr val="0070C0"/>
                </a:solidFill>
              </a:defRPr>
            </a:lvl4pPr>
            <a:lvl5pPr indent="-295275" lvl="4" marL="2286000" algn="l">
              <a:spcBef>
                <a:spcPts val="210"/>
              </a:spcBef>
              <a:spcAft>
                <a:spcPts val="0"/>
              </a:spcAft>
              <a:buClr>
                <a:srgbClr val="0070C0"/>
              </a:buClr>
              <a:buSzPts val="1050"/>
              <a:buFont typeface="Arial"/>
              <a:buChar char="»"/>
              <a:defRPr>
                <a:solidFill>
                  <a:srgbClr val="0070C0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766512" y="4914900"/>
            <a:ext cx="19953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46568" y="4914900"/>
            <a:ext cx="49278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/>
          <p:nvPr/>
        </p:nvSpPr>
        <p:spPr>
          <a:xfrm>
            <a:off x="0" y="863864"/>
            <a:ext cx="9144000" cy="30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0"/>
          <p:cNvSpPr txBox="1"/>
          <p:nvPr>
            <p:ph type="title"/>
          </p:nvPr>
        </p:nvSpPr>
        <p:spPr>
          <a:xfrm>
            <a:off x="457200" y="110465"/>
            <a:ext cx="83058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00" cap="small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457200" y="1018916"/>
            <a:ext cx="8305800" cy="375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8612" lvl="0" marL="457200" algn="l">
              <a:spcBef>
                <a:spcPts val="315"/>
              </a:spcBef>
              <a:spcAft>
                <a:spcPts val="0"/>
              </a:spcAft>
              <a:buClr>
                <a:srgbClr val="003264"/>
              </a:buClr>
              <a:buSzPts val="1575"/>
              <a:buFont typeface="Arial"/>
              <a:buChar char="•"/>
              <a:defRPr>
                <a:solidFill>
                  <a:srgbClr val="003D7C"/>
                </a:solidFill>
              </a:defRPr>
            </a:lvl1pPr>
            <a:lvl2pPr indent="-314325" lvl="1" marL="914400" algn="l">
              <a:spcBef>
                <a:spcPts val="270"/>
              </a:spcBef>
              <a:spcAft>
                <a:spcPts val="0"/>
              </a:spcAft>
              <a:buClr>
                <a:srgbClr val="0070C0"/>
              </a:buClr>
              <a:buSzPts val="1350"/>
              <a:buFont typeface="Arial"/>
              <a:buChar char="–"/>
              <a:defRPr>
                <a:solidFill>
                  <a:srgbClr val="0070C0"/>
                </a:solidFill>
              </a:defRPr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rgbClr val="0070C0"/>
              </a:buClr>
              <a:buSzPts val="1350"/>
              <a:buFont typeface="Arial"/>
              <a:buChar char="•"/>
              <a:defRPr>
                <a:solidFill>
                  <a:srgbClr val="0070C0"/>
                </a:solidFill>
              </a:defRPr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Char char="–"/>
              <a:defRPr>
                <a:solidFill>
                  <a:srgbClr val="0070C0"/>
                </a:solidFill>
              </a:defRPr>
            </a:lvl4pPr>
            <a:lvl5pPr indent="-295275" lvl="4" marL="2286000" algn="l">
              <a:spcBef>
                <a:spcPts val="210"/>
              </a:spcBef>
              <a:spcAft>
                <a:spcPts val="0"/>
              </a:spcAft>
              <a:buClr>
                <a:srgbClr val="0070C0"/>
              </a:buClr>
              <a:buSzPts val="1050"/>
              <a:buFont typeface="Arial"/>
              <a:buChar char="»"/>
              <a:defRPr>
                <a:solidFill>
                  <a:srgbClr val="0070C0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rgbClr val="003D7C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5848222" y="4914900"/>
            <a:ext cx="291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452380" y="49149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3655447" y="49149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 rot="5400000">
            <a:off x="4370594" y="372900"/>
            <a:ext cx="399900" cy="9141000"/>
          </a:xfrm>
          <a:prstGeom prst="rect">
            <a:avLst/>
          </a:prstGeom>
          <a:solidFill>
            <a:srgbClr val="0032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/>
          <p:nvPr/>
        </p:nvSpPr>
        <p:spPr>
          <a:xfrm rot="5400000">
            <a:off x="4146751" y="-4143750"/>
            <a:ext cx="853500" cy="9141000"/>
          </a:xfrm>
          <a:prstGeom prst="rect">
            <a:avLst/>
          </a:prstGeom>
          <a:solidFill>
            <a:srgbClr val="FBCE2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8;p1"/>
          <p:cNvSpPr txBox="1"/>
          <p:nvPr>
            <p:ph type="title"/>
          </p:nvPr>
        </p:nvSpPr>
        <p:spPr>
          <a:xfrm>
            <a:off x="457200" y="110463"/>
            <a:ext cx="83058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003D7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003D7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003D7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003D7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003D7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003D7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003D7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3300" u="none" cap="none" strike="noStrike">
                <a:solidFill>
                  <a:srgbClr val="003D7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" type="body"/>
          </p:nvPr>
        </p:nvSpPr>
        <p:spPr>
          <a:xfrm>
            <a:off x="457200" y="1026301"/>
            <a:ext cx="8305800" cy="37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8612" lvl="0" marL="457200" marR="0" rtl="0" algn="l">
              <a:spcBef>
                <a:spcPts val="315"/>
              </a:spcBef>
              <a:spcAft>
                <a:spcPts val="0"/>
              </a:spcAft>
              <a:buClr>
                <a:srgbClr val="003264"/>
              </a:buClr>
              <a:buSzPts val="1575"/>
              <a:buFont typeface="Arial"/>
              <a:buChar char="•"/>
              <a:defRPr b="0" i="0" sz="1575" u="none" cap="none" strike="noStrike">
                <a:solidFill>
                  <a:srgbClr val="00326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4325" lvl="1" marL="914400" marR="0" rtl="0" algn="l">
              <a:spcBef>
                <a:spcPts val="270"/>
              </a:spcBef>
              <a:spcAft>
                <a:spcPts val="0"/>
              </a:spcAft>
              <a:buClr>
                <a:srgbClr val="003264"/>
              </a:buClr>
              <a:buSzPts val="1350"/>
              <a:buFont typeface="Arial"/>
              <a:buChar char="–"/>
              <a:defRPr b="1" i="0" sz="1350" u="none" cap="none" strike="noStrike">
                <a:solidFill>
                  <a:srgbClr val="00326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4325" lvl="2" marL="1371600" marR="0" rtl="0" algn="l">
              <a:spcBef>
                <a:spcPts val="270"/>
              </a:spcBef>
              <a:spcAft>
                <a:spcPts val="0"/>
              </a:spcAft>
              <a:buClr>
                <a:srgbClr val="003264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rgbClr val="00326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spcBef>
                <a:spcPts val="240"/>
              </a:spcBef>
              <a:spcAft>
                <a:spcPts val="0"/>
              </a:spcAft>
              <a:buClr>
                <a:srgbClr val="003264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rgbClr val="00326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5275" lvl="4" marL="2286000" marR="0" rtl="0" algn="l">
              <a:spcBef>
                <a:spcPts val="210"/>
              </a:spcBef>
              <a:spcAft>
                <a:spcPts val="0"/>
              </a:spcAft>
              <a:buClr>
                <a:srgbClr val="003264"/>
              </a:buClr>
              <a:buSzPts val="1050"/>
              <a:buFont typeface="Arial"/>
              <a:buChar char="»"/>
              <a:defRPr b="0" i="0" sz="1050" u="none" cap="none" strike="noStrike">
                <a:solidFill>
                  <a:srgbClr val="00326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rgbClr val="003D7C"/>
              </a:buClr>
              <a:buSzPts val="1500"/>
              <a:buFont typeface="Calibri"/>
              <a:buChar char="»"/>
              <a:defRPr b="0" i="0" sz="1500" u="none" cap="none" strike="noStrike">
                <a:solidFill>
                  <a:srgbClr val="003D7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rgbClr val="003D7C"/>
              </a:buClr>
              <a:buSzPts val="1500"/>
              <a:buFont typeface="Calibri"/>
              <a:buChar char="»"/>
              <a:defRPr b="0" i="0" sz="1500" u="none" cap="none" strike="noStrike">
                <a:solidFill>
                  <a:srgbClr val="003D7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rgbClr val="003D7C"/>
              </a:buClr>
              <a:buSzPts val="1500"/>
              <a:buFont typeface="Calibri"/>
              <a:buChar char="»"/>
              <a:defRPr b="0" i="0" sz="1500" u="none" cap="none" strike="noStrike">
                <a:solidFill>
                  <a:srgbClr val="003D7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rgbClr val="003D7C"/>
              </a:buClr>
              <a:buSzPts val="1500"/>
              <a:buFont typeface="Calibri"/>
              <a:buChar char="»"/>
              <a:defRPr b="0" i="0" sz="1500" u="none" cap="none" strike="noStrike">
                <a:solidFill>
                  <a:srgbClr val="003D7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0" type="dt"/>
          </p:nvPr>
        </p:nvSpPr>
        <p:spPr>
          <a:xfrm>
            <a:off x="5848222" y="4914900"/>
            <a:ext cx="2913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00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1" type="ftr"/>
          </p:nvPr>
        </p:nvSpPr>
        <p:spPr>
          <a:xfrm>
            <a:off x="452380" y="4914900"/>
            <a:ext cx="28956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600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3655447" y="49149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675" u="non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3" name="Google Shape;13;p1"/>
          <p:cNvCxnSpPr/>
          <p:nvPr/>
        </p:nvCxnSpPr>
        <p:spPr>
          <a:xfrm>
            <a:off x="1074058" y="853413"/>
            <a:ext cx="7765200" cy="11940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4" name="Google Shape;14;p1"/>
          <p:cNvCxnSpPr/>
          <p:nvPr/>
        </p:nvCxnSpPr>
        <p:spPr>
          <a:xfrm rot="-5400000">
            <a:off x="8580664" y="542841"/>
            <a:ext cx="58200" cy="1500"/>
          </a:xfrm>
          <a:prstGeom prst="straightConnector1">
            <a:avLst/>
          </a:prstGeom>
          <a:noFill/>
          <a:ln>
            <a:noFill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12.jpg"/><Relationship Id="rId6" Type="http://schemas.openxmlformats.org/officeDocument/2006/relationships/image" Target="../media/image11.jpg"/><Relationship Id="rId7" Type="http://schemas.openxmlformats.org/officeDocument/2006/relationships/image" Target="../media/image1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26000"/>
            <a:ext cx="4157501" cy="3953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228613" y="175350"/>
            <a:ext cx="390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Dataforth Battery Charger</a:t>
            </a:r>
            <a:endParaRPr b="1" sz="2300"/>
          </a:p>
        </p:txBody>
      </p:sp>
      <p:sp>
        <p:nvSpPr>
          <p:cNvPr id="125" name="Google Shape;125;p18"/>
          <p:cNvSpPr txBox="1"/>
          <p:nvPr/>
        </p:nvSpPr>
        <p:spPr>
          <a:xfrm>
            <a:off x="4212750" y="876125"/>
            <a:ext cx="48360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Hamad Aldossary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Hunter Browning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Sean Conlin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Darby DeGan</a:t>
            </a:r>
            <a:endParaRPr sz="2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126" name="Google Shape;126;p18"/>
          <p:cNvSpPr txBox="1"/>
          <p:nvPr/>
        </p:nvSpPr>
        <p:spPr>
          <a:xfrm>
            <a:off x="5880000" y="4697100"/>
            <a:ext cx="3264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04 / 15</a:t>
            </a:r>
            <a:r>
              <a:rPr b="1" lang="en" sz="1700">
                <a:solidFill>
                  <a:schemeClr val="lt1"/>
                </a:solidFill>
              </a:rPr>
              <a:t> / 2022</a:t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127" name="Google Shape;127;p18"/>
          <p:cNvSpPr txBox="1"/>
          <p:nvPr/>
        </p:nvSpPr>
        <p:spPr>
          <a:xfrm>
            <a:off x="5085050" y="175350"/>
            <a:ext cx="39045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/>
              <a:t>Final Presentation</a:t>
            </a:r>
            <a:endParaRPr b="1" sz="2300"/>
          </a:p>
        </p:txBody>
      </p:sp>
      <p:pic>
        <p:nvPicPr>
          <p:cNvPr id="128" name="Google Shape;128;p18"/>
          <p:cNvPicPr preferRelativeResize="0"/>
          <p:nvPr/>
        </p:nvPicPr>
        <p:blipFill rotWithShape="1">
          <a:blip r:embed="rId4">
            <a:alphaModFix/>
          </a:blip>
          <a:srcRect b="11500" l="14479" r="13014" t="8856"/>
          <a:stretch/>
        </p:blipFill>
        <p:spPr>
          <a:xfrm rot="5400000">
            <a:off x="7858825" y="3552874"/>
            <a:ext cx="1302799" cy="107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 rotWithShape="1">
          <a:blip r:embed="rId5">
            <a:alphaModFix/>
          </a:blip>
          <a:srcRect b="0" l="0" r="0" t="17722"/>
          <a:stretch/>
        </p:blipFill>
        <p:spPr>
          <a:xfrm>
            <a:off x="6644938" y="3433250"/>
            <a:ext cx="1263491" cy="1316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8"/>
          <p:cNvPicPr preferRelativeResize="0"/>
          <p:nvPr/>
        </p:nvPicPr>
        <p:blipFill rotWithShape="1">
          <a:blip r:embed="rId6">
            <a:alphaModFix/>
          </a:blip>
          <a:srcRect b="15486" l="0" r="0" t="17150"/>
          <a:stretch/>
        </p:blipFill>
        <p:spPr>
          <a:xfrm>
            <a:off x="5424800" y="3433575"/>
            <a:ext cx="1156801" cy="1315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8"/>
          <p:cNvPicPr preferRelativeResize="0"/>
          <p:nvPr/>
        </p:nvPicPr>
        <p:blipFill rotWithShape="1">
          <a:blip r:embed="rId7">
            <a:alphaModFix/>
          </a:blip>
          <a:srcRect b="14712" l="0" r="0" t="0"/>
          <a:stretch/>
        </p:blipFill>
        <p:spPr>
          <a:xfrm>
            <a:off x="4212750" y="3433550"/>
            <a:ext cx="1156800" cy="131555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8"/>
          <p:cNvSpPr txBox="1"/>
          <p:nvPr/>
        </p:nvSpPr>
        <p:spPr>
          <a:xfrm>
            <a:off x="71475" y="4749400"/>
            <a:ext cx="265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</a:rPr>
              <a:t>1</a:t>
            </a:r>
            <a:endParaRPr b="1"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 txBox="1"/>
          <p:nvPr>
            <p:ph type="title"/>
          </p:nvPr>
        </p:nvSpPr>
        <p:spPr>
          <a:xfrm>
            <a:off x="311700" y="22357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Challenge: User Interface</a:t>
            </a:r>
            <a:endParaRPr/>
          </a:p>
        </p:txBody>
      </p:sp>
      <p:sp>
        <p:nvSpPr>
          <p:cNvPr id="217" name="Google Shape;217;p27"/>
          <p:cNvSpPr txBox="1"/>
          <p:nvPr>
            <p:ph idx="1" type="body"/>
          </p:nvPr>
        </p:nvSpPr>
        <p:spPr>
          <a:xfrm>
            <a:off x="311700" y="1102150"/>
            <a:ext cx="44493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7662" lvl="0" marL="457200" rtl="0" algn="l">
              <a:spcBef>
                <a:spcPts val="315"/>
              </a:spcBef>
              <a:spcAft>
                <a:spcPts val="0"/>
              </a:spcAft>
              <a:buSzPts val="1875"/>
              <a:buChar char="•"/>
            </a:pPr>
            <a:r>
              <a:rPr lang="en" sz="1875"/>
              <a:t>SPI Interface with LCD Screen</a:t>
            </a:r>
            <a:endParaRPr sz="1875"/>
          </a:p>
          <a:p>
            <a:pPr indent="-333375" lvl="1" marL="914400" rtl="0" algn="l">
              <a:spcBef>
                <a:spcPts val="1000"/>
              </a:spcBef>
              <a:spcAft>
                <a:spcPts val="0"/>
              </a:spcAft>
              <a:buSzPts val="1650"/>
              <a:buChar char="–"/>
            </a:pPr>
            <a:r>
              <a:rPr b="0" lang="en" sz="1650"/>
              <a:t>New to SPI communication</a:t>
            </a:r>
            <a:endParaRPr b="0" sz="1650"/>
          </a:p>
          <a:p>
            <a:pPr indent="-333375" lvl="1" marL="914400" rtl="0" algn="l">
              <a:spcBef>
                <a:spcPts val="1000"/>
              </a:spcBef>
              <a:spcAft>
                <a:spcPts val="0"/>
              </a:spcAft>
              <a:buSzPts val="1650"/>
              <a:buChar char="–"/>
            </a:pPr>
            <a:r>
              <a:rPr b="0" lang="en" sz="1650"/>
              <a:t>Multiple SPI types (4 wire or 3 wire)</a:t>
            </a:r>
            <a:endParaRPr b="0" sz="1650"/>
          </a:p>
          <a:p>
            <a:pPr indent="-333375" lvl="1" marL="914400" rtl="0" algn="l">
              <a:spcBef>
                <a:spcPts val="1000"/>
              </a:spcBef>
              <a:spcAft>
                <a:spcPts val="0"/>
              </a:spcAft>
              <a:buSzPts val="1650"/>
              <a:buChar char="–"/>
            </a:pPr>
            <a:r>
              <a:rPr b="0" lang="en" sz="1650"/>
              <a:t>ILI9488 not commonly used with MSP430</a:t>
            </a:r>
            <a:endParaRPr b="0" sz="1875"/>
          </a:p>
          <a:p>
            <a:pPr indent="-347662" lvl="0" marL="457200" rtl="0" algn="l">
              <a:spcBef>
                <a:spcPts val="1000"/>
              </a:spcBef>
              <a:spcAft>
                <a:spcPts val="0"/>
              </a:spcAft>
              <a:buSzPts val="1875"/>
              <a:buChar char="•"/>
            </a:pPr>
            <a:r>
              <a:rPr lang="en" sz="1875"/>
              <a:t>Code Composer Studio</a:t>
            </a:r>
            <a:endParaRPr sz="1875"/>
          </a:p>
          <a:p>
            <a:pPr indent="-333375" lvl="1" marL="914400" rtl="0" algn="l">
              <a:spcBef>
                <a:spcPts val="1000"/>
              </a:spcBef>
              <a:spcAft>
                <a:spcPts val="0"/>
              </a:spcAft>
              <a:buSzPts val="1650"/>
              <a:buChar char="–"/>
            </a:pPr>
            <a:r>
              <a:rPr b="0" lang="en" sz="1650"/>
              <a:t>No libraries for the ILI9488 chipset</a:t>
            </a:r>
            <a:endParaRPr b="0" sz="1650"/>
          </a:p>
          <a:p>
            <a:pPr indent="-333375" lvl="1" marL="914400" rtl="0" algn="l">
              <a:spcBef>
                <a:spcPts val="1000"/>
              </a:spcBef>
              <a:spcAft>
                <a:spcPts val="0"/>
              </a:spcAft>
              <a:buSzPts val="1650"/>
              <a:buChar char="–"/>
            </a:pPr>
            <a:r>
              <a:rPr b="0" lang="en" sz="1650"/>
              <a:t>Data </a:t>
            </a:r>
            <a:r>
              <a:rPr b="0" lang="en" sz="1650"/>
              <a:t>sending</a:t>
            </a:r>
            <a:r>
              <a:rPr b="0" lang="en" sz="1650"/>
              <a:t> to one pixel at a time</a:t>
            </a:r>
            <a:endParaRPr b="0" sz="1650"/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650"/>
          </a:p>
          <a:p>
            <a:pPr indent="0" lvl="0" marL="0" rtl="0" algn="l">
              <a:spcBef>
                <a:spcPts val="315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</p:txBody>
      </p:sp>
      <p:pic>
        <p:nvPicPr>
          <p:cNvPr id="218" name="Google Shape;21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1927" y="1102138"/>
            <a:ext cx="4303497" cy="322622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7"/>
          <p:cNvSpPr txBox="1"/>
          <p:nvPr/>
        </p:nvSpPr>
        <p:spPr>
          <a:xfrm>
            <a:off x="4901275" y="4328350"/>
            <a:ext cx="3844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Figure 6: Testing Setup for User Interface &amp; MSP430</a:t>
            </a:r>
            <a:endParaRPr sz="1200"/>
          </a:p>
        </p:txBody>
      </p:sp>
      <p:sp>
        <p:nvSpPr>
          <p:cNvPr id="220" name="Google Shape;220;p27"/>
          <p:cNvSpPr txBox="1"/>
          <p:nvPr/>
        </p:nvSpPr>
        <p:spPr>
          <a:xfrm>
            <a:off x="7665600" y="4697100"/>
            <a:ext cx="1478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Sean</a:t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221" name="Google Shape;221;p27"/>
          <p:cNvSpPr txBox="1"/>
          <p:nvPr/>
        </p:nvSpPr>
        <p:spPr>
          <a:xfrm>
            <a:off x="102050" y="4728000"/>
            <a:ext cx="449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</a:rPr>
              <a:t>10</a:t>
            </a:r>
            <a:endParaRPr b="1"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 txBox="1"/>
          <p:nvPr>
            <p:ph type="title"/>
          </p:nvPr>
        </p:nvSpPr>
        <p:spPr>
          <a:xfrm>
            <a:off x="311700" y="203450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227" name="Google Shape;227;p28"/>
          <p:cNvSpPr txBox="1"/>
          <p:nvPr>
            <p:ph idx="1" type="body"/>
          </p:nvPr>
        </p:nvSpPr>
        <p:spPr>
          <a:xfrm>
            <a:off x="137975" y="978775"/>
            <a:ext cx="3691200" cy="3197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8612" lvl="0" marL="457200" rtl="0" algn="l">
              <a:spcBef>
                <a:spcPts val="315"/>
              </a:spcBef>
              <a:spcAft>
                <a:spcPts val="0"/>
              </a:spcAft>
              <a:buSzPts val="1575"/>
              <a:buChar char="•"/>
            </a:pPr>
            <a:r>
              <a:rPr lang="en"/>
              <a:t>The requirement of charging the battery was met with the success of the charging circuit testing</a:t>
            </a:r>
            <a:endParaRPr/>
          </a:p>
          <a:p>
            <a:pPr indent="-328612" lvl="0" marL="457200" rtl="0" algn="l">
              <a:spcBef>
                <a:spcPts val="1000"/>
              </a:spcBef>
              <a:spcAft>
                <a:spcPts val="0"/>
              </a:spcAft>
              <a:buSzPts val="1575"/>
              <a:buChar char="•"/>
            </a:pPr>
            <a:r>
              <a:rPr lang="en"/>
              <a:t>Limitations of the system were due to oversights in communication with </a:t>
            </a:r>
            <a:r>
              <a:rPr lang="en"/>
              <a:t>peripheral</a:t>
            </a:r>
            <a:r>
              <a:rPr lang="en"/>
              <a:t> components</a:t>
            </a:r>
            <a:endParaRPr/>
          </a:p>
          <a:p>
            <a:pPr indent="-314325" lvl="1" marL="914400" rtl="0" algn="l">
              <a:spcBef>
                <a:spcPts val="1000"/>
              </a:spcBef>
              <a:spcAft>
                <a:spcPts val="0"/>
              </a:spcAft>
              <a:buSzPts val="1350"/>
              <a:buChar char="–"/>
            </a:pPr>
            <a:r>
              <a:rPr b="0" lang="en"/>
              <a:t>UART - RS485 MODBUS between MSP430 &amp; MAQ20</a:t>
            </a:r>
            <a:endParaRPr b="0"/>
          </a:p>
          <a:p>
            <a:pPr indent="-314325" lvl="1" marL="914400" rtl="0" algn="l">
              <a:spcBef>
                <a:spcPts val="1000"/>
              </a:spcBef>
              <a:spcAft>
                <a:spcPts val="0"/>
              </a:spcAft>
              <a:buSzPts val="1350"/>
              <a:buChar char="–"/>
            </a:pPr>
            <a:r>
              <a:rPr b="0" lang="en"/>
              <a:t>SPI Communication between user display &amp; MSP430</a:t>
            </a:r>
            <a:endParaRPr b="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Google Shape;228;p28"/>
          <p:cNvPicPr preferRelativeResize="0"/>
          <p:nvPr/>
        </p:nvPicPr>
        <p:blipFill rotWithShape="1">
          <a:blip r:embed="rId3">
            <a:alphaModFix/>
          </a:blip>
          <a:srcRect b="14879" l="0" r="0" t="0"/>
          <a:stretch/>
        </p:blipFill>
        <p:spPr>
          <a:xfrm>
            <a:off x="4008000" y="978775"/>
            <a:ext cx="5008102" cy="3197142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8"/>
          <p:cNvSpPr txBox="1"/>
          <p:nvPr/>
        </p:nvSpPr>
        <p:spPr>
          <a:xfrm>
            <a:off x="7665600" y="4697100"/>
            <a:ext cx="1478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Sean</a:t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230" name="Google Shape;230;p28"/>
          <p:cNvSpPr txBox="1"/>
          <p:nvPr/>
        </p:nvSpPr>
        <p:spPr>
          <a:xfrm>
            <a:off x="4007950" y="4251863"/>
            <a:ext cx="5008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Figure 7: Full system</a:t>
            </a:r>
            <a:endParaRPr sz="1200"/>
          </a:p>
        </p:txBody>
      </p:sp>
      <p:sp>
        <p:nvSpPr>
          <p:cNvPr id="231" name="Google Shape;231;p28"/>
          <p:cNvSpPr txBox="1"/>
          <p:nvPr/>
        </p:nvSpPr>
        <p:spPr>
          <a:xfrm>
            <a:off x="76775" y="4728000"/>
            <a:ext cx="561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</a:rPr>
              <a:t>11</a:t>
            </a:r>
            <a:endParaRPr b="1"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311700" y="12662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Introduction</a:t>
            </a:r>
            <a:endParaRPr/>
          </a:p>
        </p:txBody>
      </p:sp>
      <p:sp>
        <p:nvSpPr>
          <p:cNvPr id="138" name="Google Shape;138;p19"/>
          <p:cNvSpPr txBox="1"/>
          <p:nvPr>
            <p:ph idx="1" type="body"/>
          </p:nvPr>
        </p:nvSpPr>
        <p:spPr>
          <a:xfrm>
            <a:off x="311700" y="1152475"/>
            <a:ext cx="54288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7662" lvl="0" marL="457200" rtl="0" algn="l">
              <a:spcBef>
                <a:spcPts val="315"/>
              </a:spcBef>
              <a:spcAft>
                <a:spcPts val="0"/>
              </a:spcAft>
              <a:buSzPts val="1875"/>
              <a:buChar char="•"/>
            </a:pPr>
            <a:r>
              <a:rPr lang="en" sz="1875"/>
              <a:t>4</a:t>
            </a:r>
            <a:r>
              <a:rPr lang="en" sz="1875"/>
              <a:t>-Cell lithium polymer(LiPo) battery charger</a:t>
            </a:r>
            <a:endParaRPr sz="1875"/>
          </a:p>
          <a:p>
            <a:pPr indent="-333375" lvl="1" marL="914400" rtl="0" algn="l">
              <a:spcBef>
                <a:spcPts val="0"/>
              </a:spcBef>
              <a:spcAft>
                <a:spcPts val="0"/>
              </a:spcAft>
              <a:buSzPts val="1650"/>
              <a:buChar char="–"/>
            </a:pPr>
            <a:r>
              <a:rPr b="0" lang="en" sz="1650"/>
              <a:t> Texas Instruments MSP430, Dataforth MAQ20</a:t>
            </a:r>
            <a:br>
              <a:rPr b="0" lang="en" sz="1650"/>
            </a:br>
            <a:endParaRPr b="0" sz="1650"/>
          </a:p>
          <a:p>
            <a:pPr indent="-347662" lvl="0" marL="457200" rtl="0" algn="l">
              <a:spcBef>
                <a:spcPts val="0"/>
              </a:spcBef>
              <a:spcAft>
                <a:spcPts val="0"/>
              </a:spcAft>
              <a:buSzPts val="1875"/>
              <a:buChar char="•"/>
            </a:pPr>
            <a:r>
              <a:rPr lang="en" sz="1875"/>
              <a:t>Dataforth Corporation</a:t>
            </a:r>
            <a:endParaRPr sz="1875"/>
          </a:p>
          <a:p>
            <a:pPr indent="-333375" lvl="1" marL="914400" rtl="0" algn="l">
              <a:spcBef>
                <a:spcPts val="0"/>
              </a:spcBef>
              <a:spcAft>
                <a:spcPts val="0"/>
              </a:spcAft>
              <a:buSzPts val="1650"/>
              <a:buChar char="–"/>
            </a:pPr>
            <a:r>
              <a:rPr b="0" lang="en" sz="1650"/>
              <a:t>John Lehman: VP of product development</a:t>
            </a:r>
            <a:br>
              <a:rPr b="0" lang="en" sz="1650"/>
            </a:br>
            <a:endParaRPr b="0" sz="1650"/>
          </a:p>
          <a:p>
            <a:pPr indent="-347662" lvl="0" marL="457200" rtl="0" algn="l">
              <a:spcBef>
                <a:spcPts val="0"/>
              </a:spcBef>
              <a:spcAft>
                <a:spcPts val="0"/>
              </a:spcAft>
              <a:buSzPts val="1875"/>
              <a:buChar char="•"/>
            </a:pPr>
            <a:r>
              <a:rPr lang="en" sz="1875"/>
              <a:t>Trade show demonstrations</a:t>
            </a:r>
            <a:endParaRPr sz="1875"/>
          </a:p>
          <a:p>
            <a:pPr indent="-333375" lvl="1" marL="914400" rtl="0" algn="l">
              <a:spcBef>
                <a:spcPts val="0"/>
              </a:spcBef>
              <a:spcAft>
                <a:spcPts val="0"/>
              </a:spcAft>
              <a:buSzPts val="1650"/>
              <a:buChar char="–"/>
            </a:pPr>
            <a:r>
              <a:rPr b="0" lang="en" sz="1650"/>
              <a:t>Showcase MAQ-20 data acquisition</a:t>
            </a:r>
            <a:br>
              <a:rPr b="0" lang="en" sz="1650"/>
            </a:br>
            <a:endParaRPr b="0" sz="1650"/>
          </a:p>
          <a:p>
            <a:pPr indent="-347662" lvl="0" marL="457200" rtl="0" algn="l">
              <a:spcBef>
                <a:spcPts val="0"/>
              </a:spcBef>
              <a:spcAft>
                <a:spcPts val="0"/>
              </a:spcAft>
              <a:buSzPts val="1875"/>
              <a:buChar char="•"/>
            </a:pPr>
            <a:r>
              <a:rPr lang="en" sz="1875"/>
              <a:t>Career development</a:t>
            </a:r>
            <a:endParaRPr sz="1875"/>
          </a:p>
          <a:p>
            <a:pPr indent="-339725" lvl="1" marL="914400" rtl="0" algn="l">
              <a:spcBef>
                <a:spcPts val="0"/>
              </a:spcBef>
              <a:spcAft>
                <a:spcPts val="0"/>
              </a:spcAft>
              <a:buSzPts val="1750"/>
              <a:buChar char="–"/>
            </a:pPr>
            <a:r>
              <a:rPr b="0" lang="en" sz="1750"/>
              <a:t>Exposure to working in industry</a:t>
            </a:r>
            <a:endParaRPr b="0" sz="1750"/>
          </a:p>
          <a:p>
            <a:pPr indent="0" lvl="0" marL="0" rtl="0" algn="l">
              <a:spcBef>
                <a:spcPts val="315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8012" y="2309650"/>
            <a:ext cx="3127975" cy="23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9"/>
          <p:cNvSpPr txBox="1"/>
          <p:nvPr/>
        </p:nvSpPr>
        <p:spPr>
          <a:xfrm>
            <a:off x="5880000" y="4697100"/>
            <a:ext cx="3264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Hamad</a:t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141" name="Google Shape;141;p19"/>
          <p:cNvSpPr txBox="1"/>
          <p:nvPr/>
        </p:nvSpPr>
        <p:spPr>
          <a:xfrm>
            <a:off x="56400" y="4728000"/>
            <a:ext cx="255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</a:rPr>
              <a:t>2</a:t>
            </a:r>
            <a:endParaRPr b="1" sz="1500">
              <a:solidFill>
                <a:schemeClr val="lt1"/>
              </a:solidFill>
            </a:endParaRPr>
          </a:p>
        </p:txBody>
      </p:sp>
      <p:pic>
        <p:nvPicPr>
          <p:cNvPr id="142" name="Google Shape;14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63899" y="1284124"/>
            <a:ext cx="2696201" cy="14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/>
          <p:nvPr>
            <p:ph type="title"/>
          </p:nvPr>
        </p:nvSpPr>
        <p:spPr>
          <a:xfrm>
            <a:off x="311700" y="14107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System Architecture Overview</a:t>
            </a:r>
            <a:endParaRPr/>
          </a:p>
        </p:txBody>
      </p:sp>
      <p:sp>
        <p:nvSpPr>
          <p:cNvPr id="148" name="Google Shape;148;p20"/>
          <p:cNvSpPr txBox="1"/>
          <p:nvPr>
            <p:ph idx="1" type="body"/>
          </p:nvPr>
        </p:nvSpPr>
        <p:spPr>
          <a:xfrm>
            <a:off x="311700" y="1152475"/>
            <a:ext cx="3705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8612" lvl="0" marL="45720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575"/>
              <a:buChar char="•"/>
            </a:pPr>
            <a:r>
              <a:rPr lang="en"/>
              <a:t>Purple = primary power and system rails</a:t>
            </a:r>
            <a:endParaRPr/>
          </a:p>
          <a:p>
            <a:pPr indent="-32861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75"/>
              <a:buChar char="•"/>
            </a:pPr>
            <a:r>
              <a:rPr lang="en"/>
              <a:t>Orange = charging circuitry</a:t>
            </a:r>
            <a:endParaRPr/>
          </a:p>
          <a:p>
            <a:pPr indent="-32861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75"/>
              <a:buChar char="•"/>
            </a:pPr>
            <a:r>
              <a:rPr lang="en"/>
              <a:t>Blue = discharging circuitry</a:t>
            </a:r>
            <a:endParaRPr/>
          </a:p>
          <a:p>
            <a:pPr indent="-32861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75"/>
              <a:buChar char="•"/>
            </a:pPr>
            <a:r>
              <a:rPr lang="en"/>
              <a:t>Red = MSP430/Firmware</a:t>
            </a:r>
            <a:endParaRPr/>
          </a:p>
          <a:p>
            <a:pPr indent="-32861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75"/>
              <a:buChar char="•"/>
            </a:pPr>
            <a:r>
              <a:rPr lang="en"/>
              <a:t>Yellow = UI and peripherals</a:t>
            </a:r>
            <a:endParaRPr/>
          </a:p>
          <a:p>
            <a:pPr indent="-328612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575"/>
              <a:buChar char="•"/>
            </a:pPr>
            <a:r>
              <a:rPr lang="en"/>
              <a:t>Green = Dataforth MAQ-20 data acquisition and requisite communication interface</a:t>
            </a:r>
            <a:endParaRPr/>
          </a:p>
        </p:txBody>
      </p:sp>
      <p:sp>
        <p:nvSpPr>
          <p:cNvPr id="149" name="Google Shape;149;p20"/>
          <p:cNvSpPr txBox="1"/>
          <p:nvPr/>
        </p:nvSpPr>
        <p:spPr>
          <a:xfrm>
            <a:off x="5880000" y="4697100"/>
            <a:ext cx="3264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Hamad</a:t>
            </a:r>
            <a:endParaRPr b="1" sz="1700">
              <a:solidFill>
                <a:schemeClr val="lt1"/>
              </a:solidFill>
            </a:endParaRPr>
          </a:p>
        </p:txBody>
      </p:sp>
      <p:pic>
        <p:nvPicPr>
          <p:cNvPr id="150" name="Google Shape;15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4697" y="858625"/>
            <a:ext cx="5017604" cy="3877024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 txBox="1"/>
          <p:nvPr/>
        </p:nvSpPr>
        <p:spPr>
          <a:xfrm>
            <a:off x="6616300" y="4373900"/>
            <a:ext cx="2527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Figure 1: System block diagram</a:t>
            </a:r>
            <a:endParaRPr sz="1200"/>
          </a:p>
        </p:txBody>
      </p:sp>
      <p:sp>
        <p:nvSpPr>
          <p:cNvPr id="152" name="Google Shape;152;p20"/>
          <p:cNvSpPr txBox="1"/>
          <p:nvPr/>
        </p:nvSpPr>
        <p:spPr>
          <a:xfrm>
            <a:off x="81625" y="4743200"/>
            <a:ext cx="306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</a:rPr>
              <a:t>3</a:t>
            </a:r>
            <a:endParaRPr b="1"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 txBox="1"/>
          <p:nvPr>
            <p:ph type="title"/>
          </p:nvPr>
        </p:nvSpPr>
        <p:spPr>
          <a:xfrm>
            <a:off x="311700" y="141275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Requirements</a:t>
            </a:r>
            <a:endParaRPr/>
          </a:p>
        </p:txBody>
      </p:sp>
      <p:sp>
        <p:nvSpPr>
          <p:cNvPr id="158" name="Google Shape;15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4962" lvl="0" marL="457200" rtl="0" algn="l">
              <a:spcBef>
                <a:spcPts val="315"/>
              </a:spcBef>
              <a:spcAft>
                <a:spcPts val="0"/>
              </a:spcAft>
              <a:buSzPts val="1675"/>
              <a:buChar char="•"/>
            </a:pPr>
            <a:r>
              <a:rPr lang="en" sz="1675"/>
              <a:t>Charge/Discharge battery</a:t>
            </a:r>
            <a:endParaRPr sz="1675"/>
          </a:p>
          <a:p>
            <a:pPr indent="-320675" lvl="1" marL="914400" rtl="0" algn="l">
              <a:spcBef>
                <a:spcPts val="1000"/>
              </a:spcBef>
              <a:spcAft>
                <a:spcPts val="0"/>
              </a:spcAft>
              <a:buSzPts val="1450"/>
              <a:buChar char="–"/>
            </a:pPr>
            <a:r>
              <a:rPr b="0" lang="en" sz="1450"/>
              <a:t>Charge battery at a safe rate of 1C</a:t>
            </a:r>
            <a:endParaRPr b="0" sz="1450"/>
          </a:p>
          <a:p>
            <a:pPr indent="-320675" lvl="1" marL="914400" rtl="0" algn="l">
              <a:spcBef>
                <a:spcPts val="1000"/>
              </a:spcBef>
              <a:spcAft>
                <a:spcPts val="0"/>
              </a:spcAft>
              <a:buSzPts val="1450"/>
              <a:buChar char="–"/>
            </a:pPr>
            <a:r>
              <a:rPr b="0" lang="en" sz="1450"/>
              <a:t>Discharge battery to prevent cell damage and overcharging</a:t>
            </a:r>
            <a:endParaRPr b="0" sz="1450"/>
          </a:p>
          <a:p>
            <a:pPr indent="-334962" lvl="0" marL="457200" rtl="0" algn="l">
              <a:spcBef>
                <a:spcPts val="1000"/>
              </a:spcBef>
              <a:spcAft>
                <a:spcPts val="0"/>
              </a:spcAft>
              <a:buSzPts val="1675"/>
              <a:buChar char="•"/>
            </a:pPr>
            <a:r>
              <a:rPr lang="en" sz="1675"/>
              <a:t>Monitor Battery</a:t>
            </a:r>
            <a:endParaRPr sz="1675"/>
          </a:p>
          <a:p>
            <a:pPr indent="-320675" lvl="1" marL="914400" rtl="0" algn="l">
              <a:spcBef>
                <a:spcPts val="1000"/>
              </a:spcBef>
              <a:spcAft>
                <a:spcPts val="0"/>
              </a:spcAft>
              <a:buSzPts val="1450"/>
              <a:buChar char="–"/>
            </a:pPr>
            <a:r>
              <a:rPr b="0" lang="en" sz="1450"/>
              <a:t>Monitor voltage drop across cells</a:t>
            </a:r>
            <a:endParaRPr b="0" sz="1450"/>
          </a:p>
          <a:p>
            <a:pPr indent="-320675" lvl="1" marL="914400" rtl="0" algn="l">
              <a:spcBef>
                <a:spcPts val="1000"/>
              </a:spcBef>
              <a:spcAft>
                <a:spcPts val="0"/>
              </a:spcAft>
              <a:buSzPts val="1450"/>
              <a:buChar char="–"/>
            </a:pPr>
            <a:r>
              <a:rPr b="0" lang="en" sz="1450"/>
              <a:t>Monitor temperature for safety </a:t>
            </a:r>
            <a:endParaRPr b="0" sz="1450"/>
          </a:p>
          <a:p>
            <a:pPr indent="-334962" lvl="0" marL="457200" rtl="0" algn="l">
              <a:spcBef>
                <a:spcPts val="1000"/>
              </a:spcBef>
              <a:spcAft>
                <a:spcPts val="0"/>
              </a:spcAft>
              <a:buSzPts val="1675"/>
              <a:buChar char="•"/>
            </a:pPr>
            <a:r>
              <a:rPr lang="en" sz="1675"/>
              <a:t>Integrate Dataforth products</a:t>
            </a:r>
            <a:endParaRPr sz="1675"/>
          </a:p>
          <a:p>
            <a:pPr indent="-320675" lvl="1" marL="914400" rtl="0" algn="l">
              <a:spcBef>
                <a:spcPts val="1000"/>
              </a:spcBef>
              <a:spcAft>
                <a:spcPts val="0"/>
              </a:spcAft>
              <a:buSzPts val="1450"/>
              <a:buChar char="–"/>
            </a:pPr>
            <a:r>
              <a:rPr b="0" lang="en" sz="1450"/>
              <a:t>Communicate with MAQ20 for system control and data acquisition</a:t>
            </a:r>
            <a:endParaRPr b="0" sz="145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sz="1675"/>
          </a:p>
        </p:txBody>
      </p:sp>
      <p:sp>
        <p:nvSpPr>
          <p:cNvPr id="159" name="Google Shape;159;p21"/>
          <p:cNvSpPr txBox="1"/>
          <p:nvPr/>
        </p:nvSpPr>
        <p:spPr>
          <a:xfrm>
            <a:off x="5880000" y="4697100"/>
            <a:ext cx="3264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Hamad</a:t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66900" y="4728000"/>
            <a:ext cx="244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</a:rPr>
              <a:t>4</a:t>
            </a:r>
            <a:endParaRPr b="1"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/>
          <p:nvPr>
            <p:ph type="title"/>
          </p:nvPr>
        </p:nvSpPr>
        <p:spPr>
          <a:xfrm>
            <a:off x="311700" y="135000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Prototypes</a:t>
            </a:r>
            <a:endParaRPr/>
          </a:p>
        </p:txBody>
      </p:sp>
      <p:sp>
        <p:nvSpPr>
          <p:cNvPr id="166" name="Google Shape;166;p22"/>
          <p:cNvSpPr txBox="1"/>
          <p:nvPr>
            <p:ph idx="1" type="body"/>
          </p:nvPr>
        </p:nvSpPr>
        <p:spPr>
          <a:xfrm>
            <a:off x="122875" y="974125"/>
            <a:ext cx="42603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8612" lvl="0" marL="457200" rtl="0" algn="l">
              <a:spcBef>
                <a:spcPts val="315"/>
              </a:spcBef>
              <a:spcAft>
                <a:spcPts val="0"/>
              </a:spcAft>
              <a:buSzPts val="1575"/>
              <a:buChar char="•"/>
            </a:pPr>
            <a:r>
              <a:rPr lang="en"/>
              <a:t>User interface</a:t>
            </a:r>
            <a:endParaRPr/>
          </a:p>
          <a:p>
            <a:pPr indent="-314325" lvl="1" marL="914400" rtl="0" algn="l">
              <a:spcBef>
                <a:spcPts val="1000"/>
              </a:spcBef>
              <a:spcAft>
                <a:spcPts val="0"/>
              </a:spcAft>
              <a:buSzPts val="1350"/>
              <a:buChar char="–"/>
            </a:pPr>
            <a:r>
              <a:rPr b="0" lang="en"/>
              <a:t>2x16 LCD with rotary encoder</a:t>
            </a:r>
            <a:endParaRPr b="0"/>
          </a:p>
          <a:p>
            <a:pPr indent="-314325" lvl="1" marL="914400" rtl="0" algn="l">
              <a:spcBef>
                <a:spcPts val="1000"/>
              </a:spcBef>
              <a:spcAft>
                <a:spcPts val="0"/>
              </a:spcAft>
              <a:buSzPts val="1350"/>
              <a:buChar char="–"/>
            </a:pPr>
            <a:r>
              <a:rPr b="0" lang="en"/>
              <a:t>Move away from rotary encoder</a:t>
            </a:r>
            <a:endParaRPr b="0"/>
          </a:p>
          <a:p>
            <a:pPr indent="-328612" lvl="0" marL="457200" rtl="0" algn="l">
              <a:spcBef>
                <a:spcPts val="1000"/>
              </a:spcBef>
              <a:spcAft>
                <a:spcPts val="0"/>
              </a:spcAft>
              <a:buSzPts val="1575"/>
              <a:buChar char="•"/>
            </a:pPr>
            <a:r>
              <a:rPr lang="en"/>
              <a:t>Safe power discharge</a:t>
            </a:r>
            <a:endParaRPr b="1"/>
          </a:p>
          <a:p>
            <a:pPr indent="-314325" lvl="1" marL="914400" rtl="0" algn="l">
              <a:spcBef>
                <a:spcPts val="1000"/>
              </a:spcBef>
              <a:spcAft>
                <a:spcPts val="0"/>
              </a:spcAft>
              <a:buSzPts val="1350"/>
              <a:buChar char="–"/>
            </a:pPr>
            <a:r>
              <a:rPr b="0" lang="en"/>
              <a:t>Single cell nominal</a:t>
            </a:r>
            <a:endParaRPr b="0"/>
          </a:p>
          <a:p>
            <a:pPr indent="-314325" lvl="1" marL="914400" rtl="0" algn="l">
              <a:spcBef>
                <a:spcPts val="1000"/>
              </a:spcBef>
              <a:spcAft>
                <a:spcPts val="0"/>
              </a:spcAft>
              <a:buSzPts val="1350"/>
              <a:buChar char="–"/>
            </a:pPr>
            <a:r>
              <a:rPr b="0" lang="en"/>
              <a:t>Multiple cells at once to ensure no thermal runaway</a:t>
            </a:r>
            <a:endParaRPr b="0"/>
          </a:p>
          <a:p>
            <a:pPr indent="-328612" lvl="0" marL="457200" rtl="0" algn="l">
              <a:spcBef>
                <a:spcPts val="1000"/>
              </a:spcBef>
              <a:spcAft>
                <a:spcPts val="0"/>
              </a:spcAft>
              <a:buSzPts val="1575"/>
              <a:buChar char="•"/>
            </a:pPr>
            <a:r>
              <a:rPr lang="en"/>
              <a:t>Minimum 1C charge rate</a:t>
            </a:r>
            <a:endParaRPr/>
          </a:p>
          <a:p>
            <a:pPr indent="-314325" lvl="1" marL="914400" rtl="0" algn="l">
              <a:spcBef>
                <a:spcPts val="1000"/>
              </a:spcBef>
              <a:spcAft>
                <a:spcPts val="0"/>
              </a:spcAft>
              <a:buSzPts val="1350"/>
              <a:buChar char="–"/>
            </a:pPr>
            <a:r>
              <a:rPr b="0" lang="en"/>
              <a:t>Step down converter limited to 1C at slightly higher voltage than battery pack</a:t>
            </a:r>
            <a:endParaRPr b="0"/>
          </a:p>
          <a:p>
            <a:pPr indent="-314325" lvl="1" marL="914400" rtl="0" algn="l">
              <a:spcBef>
                <a:spcPts val="1000"/>
              </a:spcBef>
              <a:spcAft>
                <a:spcPts val="1000"/>
              </a:spcAft>
              <a:buSzPts val="1350"/>
              <a:buChar char="–"/>
            </a:pPr>
            <a:r>
              <a:rPr b="0" lang="en"/>
              <a:t>Confirmed charge rate using ammeter</a:t>
            </a:r>
            <a:endParaRPr b="0"/>
          </a:p>
        </p:txBody>
      </p:sp>
      <p:pic>
        <p:nvPicPr>
          <p:cNvPr descr="https://cdn.discordapp.com/attachments/886007247736569907/964610506159693874/20220415_123642.jpg" id="167" name="Google Shape;16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9675" y="974125"/>
            <a:ext cx="4260299" cy="319521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2"/>
          <p:cNvSpPr txBox="1"/>
          <p:nvPr/>
        </p:nvSpPr>
        <p:spPr>
          <a:xfrm>
            <a:off x="5880000" y="4697100"/>
            <a:ext cx="3264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Darby</a:t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169" name="Google Shape;169;p22"/>
          <p:cNvSpPr txBox="1"/>
          <p:nvPr/>
        </p:nvSpPr>
        <p:spPr>
          <a:xfrm>
            <a:off x="4789675" y="4226850"/>
            <a:ext cx="4260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Figure 2: From left to right - High wattage resistor, prototype charging PCB, 5 to 40 pin bus connector, LiPo battery</a:t>
            </a:r>
            <a:endParaRPr sz="1200"/>
          </a:p>
        </p:txBody>
      </p:sp>
      <p:sp>
        <p:nvSpPr>
          <p:cNvPr id="170" name="Google Shape;170;p22"/>
          <p:cNvSpPr txBox="1"/>
          <p:nvPr/>
        </p:nvSpPr>
        <p:spPr>
          <a:xfrm>
            <a:off x="82050" y="4712550"/>
            <a:ext cx="326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</a:rPr>
              <a:t>5</a:t>
            </a:r>
            <a:endParaRPr b="1"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/>
          <p:nvPr>
            <p:ph type="title"/>
          </p:nvPr>
        </p:nvSpPr>
        <p:spPr>
          <a:xfrm>
            <a:off x="311700" y="150400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Important Testing Results</a:t>
            </a:r>
            <a:endParaRPr/>
          </a:p>
        </p:txBody>
      </p:sp>
      <p:sp>
        <p:nvSpPr>
          <p:cNvPr id="176" name="Google Shape;176;p23"/>
          <p:cNvSpPr txBox="1"/>
          <p:nvPr>
            <p:ph idx="1" type="body"/>
          </p:nvPr>
        </p:nvSpPr>
        <p:spPr>
          <a:xfrm>
            <a:off x="107775" y="956100"/>
            <a:ext cx="3644400" cy="3416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4962" lvl="0" marL="457200" rtl="0" algn="l">
              <a:spcBef>
                <a:spcPts val="315"/>
              </a:spcBef>
              <a:spcAft>
                <a:spcPts val="0"/>
              </a:spcAft>
              <a:buSzPts val="1675"/>
              <a:buChar char="•"/>
            </a:pPr>
            <a:r>
              <a:rPr lang="en" sz="1675"/>
              <a:t>Charge/Discharge battery test</a:t>
            </a:r>
            <a:endParaRPr sz="1675"/>
          </a:p>
          <a:p>
            <a:pPr indent="-333375" lvl="1" marL="914400" rtl="0" algn="l">
              <a:spcBef>
                <a:spcPts val="1000"/>
              </a:spcBef>
              <a:spcAft>
                <a:spcPts val="0"/>
              </a:spcAft>
              <a:buSzPts val="1650"/>
              <a:buChar char="–"/>
            </a:pPr>
            <a:r>
              <a:rPr b="0" lang="en" sz="1650"/>
              <a:t>Foundation of project</a:t>
            </a:r>
            <a:endParaRPr b="0" sz="1650"/>
          </a:p>
          <a:p>
            <a:pPr indent="-347662" lvl="0" marL="457200" rtl="0" algn="l">
              <a:spcBef>
                <a:spcPts val="1000"/>
              </a:spcBef>
              <a:spcAft>
                <a:spcPts val="0"/>
              </a:spcAft>
              <a:buSzPts val="1875"/>
              <a:buChar char="•"/>
            </a:pPr>
            <a:r>
              <a:rPr lang="en" sz="1675"/>
              <a:t>Acquire control and response data from Dataforth module (MAQ 20)</a:t>
            </a:r>
            <a:r>
              <a:rPr lang="en" sz="1875"/>
              <a:t> </a:t>
            </a:r>
            <a:endParaRPr sz="1875"/>
          </a:p>
          <a:p>
            <a:pPr indent="-333375" lvl="1" marL="914400" rtl="0" algn="l">
              <a:spcBef>
                <a:spcPts val="1000"/>
              </a:spcBef>
              <a:spcAft>
                <a:spcPts val="0"/>
              </a:spcAft>
              <a:buSzPts val="1650"/>
              <a:buChar char="–"/>
            </a:pPr>
            <a:r>
              <a:rPr b="0" lang="en" sz="1650"/>
              <a:t>Affects whole system</a:t>
            </a:r>
            <a:endParaRPr b="0" sz="1650"/>
          </a:p>
          <a:p>
            <a:pPr indent="-334962" lvl="0" marL="457200" rtl="0" algn="l">
              <a:spcBef>
                <a:spcPts val="1000"/>
              </a:spcBef>
              <a:spcAft>
                <a:spcPts val="0"/>
              </a:spcAft>
              <a:buSzPts val="1675"/>
              <a:buChar char="•"/>
            </a:pPr>
            <a:r>
              <a:rPr lang="en" sz="1675"/>
              <a:t>User Interface test</a:t>
            </a:r>
            <a:endParaRPr sz="1675"/>
          </a:p>
          <a:p>
            <a:pPr indent="-333375" lvl="1" marL="914400" rtl="0" algn="l">
              <a:spcBef>
                <a:spcPts val="1000"/>
              </a:spcBef>
              <a:spcAft>
                <a:spcPts val="1000"/>
              </a:spcAft>
              <a:buSzPts val="1650"/>
              <a:buChar char="–"/>
            </a:pPr>
            <a:r>
              <a:rPr b="0" lang="en" sz="1650"/>
              <a:t>LCD integral to see data</a:t>
            </a:r>
            <a:endParaRPr b="0" sz="1650"/>
          </a:p>
        </p:txBody>
      </p:sp>
      <p:pic>
        <p:nvPicPr>
          <p:cNvPr id="177" name="Google Shape;17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5275" y="956100"/>
            <a:ext cx="4876077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3"/>
          <p:cNvSpPr txBox="1"/>
          <p:nvPr/>
        </p:nvSpPr>
        <p:spPr>
          <a:xfrm>
            <a:off x="5880000" y="4697100"/>
            <a:ext cx="3264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Darby</a:t>
            </a:r>
            <a:endParaRPr b="1" sz="1700">
              <a:solidFill>
                <a:schemeClr val="lt1"/>
              </a:solidFill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4175275" y="4373900"/>
            <a:ext cx="4876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Table</a:t>
            </a:r>
            <a:r>
              <a:rPr lang="en" sz="1200"/>
              <a:t> 1: Testing results</a:t>
            </a:r>
            <a:endParaRPr sz="1200"/>
          </a:p>
        </p:txBody>
      </p:sp>
      <p:sp>
        <p:nvSpPr>
          <p:cNvPr id="180" name="Google Shape;180;p23"/>
          <p:cNvSpPr txBox="1"/>
          <p:nvPr/>
        </p:nvSpPr>
        <p:spPr>
          <a:xfrm>
            <a:off x="107775" y="4712550"/>
            <a:ext cx="306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</a:rPr>
              <a:t>6</a:t>
            </a:r>
            <a:endParaRPr b="1"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/>
          <p:nvPr>
            <p:ph type="title"/>
          </p:nvPr>
        </p:nvSpPr>
        <p:spPr>
          <a:xfrm>
            <a:off x="311700" y="176150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Charging circuit for test</a:t>
            </a:r>
            <a:endParaRPr/>
          </a:p>
        </p:txBody>
      </p:sp>
      <p:sp>
        <p:nvSpPr>
          <p:cNvPr id="186" name="Google Shape;186;p24"/>
          <p:cNvSpPr txBox="1"/>
          <p:nvPr>
            <p:ph idx="1" type="body"/>
          </p:nvPr>
        </p:nvSpPr>
        <p:spPr>
          <a:xfrm>
            <a:off x="68425" y="932975"/>
            <a:ext cx="4092600" cy="3764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8612" lvl="0" marL="45720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575"/>
              <a:buChar char="●"/>
            </a:pPr>
            <a:r>
              <a:rPr lang="en"/>
              <a:t>Primary power supply feeds parallel buck step-down converters set to 1C each</a:t>
            </a:r>
            <a:endParaRPr/>
          </a:p>
          <a:p>
            <a:pPr indent="-32861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75"/>
              <a:buChar char="●"/>
            </a:pPr>
            <a:r>
              <a:rPr lang="en"/>
              <a:t>The SDCs connect to high power 10A rated solid-state relays which switch to adjust charge rate</a:t>
            </a:r>
            <a:endParaRPr/>
          </a:p>
          <a:p>
            <a:pPr indent="-32861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75"/>
              <a:buChar char="●"/>
            </a:pPr>
            <a:r>
              <a:rPr lang="en"/>
              <a:t>Decade capacitors used for noise attenuation and relay debouncing</a:t>
            </a:r>
            <a:endParaRPr/>
          </a:p>
          <a:p>
            <a:pPr indent="-32861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75"/>
              <a:buChar char="●"/>
            </a:pPr>
            <a:r>
              <a:rPr lang="en"/>
              <a:t>Diodes used for EMI shielding</a:t>
            </a:r>
            <a:endParaRPr/>
          </a:p>
          <a:p>
            <a:pPr indent="-328612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575"/>
              <a:buChar char="●"/>
            </a:pPr>
            <a:r>
              <a:rPr lang="en"/>
              <a:t>Can charge at rates of 1C, 2C, or 3C</a:t>
            </a:r>
            <a:endParaRPr/>
          </a:p>
        </p:txBody>
      </p:sp>
      <p:sp>
        <p:nvSpPr>
          <p:cNvPr id="187" name="Google Shape;187;p24"/>
          <p:cNvSpPr txBox="1"/>
          <p:nvPr/>
        </p:nvSpPr>
        <p:spPr>
          <a:xfrm>
            <a:off x="4423375" y="4327800"/>
            <a:ext cx="4614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Figure 3: Charging Block Diagram and Relay Circuit</a:t>
            </a:r>
            <a:endParaRPr sz="1200"/>
          </a:p>
        </p:txBody>
      </p:sp>
      <p:sp>
        <p:nvSpPr>
          <p:cNvPr id="188" name="Google Shape;188;p24"/>
          <p:cNvSpPr txBox="1"/>
          <p:nvPr/>
        </p:nvSpPr>
        <p:spPr>
          <a:xfrm>
            <a:off x="5880000" y="4697100"/>
            <a:ext cx="3264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Hunter</a:t>
            </a:r>
            <a:endParaRPr b="1" sz="1700">
              <a:solidFill>
                <a:schemeClr val="lt1"/>
              </a:solidFill>
            </a:endParaRPr>
          </a:p>
        </p:txBody>
      </p:sp>
      <p:pic>
        <p:nvPicPr>
          <p:cNvPr id="189" name="Google Shape;18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3604" y="932925"/>
            <a:ext cx="3674346" cy="339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23387" y="925261"/>
            <a:ext cx="847264" cy="341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4"/>
          <p:cNvSpPr txBox="1"/>
          <p:nvPr/>
        </p:nvSpPr>
        <p:spPr>
          <a:xfrm>
            <a:off x="112250" y="4728000"/>
            <a:ext cx="275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</a:rPr>
              <a:t>7</a:t>
            </a:r>
            <a:endParaRPr b="1"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>
            <p:ph type="title"/>
          </p:nvPr>
        </p:nvSpPr>
        <p:spPr>
          <a:xfrm>
            <a:off x="311700" y="176150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Discharging circuitry for test</a:t>
            </a:r>
            <a:endParaRPr/>
          </a:p>
        </p:txBody>
      </p:sp>
      <p:sp>
        <p:nvSpPr>
          <p:cNvPr id="197" name="Google Shape;197;p25"/>
          <p:cNvSpPr txBox="1"/>
          <p:nvPr>
            <p:ph idx="1" type="body"/>
          </p:nvPr>
        </p:nvSpPr>
        <p:spPr>
          <a:xfrm>
            <a:off x="311700" y="1152475"/>
            <a:ext cx="4426800" cy="3261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8612" lvl="0" marL="457200" rtl="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575"/>
              <a:buChar char="●"/>
            </a:pPr>
            <a:r>
              <a:rPr lang="en"/>
              <a:t>10-100W 4Ω resistor to ground</a:t>
            </a:r>
            <a:endParaRPr/>
          </a:p>
          <a:p>
            <a:pPr indent="-32861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75"/>
              <a:buChar char="●"/>
            </a:pPr>
            <a:r>
              <a:rPr lang="en"/>
              <a:t>Discharge bus from MAQ-20 DORLY module connects selected cell positive to ground for discharge</a:t>
            </a:r>
            <a:endParaRPr/>
          </a:p>
          <a:p>
            <a:pPr indent="-32861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75"/>
              <a:buChar char="●"/>
            </a:pPr>
            <a:r>
              <a:rPr lang="en"/>
              <a:t>Nominal cell discharge of 1A 4W</a:t>
            </a:r>
            <a:endParaRPr/>
          </a:p>
          <a:p>
            <a:pPr indent="-328612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75"/>
              <a:buChar char="●"/>
            </a:pPr>
            <a:r>
              <a:rPr lang="en"/>
              <a:t>Higher wattage chosen for contingency of loss of power during relay switch</a:t>
            </a:r>
            <a:endParaRPr/>
          </a:p>
          <a:p>
            <a:pPr indent="-314325" lvl="1" marL="9144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350"/>
              <a:buChar char="○"/>
            </a:pPr>
            <a:r>
              <a:rPr b="0" lang="en"/>
              <a:t>DORLY is latching</a:t>
            </a:r>
            <a:endParaRPr b="0"/>
          </a:p>
        </p:txBody>
      </p:sp>
      <p:sp>
        <p:nvSpPr>
          <p:cNvPr id="198" name="Google Shape;198;p25"/>
          <p:cNvSpPr txBox="1"/>
          <p:nvPr/>
        </p:nvSpPr>
        <p:spPr>
          <a:xfrm>
            <a:off x="5714275" y="4394675"/>
            <a:ext cx="3117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Figure 4: Discharging Block Diagram</a:t>
            </a:r>
            <a:endParaRPr sz="1200"/>
          </a:p>
        </p:txBody>
      </p:sp>
      <p:sp>
        <p:nvSpPr>
          <p:cNvPr id="199" name="Google Shape;199;p25"/>
          <p:cNvSpPr txBox="1"/>
          <p:nvPr/>
        </p:nvSpPr>
        <p:spPr>
          <a:xfrm>
            <a:off x="5880000" y="4697100"/>
            <a:ext cx="32640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Hunter</a:t>
            </a:r>
            <a:endParaRPr b="1" sz="1700">
              <a:solidFill>
                <a:schemeClr val="lt1"/>
              </a:solidFill>
            </a:endParaRPr>
          </a:p>
        </p:txBody>
      </p:sp>
      <p:pic>
        <p:nvPicPr>
          <p:cNvPr id="200" name="Google Shape;20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3163" y="882251"/>
            <a:ext cx="3040125" cy="358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5"/>
          <p:cNvSpPr txBox="1"/>
          <p:nvPr/>
        </p:nvSpPr>
        <p:spPr>
          <a:xfrm>
            <a:off x="102050" y="4712550"/>
            <a:ext cx="326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</a:rPr>
              <a:t>8</a:t>
            </a:r>
            <a:endParaRPr b="1"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/>
          <p:nvPr>
            <p:ph type="title"/>
          </p:nvPr>
        </p:nvSpPr>
        <p:spPr>
          <a:xfrm>
            <a:off x="311700" y="176150"/>
            <a:ext cx="8520600" cy="572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Challenges: MAQ-20 Interface</a:t>
            </a:r>
            <a:endParaRPr/>
          </a:p>
        </p:txBody>
      </p:sp>
      <p:sp>
        <p:nvSpPr>
          <p:cNvPr id="207" name="Google Shape;207;p26"/>
          <p:cNvSpPr txBox="1"/>
          <p:nvPr>
            <p:ph idx="1" type="body"/>
          </p:nvPr>
        </p:nvSpPr>
        <p:spPr>
          <a:xfrm>
            <a:off x="107800" y="970513"/>
            <a:ext cx="4305600" cy="3280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22262" lvl="0" marL="457200" rtl="0" algn="l">
              <a:lnSpc>
                <a:spcPct val="115000"/>
              </a:lnSpc>
              <a:spcBef>
                <a:spcPts val="315"/>
              </a:spcBef>
              <a:spcAft>
                <a:spcPts val="0"/>
              </a:spcAft>
              <a:buSzPts val="1475"/>
              <a:buChar char="•"/>
            </a:pPr>
            <a:r>
              <a:rPr lang="en" sz="1475"/>
              <a:t>MSP430 has a protocol for utilizing USCI modules for UART communication</a:t>
            </a:r>
            <a:endParaRPr sz="1475"/>
          </a:p>
          <a:p>
            <a:pPr indent="-322262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75"/>
              <a:buChar char="•"/>
            </a:pPr>
            <a:r>
              <a:rPr lang="en" sz="1475"/>
              <a:t>ISO3086 Transceiver can convert between UART Tx &amp; Rx signals and RS485 in full duplex</a:t>
            </a:r>
            <a:endParaRPr sz="1475"/>
          </a:p>
          <a:p>
            <a:pPr indent="-322262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75"/>
              <a:buChar char="•"/>
            </a:pPr>
            <a:r>
              <a:rPr lang="en" sz="1475"/>
              <a:t>MAQ20 utilizes industry standard MODBUS protocol for RS485</a:t>
            </a:r>
            <a:endParaRPr sz="1475"/>
          </a:p>
          <a:p>
            <a:pPr indent="-322262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75"/>
              <a:buChar char="•"/>
            </a:pPr>
            <a:r>
              <a:rPr lang="en" sz="1475"/>
              <a:t>MODBUS protocol sends a signal to the slave device (MAQ20 COM4) that includes function code, data I/O, error checking, and Cyclic Redundancy Check (CRC)</a:t>
            </a:r>
            <a:endParaRPr sz="1475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6"/>
          <p:cNvSpPr txBox="1"/>
          <p:nvPr/>
        </p:nvSpPr>
        <p:spPr>
          <a:xfrm>
            <a:off x="4655075" y="4250700"/>
            <a:ext cx="4375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Figure 5: MAQ20 Data Acquisition Module with IS03086 Transceiver and MSP430</a:t>
            </a:r>
            <a:endParaRPr sz="1200"/>
          </a:p>
        </p:txBody>
      </p:sp>
      <p:sp>
        <p:nvSpPr>
          <p:cNvPr id="209" name="Google Shape;209;p26"/>
          <p:cNvSpPr txBox="1"/>
          <p:nvPr/>
        </p:nvSpPr>
        <p:spPr>
          <a:xfrm>
            <a:off x="7665600" y="4697100"/>
            <a:ext cx="14784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lt1"/>
                </a:solidFill>
              </a:rPr>
              <a:t>Sean</a:t>
            </a:r>
            <a:endParaRPr b="1" sz="1700">
              <a:solidFill>
                <a:schemeClr val="lt1"/>
              </a:solidFill>
            </a:endParaRPr>
          </a:p>
        </p:txBody>
      </p:sp>
      <p:pic>
        <p:nvPicPr>
          <p:cNvPr id="210" name="Google Shape;21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5075" y="970513"/>
            <a:ext cx="4375500" cy="328017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6"/>
          <p:cNvSpPr txBox="1"/>
          <p:nvPr/>
        </p:nvSpPr>
        <p:spPr>
          <a:xfrm>
            <a:off x="107800" y="4712550"/>
            <a:ext cx="459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lt1"/>
                </a:solidFill>
              </a:rPr>
              <a:t>9</a:t>
            </a:r>
            <a:endParaRPr b="1" sz="15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Dark-Blue-Vertical-PPT-Template">
  <a:themeElements>
    <a:clrScheme name="Custom 1">
      <a:dk1>
        <a:srgbClr val="003366"/>
      </a:dk1>
      <a:lt1>
        <a:srgbClr val="FFFFFF"/>
      </a:lt1>
      <a:dk2>
        <a:srgbClr val="0066B3"/>
      </a:dk2>
      <a:lt2>
        <a:srgbClr val="C3B8B2"/>
      </a:lt2>
      <a:accent1>
        <a:srgbClr val="FBB040"/>
      </a:accent1>
      <a:accent2>
        <a:srgbClr val="F07F09"/>
      </a:accent2>
      <a:accent3>
        <a:srgbClr val="B1541F"/>
      </a:accent3>
      <a:accent4>
        <a:srgbClr val="00ABA3"/>
      </a:accent4>
      <a:accent5>
        <a:srgbClr val="009DDC"/>
      </a:accent5>
      <a:accent6>
        <a:srgbClr val="0066B3"/>
      </a:accent6>
      <a:hlink>
        <a:srgbClr val="FFCC00"/>
      </a:hlink>
      <a:folHlink>
        <a:srgbClr val="0085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