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ccee2bb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ccee2bb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b3103b45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b3103b45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cb3103b4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cb3103b4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b3103b4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b3103b4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ccee2bb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ccee2bb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b3103b4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b3103b4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b3103b4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b3103b4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cb3103b4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cb3103b4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cb3103b4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cb3103b4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931575"/>
            <a:ext cx="76881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 Platform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Electric Drive Experimentation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90525" y="3161700"/>
            <a:ext cx="82221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Muqeem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Alfadhli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Salman Alajmi    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b="1" lang="en" sz="1800"/>
              <a:t>                                                      </a:t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8" name="Google Shape;88;p13"/>
          <p:cNvSpPr txBox="1"/>
          <p:nvPr/>
        </p:nvSpPr>
        <p:spPr>
          <a:xfrm>
            <a:off x="711000" y="245850"/>
            <a:ext cx="4880700" cy="1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338" y="245850"/>
            <a:ext cx="3112475" cy="20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Closing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729450" y="2002675"/>
            <a:ext cx="7688700" cy="27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main subsystems that will function together to make this project work.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our tasks is to design a new inverter board that is smaller than the one provided in our labs.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team worked on implementing dSPACE experiments on an Arduino board using MATLAB Simulink.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task is to put everything together and make the experiments work on the Arduino board.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484825" y="4667725"/>
            <a:ext cx="1290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Muqeem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729450" y="1322450"/>
            <a:ext cx="76881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729625" y="2086725"/>
            <a:ext cx="76881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 Dr. Venkata Yaramasu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interests: Wind and photovoltaic energy,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power converters, model predictive control.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GTA: Han Peng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                       		</a:t>
            </a:r>
            <a:endParaRPr b="1" sz="1800"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275" y="1586363"/>
            <a:ext cx="2446525" cy="24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472925" y="4810825"/>
            <a:ext cx="15993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Salman Alajmi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Reminder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of Our Project</a:t>
            </a:r>
            <a:r>
              <a:rPr lang="en" sz="2400"/>
              <a:t> </a:t>
            </a:r>
            <a:endParaRPr sz="2400"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 platform is used in Electric Drives courses and this platform cost a lot.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adding hardware and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upgrading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software is expensive.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Alternative solution is to use the Arduino board to implement the dSPACE labs.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Arduino board the student can have access to the dSpace experiments at home.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729450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Alfadhli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7650" y="689725"/>
            <a:ext cx="7688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Work Breakdown Structure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4743" r="0" t="0"/>
          <a:stretch/>
        </p:blipFill>
        <p:spPr>
          <a:xfrm>
            <a:off x="828200" y="1189600"/>
            <a:ext cx="7217700" cy="386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61450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Muqeem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29450" y="592575"/>
            <a:ext cx="76887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Overview of Schedule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5141" l="0" r="0" t="0"/>
          <a:stretch/>
        </p:blipFill>
        <p:spPr>
          <a:xfrm>
            <a:off x="823650" y="1142138"/>
            <a:ext cx="7426000" cy="33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729450" y="45629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Subsystem 1: Arduino Board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Arduino board is the cheaper alternative for the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board will be used to control the motor.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right wiring and components, the Arduino can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be used to control the DC motor.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640275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Salman Alajmi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15982" l="3914" r="3096" t="16582"/>
          <a:stretch/>
        </p:blipFill>
        <p:spPr>
          <a:xfrm>
            <a:off x="5516550" y="2155175"/>
            <a:ext cx="3019750" cy="18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Subsystem 2: Inverter Board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inverter board is the link between the Arduino and the motor to operate the system.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Inverter board will be used to run the motor and combine experiment for both Arduino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dSpace to get results.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board can also be used to get important information such as, get current and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 measurements.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729450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475" y="1794400"/>
            <a:ext cx="2359224" cy="2410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729450" y="1318650"/>
            <a:ext cx="573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Subsystem 3: MotorSolver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MotorSolver Dyno- kit c</a:t>
            </a: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onsist of: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 Motor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 Generator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DC Motor subsystem  related to the Arduino Board ?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 by connecting Arduino Board to the DC Motor using the 15-pin encoder cable.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DC Motor subsystem related to the Inverter Board ?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supply the motor with power by connecting the inverter board  using banana cables.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729450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Alfadhli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800" y="744075"/>
            <a:ext cx="3516651" cy="21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Subsystem 4: MATLAB Simulink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MATLAB Simulink software is used to design a system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controlled.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Simulink blocks are used to give specific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in order to have a complete system.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Converting dSPACE experiments using Simulink blocks by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installing Arduino support package on MATLAB Simulink.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729450" y="4659550"/>
            <a:ext cx="2324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Muqeem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325" y="2144275"/>
            <a:ext cx="3299125" cy="176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