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/>
    <p:restoredTop sz="94586"/>
  </p:normalViewPr>
  <p:slideViewPr>
    <p:cSldViewPr snapToGrid="0" snapToObjects="1">
      <p:cViewPr varScale="1">
        <p:scale>
          <a:sx n="130" d="100"/>
          <a:sy n="130" d="100"/>
        </p:scale>
        <p:origin x="2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James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Cadence sensor bla bla bla 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Its related to:-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Motor: give the motor controller the correct reading of speed &amp; paddling N. to make the motor work in correct mode.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Display: give the display speed &amp; paddling. To help the user and give him the best way to ride the bike.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almost finish 50% in this part, just we need to connect everything together and test it! And fix it if we need. 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-Torque sensor will be connected to the controller, and it will calculate if the bike needs more power or not from the motor. 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 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76019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6755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0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275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440398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3671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86672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12170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069530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641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488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5338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1815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74291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3049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5865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5703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03586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52354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5116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68826" y="1803400"/>
            <a:ext cx="6886676" cy="123472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Motorized Tricycle Capstone</a:t>
            </a:r>
            <a:endParaRPr dirty="0"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83458" y="3038125"/>
            <a:ext cx="6572044" cy="8226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ts val="1100"/>
            </a:pPr>
            <a:r>
              <a:rPr lang="en" sz="1800" dirty="0">
                <a:solidFill>
                  <a:schemeClr val="dk1"/>
                </a:solidFill>
              </a:rPr>
              <a:t>James Sigler, Khalid </a:t>
            </a:r>
            <a:r>
              <a:rPr lang="en" sz="1800" dirty="0" err="1">
                <a:solidFill>
                  <a:schemeClr val="dk1"/>
                </a:solidFill>
              </a:rPr>
              <a:t>Alghamdi</a:t>
            </a:r>
            <a:r>
              <a:rPr lang="en" sz="1800" dirty="0">
                <a:solidFill>
                  <a:schemeClr val="dk1"/>
                </a:solidFill>
              </a:rPr>
              <a:t>, Mohammed </a:t>
            </a:r>
            <a:r>
              <a:rPr lang="en" sz="1800" dirty="0" err="1">
                <a:solidFill>
                  <a:schemeClr val="dk1"/>
                </a:solidFill>
              </a:rPr>
              <a:t>Allahyani</a:t>
            </a:r>
            <a:r>
              <a:rPr lang="en" sz="1800" dirty="0">
                <a:solidFill>
                  <a:schemeClr val="dk1"/>
                </a:solidFill>
              </a:rPr>
              <a:t>, Yu Sun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810906" cy="34164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 dirty="0"/>
              <a:t>Introduction </a:t>
            </a:r>
            <a:endParaRPr sz="2400" dirty="0"/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 dirty="0"/>
              <a:t>Subsystems and </a:t>
            </a:r>
            <a:r>
              <a:rPr lang="en-US" sz="2400" dirty="0"/>
              <a:t>Timeline</a:t>
            </a:r>
            <a:endParaRPr sz="2400" dirty="0"/>
          </a:p>
          <a:p>
            <a:pPr marL="914400" lvl="1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sz="2400" dirty="0"/>
              <a:t>Motor Controller</a:t>
            </a:r>
            <a:endParaRPr sz="2400" dirty="0"/>
          </a:p>
          <a:p>
            <a:pPr marL="914400" lvl="1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sz="2400" dirty="0"/>
              <a:t>Torque Sensor</a:t>
            </a:r>
            <a:endParaRPr sz="2400" dirty="0"/>
          </a:p>
          <a:p>
            <a:pPr marL="914400" lvl="1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sz="2400" dirty="0"/>
              <a:t>Cadence Sensor</a:t>
            </a:r>
            <a:endParaRPr sz="2400" dirty="0"/>
          </a:p>
          <a:p>
            <a:pPr marL="914400" lvl="1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 dirty="0"/>
              <a:t>Motor Controller</a:t>
            </a:r>
            <a:endParaRPr sz="2400" dirty="0"/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 dirty="0"/>
              <a:t>Recap </a:t>
            </a:r>
            <a:endParaRPr sz="2400" dirty="0"/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B00993-1223-824A-ADFD-24A480F55D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EB9AD8-2A1E-8F4A-99BE-549B2F08ABD6}"/>
              </a:ext>
            </a:extLst>
          </p:cNvPr>
          <p:cNvSpPr txBox="1"/>
          <p:nvPr/>
        </p:nvSpPr>
        <p:spPr>
          <a:xfrm>
            <a:off x="311700" y="4822183"/>
            <a:ext cx="68756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James Sigler				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</a:t>
            </a:r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5882623" cy="3416400"/>
          </a:xfrm>
          <a:prstGeom prst="rect">
            <a:avLst/>
          </a:prstGeom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Name of project: Motorized Tricycle</a:t>
            </a:r>
            <a:endParaRPr sz="2400"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Client: Dr. Jane Scott</a:t>
            </a:r>
            <a:endParaRPr sz="2400"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Faculty mentor: Dr. Kyle N. Winfree</a:t>
            </a:r>
            <a:endParaRPr sz="2400"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rtl="0">
              <a:spcBef>
                <a:spcPts val="1600"/>
              </a:spcBef>
              <a:spcAft>
                <a:spcPts val="1600"/>
              </a:spcAft>
              <a:buNone/>
            </a:pPr>
            <a:endParaRPr sz="2400"/>
          </a:p>
        </p:txBody>
      </p:sp>
      <p:pic>
        <p:nvPicPr>
          <p:cNvPr id="68" name="Shape 68"/>
          <p:cNvPicPr preferRelativeResize="0"/>
          <p:nvPr/>
        </p:nvPicPr>
        <p:blipFill rotWithShape="1">
          <a:blip r:embed="rId3">
            <a:alphaModFix/>
          </a:blip>
          <a:srcRect t="19430" b="6605"/>
          <a:stretch/>
        </p:blipFill>
        <p:spPr>
          <a:xfrm>
            <a:off x="2353831" y="2860675"/>
            <a:ext cx="3650726" cy="19833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EFDCE-3A36-664F-BA95-D95EB1FD20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78FD44-509D-E04A-B017-073E4B2237B9}"/>
              </a:ext>
            </a:extLst>
          </p:cNvPr>
          <p:cNvSpPr txBox="1"/>
          <p:nvPr/>
        </p:nvSpPr>
        <p:spPr>
          <a:xfrm>
            <a:off x="311700" y="4822183"/>
            <a:ext cx="68756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James Sigler				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Motor Controller</a:t>
            </a: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995350"/>
            <a:ext cx="9144001" cy="35735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C5DA8B9-2BC3-1B4D-95AD-08BB961926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A5F123-4273-B34B-9D88-10D1C2FE5750}"/>
              </a:ext>
            </a:extLst>
          </p:cNvPr>
          <p:cNvSpPr txBox="1"/>
          <p:nvPr/>
        </p:nvSpPr>
        <p:spPr>
          <a:xfrm>
            <a:off x="311700" y="4822183"/>
            <a:ext cx="68756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James Sigler				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Cadence Sensor</a:t>
            </a:r>
            <a:endParaRPr/>
          </a:p>
        </p:txBody>
      </p:sp>
      <p:pic>
        <p:nvPicPr>
          <p:cNvPr id="81" name="Shape 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017725"/>
            <a:ext cx="9144001" cy="34588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C11AB4-5578-5141-8828-781F17B596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6F443D-F746-F24F-B6A5-183A287A72B9}"/>
              </a:ext>
            </a:extLst>
          </p:cNvPr>
          <p:cNvSpPr txBox="1"/>
          <p:nvPr/>
        </p:nvSpPr>
        <p:spPr>
          <a:xfrm>
            <a:off x="311700" y="4822183"/>
            <a:ext cx="68756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200" dirty="0">
                <a:solidFill>
                  <a:schemeClr val="dk1"/>
                </a:solidFill>
              </a:rPr>
              <a:t>Khalid </a:t>
            </a:r>
            <a:r>
              <a:rPr lang="en" sz="1200" dirty="0" err="1">
                <a:solidFill>
                  <a:schemeClr val="dk1"/>
                </a:solidFill>
              </a:rPr>
              <a:t>Alghamdi</a:t>
            </a:r>
            <a:r>
              <a:rPr lang="en" sz="1200" dirty="0">
                <a:solidFill>
                  <a:schemeClr val="dk1"/>
                </a:solidFill>
              </a:rPr>
              <a:t> </a:t>
            </a:r>
            <a:r>
              <a:rPr lang="en-US" sz="1200" dirty="0"/>
              <a:t>			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Torque Sensor </a:t>
            </a:r>
            <a:endParaRPr/>
          </a:p>
        </p:txBody>
      </p:sp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8839200" cy="262915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8C7FA8-61FA-9E42-A637-8CFB391F7A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CD109C-280A-004D-9A24-B1055A7268FF}"/>
              </a:ext>
            </a:extLst>
          </p:cNvPr>
          <p:cNvSpPr txBox="1"/>
          <p:nvPr/>
        </p:nvSpPr>
        <p:spPr>
          <a:xfrm>
            <a:off x="311700" y="4822183"/>
            <a:ext cx="68756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200" dirty="0">
                <a:solidFill>
                  <a:schemeClr val="dk1"/>
                </a:solidFill>
              </a:rPr>
              <a:t>Mohammed </a:t>
            </a:r>
            <a:r>
              <a:rPr lang="en" sz="1200" dirty="0" err="1">
                <a:solidFill>
                  <a:schemeClr val="dk1"/>
                </a:solidFill>
              </a:rPr>
              <a:t>Allahyani</a:t>
            </a:r>
            <a:r>
              <a:rPr lang="en" sz="1200" dirty="0">
                <a:solidFill>
                  <a:schemeClr val="dk1"/>
                </a:solidFill>
              </a:rPr>
              <a:t> </a:t>
            </a:r>
            <a:r>
              <a:rPr lang="en-US" sz="1200" dirty="0"/>
              <a:t>			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Display</a:t>
            </a:r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96" name="Shape 96"/>
          <p:cNvSpPr txBox="1"/>
          <p:nvPr/>
        </p:nvSpPr>
        <p:spPr>
          <a:xfrm>
            <a:off x="627950" y="4792325"/>
            <a:ext cx="2798400" cy="2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Shape 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875" y="1159125"/>
            <a:ext cx="9018249" cy="36332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8D8A7C-B405-DA40-94EC-11C5F6B4A1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8CB028-070D-FB48-8C5B-37D46612624C}"/>
              </a:ext>
            </a:extLst>
          </p:cNvPr>
          <p:cNvSpPr txBox="1"/>
          <p:nvPr/>
        </p:nvSpPr>
        <p:spPr>
          <a:xfrm>
            <a:off x="311700" y="4822183"/>
            <a:ext cx="68756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Yu Sun				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Display</a:t>
            </a:r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225800" y="11399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Yu Sun</a:t>
            </a:r>
            <a:endParaRPr/>
          </a:p>
        </p:txBody>
      </p:sp>
      <p:pic>
        <p:nvPicPr>
          <p:cNvPr id="104" name="Shape 1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50400" y="2177050"/>
            <a:ext cx="1668101" cy="13422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Shape 105"/>
          <p:cNvSpPr/>
          <p:nvPr/>
        </p:nvSpPr>
        <p:spPr>
          <a:xfrm>
            <a:off x="2094450" y="1094075"/>
            <a:ext cx="1380000" cy="806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Power Assist Model</a:t>
            </a:r>
            <a:endParaRPr sz="1000"/>
          </a:p>
        </p:txBody>
      </p:sp>
      <p:sp>
        <p:nvSpPr>
          <p:cNvPr id="106" name="Shape 106"/>
          <p:cNvSpPr/>
          <p:nvPr/>
        </p:nvSpPr>
        <p:spPr>
          <a:xfrm>
            <a:off x="4236613" y="1094075"/>
            <a:ext cx="1846800" cy="806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</a:t>
            </a:r>
            <a:r>
              <a:rPr lang="en" sz="1000"/>
              <a:t>Pedal Power</a:t>
            </a:r>
            <a:endParaRPr sz="1000"/>
          </a:p>
        </p:txBody>
      </p:sp>
      <p:sp>
        <p:nvSpPr>
          <p:cNvPr id="107" name="Shape 107"/>
          <p:cNvSpPr/>
          <p:nvPr/>
        </p:nvSpPr>
        <p:spPr>
          <a:xfrm>
            <a:off x="6845600" y="1132175"/>
            <a:ext cx="1546200" cy="730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r>
              <a:rPr lang="en" b="1"/>
              <a:t>Torque Sensor</a:t>
            </a:r>
            <a:endParaRPr b="1"/>
          </a:p>
        </p:txBody>
      </p:sp>
      <p:sp>
        <p:nvSpPr>
          <p:cNvPr id="108" name="Shape 108"/>
          <p:cNvSpPr txBox="1"/>
          <p:nvPr/>
        </p:nvSpPr>
        <p:spPr>
          <a:xfrm>
            <a:off x="6928663" y="1862375"/>
            <a:ext cx="1380000" cy="44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(Subsystem 2)</a:t>
            </a:r>
            <a:endParaRPr/>
          </a:p>
        </p:txBody>
      </p:sp>
      <p:sp>
        <p:nvSpPr>
          <p:cNvPr id="109" name="Shape 109"/>
          <p:cNvSpPr/>
          <p:nvPr/>
        </p:nvSpPr>
        <p:spPr>
          <a:xfrm>
            <a:off x="307450" y="2487175"/>
            <a:ext cx="1302000" cy="730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Speed of Tricycle</a:t>
            </a:r>
            <a:endParaRPr sz="1000"/>
          </a:p>
        </p:txBody>
      </p:sp>
      <p:sp>
        <p:nvSpPr>
          <p:cNvPr id="110" name="Shape 110"/>
          <p:cNvSpPr/>
          <p:nvPr/>
        </p:nvSpPr>
        <p:spPr>
          <a:xfrm>
            <a:off x="244450" y="3600050"/>
            <a:ext cx="1428000" cy="681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         Miles/hour</a:t>
            </a:r>
            <a:endParaRPr sz="1000"/>
          </a:p>
        </p:txBody>
      </p:sp>
      <p:cxnSp>
        <p:nvCxnSpPr>
          <p:cNvPr id="111" name="Shape 111"/>
          <p:cNvCxnSpPr>
            <a:endCxn id="105" idx="2"/>
          </p:cNvCxnSpPr>
          <p:nvPr/>
        </p:nvCxnSpPr>
        <p:spPr>
          <a:xfrm rot="10800000">
            <a:off x="2784450" y="1900475"/>
            <a:ext cx="7500" cy="494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12" name="Shape 112"/>
          <p:cNvCxnSpPr>
            <a:stCxn id="105" idx="3"/>
            <a:endCxn id="106" idx="1"/>
          </p:cNvCxnSpPr>
          <p:nvPr/>
        </p:nvCxnSpPr>
        <p:spPr>
          <a:xfrm>
            <a:off x="3474450" y="1497275"/>
            <a:ext cx="7623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13" name="Shape 113"/>
          <p:cNvCxnSpPr>
            <a:stCxn id="106" idx="3"/>
            <a:endCxn id="107" idx="1"/>
          </p:cNvCxnSpPr>
          <p:nvPr/>
        </p:nvCxnSpPr>
        <p:spPr>
          <a:xfrm>
            <a:off x="6083413" y="1497275"/>
            <a:ext cx="7623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14" name="Shape 114"/>
          <p:cNvSpPr/>
          <p:nvPr/>
        </p:nvSpPr>
        <p:spPr>
          <a:xfrm>
            <a:off x="6813325" y="3600050"/>
            <a:ext cx="1610700" cy="681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Cadence Sensor</a:t>
            </a:r>
            <a:endParaRPr b="1"/>
          </a:p>
        </p:txBody>
      </p:sp>
      <p:sp>
        <p:nvSpPr>
          <p:cNvPr id="115" name="Shape 115"/>
          <p:cNvSpPr txBox="1"/>
          <p:nvPr/>
        </p:nvSpPr>
        <p:spPr>
          <a:xfrm>
            <a:off x="6928663" y="4281650"/>
            <a:ext cx="1380000" cy="44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(Subsystem 3)</a:t>
            </a:r>
            <a:endParaRPr/>
          </a:p>
        </p:txBody>
      </p:sp>
      <p:sp>
        <p:nvSpPr>
          <p:cNvPr id="116" name="Shape 116"/>
          <p:cNvSpPr/>
          <p:nvPr/>
        </p:nvSpPr>
        <p:spPr>
          <a:xfrm>
            <a:off x="4236625" y="2398500"/>
            <a:ext cx="1846800" cy="89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     Electricity Remaining</a:t>
            </a:r>
            <a:endParaRPr sz="100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         Miles Remaining</a:t>
            </a:r>
            <a:endParaRPr sz="100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       Charging Indicator</a:t>
            </a:r>
            <a:endParaRPr sz="1000"/>
          </a:p>
        </p:txBody>
      </p:sp>
      <p:sp>
        <p:nvSpPr>
          <p:cNvPr id="117" name="Shape 117"/>
          <p:cNvSpPr/>
          <p:nvPr/>
        </p:nvSpPr>
        <p:spPr>
          <a:xfrm>
            <a:off x="6845575" y="2476200"/>
            <a:ext cx="1546200" cy="730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Battery</a:t>
            </a:r>
            <a:endParaRPr/>
          </a:p>
        </p:txBody>
      </p:sp>
      <p:cxnSp>
        <p:nvCxnSpPr>
          <p:cNvPr id="118" name="Shape 118"/>
          <p:cNvCxnSpPr>
            <a:stCxn id="104" idx="3"/>
            <a:endCxn id="116" idx="1"/>
          </p:cNvCxnSpPr>
          <p:nvPr/>
        </p:nvCxnSpPr>
        <p:spPr>
          <a:xfrm>
            <a:off x="3618501" y="2848188"/>
            <a:ext cx="618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19" name="Shape 119"/>
          <p:cNvCxnSpPr>
            <a:stCxn id="116" idx="3"/>
            <a:endCxn id="117" idx="1"/>
          </p:cNvCxnSpPr>
          <p:nvPr/>
        </p:nvCxnSpPr>
        <p:spPr>
          <a:xfrm rot="10800000" flipH="1">
            <a:off x="6083425" y="2841300"/>
            <a:ext cx="762300" cy="6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20" name="Shape 120"/>
          <p:cNvSpPr txBox="1"/>
          <p:nvPr/>
        </p:nvSpPr>
        <p:spPr>
          <a:xfrm>
            <a:off x="6748775" y="3182100"/>
            <a:ext cx="1846800" cy="44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(Collect voltage value)</a:t>
            </a:r>
            <a:endParaRPr sz="1200"/>
          </a:p>
        </p:txBody>
      </p:sp>
      <p:sp>
        <p:nvSpPr>
          <p:cNvPr id="121" name="Shape 121"/>
          <p:cNvSpPr/>
          <p:nvPr/>
        </p:nvSpPr>
        <p:spPr>
          <a:xfrm>
            <a:off x="2098000" y="3600050"/>
            <a:ext cx="1767600" cy="681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   </a:t>
            </a:r>
            <a:r>
              <a:rPr lang="en" sz="1200"/>
              <a:t> </a:t>
            </a:r>
            <a:r>
              <a:rPr lang="en" b="1"/>
              <a:t>Motor Controller</a:t>
            </a:r>
            <a:endParaRPr b="1"/>
          </a:p>
        </p:txBody>
      </p:sp>
      <p:sp>
        <p:nvSpPr>
          <p:cNvPr id="122" name="Shape 122"/>
          <p:cNvSpPr txBox="1"/>
          <p:nvPr/>
        </p:nvSpPr>
        <p:spPr>
          <a:xfrm>
            <a:off x="2319388" y="4362375"/>
            <a:ext cx="1380000" cy="44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(Subsystem 1)</a:t>
            </a:r>
            <a:endParaRPr/>
          </a:p>
        </p:txBody>
      </p:sp>
      <p:sp>
        <p:nvSpPr>
          <p:cNvPr id="123" name="Shape 123"/>
          <p:cNvSpPr/>
          <p:nvPr/>
        </p:nvSpPr>
        <p:spPr>
          <a:xfrm>
            <a:off x="4372563" y="3600050"/>
            <a:ext cx="1767600" cy="681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How fast that the wheels   revolve</a:t>
            </a:r>
            <a:endParaRPr sz="1000"/>
          </a:p>
        </p:txBody>
      </p:sp>
      <p:cxnSp>
        <p:nvCxnSpPr>
          <p:cNvPr id="124" name="Shape 124"/>
          <p:cNvCxnSpPr>
            <a:endCxn id="109" idx="3"/>
          </p:cNvCxnSpPr>
          <p:nvPr/>
        </p:nvCxnSpPr>
        <p:spPr>
          <a:xfrm rot="10800000">
            <a:off x="1609450" y="2852275"/>
            <a:ext cx="602700" cy="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5" name="Shape 125"/>
          <p:cNvCxnSpPr>
            <a:stCxn id="109" idx="2"/>
            <a:endCxn id="110" idx="0"/>
          </p:cNvCxnSpPr>
          <p:nvPr/>
        </p:nvCxnSpPr>
        <p:spPr>
          <a:xfrm>
            <a:off x="958450" y="3217375"/>
            <a:ext cx="0" cy="382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6" name="Shape 126"/>
          <p:cNvCxnSpPr>
            <a:stCxn id="110" idx="3"/>
            <a:endCxn id="121" idx="1"/>
          </p:cNvCxnSpPr>
          <p:nvPr/>
        </p:nvCxnSpPr>
        <p:spPr>
          <a:xfrm>
            <a:off x="1672450" y="3940850"/>
            <a:ext cx="4257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7" name="Shape 127"/>
          <p:cNvCxnSpPr>
            <a:stCxn id="121" idx="3"/>
            <a:endCxn id="123" idx="1"/>
          </p:cNvCxnSpPr>
          <p:nvPr/>
        </p:nvCxnSpPr>
        <p:spPr>
          <a:xfrm>
            <a:off x="3865600" y="3940850"/>
            <a:ext cx="507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8" name="Shape 128"/>
          <p:cNvCxnSpPr>
            <a:stCxn id="123" idx="3"/>
            <a:endCxn id="114" idx="1"/>
          </p:cNvCxnSpPr>
          <p:nvPr/>
        </p:nvCxnSpPr>
        <p:spPr>
          <a:xfrm>
            <a:off x="6140163" y="3940850"/>
            <a:ext cx="6732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9D3B676-1C30-CE40-82E3-42AE7D9847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D90870D-33D6-CE4F-8188-66F7056EF481}"/>
              </a:ext>
            </a:extLst>
          </p:cNvPr>
          <p:cNvSpPr txBox="1"/>
          <p:nvPr/>
        </p:nvSpPr>
        <p:spPr>
          <a:xfrm>
            <a:off x="311700" y="4822183"/>
            <a:ext cx="68756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Yu Sun				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/>
              <a:t>Thank You</a:t>
            </a:r>
            <a:endParaRPr sz="9600"/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More info visit https://www.cefns.nau.edu/capstone/projects/EE/2018/MotorizedTrike/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767368C-0C24-7C4F-92C2-D84EA9FE01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{18318C74-E726-CF4D-B35B-C7C35517AB6B}tf10001060</Template>
  <TotalTime>0</TotalTime>
  <Words>274</Words>
  <Application>Microsoft Macintosh PowerPoint</Application>
  <PresentationFormat>On-screen Show (16:9)</PresentationFormat>
  <Paragraphs>69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Motorized Tricycle Capstone</vt:lpstr>
      <vt:lpstr>Outline</vt:lpstr>
      <vt:lpstr>Introduction</vt:lpstr>
      <vt:lpstr>Motor Controller</vt:lpstr>
      <vt:lpstr>Cadence Sensor</vt:lpstr>
      <vt:lpstr>Torque Sensor </vt:lpstr>
      <vt:lpstr>Display</vt:lpstr>
      <vt:lpstr>Display</vt:lpstr>
      <vt:lpstr>Thank You</vt:lpstr>
    </vt:vector>
  </TitlesOfParts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Motorized Tricycle Capstone</dc:title>
  <cp:lastModifiedBy>James Jeffery Sigler</cp:lastModifiedBy>
  <cp:revision>1</cp:revision>
  <dcterms:modified xsi:type="dcterms:W3CDTF">2018-01-30T03:46:41Z</dcterms:modified>
</cp:coreProperties>
</file>