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40"/>
    <p:restoredTop sz="94586"/>
  </p:normalViewPr>
  <p:slideViewPr>
    <p:cSldViewPr snapToGrid="0" snapToObjects="1">
      <p:cViewPr varScale="1">
        <p:scale>
          <a:sx n="130" d="100"/>
          <a:sy n="130" d="100"/>
        </p:scale>
        <p:origin x="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this sub-sys, we did: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almost finish the planning but we need to decide to take signals from cadence sensor, or take the signal from the torque sensor.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finished the research.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need to wait until we chose between the two options.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almost finish the code, we just need add some calculations for (Speed/ paddles N.)</a:t>
            </a:r>
            <a:endParaRPr/>
          </a:p>
          <a:p>
            <a: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did finish test the sub-sys, but we have to test it with other sysS.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2"/>
                </a:solidFill>
              </a:rPr>
              <a:t>Speed and cadence sensors [</a:t>
            </a:r>
            <a:r>
              <a:rPr lang="en" sz="1400" b="1"/>
              <a:t>Notes</a:t>
            </a:r>
            <a:r>
              <a:rPr lang="en" sz="1400" b="1">
                <a:solidFill>
                  <a:schemeClr val="accent2"/>
                </a:solidFill>
              </a:rPr>
              <a:t>]</a:t>
            </a:r>
            <a:endParaRPr sz="1400" b="1">
              <a:solidFill>
                <a:schemeClr val="accent2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Sensors placement</a:t>
            </a:r>
            <a:endParaRPr b="1">
              <a:solidFill>
                <a:srgbClr val="FF0000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For speed sensor there are two parts stable part and movement part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 stable part attached on the fork.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 movement attached on the wheel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For cadence sensor there are two parts: stable part and movement part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 stable part attached on the frame 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 movement attached on pedals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3716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torque sensor that Khalid order it will provide cadence signal, thats mean we have two options.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Connectivity</a:t>
            </a:r>
            <a:endParaRPr b="1">
              <a:solidFill>
                <a:srgbClr val="FF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speed/cadence sensors are connected with two other subsystems: </a:t>
            </a:r>
            <a:r>
              <a:rPr lang="en" b="1"/>
              <a:t>Display</a:t>
            </a:r>
            <a:r>
              <a:rPr lang="en"/>
              <a:t> and </a:t>
            </a:r>
            <a:r>
              <a:rPr lang="en" b="1"/>
              <a:t>Arduino</a:t>
            </a:r>
            <a:endParaRPr b="1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Display</a:t>
            </a:r>
            <a:r>
              <a:rPr lang="en"/>
              <a:t>: displaying speed in </a:t>
            </a:r>
            <a:r>
              <a:rPr lang="en" b="1">
                <a:solidFill>
                  <a:srgbClr val="FF0000"/>
                </a:solidFill>
              </a:rPr>
              <a:t>m/s</a:t>
            </a:r>
            <a:r>
              <a:rPr lang="en"/>
              <a:t> and displaying pedal revolutions per minute </a:t>
            </a:r>
            <a:r>
              <a:rPr lang="en" b="1">
                <a:solidFill>
                  <a:srgbClr val="FF0000"/>
                </a:solidFill>
              </a:rPr>
              <a:t>rpm</a:t>
            </a:r>
            <a:endParaRPr b="1">
              <a:solidFill>
                <a:srgbClr val="FF0000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Arduino: </a:t>
            </a:r>
            <a:r>
              <a:rPr lang="en"/>
              <a:t>receiving signals from the sensors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Test</a:t>
            </a:r>
            <a:endParaRPr b="1"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Code: </a:t>
            </a:r>
            <a:r>
              <a:rPr lang="en"/>
              <a:t>we almost finish the code for both sensors! Just we need to add some math.</a:t>
            </a:r>
            <a:endParaRPr/>
          </a:p>
          <a:p>
            <a:pPr marL="13716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can modification the code for new sensor </a:t>
            </a:r>
            <a:r>
              <a:rPr lang="en" b="1"/>
              <a:t>[if we need]</a:t>
            </a:r>
            <a:endParaRPr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Test: </a:t>
            </a:r>
            <a:r>
              <a:rPr lang="en"/>
              <a:t>when finish all previous steps, then we need to test it to make sure everything are </a:t>
            </a:r>
            <a:r>
              <a:rPr lang="en" b="1"/>
              <a:t>good</a:t>
            </a:r>
            <a:r>
              <a:rPr lang="en"/>
              <a:t>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Build and Refactor</a:t>
            </a:r>
            <a:endParaRPr b="1">
              <a:solidFill>
                <a:srgbClr val="FF0000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Assemble:</a:t>
            </a:r>
            <a:r>
              <a:rPr lang="en"/>
              <a:t> Assembling the system altogether and test it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/>
              <a:t>Correction:</a:t>
            </a:r>
            <a:r>
              <a:rPr lang="en"/>
              <a:t> Fixing errors before the deadline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first demo for cadence sensor. We attach it in front wheel just to test it, because we can not attach it in crank this time (tolls problems)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Then, when we decide to use it for calculate speed or paddles number. We will  just change the formula inside the code.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video we demonstrate for you our cadence sensor and how its work.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cadence sensor have two parts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First part will rotate with the wheel and it has 8 magnetics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Second part will attach in fork and will be stable and detect the magnetics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So, the sensor calculate one rotate if (detect 8 magnetics = 1 rotate)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Finally we got these results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581812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41606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471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557984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883802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28904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64572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29013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102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11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57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90890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52647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627518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00758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991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723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49389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40922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38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3.png"/><Relationship Id="rId5" Type="http://schemas.openxmlformats.org/officeDocument/2006/relationships/hyperlink" Target="https://drive.google.com/file/d/13p4dqqSaESZRGCpQnl3caiArdswxLn-K/view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jpg"/><Relationship Id="rId5" Type="http://schemas.openxmlformats.org/officeDocument/2006/relationships/hyperlink" Target="https://drive.google.com/file/d/0B7LhQR7Gn4NFQ2c3emRRZmdQVmxmNTNaVTZSbW1VYTdKTnFF/view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Motorized Tricycle Capstone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04800" y="3038125"/>
            <a:ext cx="6650702" cy="8226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Mohammed </a:t>
            </a:r>
            <a:r>
              <a:rPr lang="en" sz="1800" dirty="0" err="1">
                <a:solidFill>
                  <a:schemeClr val="dk1"/>
                </a:solidFill>
              </a:rPr>
              <a:t>Allahyani</a:t>
            </a:r>
            <a:r>
              <a:rPr lang="en" sz="1800" dirty="0">
                <a:solidFill>
                  <a:schemeClr val="dk1"/>
                </a:solidFill>
              </a:rPr>
              <a:t>, Khalid </a:t>
            </a:r>
            <a:r>
              <a:rPr lang="en" sz="1800" dirty="0" err="1">
                <a:solidFill>
                  <a:schemeClr val="dk1"/>
                </a:solidFill>
              </a:rPr>
              <a:t>Alghamdi</a:t>
            </a:r>
            <a:r>
              <a:rPr lang="en" sz="1800" dirty="0">
                <a:solidFill>
                  <a:schemeClr val="dk1"/>
                </a:solidFill>
              </a:rPr>
              <a:t>, Yu Sun, James Sigler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title" idx="4294967295"/>
          </p:nvPr>
        </p:nvSpPr>
        <p:spPr>
          <a:xfrm>
            <a:off x="0" y="166688"/>
            <a:ext cx="8520113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</a:t>
            </a:r>
            <a:endParaRPr/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3450"/>
            <a:ext cx="9144001" cy="35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77">
            <a:extLst>
              <a:ext uri="{FF2B5EF4-FFF2-40B4-BE49-F238E27FC236}">
                <a16:creationId xmlns:a16="http://schemas.microsoft.com/office/drawing/2014/main" id="{9DE7A07E-D6D7-1246-91CA-93015A2CA87C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9		        		 </a:t>
            </a:r>
            <a:r>
              <a:rPr lang="en-US" sz="1800" dirty="0">
                <a:solidFill>
                  <a:schemeClr val="dk1"/>
                </a:solidFill>
              </a:rPr>
              <a:t>Yu Sun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-74650" y="270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</a:t>
            </a: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3978"/>
            <a:ext cx="9143999" cy="34701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77">
            <a:extLst>
              <a:ext uri="{FF2B5EF4-FFF2-40B4-BE49-F238E27FC236}">
                <a16:creationId xmlns:a16="http://schemas.microsoft.com/office/drawing/2014/main" id="{D01CEF8C-968F-8049-A933-91C375F36FF1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10		        		 </a:t>
            </a:r>
            <a:r>
              <a:rPr lang="en-US" sz="1800" dirty="0">
                <a:solidFill>
                  <a:schemeClr val="dk1"/>
                </a:solidFill>
              </a:rPr>
              <a:t>Yu Sun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0" y="131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Problem in measuring battery level</a:t>
            </a:r>
            <a:endParaRPr sz="2400"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title" idx="4294967295"/>
          </p:nvPr>
        </p:nvSpPr>
        <p:spPr>
          <a:xfrm>
            <a:off x="623888" y="2892425"/>
            <a:ext cx="8520112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V.S</a:t>
            </a: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42525"/>
            <a:ext cx="4476705" cy="25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225" y="1897275"/>
            <a:ext cx="3553776" cy="28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9824" y="1"/>
            <a:ext cx="2144175" cy="17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77">
            <a:extLst>
              <a:ext uri="{FF2B5EF4-FFF2-40B4-BE49-F238E27FC236}">
                <a16:creationId xmlns:a16="http://schemas.microsoft.com/office/drawing/2014/main" id="{47EB7A9A-DE5F-F04F-B4A6-CB65B8F1D844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11		        		 </a:t>
            </a:r>
            <a:r>
              <a:rPr lang="en-US" sz="1800" dirty="0">
                <a:solidFill>
                  <a:schemeClr val="dk1"/>
                </a:solidFill>
              </a:rPr>
              <a:t>Yu Sun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Demo</a:t>
            </a:r>
            <a:endParaRPr/>
          </a:p>
        </p:txBody>
      </p:sp>
      <p:sp>
        <p:nvSpPr>
          <p:cNvPr id="155" name="Shape 155" title="IMG_7112.mov">
            <a:hlinkClick r:id="rId5"/>
          </p:cNvPr>
          <p:cNvSpPr/>
          <p:nvPr/>
        </p:nvSpPr>
        <p:spPr>
          <a:xfrm>
            <a:off x="0" y="549525"/>
            <a:ext cx="9144000" cy="40444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" name="IMG_7112">
            <a:hlinkClick r:id="" action="ppaction://media"/>
            <a:extLst>
              <a:ext uri="{FF2B5EF4-FFF2-40B4-BE49-F238E27FC236}">
                <a16:creationId xmlns:a16="http://schemas.microsoft.com/office/drawing/2014/main" id="{C05B6D8C-1D3A-0943-8F69-03FD1EA2E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8802" y="11588"/>
            <a:ext cx="2866256" cy="5143500"/>
          </a:xfrm>
          <a:prstGeom prst="rect">
            <a:avLst/>
          </a:prstGeom>
        </p:spPr>
      </p:pic>
      <p:sp>
        <p:nvSpPr>
          <p:cNvPr id="6" name="Shape 77">
            <a:extLst>
              <a:ext uri="{FF2B5EF4-FFF2-40B4-BE49-F238E27FC236}">
                <a16:creationId xmlns:a16="http://schemas.microsoft.com/office/drawing/2014/main" id="{19C9446B-6570-FB4A-8C1C-D6796623F56E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		12		      </a:t>
            </a:r>
            <a:r>
              <a:rPr lang="en-US" sz="1800" dirty="0">
                <a:solidFill>
                  <a:schemeClr val="dk1"/>
                </a:solidFill>
              </a:rPr>
              <a:t>Yu Sun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Assembly</a:t>
            </a: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Motor Assembly changes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Fork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Motor Choice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Alternatives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dirty="0"/>
              <a:t>Scavenge parts from new bike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Hub motor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Battery</a:t>
            </a:r>
            <a:endParaRPr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Motor Controller</a:t>
            </a:r>
            <a:endParaRPr dirty="0"/>
          </a:p>
        </p:txBody>
      </p:sp>
      <p:sp>
        <p:nvSpPr>
          <p:cNvPr id="4" name="Shape 77">
            <a:extLst>
              <a:ext uri="{FF2B5EF4-FFF2-40B4-BE49-F238E27FC236}">
                <a16:creationId xmlns:a16="http://schemas.microsoft.com/office/drawing/2014/main" id="{13CE8F4F-5011-EE42-8A4A-A50664CF2D94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13		        	</a:t>
            </a:r>
            <a:r>
              <a:rPr lang="en-US" sz="1800" dirty="0">
                <a:solidFill>
                  <a:schemeClr val="dk1"/>
                </a:solidFill>
              </a:rPr>
              <a:t>James Sigler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Assembly Plan</a:t>
            </a:r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0" cy="35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7">
            <a:extLst>
              <a:ext uri="{FF2B5EF4-FFF2-40B4-BE49-F238E27FC236}">
                <a16:creationId xmlns:a16="http://schemas.microsoft.com/office/drawing/2014/main" id="{517C81C3-2FE9-E94B-AA98-DB6CF7E408BA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14		        	</a:t>
            </a:r>
            <a:r>
              <a:rPr lang="en-US" sz="1800" dirty="0">
                <a:solidFill>
                  <a:schemeClr val="dk1"/>
                </a:solidFill>
              </a:rPr>
              <a:t>James Sigler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Assembly WBS</a:t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33361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7">
            <a:extLst>
              <a:ext uri="{FF2B5EF4-FFF2-40B4-BE49-F238E27FC236}">
                <a16:creationId xmlns:a16="http://schemas.microsoft.com/office/drawing/2014/main" id="{12D42A67-2A81-2146-926D-585611E27775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15		        	</a:t>
            </a:r>
            <a:r>
              <a:rPr lang="en-US" sz="1800" dirty="0">
                <a:solidFill>
                  <a:schemeClr val="dk1"/>
                </a:solidFill>
              </a:rPr>
              <a:t>James Sigler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Recap/Future Steps</a:t>
            </a: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Completion of subsystems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Motorized Tricycle for a person in need of assistance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User friendly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Last for at least a year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Create design to hold housing of components and display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3D printing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Ordered Parts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Should come in this week</a:t>
            </a:r>
            <a:endParaRPr dirty="0"/>
          </a:p>
        </p:txBody>
      </p:sp>
      <p:sp>
        <p:nvSpPr>
          <p:cNvPr id="5" name="Shape 77">
            <a:extLst>
              <a:ext uri="{FF2B5EF4-FFF2-40B4-BE49-F238E27FC236}">
                <a16:creationId xmlns:a16="http://schemas.microsoft.com/office/drawing/2014/main" id="{43C1B0D0-27F2-8648-BEE5-472AB0863865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16		        	</a:t>
            </a:r>
            <a:r>
              <a:rPr lang="en-US" sz="1800" dirty="0">
                <a:solidFill>
                  <a:schemeClr val="dk1"/>
                </a:solidFill>
              </a:rPr>
              <a:t>James Sigler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Thank You</a:t>
            </a:r>
            <a:endParaRPr sz="9600"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More info visit https://www.cefns.nau.edu/capstone/projects/EE/2018/MotorizedTrike/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41848" cy="341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Introduction </a:t>
            </a:r>
            <a:endParaRPr sz="2400"/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Problem Overview</a:t>
            </a:r>
            <a:endParaRPr sz="2400"/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Subsystems WBS</a:t>
            </a:r>
            <a:endParaRPr sz="2400"/>
          </a:p>
          <a:p>
            <a:pPr marL="9144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Speed/Cadence Sensor</a:t>
            </a:r>
            <a:endParaRPr sz="2400"/>
          </a:p>
          <a:p>
            <a:pPr marL="9144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Torque Sensor</a:t>
            </a:r>
            <a:endParaRPr sz="2400"/>
          </a:p>
          <a:p>
            <a:pPr marL="9144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Display</a:t>
            </a:r>
            <a:endParaRPr sz="2400"/>
          </a:p>
          <a:p>
            <a:pPr marL="9144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Motor Controller/Assembly</a:t>
            </a:r>
            <a:endParaRPr sz="2400"/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Recap </a:t>
            </a:r>
            <a:endParaRPr sz="240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" name="Shape 62"/>
          <p:cNvSpPr txBox="1"/>
          <p:nvPr/>
        </p:nvSpPr>
        <p:spPr>
          <a:xfrm>
            <a:off x="0" y="4703625"/>
            <a:ext cx="91440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1		Mohammed </a:t>
            </a:r>
            <a:r>
              <a:rPr lang="en" sz="1800" dirty="0" err="1">
                <a:solidFill>
                  <a:schemeClr val="dk1"/>
                </a:solidFill>
              </a:rPr>
              <a:t>Allahyani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40171" cy="34164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Name of project: Motorized Tricycle</a:t>
            </a:r>
            <a:endParaRPr sz="24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Client: Jane Scott</a:t>
            </a:r>
            <a:endParaRPr sz="24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Faculty mentor: Dr. Kyle N. Winfree</a:t>
            </a:r>
            <a:endParaRPr sz="24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t="19430" b="6605"/>
          <a:stretch/>
        </p:blipFill>
        <p:spPr>
          <a:xfrm>
            <a:off x="375475" y="3052425"/>
            <a:ext cx="3650726" cy="19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0" y="4703625"/>
            <a:ext cx="91440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2		Mohammed </a:t>
            </a:r>
            <a:r>
              <a:rPr lang="en" sz="1800" dirty="0" err="1">
                <a:solidFill>
                  <a:schemeClr val="dk1"/>
                </a:solidFill>
              </a:rPr>
              <a:t>Allahyani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Overview</a:t>
            </a: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Our project is to convert a tricycle to an electric tricycle</a:t>
            </a:r>
            <a:endParaRPr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In this presentation we will focus on WBS for each subsystem </a:t>
            </a:r>
            <a:endParaRPr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We have four major subsystems</a:t>
            </a:r>
            <a:endParaRPr dirty="0"/>
          </a:p>
          <a:p>
            <a:pPr>
              <a:spcBef>
                <a:spcPts val="1600"/>
              </a:spcBef>
            </a:pPr>
            <a:r>
              <a:rPr lang="en" dirty="0"/>
              <a:t>Speed/Cadence Sensor</a:t>
            </a:r>
            <a:endParaRPr dirty="0"/>
          </a:p>
          <a:p>
            <a:r>
              <a:rPr lang="en" dirty="0"/>
              <a:t>Torque sensor</a:t>
            </a:r>
            <a:endParaRPr dirty="0"/>
          </a:p>
          <a:p>
            <a:r>
              <a:rPr lang="en" dirty="0"/>
              <a:t>Display</a:t>
            </a:r>
            <a:endParaRPr dirty="0"/>
          </a:p>
          <a:p>
            <a:r>
              <a:rPr lang="en" dirty="0"/>
              <a:t>Motor controller/Assembly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77" name="Shape 77"/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3		         Mohammed </a:t>
            </a:r>
            <a:r>
              <a:rPr lang="en" sz="1800" dirty="0" err="1">
                <a:solidFill>
                  <a:schemeClr val="dk1"/>
                </a:solidFill>
              </a:rPr>
              <a:t>Allahyani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75" y="523275"/>
            <a:ext cx="8839201" cy="41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77">
            <a:extLst>
              <a:ext uri="{FF2B5EF4-FFF2-40B4-BE49-F238E27FC236}">
                <a16:creationId xmlns:a16="http://schemas.microsoft.com/office/drawing/2014/main" id="{B5B4FD73-1893-B64D-AACD-3E0CA0D25991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4		         Mohammed </a:t>
            </a:r>
            <a:r>
              <a:rPr lang="en" sz="1800" dirty="0" err="1">
                <a:solidFill>
                  <a:schemeClr val="dk1"/>
                </a:solidFill>
              </a:rPr>
              <a:t>Allahyani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207050"/>
            <a:ext cx="8520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Speed/Cadence sensors (WBS) </a:t>
            </a:r>
            <a:endParaRPr/>
          </a:p>
        </p:txBody>
      </p:sp>
      <p:sp>
        <p:nvSpPr>
          <p:cNvPr id="89" name="Shape 89"/>
          <p:cNvSpPr txBox="1"/>
          <p:nvPr/>
        </p:nvSpPr>
        <p:spPr>
          <a:xfrm>
            <a:off x="283325" y="4718500"/>
            <a:ext cx="87084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5		        Mohammed </a:t>
            </a:r>
            <a:r>
              <a:rPr lang="en" sz="1800" dirty="0" err="1">
                <a:solidFill>
                  <a:schemeClr val="dk1"/>
                </a:solidFill>
              </a:rPr>
              <a:t>Allahyani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4250"/>
            <a:ext cx="8839325" cy="36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Cadence Sensor - Demo</a:t>
            </a:r>
            <a:endParaRPr dirty="0"/>
          </a:p>
        </p:txBody>
      </p:sp>
      <p:sp>
        <p:nvSpPr>
          <p:cNvPr id="96" name="Shape 96" title="2018-04-02-VIDEO-00000921.mp4">
            <a:hlinkClick r:id="rId5"/>
          </p:cNvPr>
          <p:cNvSpPr/>
          <p:nvPr/>
        </p:nvSpPr>
        <p:spPr>
          <a:xfrm>
            <a:off x="152400" y="1170125"/>
            <a:ext cx="457200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97" name="Shape 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6800" y="1170125"/>
            <a:ext cx="39555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G_7109">
            <a:hlinkClick r:id="" action="ppaction://media"/>
            <a:extLst>
              <a:ext uri="{FF2B5EF4-FFF2-40B4-BE49-F238E27FC236}">
                <a16:creationId xmlns:a16="http://schemas.microsoft.com/office/drawing/2014/main" id="{38C4F03B-A5DE-E945-BC74-59BC8A790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45" y="1017725"/>
            <a:ext cx="2894013" cy="4215699"/>
          </a:xfrm>
          <a:prstGeom prst="rect">
            <a:avLst/>
          </a:prstGeom>
        </p:spPr>
      </p:pic>
      <p:sp>
        <p:nvSpPr>
          <p:cNvPr id="7" name="Shape 77">
            <a:extLst>
              <a:ext uri="{FF2B5EF4-FFF2-40B4-BE49-F238E27FC236}">
                <a16:creationId xmlns:a16="http://schemas.microsoft.com/office/drawing/2014/main" id="{44991B9D-7CD1-6942-AF0E-099E0B8BD32A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6		         Mohammed </a:t>
            </a:r>
            <a:r>
              <a:rPr lang="en" sz="1800" dirty="0" err="1">
                <a:solidFill>
                  <a:schemeClr val="dk1"/>
                </a:solidFill>
              </a:rPr>
              <a:t>Allahyani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50" y="547925"/>
            <a:ext cx="8820900" cy="34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77">
            <a:extLst>
              <a:ext uri="{FF2B5EF4-FFF2-40B4-BE49-F238E27FC236}">
                <a16:creationId xmlns:a16="http://schemas.microsoft.com/office/drawing/2014/main" id="{3D6C9884-B6BE-A143-9D03-463CFB306AC1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7		        	 Khalid </a:t>
            </a:r>
            <a:r>
              <a:rPr lang="en" sz="1800" dirty="0" err="1">
                <a:solidFill>
                  <a:schemeClr val="dk1"/>
                </a:solidFill>
              </a:rPr>
              <a:t>Alghamdi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Torque Sensor</a:t>
            </a:r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29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7">
            <a:extLst>
              <a:ext uri="{FF2B5EF4-FFF2-40B4-BE49-F238E27FC236}">
                <a16:creationId xmlns:a16="http://schemas.microsoft.com/office/drawing/2014/main" id="{306335BB-D202-AC42-857B-9BA4E81A114F}"/>
              </a:ext>
            </a:extLst>
          </p:cNvPr>
          <p:cNvSpPr txBox="1"/>
          <p:nvPr/>
        </p:nvSpPr>
        <p:spPr>
          <a:xfrm>
            <a:off x="316025" y="4685825"/>
            <a:ext cx="86415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148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8		        	 Khalid </a:t>
            </a:r>
            <a:r>
              <a:rPr lang="en" sz="1800" dirty="0" err="1">
                <a:solidFill>
                  <a:schemeClr val="dk1"/>
                </a:solidFill>
              </a:rPr>
              <a:t>Alghamdi</a:t>
            </a:r>
            <a:endParaRPr dirty="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{C1A031F3-81C7-AD49-B7AD-8CD183F545BE}tf10001060</Template>
  <TotalTime>3</TotalTime>
  <Words>625</Words>
  <Application>Microsoft Macintosh PowerPoint</Application>
  <PresentationFormat>On-screen Show (16:9)</PresentationFormat>
  <Paragraphs>121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</vt:lpstr>
      <vt:lpstr>Motorized Tricycle Capstone</vt:lpstr>
      <vt:lpstr>Outline</vt:lpstr>
      <vt:lpstr>Introduction</vt:lpstr>
      <vt:lpstr>Problem Overview</vt:lpstr>
      <vt:lpstr>PowerPoint Presentation</vt:lpstr>
      <vt:lpstr>Speed/Cadence sensors (WBS) </vt:lpstr>
      <vt:lpstr>Cadence Sensor - Demo</vt:lpstr>
      <vt:lpstr>PowerPoint Presentation</vt:lpstr>
      <vt:lpstr>Torque Sensor</vt:lpstr>
      <vt:lpstr>Display</vt:lpstr>
      <vt:lpstr>Display</vt:lpstr>
      <vt:lpstr>V.S</vt:lpstr>
      <vt:lpstr>Display Demo</vt:lpstr>
      <vt:lpstr>Motor Assembly</vt:lpstr>
      <vt:lpstr>Motor Assembly Plan</vt:lpstr>
      <vt:lpstr>Motor Assembly WBS</vt:lpstr>
      <vt:lpstr>Recap/Future Steps</vt:lpstr>
      <vt:lpstr>Thank You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Motorized Tricycle Capstone</dc:title>
  <cp:lastModifiedBy>James Jeffery Sigler</cp:lastModifiedBy>
  <cp:revision>3</cp:revision>
  <dcterms:modified xsi:type="dcterms:W3CDTF">2018-04-03T06:34:58Z</dcterms:modified>
</cp:coreProperties>
</file>