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IBM Plex Sans"/>
      <p:regular r:id="rId17"/>
      <p:bold r:id="rId18"/>
      <p:italic r:id="rId19"/>
      <p:boldItalic r:id="rId20"/>
    </p:embeddedFont>
    <p:embeddedFont>
      <p:font typeface="Sora SemiBold"/>
      <p:regular r:id="rId21"/>
      <p:bold r:id="rId22"/>
    </p:embeddedFont>
    <p:embeddedFont>
      <p:font typeface="IBM Plex Sans Medium"/>
      <p:regular r:id="rId23"/>
      <p:bold r:id="rId24"/>
      <p:italic r:id="rId25"/>
      <p:boldItalic r:id="rId26"/>
    </p:embeddedFont>
    <p:embeddedFont>
      <p:font typeface="Sora Light"/>
      <p:regular r:id="rId27"/>
      <p:bold r:id="rId28"/>
    </p:embeddedFont>
    <p:embeddedFont>
      <p:font typeface="Sora ExtraLight"/>
      <p:regular r:id="rId29"/>
      <p:bold r:id="rId30"/>
    </p:embeddedFont>
    <p:embeddedFont>
      <p:font typeface="Sora"/>
      <p:regular r:id="rId31"/>
      <p:bold r:id="rId32"/>
    </p:embeddedFont>
    <p:embeddedFont>
      <p:font typeface="Sora Medium"/>
      <p:regular r:id="rId33"/>
      <p:bold r:id="rId34"/>
    </p:embeddedFont>
    <p:embeddedFont>
      <p:font typeface="IBM Plex Sans SemiBold"/>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ra-regular.fntdata"/><Relationship Id="rId30" Type="http://schemas.openxmlformats.org/officeDocument/2006/relationships/font" Target="fonts/SoraExtraLight-bold.fntdata"/><Relationship Id="rId33" Type="http://schemas.openxmlformats.org/officeDocument/2006/relationships/font" Target="fonts/SoraMedium-regular.fntdata"/><Relationship Id="rId32" Type="http://schemas.openxmlformats.org/officeDocument/2006/relationships/font" Target="fonts/Sora-bold.fntdata"/><Relationship Id="rId35" Type="http://schemas.openxmlformats.org/officeDocument/2006/relationships/font" Target="fonts/IBMPlexSansSemiBold-regular.fntdata"/><Relationship Id="rId34" Type="http://schemas.openxmlformats.org/officeDocument/2006/relationships/font" Target="fonts/SoraMedium-bold.fntdata"/><Relationship Id="rId37" Type="http://schemas.openxmlformats.org/officeDocument/2006/relationships/font" Target="fonts/IBMPlexSansSemiBold-italic.fntdata"/><Relationship Id="rId36" Type="http://schemas.openxmlformats.org/officeDocument/2006/relationships/font" Target="fonts/IBMPlexSansSemiBold-bold.fntdata"/><Relationship Id="rId38" Type="http://schemas.openxmlformats.org/officeDocument/2006/relationships/font" Target="fonts/IBMPlexSansSemiBold-boldItalic.fntdata"/><Relationship Id="rId20" Type="http://schemas.openxmlformats.org/officeDocument/2006/relationships/font" Target="fonts/IBMPlexSans-boldItalic.fntdata"/><Relationship Id="rId22" Type="http://schemas.openxmlformats.org/officeDocument/2006/relationships/font" Target="fonts/SoraSemiBold-bold.fntdata"/><Relationship Id="rId21" Type="http://schemas.openxmlformats.org/officeDocument/2006/relationships/font" Target="fonts/SoraSemiBold-regular.fntdata"/><Relationship Id="rId24" Type="http://schemas.openxmlformats.org/officeDocument/2006/relationships/font" Target="fonts/IBMPlexSansMedium-bold.fntdata"/><Relationship Id="rId23" Type="http://schemas.openxmlformats.org/officeDocument/2006/relationships/font" Target="fonts/IBMPlexSansMedium-regular.fntdata"/><Relationship Id="rId26" Type="http://schemas.openxmlformats.org/officeDocument/2006/relationships/font" Target="fonts/IBMPlexSansMedium-boldItalic.fntdata"/><Relationship Id="rId25" Type="http://schemas.openxmlformats.org/officeDocument/2006/relationships/font" Target="fonts/IBMPlexSansMedium-italic.fntdata"/><Relationship Id="rId28" Type="http://schemas.openxmlformats.org/officeDocument/2006/relationships/font" Target="fonts/SoraLight-bold.fntdata"/><Relationship Id="rId27" Type="http://schemas.openxmlformats.org/officeDocument/2006/relationships/font" Target="fonts/SoraLight-regular.fntdata"/><Relationship Id="rId29" Type="http://schemas.openxmlformats.org/officeDocument/2006/relationships/font" Target="fonts/SoraExtraLigh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IBMPlexSans-regular.fntdata"/><Relationship Id="rId16" Type="http://schemas.openxmlformats.org/officeDocument/2006/relationships/slide" Target="slides/slide11.xml"/><Relationship Id="rId19" Type="http://schemas.openxmlformats.org/officeDocument/2006/relationships/font" Target="fonts/IBMPlexSans-italic.fntdata"/><Relationship Id="rId18" Type="http://schemas.openxmlformats.org/officeDocument/2006/relationships/font" Target="fonts/IBMPlex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bcba02e6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bcba02e6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 we are team atlas systems for project missions and madness and this will be our </a:t>
            </a:r>
            <a:r>
              <a:rPr lang="en"/>
              <a:t>design</a:t>
            </a:r>
            <a:r>
              <a:rPr lang="en"/>
              <a:t> review 3 following up our design review 2 and we will now introduce the team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bcba02e60e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bcba02e60e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conclusion the importance of what Atlas Systems is doing for Missions and Madness is 1. Creating a community, 2. Allowing people to explore new places while also building team bonding skills and 3. Being able to do all this in one application. With the new updates Missions and Madness will be </a:t>
            </a:r>
            <a:r>
              <a:rPr lang="en"/>
              <a:t>accessible</a:t>
            </a:r>
            <a:r>
              <a:rPr lang="en"/>
              <a:t> to anyone with a mobile device, people can play whenever they have service and the application allows users to play the game whether they are a new user or constant </a:t>
            </a:r>
            <a:r>
              <a:rPr lang="en"/>
              <a:t>enthusiast</a:t>
            </a:r>
            <a:r>
              <a:rPr lang="en"/>
              <a:t>. Atlas Systems is taking Missions and Madness to the next level.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c8c67127b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3c8c67127b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for your time. Does anyone have 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c8825721b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c8825721b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sz="1500">
                <a:latin typeface="Times New Roman"/>
                <a:ea typeface="Times New Roman"/>
                <a:cs typeface="Times New Roman"/>
                <a:sym typeface="Times New Roman"/>
              </a:rPr>
              <a:t>This is a </a:t>
            </a:r>
            <a:r>
              <a:rPr lang="en" sz="1500">
                <a:latin typeface="Times New Roman"/>
                <a:ea typeface="Times New Roman"/>
                <a:cs typeface="Times New Roman"/>
                <a:sym typeface="Times New Roman"/>
              </a:rPr>
              <a:t>page of who is apart of our team with me as team lead and here with (rest of group) following up with that is our client Morgan Botman who we are working with which is morgan and we are guided by our mentor ogonna who has been along this journey with us guiding us</a:t>
            </a:r>
            <a:endParaRPr sz="1500">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bcba02e60e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bcba02e60e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sz="1600"/>
              <a:t>Missions and Madness is an </a:t>
            </a:r>
            <a:r>
              <a:rPr lang="en" sz="1600"/>
              <a:t>exploration</a:t>
            </a:r>
            <a:r>
              <a:rPr lang="en" sz="1600"/>
              <a:t> and adventure game that builds team bonding as well as improves the teams spatial awareness. In this day and age technology is so vast and apart of a lot of </a:t>
            </a:r>
            <a:r>
              <a:rPr lang="en" sz="1600"/>
              <a:t>people's</a:t>
            </a:r>
            <a:r>
              <a:rPr lang="en" sz="1600"/>
              <a:t> lives and we thought </a:t>
            </a:r>
            <a:r>
              <a:rPr lang="en" sz="1600"/>
              <a:t>this</a:t>
            </a:r>
            <a:r>
              <a:rPr lang="en" sz="1600"/>
              <a:t> would be revolutionary to update the apps previous placeholders and start renovating the game itself by adding </a:t>
            </a:r>
            <a:r>
              <a:rPr lang="en" sz="1600"/>
              <a:t>more. Our</a:t>
            </a:r>
            <a:r>
              <a:rPr lang="en" sz="1600"/>
              <a:t> client Morgan has 3 big needs from our team. The very first </a:t>
            </a:r>
            <a:r>
              <a:rPr lang="en" sz="1600"/>
              <a:t>things is that he wants a live gps of the user locations so the user can use this anywhere. From there Morgan would like to use the user’s location to put certain points around the user so they can explore new cities. The last big thing that Morgan wanted is an easier to follow UI which will give the user a better experience and this would include an easier flow of the game, visually appealing buttons and pages, locations as well as the user on maps, and textual help on the pages help the user flow through the application. As of now our team is making great progress on all of these new features. </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bcba02e60e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3bcba02e60e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sz="1200">
              <a:latin typeface="Times New Roman"/>
              <a:ea typeface="Times New Roman"/>
              <a:cs typeface="Times New Roman"/>
              <a:sym typeface="Times New Roman"/>
            </a:endParaRPr>
          </a:p>
          <a:p>
            <a:pPr indent="0" lvl="0" marL="0" rtl="0" algn="l">
              <a:spcBef>
                <a:spcPts val="1200"/>
              </a:spcBef>
              <a:spcAft>
                <a:spcPts val="0"/>
              </a:spcAft>
              <a:buNone/>
            </a:pPr>
            <a:r>
              <a:t/>
            </a:r>
            <a:endParaRPr sz="1200">
              <a:latin typeface="Times New Roman"/>
              <a:ea typeface="Times New Roman"/>
              <a:cs typeface="Times New Roman"/>
              <a:sym typeface="Times New Roman"/>
            </a:endParaRPr>
          </a:p>
          <a:p>
            <a:pPr indent="0" lvl="0" marL="0" rtl="0" algn="l">
              <a:lnSpc>
                <a:spcPct val="200000"/>
              </a:lnSpc>
              <a:spcBef>
                <a:spcPts val="0"/>
              </a:spcBef>
              <a:spcAft>
                <a:spcPts val="0"/>
              </a:spcAft>
              <a:buNone/>
            </a:pPr>
            <a:r>
              <a:rPr lang="en" sz="1600">
                <a:latin typeface="Times New Roman"/>
                <a:ea typeface="Times New Roman"/>
                <a:cs typeface="Times New Roman"/>
                <a:sym typeface="Times New Roman"/>
              </a:rPr>
              <a:t>Our target audience is pretty much anyone 16 and up no real focal point for a target audience and we have done so much so far such as integrating live GPS tracking along with getting a grasp on mission flow in the game and also fixing up the UI </a:t>
            </a:r>
            <a:r>
              <a:rPr lang="en" sz="1600">
                <a:latin typeface="Times New Roman"/>
                <a:ea typeface="Times New Roman"/>
                <a:cs typeface="Times New Roman"/>
                <a:sym typeface="Times New Roman"/>
              </a:rPr>
              <a:t>design. We also have a POI database returning nearby locations. Moving forward we wanna focus on making the app easier to understand with new and improved tutorials to get the audience engaged and excited to play the game and work on navigation through the app that way its not a struggle to move through the app and finally continue to polish the UI because we believe that </a:t>
            </a:r>
            <a:r>
              <a:rPr lang="en" sz="1600">
                <a:solidFill>
                  <a:schemeClr val="dk1"/>
                </a:solidFill>
                <a:latin typeface="Times New Roman"/>
                <a:ea typeface="Times New Roman"/>
                <a:cs typeface="Times New Roman"/>
                <a:sym typeface="Times New Roman"/>
              </a:rPr>
              <a:t>Continuous UI refinement </a:t>
            </a:r>
            <a:r>
              <a:rPr lang="en" sz="1600">
                <a:solidFill>
                  <a:srgbClr val="001D35"/>
                </a:solidFill>
                <a:latin typeface="Times New Roman"/>
                <a:ea typeface="Times New Roman"/>
                <a:cs typeface="Times New Roman"/>
                <a:sym typeface="Times New Roman"/>
              </a:rPr>
              <a:t>ensures an app remains fresh and new for players and</a:t>
            </a:r>
            <a:r>
              <a:rPr lang="en" sz="1600">
                <a:solidFill>
                  <a:srgbClr val="0A0A0A"/>
                </a:solidFill>
                <a:latin typeface="Times New Roman"/>
                <a:ea typeface="Times New Roman"/>
                <a:cs typeface="Times New Roman"/>
                <a:sym typeface="Times New Roman"/>
              </a:rPr>
              <a:t> regular updates adapt to evolving user preferences, increase task efficiency, and fix navigation frustrations, turning first-time users into engaged customers</a:t>
            </a:r>
            <a:endParaRPr sz="160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bcba02e60e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bcba02e60e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da31686a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3da31686a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900"/>
              <a:t>Here’s our testing plan moving forward. We’ll start with internal testing by sharing early builds with friends and family to quickly surface usability issues. Based on that feedback, we’ll revise and improve the UI and overall experience. Next, we’ll move into a closed beta with real users and our client to test how the app performs in real-world conditions. After that, we’ll do a final round of revisions based on all feedback, and then hand off the completed codebase and app to the client in late April or early May.</a:t>
            </a:r>
            <a:endParaRPr b="1" sz="29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bcba02e60e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bcba02e60e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a Shorter Demo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bcba02e60e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bcba02e60e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3bcba02e60e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3bcba02e60e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 sz="2500"/>
              <a:t>Looking ahead, our focus is on four key areas. First, we’ll continue refining the UI by fixing bugs and improving usability based on user feedback. Second, we plan to add additional features, especially anything requested by the client that enhances the product. Third, we’ll conduct closed beta testing with real users to validate performance and gather insights. Finally, we’re targeting product delivery in early May 2026, with potential releases on the Apple App Store and Google Play Store.</a:t>
            </a:r>
            <a:endParaRPr b="1" sz="2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2">
  <p:cSld name="BLANK_2">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ph idx="1" type="subTitle"/>
          </p:nvPr>
        </p:nvSpPr>
        <p:spPr>
          <a:xfrm>
            <a:off x="130200" y="4291350"/>
            <a:ext cx="4922100" cy="739200"/>
          </a:xfrm>
          <a:prstGeom prst="rect">
            <a:avLst/>
          </a:prstGeom>
        </p:spPr>
        <p:txBody>
          <a:bodyPr anchorCtr="0" anchor="b" bIns="91425" lIns="91425" spcFirstLastPara="1" rIns="91425" wrap="square" tIns="91425">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11" name="Google Shape;11;p2"/>
          <p:cNvSpPr/>
          <p:nvPr/>
        </p:nvSpPr>
        <p:spPr>
          <a:xfrm rot="-900003">
            <a:off x="2618331" y="-723216"/>
            <a:ext cx="4001240" cy="1687704"/>
          </a:xfrm>
          <a:prstGeom prst="chord">
            <a:avLst>
              <a:gd fmla="val 694140" name="adj1"/>
              <a:gd fmla="val 11948531"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 name="Google Shape;12;p2"/>
          <p:cNvSpPr txBox="1"/>
          <p:nvPr>
            <p:ph idx="2" type="subTitle"/>
          </p:nvPr>
        </p:nvSpPr>
        <p:spPr>
          <a:xfrm>
            <a:off x="138475" y="228600"/>
            <a:ext cx="2164500" cy="3387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13" name="Google Shape;13;p2"/>
          <p:cNvSpPr/>
          <p:nvPr/>
        </p:nvSpPr>
        <p:spPr>
          <a:xfrm>
            <a:off x="228600" y="4445350"/>
            <a:ext cx="4823700" cy="2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14" name="Google Shape;14;p2"/>
          <p:cNvGrpSpPr/>
          <p:nvPr/>
        </p:nvGrpSpPr>
        <p:grpSpPr>
          <a:xfrm flipH="1" rot="10800000">
            <a:off x="4395238" y="-11"/>
            <a:ext cx="4748757" cy="2797859"/>
            <a:chOff x="3200875" y="1642950"/>
            <a:chExt cx="5970275" cy="3517550"/>
          </a:xfrm>
        </p:grpSpPr>
        <p:sp>
          <p:nvSpPr>
            <p:cNvPr id="15" name="Google Shape;15;p2"/>
            <p:cNvSpPr/>
            <p:nvPr/>
          </p:nvSpPr>
          <p:spPr>
            <a:xfrm>
              <a:off x="4208325" y="1644500"/>
              <a:ext cx="4962825" cy="3516000"/>
            </a:xfrm>
            <a:custGeom>
              <a:rect b="b" l="l" r="r" t="t"/>
              <a:pathLst>
                <a:path extrusionOk="0" h="140640" w="198513">
                  <a:moveTo>
                    <a:pt x="31387" y="0"/>
                  </a:moveTo>
                  <a:lnTo>
                    <a:pt x="0" y="140640"/>
                  </a:lnTo>
                  <a:lnTo>
                    <a:pt x="198513" y="140640"/>
                  </a:lnTo>
                  <a:lnTo>
                    <a:pt x="198513" y="6370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p:spPr>
        </p:sp>
        <p:sp>
          <p:nvSpPr>
            <p:cNvPr id="16" name="Google Shape;16;p2"/>
            <p:cNvSpPr/>
            <p:nvPr/>
          </p:nvSpPr>
          <p:spPr>
            <a:xfrm>
              <a:off x="3200875" y="1642950"/>
              <a:ext cx="1795975" cy="3517550"/>
            </a:xfrm>
            <a:custGeom>
              <a:rect b="b" l="l" r="r" t="t"/>
              <a:pathLst>
                <a:path extrusionOk="0" h="140702" w="71839">
                  <a:moveTo>
                    <a:pt x="71839" y="0"/>
                  </a:moveTo>
                  <a:lnTo>
                    <a:pt x="40808" y="140702"/>
                  </a:lnTo>
                  <a:lnTo>
                    <a:pt x="0" y="140702"/>
                  </a:lnTo>
                  <a:close/>
                </a:path>
              </a:pathLst>
            </a:custGeom>
            <a:solidFill>
              <a:schemeClr val="accent5"/>
            </a:solidFill>
            <a:ln>
              <a:noFill/>
            </a:ln>
          </p:spPr>
        </p:sp>
      </p:grpSp>
      <p:grpSp>
        <p:nvGrpSpPr>
          <p:cNvPr id="17" name="Google Shape;17;p2"/>
          <p:cNvGrpSpPr/>
          <p:nvPr/>
        </p:nvGrpSpPr>
        <p:grpSpPr>
          <a:xfrm flipH="1">
            <a:off x="6309311" y="2793726"/>
            <a:ext cx="2834695" cy="1890116"/>
            <a:chOff x="312900" y="2793625"/>
            <a:chExt cx="2221200" cy="1481050"/>
          </a:xfrm>
        </p:grpSpPr>
        <p:grpSp>
          <p:nvGrpSpPr>
            <p:cNvPr id="18" name="Google Shape;18;p2"/>
            <p:cNvGrpSpPr/>
            <p:nvPr/>
          </p:nvGrpSpPr>
          <p:grpSpPr>
            <a:xfrm>
              <a:off x="312900" y="2793625"/>
              <a:ext cx="1851000" cy="1481050"/>
              <a:chOff x="461225" y="3249175"/>
              <a:chExt cx="1851000" cy="1481050"/>
            </a:xfrm>
          </p:grpSpPr>
          <p:grpSp>
            <p:nvGrpSpPr>
              <p:cNvPr id="19" name="Google Shape;19;p2"/>
              <p:cNvGrpSpPr/>
              <p:nvPr/>
            </p:nvGrpSpPr>
            <p:grpSpPr>
              <a:xfrm>
                <a:off x="461225" y="3249175"/>
                <a:ext cx="1851000" cy="370200"/>
                <a:chOff x="461225" y="3249175"/>
                <a:chExt cx="1851000" cy="370200"/>
              </a:xfrm>
            </p:grpSpPr>
            <p:sp>
              <p:nvSpPr>
                <p:cNvPr id="20" name="Google Shape;20;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 name="Google Shape;21;p2"/>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 name="Google Shape;22;p2"/>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3" name="Google Shape;23;p2"/>
              <p:cNvGrpSpPr/>
              <p:nvPr/>
            </p:nvGrpSpPr>
            <p:grpSpPr>
              <a:xfrm>
                <a:off x="461225" y="3619500"/>
                <a:ext cx="1480800" cy="370200"/>
                <a:chOff x="461225" y="3249175"/>
                <a:chExt cx="1480800" cy="370200"/>
              </a:xfrm>
            </p:grpSpPr>
            <p:sp>
              <p:nvSpPr>
                <p:cNvPr id="24" name="Google Shape;24;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5" name="Google Shape;25;p2"/>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6" name="Google Shape;26;p2"/>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7" name="Google Shape;27;p2"/>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8" name="Google Shape;28;p2"/>
              <p:cNvGrpSpPr/>
              <p:nvPr/>
            </p:nvGrpSpPr>
            <p:grpSpPr>
              <a:xfrm>
                <a:off x="461225" y="3989700"/>
                <a:ext cx="1851000" cy="370200"/>
                <a:chOff x="461225" y="3249175"/>
                <a:chExt cx="1851000" cy="370200"/>
              </a:xfrm>
            </p:grpSpPr>
            <p:sp>
              <p:nvSpPr>
                <p:cNvPr id="29" name="Google Shape;29;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 name="Google Shape;30;p2"/>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1" name="Google Shape;31;p2"/>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 name="Google Shape;32;p2"/>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3" name="Google Shape;33;p2"/>
              <p:cNvGrpSpPr/>
              <p:nvPr/>
            </p:nvGrpSpPr>
            <p:grpSpPr>
              <a:xfrm>
                <a:off x="461225" y="4360025"/>
                <a:ext cx="1480800" cy="370200"/>
                <a:chOff x="461225" y="3249175"/>
                <a:chExt cx="1480800" cy="370200"/>
              </a:xfrm>
            </p:grpSpPr>
            <p:sp>
              <p:nvSpPr>
                <p:cNvPr id="34" name="Google Shape;34;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5" name="Google Shape;35;p2"/>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36" name="Google Shape;36;p2"/>
            <p:cNvSpPr/>
            <p:nvPr/>
          </p:nvSpPr>
          <p:spPr>
            <a:xfrm>
              <a:off x="2163900" y="390358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37" name="Google Shape;37;p2"/>
          <p:cNvSpPr txBox="1"/>
          <p:nvPr>
            <p:ph type="title"/>
          </p:nvPr>
        </p:nvSpPr>
        <p:spPr>
          <a:xfrm>
            <a:off x="74600" y="2891050"/>
            <a:ext cx="5876700" cy="1440000"/>
          </a:xfrm>
          <a:prstGeom prst="rect">
            <a:avLst/>
          </a:prstGeom>
        </p:spPr>
        <p:txBody>
          <a:bodyPr anchorCtr="0" anchor="b" bIns="91425" lIns="91425" spcFirstLastPara="1" rIns="91425" wrap="square" tIns="91425">
            <a:noAutofit/>
          </a:bodyPr>
          <a:lstStyle>
            <a:lvl1pPr lvl="0">
              <a:lnSpc>
                <a:spcPct val="70000"/>
              </a:lnSpc>
              <a:spcBef>
                <a:spcPts val="0"/>
              </a:spcBef>
              <a:spcAft>
                <a:spcPts val="0"/>
              </a:spcAft>
              <a:buNone/>
              <a:defRPr sz="5500">
                <a:solidFill>
                  <a:schemeClr val="dk1"/>
                </a:solidFill>
              </a:defRPr>
            </a:lvl1pPr>
            <a:lvl2pPr lvl="1">
              <a:spcBef>
                <a:spcPts val="0"/>
              </a:spcBef>
              <a:spcAft>
                <a:spcPts val="0"/>
              </a:spcAft>
              <a:buClr>
                <a:schemeClr val="dk1"/>
              </a:buClr>
              <a:buSzPts val="5500"/>
              <a:buFont typeface="IBM Plex Sans"/>
              <a:buNone/>
              <a:defRPr sz="5500">
                <a:solidFill>
                  <a:schemeClr val="dk1"/>
                </a:solidFill>
              </a:defRPr>
            </a:lvl2pPr>
            <a:lvl3pPr lvl="2">
              <a:spcBef>
                <a:spcPts val="0"/>
              </a:spcBef>
              <a:spcAft>
                <a:spcPts val="0"/>
              </a:spcAft>
              <a:buClr>
                <a:schemeClr val="dk1"/>
              </a:buClr>
              <a:buSzPts val="5500"/>
              <a:buFont typeface="IBM Plex Sans"/>
              <a:buNone/>
              <a:defRPr sz="5500">
                <a:solidFill>
                  <a:schemeClr val="dk1"/>
                </a:solidFill>
              </a:defRPr>
            </a:lvl3pPr>
            <a:lvl4pPr lvl="3">
              <a:spcBef>
                <a:spcPts val="0"/>
              </a:spcBef>
              <a:spcAft>
                <a:spcPts val="0"/>
              </a:spcAft>
              <a:buClr>
                <a:schemeClr val="dk1"/>
              </a:buClr>
              <a:buSzPts val="5500"/>
              <a:buFont typeface="IBM Plex Sans"/>
              <a:buNone/>
              <a:defRPr sz="5500">
                <a:solidFill>
                  <a:schemeClr val="dk1"/>
                </a:solidFill>
              </a:defRPr>
            </a:lvl4pPr>
            <a:lvl5pPr lvl="4">
              <a:spcBef>
                <a:spcPts val="0"/>
              </a:spcBef>
              <a:spcAft>
                <a:spcPts val="0"/>
              </a:spcAft>
              <a:buClr>
                <a:schemeClr val="dk1"/>
              </a:buClr>
              <a:buSzPts val="5500"/>
              <a:buFont typeface="IBM Plex Sans"/>
              <a:buNone/>
              <a:defRPr sz="5500">
                <a:solidFill>
                  <a:schemeClr val="dk1"/>
                </a:solidFill>
              </a:defRPr>
            </a:lvl5pPr>
            <a:lvl6pPr lvl="5">
              <a:spcBef>
                <a:spcPts val="0"/>
              </a:spcBef>
              <a:spcAft>
                <a:spcPts val="0"/>
              </a:spcAft>
              <a:buClr>
                <a:schemeClr val="dk1"/>
              </a:buClr>
              <a:buSzPts val="5500"/>
              <a:buFont typeface="IBM Plex Sans"/>
              <a:buNone/>
              <a:defRPr sz="5500">
                <a:solidFill>
                  <a:schemeClr val="dk1"/>
                </a:solidFill>
              </a:defRPr>
            </a:lvl6pPr>
            <a:lvl7pPr lvl="6">
              <a:spcBef>
                <a:spcPts val="0"/>
              </a:spcBef>
              <a:spcAft>
                <a:spcPts val="0"/>
              </a:spcAft>
              <a:buClr>
                <a:schemeClr val="dk1"/>
              </a:buClr>
              <a:buSzPts val="5500"/>
              <a:buFont typeface="IBM Plex Sans"/>
              <a:buNone/>
              <a:defRPr sz="5500">
                <a:solidFill>
                  <a:schemeClr val="dk1"/>
                </a:solidFill>
              </a:defRPr>
            </a:lvl7pPr>
            <a:lvl8pPr lvl="7">
              <a:spcBef>
                <a:spcPts val="0"/>
              </a:spcBef>
              <a:spcAft>
                <a:spcPts val="0"/>
              </a:spcAft>
              <a:buClr>
                <a:schemeClr val="dk1"/>
              </a:buClr>
              <a:buSzPts val="5500"/>
              <a:buFont typeface="IBM Plex Sans"/>
              <a:buNone/>
              <a:defRPr sz="5500">
                <a:solidFill>
                  <a:schemeClr val="dk1"/>
                </a:solidFill>
              </a:defRPr>
            </a:lvl8pPr>
            <a:lvl9pPr lvl="8">
              <a:spcBef>
                <a:spcPts val="0"/>
              </a:spcBef>
              <a:spcAft>
                <a:spcPts val="0"/>
              </a:spcAft>
              <a:buClr>
                <a:schemeClr val="dk1"/>
              </a:buClr>
              <a:buSzPts val="5500"/>
              <a:buFont typeface="IBM Plex Sans"/>
              <a:buNone/>
              <a:defRPr sz="55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map">
  <p:cSld name="CUSTOM_2">
    <p:spTree>
      <p:nvGrpSpPr>
        <p:cNvPr id="242" name="Shape 242"/>
        <p:cNvGrpSpPr/>
        <p:nvPr/>
      </p:nvGrpSpPr>
      <p:grpSpPr>
        <a:xfrm>
          <a:off x="0" y="0"/>
          <a:ext cx="0" cy="0"/>
          <a:chOff x="0" y="0"/>
          <a:chExt cx="0" cy="0"/>
        </a:xfrm>
      </p:grpSpPr>
      <p:sp>
        <p:nvSpPr>
          <p:cNvPr id="243" name="Google Shape;243;p11"/>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44" name="Google Shape;244;p11"/>
          <p:cNvSpPr txBox="1"/>
          <p:nvPr>
            <p:ph idx="2" type="title"/>
          </p:nvPr>
        </p:nvSpPr>
        <p:spPr>
          <a:xfrm>
            <a:off x="115025" y="502775"/>
            <a:ext cx="5400000" cy="6888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grpSp>
        <p:nvGrpSpPr>
          <p:cNvPr id="245" name="Google Shape;245;p11"/>
          <p:cNvGrpSpPr/>
          <p:nvPr/>
        </p:nvGrpSpPr>
        <p:grpSpPr>
          <a:xfrm flipH="1" rot="10800000">
            <a:off x="6179902" y="24"/>
            <a:ext cx="2963226" cy="1495659"/>
            <a:chOff x="4306084" y="2701610"/>
            <a:chExt cx="4837921" cy="2441893"/>
          </a:xfrm>
        </p:grpSpPr>
        <p:sp>
          <p:nvSpPr>
            <p:cNvPr id="246" name="Google Shape;246;p11"/>
            <p:cNvSpPr/>
            <p:nvPr/>
          </p:nvSpPr>
          <p:spPr>
            <a:xfrm>
              <a:off x="4306084" y="4485495"/>
              <a:ext cx="4837921" cy="658008"/>
            </a:xfrm>
            <a:custGeom>
              <a:rect b="b" l="l" r="r" t="t"/>
              <a:pathLst>
                <a:path extrusionOk="0" fill="none" h="12217" w="89824">
                  <a:moveTo>
                    <a:pt x="85826" y="0"/>
                  </a:moveTo>
                  <a:lnTo>
                    <a:pt x="85826" y="0"/>
                  </a:lnTo>
                  <a:lnTo>
                    <a:pt x="85045" y="291"/>
                  </a:lnTo>
                  <a:lnTo>
                    <a:pt x="84218" y="581"/>
                  </a:lnTo>
                  <a:lnTo>
                    <a:pt x="83370" y="871"/>
                  </a:lnTo>
                  <a:lnTo>
                    <a:pt x="82476" y="1139"/>
                  </a:lnTo>
                  <a:lnTo>
                    <a:pt x="81538" y="1430"/>
                  </a:lnTo>
                  <a:lnTo>
                    <a:pt x="80578" y="1697"/>
                  </a:lnTo>
                  <a:lnTo>
                    <a:pt x="79596" y="1943"/>
                  </a:lnTo>
                  <a:lnTo>
                    <a:pt x="78568" y="2189"/>
                  </a:lnTo>
                  <a:lnTo>
                    <a:pt x="77496" y="2434"/>
                  </a:lnTo>
                  <a:lnTo>
                    <a:pt x="76424" y="2680"/>
                  </a:lnTo>
                  <a:lnTo>
                    <a:pt x="75308" y="2903"/>
                  </a:lnTo>
                  <a:lnTo>
                    <a:pt x="74146" y="3104"/>
                  </a:lnTo>
                  <a:lnTo>
                    <a:pt x="71779" y="3529"/>
                  </a:lnTo>
                  <a:lnTo>
                    <a:pt x="69278" y="3886"/>
                  </a:lnTo>
                  <a:lnTo>
                    <a:pt x="66709" y="4221"/>
                  </a:lnTo>
                  <a:lnTo>
                    <a:pt x="64029" y="4511"/>
                  </a:lnTo>
                  <a:lnTo>
                    <a:pt x="61260" y="4779"/>
                  </a:lnTo>
                  <a:lnTo>
                    <a:pt x="58424" y="4980"/>
                  </a:lnTo>
                  <a:lnTo>
                    <a:pt x="55498" y="5159"/>
                  </a:lnTo>
                  <a:lnTo>
                    <a:pt x="52506" y="5271"/>
                  </a:lnTo>
                  <a:lnTo>
                    <a:pt x="49468" y="5338"/>
                  </a:lnTo>
                  <a:lnTo>
                    <a:pt x="46364" y="5382"/>
                  </a:lnTo>
                  <a:lnTo>
                    <a:pt x="46364" y="5382"/>
                  </a:lnTo>
                  <a:lnTo>
                    <a:pt x="43260" y="5338"/>
                  </a:lnTo>
                  <a:lnTo>
                    <a:pt x="40200" y="5271"/>
                  </a:lnTo>
                  <a:lnTo>
                    <a:pt x="37208" y="5159"/>
                  </a:lnTo>
                  <a:lnTo>
                    <a:pt x="34304" y="4980"/>
                  </a:lnTo>
                  <a:lnTo>
                    <a:pt x="31446" y="4779"/>
                  </a:lnTo>
                  <a:lnTo>
                    <a:pt x="28676" y="4511"/>
                  </a:lnTo>
                  <a:lnTo>
                    <a:pt x="25996" y="4221"/>
                  </a:lnTo>
                  <a:lnTo>
                    <a:pt x="23428" y="3886"/>
                  </a:lnTo>
                  <a:lnTo>
                    <a:pt x="20927" y="3529"/>
                  </a:lnTo>
                  <a:lnTo>
                    <a:pt x="18560" y="3104"/>
                  </a:lnTo>
                  <a:lnTo>
                    <a:pt x="17421" y="2903"/>
                  </a:lnTo>
                  <a:lnTo>
                    <a:pt x="16282" y="2680"/>
                  </a:lnTo>
                  <a:lnTo>
                    <a:pt x="15210" y="2434"/>
                  </a:lnTo>
                  <a:lnTo>
                    <a:pt x="14138" y="2189"/>
                  </a:lnTo>
                  <a:lnTo>
                    <a:pt x="13110" y="1943"/>
                  </a:lnTo>
                  <a:lnTo>
                    <a:pt x="12128" y="1697"/>
                  </a:lnTo>
                  <a:lnTo>
                    <a:pt x="11167" y="1430"/>
                  </a:lnTo>
                  <a:lnTo>
                    <a:pt x="10229" y="1139"/>
                  </a:lnTo>
                  <a:lnTo>
                    <a:pt x="9336" y="871"/>
                  </a:lnTo>
                  <a:lnTo>
                    <a:pt x="8487" y="581"/>
                  </a:lnTo>
                  <a:lnTo>
                    <a:pt x="7661" y="291"/>
                  </a:lnTo>
                  <a:lnTo>
                    <a:pt x="6879" y="0"/>
                  </a:lnTo>
                  <a:lnTo>
                    <a:pt x="6879" y="0"/>
                  </a:lnTo>
                  <a:lnTo>
                    <a:pt x="6075" y="313"/>
                  </a:lnTo>
                  <a:lnTo>
                    <a:pt x="5338" y="648"/>
                  </a:lnTo>
                  <a:lnTo>
                    <a:pt x="4624" y="983"/>
                  </a:lnTo>
                  <a:lnTo>
                    <a:pt x="3976" y="1340"/>
                  </a:lnTo>
                  <a:lnTo>
                    <a:pt x="3351" y="1697"/>
                  </a:lnTo>
                  <a:lnTo>
                    <a:pt x="2793" y="2055"/>
                  </a:lnTo>
                  <a:lnTo>
                    <a:pt x="2279" y="2412"/>
                  </a:lnTo>
                  <a:lnTo>
                    <a:pt x="1810" y="2792"/>
                  </a:lnTo>
                  <a:lnTo>
                    <a:pt x="1386" y="3171"/>
                  </a:lnTo>
                  <a:lnTo>
                    <a:pt x="1028" y="3551"/>
                  </a:lnTo>
                  <a:lnTo>
                    <a:pt x="716" y="3931"/>
                  </a:lnTo>
                  <a:lnTo>
                    <a:pt x="470" y="4310"/>
                  </a:lnTo>
                  <a:lnTo>
                    <a:pt x="269" y="4712"/>
                  </a:lnTo>
                  <a:lnTo>
                    <a:pt x="180" y="4913"/>
                  </a:lnTo>
                  <a:lnTo>
                    <a:pt x="135" y="5114"/>
                  </a:lnTo>
                  <a:lnTo>
                    <a:pt x="68" y="5315"/>
                  </a:lnTo>
                  <a:lnTo>
                    <a:pt x="46" y="5516"/>
                  </a:lnTo>
                  <a:lnTo>
                    <a:pt x="23" y="5717"/>
                  </a:lnTo>
                  <a:lnTo>
                    <a:pt x="1" y="5918"/>
                  </a:lnTo>
                  <a:lnTo>
                    <a:pt x="1" y="5918"/>
                  </a:lnTo>
                  <a:lnTo>
                    <a:pt x="23" y="6142"/>
                  </a:lnTo>
                  <a:lnTo>
                    <a:pt x="46" y="6365"/>
                  </a:lnTo>
                  <a:lnTo>
                    <a:pt x="90" y="6566"/>
                  </a:lnTo>
                  <a:lnTo>
                    <a:pt x="135" y="6789"/>
                  </a:lnTo>
                  <a:lnTo>
                    <a:pt x="224" y="7013"/>
                  </a:lnTo>
                  <a:lnTo>
                    <a:pt x="314" y="7214"/>
                  </a:lnTo>
                  <a:lnTo>
                    <a:pt x="425" y="7437"/>
                  </a:lnTo>
                  <a:lnTo>
                    <a:pt x="537" y="7638"/>
                  </a:lnTo>
                  <a:lnTo>
                    <a:pt x="671" y="7839"/>
                  </a:lnTo>
                  <a:lnTo>
                    <a:pt x="827" y="8062"/>
                  </a:lnTo>
                  <a:lnTo>
                    <a:pt x="1185" y="8464"/>
                  </a:lnTo>
                  <a:lnTo>
                    <a:pt x="1609" y="8866"/>
                  </a:lnTo>
                  <a:lnTo>
                    <a:pt x="2078" y="9268"/>
                  </a:lnTo>
                  <a:lnTo>
                    <a:pt x="2614" y="9670"/>
                  </a:lnTo>
                  <a:lnTo>
                    <a:pt x="3195" y="10050"/>
                  </a:lnTo>
                  <a:lnTo>
                    <a:pt x="3842" y="10430"/>
                  </a:lnTo>
                  <a:lnTo>
                    <a:pt x="4557" y="10809"/>
                  </a:lnTo>
                  <a:lnTo>
                    <a:pt x="5294" y="11167"/>
                  </a:lnTo>
                  <a:lnTo>
                    <a:pt x="6098" y="11524"/>
                  </a:lnTo>
                  <a:lnTo>
                    <a:pt x="6969" y="11881"/>
                  </a:lnTo>
                  <a:lnTo>
                    <a:pt x="7862" y="12216"/>
                  </a:lnTo>
                  <a:lnTo>
                    <a:pt x="84844" y="12216"/>
                  </a:lnTo>
                  <a:lnTo>
                    <a:pt x="89824" y="9871"/>
                  </a:lnTo>
                  <a:lnTo>
                    <a:pt x="89824" y="1988"/>
                  </a:lnTo>
                  <a:lnTo>
                    <a:pt x="89824" y="1988"/>
                  </a:lnTo>
                  <a:lnTo>
                    <a:pt x="89400" y="1720"/>
                  </a:lnTo>
                  <a:lnTo>
                    <a:pt x="88975" y="1474"/>
                  </a:lnTo>
                  <a:lnTo>
                    <a:pt x="88506" y="1206"/>
                  </a:lnTo>
                  <a:lnTo>
                    <a:pt x="88015" y="961"/>
                  </a:lnTo>
                  <a:lnTo>
                    <a:pt x="87501" y="715"/>
                  </a:lnTo>
                  <a:lnTo>
                    <a:pt x="86965" y="469"/>
                  </a:lnTo>
                  <a:lnTo>
                    <a:pt x="85826" y="0"/>
                  </a:lnTo>
                  <a:lnTo>
                    <a:pt x="85826"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247" name="Google Shape;247;p11"/>
            <p:cNvSpPr/>
            <p:nvPr/>
          </p:nvSpPr>
          <p:spPr>
            <a:xfrm>
              <a:off x="4306084" y="3738493"/>
              <a:ext cx="4837921" cy="747038"/>
            </a:xfrm>
            <a:custGeom>
              <a:rect b="b" l="l" r="r" t="t"/>
              <a:pathLst>
                <a:path extrusionOk="0" fill="none" h="13870" w="89824">
                  <a:moveTo>
                    <a:pt x="79372" y="0"/>
                  </a:moveTo>
                  <a:lnTo>
                    <a:pt x="79372" y="0"/>
                  </a:lnTo>
                  <a:lnTo>
                    <a:pt x="77764" y="380"/>
                  </a:lnTo>
                  <a:lnTo>
                    <a:pt x="76067" y="737"/>
                  </a:lnTo>
                  <a:lnTo>
                    <a:pt x="74325" y="1072"/>
                  </a:lnTo>
                  <a:lnTo>
                    <a:pt x="72494" y="1407"/>
                  </a:lnTo>
                  <a:lnTo>
                    <a:pt x="70595" y="1698"/>
                  </a:lnTo>
                  <a:lnTo>
                    <a:pt x="68652" y="1966"/>
                  </a:lnTo>
                  <a:lnTo>
                    <a:pt x="66642" y="2234"/>
                  </a:lnTo>
                  <a:lnTo>
                    <a:pt x="64565" y="2457"/>
                  </a:lnTo>
                  <a:lnTo>
                    <a:pt x="62444" y="2658"/>
                  </a:lnTo>
                  <a:lnTo>
                    <a:pt x="60278" y="2859"/>
                  </a:lnTo>
                  <a:lnTo>
                    <a:pt x="58044" y="3015"/>
                  </a:lnTo>
                  <a:lnTo>
                    <a:pt x="55789" y="3127"/>
                  </a:lnTo>
                  <a:lnTo>
                    <a:pt x="53488" y="3239"/>
                  </a:lnTo>
                  <a:lnTo>
                    <a:pt x="51143" y="3306"/>
                  </a:lnTo>
                  <a:lnTo>
                    <a:pt x="48754" y="3350"/>
                  </a:lnTo>
                  <a:lnTo>
                    <a:pt x="46364" y="3373"/>
                  </a:lnTo>
                  <a:lnTo>
                    <a:pt x="46364" y="3373"/>
                  </a:lnTo>
                  <a:lnTo>
                    <a:pt x="43952" y="3350"/>
                  </a:lnTo>
                  <a:lnTo>
                    <a:pt x="41563" y="3306"/>
                  </a:lnTo>
                  <a:lnTo>
                    <a:pt x="39218" y="3239"/>
                  </a:lnTo>
                  <a:lnTo>
                    <a:pt x="36917" y="3127"/>
                  </a:lnTo>
                  <a:lnTo>
                    <a:pt x="34662" y="3015"/>
                  </a:lnTo>
                  <a:lnTo>
                    <a:pt x="32451" y="2859"/>
                  </a:lnTo>
                  <a:lnTo>
                    <a:pt x="30262" y="2658"/>
                  </a:lnTo>
                  <a:lnTo>
                    <a:pt x="28140" y="2457"/>
                  </a:lnTo>
                  <a:lnTo>
                    <a:pt x="26086" y="2234"/>
                  </a:lnTo>
                  <a:lnTo>
                    <a:pt x="24053" y="1966"/>
                  </a:lnTo>
                  <a:lnTo>
                    <a:pt x="22111" y="1698"/>
                  </a:lnTo>
                  <a:lnTo>
                    <a:pt x="20212" y="1407"/>
                  </a:lnTo>
                  <a:lnTo>
                    <a:pt x="18381" y="1072"/>
                  </a:lnTo>
                  <a:lnTo>
                    <a:pt x="16639" y="737"/>
                  </a:lnTo>
                  <a:lnTo>
                    <a:pt x="14942" y="380"/>
                  </a:lnTo>
                  <a:lnTo>
                    <a:pt x="13334" y="0"/>
                  </a:lnTo>
                  <a:lnTo>
                    <a:pt x="13334" y="0"/>
                  </a:lnTo>
                  <a:lnTo>
                    <a:pt x="11815" y="380"/>
                  </a:lnTo>
                  <a:lnTo>
                    <a:pt x="10386" y="782"/>
                  </a:lnTo>
                  <a:lnTo>
                    <a:pt x="9046" y="1229"/>
                  </a:lnTo>
                  <a:lnTo>
                    <a:pt x="7773" y="1653"/>
                  </a:lnTo>
                  <a:lnTo>
                    <a:pt x="6589" y="2122"/>
                  </a:lnTo>
                  <a:lnTo>
                    <a:pt x="5495" y="2591"/>
                  </a:lnTo>
                  <a:lnTo>
                    <a:pt x="4490" y="3060"/>
                  </a:lnTo>
                  <a:lnTo>
                    <a:pt x="4021" y="3328"/>
                  </a:lnTo>
                  <a:lnTo>
                    <a:pt x="3574" y="3574"/>
                  </a:lnTo>
                  <a:lnTo>
                    <a:pt x="3150" y="3819"/>
                  </a:lnTo>
                  <a:lnTo>
                    <a:pt x="2770" y="4087"/>
                  </a:lnTo>
                  <a:lnTo>
                    <a:pt x="2391" y="4333"/>
                  </a:lnTo>
                  <a:lnTo>
                    <a:pt x="2056" y="4601"/>
                  </a:lnTo>
                  <a:lnTo>
                    <a:pt x="1743" y="4869"/>
                  </a:lnTo>
                  <a:lnTo>
                    <a:pt x="1430" y="5137"/>
                  </a:lnTo>
                  <a:lnTo>
                    <a:pt x="1162" y="5405"/>
                  </a:lnTo>
                  <a:lnTo>
                    <a:pt x="939" y="5673"/>
                  </a:lnTo>
                  <a:lnTo>
                    <a:pt x="716" y="5941"/>
                  </a:lnTo>
                  <a:lnTo>
                    <a:pt x="537" y="6231"/>
                  </a:lnTo>
                  <a:lnTo>
                    <a:pt x="381" y="6499"/>
                  </a:lnTo>
                  <a:lnTo>
                    <a:pt x="247" y="6790"/>
                  </a:lnTo>
                  <a:lnTo>
                    <a:pt x="135" y="7058"/>
                  </a:lnTo>
                  <a:lnTo>
                    <a:pt x="68" y="7348"/>
                  </a:lnTo>
                  <a:lnTo>
                    <a:pt x="23" y="7638"/>
                  </a:lnTo>
                  <a:lnTo>
                    <a:pt x="1" y="7929"/>
                  </a:lnTo>
                  <a:lnTo>
                    <a:pt x="1" y="7929"/>
                  </a:lnTo>
                  <a:lnTo>
                    <a:pt x="23" y="8130"/>
                  </a:lnTo>
                  <a:lnTo>
                    <a:pt x="46" y="8331"/>
                  </a:lnTo>
                  <a:lnTo>
                    <a:pt x="68" y="8532"/>
                  </a:lnTo>
                  <a:lnTo>
                    <a:pt x="135" y="8733"/>
                  </a:lnTo>
                  <a:lnTo>
                    <a:pt x="180" y="8934"/>
                  </a:lnTo>
                  <a:lnTo>
                    <a:pt x="269" y="9135"/>
                  </a:lnTo>
                  <a:lnTo>
                    <a:pt x="470" y="9537"/>
                  </a:lnTo>
                  <a:lnTo>
                    <a:pt x="716" y="9916"/>
                  </a:lnTo>
                  <a:lnTo>
                    <a:pt x="1028" y="10318"/>
                  </a:lnTo>
                  <a:lnTo>
                    <a:pt x="1386" y="10698"/>
                  </a:lnTo>
                  <a:lnTo>
                    <a:pt x="1810" y="11055"/>
                  </a:lnTo>
                  <a:lnTo>
                    <a:pt x="2279" y="11435"/>
                  </a:lnTo>
                  <a:lnTo>
                    <a:pt x="2793" y="11792"/>
                  </a:lnTo>
                  <a:lnTo>
                    <a:pt x="3351" y="12150"/>
                  </a:lnTo>
                  <a:lnTo>
                    <a:pt x="3976" y="12507"/>
                  </a:lnTo>
                  <a:lnTo>
                    <a:pt x="4624" y="12864"/>
                  </a:lnTo>
                  <a:lnTo>
                    <a:pt x="5338" y="13199"/>
                  </a:lnTo>
                  <a:lnTo>
                    <a:pt x="6075" y="13534"/>
                  </a:lnTo>
                  <a:lnTo>
                    <a:pt x="6879" y="13869"/>
                  </a:lnTo>
                  <a:lnTo>
                    <a:pt x="6879" y="13869"/>
                  </a:lnTo>
                  <a:lnTo>
                    <a:pt x="7661" y="13557"/>
                  </a:lnTo>
                  <a:lnTo>
                    <a:pt x="8487" y="13266"/>
                  </a:lnTo>
                  <a:lnTo>
                    <a:pt x="9336" y="12976"/>
                  </a:lnTo>
                  <a:lnTo>
                    <a:pt x="10229" y="12708"/>
                  </a:lnTo>
                  <a:lnTo>
                    <a:pt x="11167" y="12440"/>
                  </a:lnTo>
                  <a:lnTo>
                    <a:pt x="12128" y="12172"/>
                  </a:lnTo>
                  <a:lnTo>
                    <a:pt x="13110" y="11904"/>
                  </a:lnTo>
                  <a:lnTo>
                    <a:pt x="14138" y="11658"/>
                  </a:lnTo>
                  <a:lnTo>
                    <a:pt x="15210" y="11413"/>
                  </a:lnTo>
                  <a:lnTo>
                    <a:pt x="16282" y="11189"/>
                  </a:lnTo>
                  <a:lnTo>
                    <a:pt x="17421" y="10966"/>
                  </a:lnTo>
                  <a:lnTo>
                    <a:pt x="18560" y="10743"/>
                  </a:lnTo>
                  <a:lnTo>
                    <a:pt x="20927" y="10318"/>
                  </a:lnTo>
                  <a:lnTo>
                    <a:pt x="23428" y="9961"/>
                  </a:lnTo>
                  <a:lnTo>
                    <a:pt x="25996" y="9626"/>
                  </a:lnTo>
                  <a:lnTo>
                    <a:pt x="28676" y="9336"/>
                  </a:lnTo>
                  <a:lnTo>
                    <a:pt x="31446" y="9068"/>
                  </a:lnTo>
                  <a:lnTo>
                    <a:pt x="34304" y="8867"/>
                  </a:lnTo>
                  <a:lnTo>
                    <a:pt x="37208" y="8688"/>
                  </a:lnTo>
                  <a:lnTo>
                    <a:pt x="40200" y="8576"/>
                  </a:lnTo>
                  <a:lnTo>
                    <a:pt x="43260" y="8509"/>
                  </a:lnTo>
                  <a:lnTo>
                    <a:pt x="46364" y="8487"/>
                  </a:lnTo>
                  <a:lnTo>
                    <a:pt x="46364" y="8487"/>
                  </a:lnTo>
                  <a:lnTo>
                    <a:pt x="49468" y="8509"/>
                  </a:lnTo>
                  <a:lnTo>
                    <a:pt x="52506" y="8576"/>
                  </a:lnTo>
                  <a:lnTo>
                    <a:pt x="55498" y="8688"/>
                  </a:lnTo>
                  <a:lnTo>
                    <a:pt x="58424" y="8867"/>
                  </a:lnTo>
                  <a:lnTo>
                    <a:pt x="61260" y="9068"/>
                  </a:lnTo>
                  <a:lnTo>
                    <a:pt x="64029" y="9336"/>
                  </a:lnTo>
                  <a:lnTo>
                    <a:pt x="66709" y="9626"/>
                  </a:lnTo>
                  <a:lnTo>
                    <a:pt x="69278" y="9961"/>
                  </a:lnTo>
                  <a:lnTo>
                    <a:pt x="71779" y="10318"/>
                  </a:lnTo>
                  <a:lnTo>
                    <a:pt x="74146" y="10743"/>
                  </a:lnTo>
                  <a:lnTo>
                    <a:pt x="75308" y="10966"/>
                  </a:lnTo>
                  <a:lnTo>
                    <a:pt x="76424" y="11189"/>
                  </a:lnTo>
                  <a:lnTo>
                    <a:pt x="77496" y="11413"/>
                  </a:lnTo>
                  <a:lnTo>
                    <a:pt x="78568" y="11658"/>
                  </a:lnTo>
                  <a:lnTo>
                    <a:pt x="79596" y="11904"/>
                  </a:lnTo>
                  <a:lnTo>
                    <a:pt x="80578" y="12172"/>
                  </a:lnTo>
                  <a:lnTo>
                    <a:pt x="81538" y="12440"/>
                  </a:lnTo>
                  <a:lnTo>
                    <a:pt x="82476" y="12708"/>
                  </a:lnTo>
                  <a:lnTo>
                    <a:pt x="83370" y="12976"/>
                  </a:lnTo>
                  <a:lnTo>
                    <a:pt x="84218" y="13266"/>
                  </a:lnTo>
                  <a:lnTo>
                    <a:pt x="85045" y="13557"/>
                  </a:lnTo>
                  <a:lnTo>
                    <a:pt x="85826" y="13869"/>
                  </a:lnTo>
                  <a:lnTo>
                    <a:pt x="85826" y="13869"/>
                  </a:lnTo>
                  <a:lnTo>
                    <a:pt x="86965" y="13378"/>
                  </a:lnTo>
                  <a:lnTo>
                    <a:pt x="88015" y="12887"/>
                  </a:lnTo>
                  <a:lnTo>
                    <a:pt x="88506" y="12641"/>
                  </a:lnTo>
                  <a:lnTo>
                    <a:pt x="88975" y="12395"/>
                  </a:lnTo>
                  <a:lnTo>
                    <a:pt x="89400" y="12127"/>
                  </a:lnTo>
                  <a:lnTo>
                    <a:pt x="89824" y="11859"/>
                  </a:lnTo>
                  <a:lnTo>
                    <a:pt x="89824" y="3998"/>
                  </a:lnTo>
                  <a:lnTo>
                    <a:pt x="89824" y="3998"/>
                  </a:lnTo>
                  <a:lnTo>
                    <a:pt x="89377" y="3708"/>
                  </a:lnTo>
                  <a:lnTo>
                    <a:pt x="88886" y="3440"/>
                  </a:lnTo>
                  <a:lnTo>
                    <a:pt x="88395" y="3149"/>
                  </a:lnTo>
                  <a:lnTo>
                    <a:pt x="87859" y="2881"/>
                  </a:lnTo>
                  <a:lnTo>
                    <a:pt x="87300" y="2613"/>
                  </a:lnTo>
                  <a:lnTo>
                    <a:pt x="86697" y="2368"/>
                  </a:lnTo>
                  <a:lnTo>
                    <a:pt x="86094" y="2100"/>
                  </a:lnTo>
                  <a:lnTo>
                    <a:pt x="85447" y="1854"/>
                  </a:lnTo>
                  <a:lnTo>
                    <a:pt x="84084" y="1363"/>
                  </a:lnTo>
                  <a:lnTo>
                    <a:pt x="82610" y="871"/>
                  </a:lnTo>
                  <a:lnTo>
                    <a:pt x="81047" y="425"/>
                  </a:lnTo>
                  <a:lnTo>
                    <a:pt x="79372" y="0"/>
                  </a:lnTo>
                  <a:lnTo>
                    <a:pt x="79372"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248" name="Google Shape;248;p11"/>
            <p:cNvSpPr/>
            <p:nvPr/>
          </p:nvSpPr>
          <p:spPr>
            <a:xfrm>
              <a:off x="4306084" y="2701610"/>
              <a:ext cx="4837921" cy="1036913"/>
            </a:xfrm>
            <a:custGeom>
              <a:rect b="b" l="l" r="r" t="t"/>
              <a:pathLst>
                <a:path extrusionOk="0" fill="none" h="19252" w="89824">
                  <a:moveTo>
                    <a:pt x="46364" y="1"/>
                  </a:moveTo>
                  <a:lnTo>
                    <a:pt x="46364" y="1"/>
                  </a:lnTo>
                  <a:lnTo>
                    <a:pt x="43974" y="1"/>
                  </a:lnTo>
                  <a:lnTo>
                    <a:pt x="41607" y="45"/>
                  </a:lnTo>
                  <a:lnTo>
                    <a:pt x="39307" y="135"/>
                  </a:lnTo>
                  <a:lnTo>
                    <a:pt x="37007" y="224"/>
                  </a:lnTo>
                  <a:lnTo>
                    <a:pt x="34773" y="358"/>
                  </a:lnTo>
                  <a:lnTo>
                    <a:pt x="32562" y="492"/>
                  </a:lnTo>
                  <a:lnTo>
                    <a:pt x="30418" y="671"/>
                  </a:lnTo>
                  <a:lnTo>
                    <a:pt x="28319" y="872"/>
                  </a:lnTo>
                  <a:lnTo>
                    <a:pt x="26264" y="1117"/>
                  </a:lnTo>
                  <a:lnTo>
                    <a:pt x="24254" y="1363"/>
                  </a:lnTo>
                  <a:lnTo>
                    <a:pt x="22334" y="1631"/>
                  </a:lnTo>
                  <a:lnTo>
                    <a:pt x="20436" y="1921"/>
                  </a:lnTo>
                  <a:lnTo>
                    <a:pt x="18627" y="2234"/>
                  </a:lnTo>
                  <a:lnTo>
                    <a:pt x="16885" y="2569"/>
                  </a:lnTo>
                  <a:lnTo>
                    <a:pt x="15187" y="2926"/>
                  </a:lnTo>
                  <a:lnTo>
                    <a:pt x="13579" y="3306"/>
                  </a:lnTo>
                  <a:lnTo>
                    <a:pt x="12038" y="3708"/>
                  </a:lnTo>
                  <a:lnTo>
                    <a:pt x="10587" y="4110"/>
                  </a:lnTo>
                  <a:lnTo>
                    <a:pt x="9224" y="4534"/>
                  </a:lnTo>
                  <a:lnTo>
                    <a:pt x="7929" y="4981"/>
                  </a:lnTo>
                  <a:lnTo>
                    <a:pt x="6723" y="5450"/>
                  </a:lnTo>
                  <a:lnTo>
                    <a:pt x="5606" y="5919"/>
                  </a:lnTo>
                  <a:lnTo>
                    <a:pt x="4579" y="6410"/>
                  </a:lnTo>
                  <a:lnTo>
                    <a:pt x="4110" y="6656"/>
                  </a:lnTo>
                  <a:lnTo>
                    <a:pt x="3641" y="6901"/>
                  </a:lnTo>
                  <a:lnTo>
                    <a:pt x="3217" y="7169"/>
                  </a:lnTo>
                  <a:lnTo>
                    <a:pt x="2815" y="7415"/>
                  </a:lnTo>
                  <a:lnTo>
                    <a:pt x="2435" y="7683"/>
                  </a:lnTo>
                  <a:lnTo>
                    <a:pt x="2100" y="7951"/>
                  </a:lnTo>
                  <a:lnTo>
                    <a:pt x="1765" y="8219"/>
                  </a:lnTo>
                  <a:lnTo>
                    <a:pt x="1475" y="8487"/>
                  </a:lnTo>
                  <a:lnTo>
                    <a:pt x="1185" y="8755"/>
                  </a:lnTo>
                  <a:lnTo>
                    <a:pt x="961" y="9023"/>
                  </a:lnTo>
                  <a:lnTo>
                    <a:pt x="738" y="9313"/>
                  </a:lnTo>
                  <a:lnTo>
                    <a:pt x="537" y="9581"/>
                  </a:lnTo>
                  <a:lnTo>
                    <a:pt x="381" y="9872"/>
                  </a:lnTo>
                  <a:lnTo>
                    <a:pt x="247" y="10140"/>
                  </a:lnTo>
                  <a:lnTo>
                    <a:pt x="135" y="10430"/>
                  </a:lnTo>
                  <a:lnTo>
                    <a:pt x="68" y="10720"/>
                  </a:lnTo>
                  <a:lnTo>
                    <a:pt x="23" y="11011"/>
                  </a:lnTo>
                  <a:lnTo>
                    <a:pt x="1" y="11301"/>
                  </a:lnTo>
                  <a:lnTo>
                    <a:pt x="1" y="11301"/>
                  </a:lnTo>
                  <a:lnTo>
                    <a:pt x="23" y="11591"/>
                  </a:lnTo>
                  <a:lnTo>
                    <a:pt x="68" y="11882"/>
                  </a:lnTo>
                  <a:lnTo>
                    <a:pt x="135" y="12172"/>
                  </a:lnTo>
                  <a:lnTo>
                    <a:pt x="247" y="12462"/>
                  </a:lnTo>
                  <a:lnTo>
                    <a:pt x="381" y="12730"/>
                  </a:lnTo>
                  <a:lnTo>
                    <a:pt x="537" y="13021"/>
                  </a:lnTo>
                  <a:lnTo>
                    <a:pt x="716" y="13289"/>
                  </a:lnTo>
                  <a:lnTo>
                    <a:pt x="939" y="13557"/>
                  </a:lnTo>
                  <a:lnTo>
                    <a:pt x="1162" y="13847"/>
                  </a:lnTo>
                  <a:lnTo>
                    <a:pt x="1430" y="14115"/>
                  </a:lnTo>
                  <a:lnTo>
                    <a:pt x="1743" y="14383"/>
                  </a:lnTo>
                  <a:lnTo>
                    <a:pt x="2056" y="14629"/>
                  </a:lnTo>
                  <a:lnTo>
                    <a:pt x="2391" y="14897"/>
                  </a:lnTo>
                  <a:lnTo>
                    <a:pt x="2770" y="15165"/>
                  </a:lnTo>
                  <a:lnTo>
                    <a:pt x="3150" y="15410"/>
                  </a:lnTo>
                  <a:lnTo>
                    <a:pt x="3574" y="15678"/>
                  </a:lnTo>
                  <a:lnTo>
                    <a:pt x="4021" y="15924"/>
                  </a:lnTo>
                  <a:lnTo>
                    <a:pt x="4490" y="16170"/>
                  </a:lnTo>
                  <a:lnTo>
                    <a:pt x="5495" y="16661"/>
                  </a:lnTo>
                  <a:lnTo>
                    <a:pt x="6589" y="17130"/>
                  </a:lnTo>
                  <a:lnTo>
                    <a:pt x="7773" y="17577"/>
                  </a:lnTo>
                  <a:lnTo>
                    <a:pt x="9046" y="18023"/>
                  </a:lnTo>
                  <a:lnTo>
                    <a:pt x="10386" y="18447"/>
                  </a:lnTo>
                  <a:lnTo>
                    <a:pt x="11815" y="18849"/>
                  </a:lnTo>
                  <a:lnTo>
                    <a:pt x="13334" y="19251"/>
                  </a:lnTo>
                  <a:lnTo>
                    <a:pt x="13334" y="19251"/>
                  </a:lnTo>
                  <a:lnTo>
                    <a:pt x="14942" y="18872"/>
                  </a:lnTo>
                  <a:lnTo>
                    <a:pt x="16639" y="18492"/>
                  </a:lnTo>
                  <a:lnTo>
                    <a:pt x="18381" y="18157"/>
                  </a:lnTo>
                  <a:lnTo>
                    <a:pt x="20212" y="17845"/>
                  </a:lnTo>
                  <a:lnTo>
                    <a:pt x="22111" y="17532"/>
                  </a:lnTo>
                  <a:lnTo>
                    <a:pt x="24053" y="17264"/>
                  </a:lnTo>
                  <a:lnTo>
                    <a:pt x="26086" y="16996"/>
                  </a:lnTo>
                  <a:lnTo>
                    <a:pt x="28140" y="16773"/>
                  </a:lnTo>
                  <a:lnTo>
                    <a:pt x="30262" y="16572"/>
                  </a:lnTo>
                  <a:lnTo>
                    <a:pt x="32451" y="16393"/>
                  </a:lnTo>
                  <a:lnTo>
                    <a:pt x="34662" y="16237"/>
                  </a:lnTo>
                  <a:lnTo>
                    <a:pt x="36917" y="16103"/>
                  </a:lnTo>
                  <a:lnTo>
                    <a:pt x="39218" y="15991"/>
                  </a:lnTo>
                  <a:lnTo>
                    <a:pt x="41563" y="15924"/>
                  </a:lnTo>
                  <a:lnTo>
                    <a:pt x="43952" y="15879"/>
                  </a:lnTo>
                  <a:lnTo>
                    <a:pt x="46364" y="15857"/>
                  </a:lnTo>
                  <a:lnTo>
                    <a:pt x="46364" y="15857"/>
                  </a:lnTo>
                  <a:lnTo>
                    <a:pt x="48754" y="15879"/>
                  </a:lnTo>
                  <a:lnTo>
                    <a:pt x="51143" y="15924"/>
                  </a:lnTo>
                  <a:lnTo>
                    <a:pt x="53488" y="15991"/>
                  </a:lnTo>
                  <a:lnTo>
                    <a:pt x="55789" y="16103"/>
                  </a:lnTo>
                  <a:lnTo>
                    <a:pt x="58044" y="16237"/>
                  </a:lnTo>
                  <a:lnTo>
                    <a:pt x="60278" y="16393"/>
                  </a:lnTo>
                  <a:lnTo>
                    <a:pt x="62444" y="16572"/>
                  </a:lnTo>
                  <a:lnTo>
                    <a:pt x="64565" y="16773"/>
                  </a:lnTo>
                  <a:lnTo>
                    <a:pt x="66642" y="16996"/>
                  </a:lnTo>
                  <a:lnTo>
                    <a:pt x="68652" y="17264"/>
                  </a:lnTo>
                  <a:lnTo>
                    <a:pt x="70595" y="17532"/>
                  </a:lnTo>
                  <a:lnTo>
                    <a:pt x="72494" y="17845"/>
                  </a:lnTo>
                  <a:lnTo>
                    <a:pt x="74325" y="18157"/>
                  </a:lnTo>
                  <a:lnTo>
                    <a:pt x="76067" y="18492"/>
                  </a:lnTo>
                  <a:lnTo>
                    <a:pt x="77764" y="18872"/>
                  </a:lnTo>
                  <a:lnTo>
                    <a:pt x="79372" y="19251"/>
                  </a:lnTo>
                  <a:lnTo>
                    <a:pt x="79372" y="19251"/>
                  </a:lnTo>
                  <a:lnTo>
                    <a:pt x="81047" y="18805"/>
                  </a:lnTo>
                  <a:lnTo>
                    <a:pt x="82610" y="18358"/>
                  </a:lnTo>
                  <a:lnTo>
                    <a:pt x="84084" y="17889"/>
                  </a:lnTo>
                  <a:lnTo>
                    <a:pt x="85447" y="17398"/>
                  </a:lnTo>
                  <a:lnTo>
                    <a:pt x="86094" y="17130"/>
                  </a:lnTo>
                  <a:lnTo>
                    <a:pt x="86697" y="16884"/>
                  </a:lnTo>
                  <a:lnTo>
                    <a:pt x="87300" y="16616"/>
                  </a:lnTo>
                  <a:lnTo>
                    <a:pt x="87859" y="16348"/>
                  </a:lnTo>
                  <a:lnTo>
                    <a:pt x="88395" y="16080"/>
                  </a:lnTo>
                  <a:lnTo>
                    <a:pt x="88886" y="15812"/>
                  </a:lnTo>
                  <a:lnTo>
                    <a:pt x="89377" y="15522"/>
                  </a:lnTo>
                  <a:lnTo>
                    <a:pt x="89824" y="15254"/>
                  </a:lnTo>
                  <a:lnTo>
                    <a:pt x="89824" y="7370"/>
                  </a:lnTo>
                  <a:lnTo>
                    <a:pt x="89824" y="7370"/>
                  </a:lnTo>
                  <a:lnTo>
                    <a:pt x="89176" y="6968"/>
                  </a:lnTo>
                  <a:lnTo>
                    <a:pt x="88462" y="6566"/>
                  </a:lnTo>
                  <a:lnTo>
                    <a:pt x="87702" y="6187"/>
                  </a:lnTo>
                  <a:lnTo>
                    <a:pt x="86876" y="5807"/>
                  </a:lnTo>
                  <a:lnTo>
                    <a:pt x="86005" y="5450"/>
                  </a:lnTo>
                  <a:lnTo>
                    <a:pt x="85067" y="5092"/>
                  </a:lnTo>
                  <a:lnTo>
                    <a:pt x="84084" y="4735"/>
                  </a:lnTo>
                  <a:lnTo>
                    <a:pt x="83057" y="4400"/>
                  </a:lnTo>
                  <a:lnTo>
                    <a:pt x="81985" y="4065"/>
                  </a:lnTo>
                  <a:lnTo>
                    <a:pt x="80846" y="3752"/>
                  </a:lnTo>
                  <a:lnTo>
                    <a:pt x="79663" y="3440"/>
                  </a:lnTo>
                  <a:lnTo>
                    <a:pt x="78434" y="3149"/>
                  </a:lnTo>
                  <a:lnTo>
                    <a:pt x="77161" y="2859"/>
                  </a:lnTo>
                  <a:lnTo>
                    <a:pt x="75844" y="2569"/>
                  </a:lnTo>
                  <a:lnTo>
                    <a:pt x="74504" y="2323"/>
                  </a:lnTo>
                  <a:lnTo>
                    <a:pt x="73097" y="2055"/>
                  </a:lnTo>
                  <a:lnTo>
                    <a:pt x="71667" y="1832"/>
                  </a:lnTo>
                  <a:lnTo>
                    <a:pt x="70193" y="1609"/>
                  </a:lnTo>
                  <a:lnTo>
                    <a:pt x="68675" y="1385"/>
                  </a:lnTo>
                  <a:lnTo>
                    <a:pt x="67134" y="1184"/>
                  </a:lnTo>
                  <a:lnTo>
                    <a:pt x="65548" y="1006"/>
                  </a:lnTo>
                  <a:lnTo>
                    <a:pt x="63940" y="827"/>
                  </a:lnTo>
                  <a:lnTo>
                    <a:pt x="62310" y="671"/>
                  </a:lnTo>
                  <a:lnTo>
                    <a:pt x="60635" y="537"/>
                  </a:lnTo>
                  <a:lnTo>
                    <a:pt x="58938" y="425"/>
                  </a:lnTo>
                  <a:lnTo>
                    <a:pt x="57196" y="313"/>
                  </a:lnTo>
                  <a:lnTo>
                    <a:pt x="55454" y="202"/>
                  </a:lnTo>
                  <a:lnTo>
                    <a:pt x="53667" y="135"/>
                  </a:lnTo>
                  <a:lnTo>
                    <a:pt x="51880" y="68"/>
                  </a:lnTo>
                  <a:lnTo>
                    <a:pt x="50049" y="23"/>
                  </a:lnTo>
                  <a:lnTo>
                    <a:pt x="48218" y="1"/>
                  </a:lnTo>
                  <a:lnTo>
                    <a:pt x="46364" y="1"/>
                  </a:lnTo>
                  <a:lnTo>
                    <a:pt x="46364" y="1"/>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grpSp>
      <p:sp>
        <p:nvSpPr>
          <p:cNvPr id="249" name="Google Shape;249;p11"/>
          <p:cNvSpPr txBox="1"/>
          <p:nvPr>
            <p:ph idx="1" type="subTitle"/>
          </p:nvPr>
        </p:nvSpPr>
        <p:spPr>
          <a:xfrm>
            <a:off x="278850" y="2976125"/>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11"/>
          <p:cNvSpPr txBox="1"/>
          <p:nvPr>
            <p:ph idx="3" type="subTitle"/>
          </p:nvPr>
        </p:nvSpPr>
        <p:spPr>
          <a:xfrm>
            <a:off x="1720650" y="258930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11"/>
          <p:cNvSpPr txBox="1"/>
          <p:nvPr>
            <p:ph idx="4" type="subTitle"/>
          </p:nvPr>
        </p:nvSpPr>
        <p:spPr>
          <a:xfrm>
            <a:off x="3155400" y="230665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11"/>
          <p:cNvSpPr txBox="1"/>
          <p:nvPr>
            <p:ph idx="5" type="subTitle"/>
          </p:nvPr>
        </p:nvSpPr>
        <p:spPr>
          <a:xfrm>
            <a:off x="4597200" y="199320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11"/>
          <p:cNvSpPr txBox="1"/>
          <p:nvPr>
            <p:ph idx="6" type="subTitle"/>
          </p:nvPr>
        </p:nvSpPr>
        <p:spPr>
          <a:xfrm>
            <a:off x="6031950" y="164910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11"/>
          <p:cNvSpPr txBox="1"/>
          <p:nvPr>
            <p:ph idx="7" type="subTitle"/>
          </p:nvPr>
        </p:nvSpPr>
        <p:spPr>
          <a:xfrm>
            <a:off x="7473750" y="127795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55" name="Google Shape;255;p11"/>
          <p:cNvGrpSpPr/>
          <p:nvPr/>
        </p:nvGrpSpPr>
        <p:grpSpPr>
          <a:xfrm>
            <a:off x="2674998" y="2923250"/>
            <a:ext cx="6470027" cy="2221724"/>
            <a:chOff x="2674998" y="2923250"/>
            <a:chExt cx="6470027" cy="2221724"/>
          </a:xfrm>
        </p:grpSpPr>
        <p:sp>
          <p:nvSpPr>
            <p:cNvPr id="256" name="Google Shape;256;p11"/>
            <p:cNvSpPr/>
            <p:nvPr/>
          </p:nvSpPr>
          <p:spPr>
            <a:xfrm flipH="1">
              <a:off x="2674998" y="2923250"/>
              <a:ext cx="6469577" cy="2221028"/>
            </a:xfrm>
            <a:custGeom>
              <a:rect b="b" l="l" r="r" t="t"/>
              <a:pathLst>
                <a:path extrusionOk="0" h="140705" w="409856">
                  <a:moveTo>
                    <a:pt x="31655" y="0"/>
                  </a:moveTo>
                  <a:lnTo>
                    <a:pt x="0" y="140608"/>
                  </a:lnTo>
                  <a:lnTo>
                    <a:pt x="198782" y="140640"/>
                  </a:lnTo>
                  <a:lnTo>
                    <a:pt x="409856" y="140705"/>
                  </a:lnTo>
                  <a:close/>
                </a:path>
              </a:pathLst>
            </a:custGeom>
            <a:gradFill>
              <a:gsLst>
                <a:gs pos="0">
                  <a:schemeClr val="accent3"/>
                </a:gs>
                <a:gs pos="35000">
                  <a:schemeClr val="accent3"/>
                </a:gs>
                <a:gs pos="100000">
                  <a:schemeClr val="accent1"/>
                </a:gs>
              </a:gsLst>
              <a:lin ang="8099331" scaled="0"/>
            </a:gradFill>
            <a:ln>
              <a:noFill/>
            </a:ln>
          </p:spPr>
        </p:sp>
        <p:sp>
          <p:nvSpPr>
            <p:cNvPr id="257" name="Google Shape;257;p11"/>
            <p:cNvSpPr/>
            <p:nvPr/>
          </p:nvSpPr>
          <p:spPr>
            <a:xfrm flipH="1">
              <a:off x="8645446" y="2924025"/>
              <a:ext cx="499579" cy="2220949"/>
            </a:xfrm>
            <a:custGeom>
              <a:rect b="b" l="l" r="r" t="t"/>
              <a:pathLst>
                <a:path extrusionOk="0" h="140700" w="31649">
                  <a:moveTo>
                    <a:pt x="31649" y="0"/>
                  </a:moveTo>
                  <a:lnTo>
                    <a:pt x="0" y="140700"/>
                  </a:lnTo>
                  <a:lnTo>
                    <a:pt x="65" y="53185"/>
                  </a:lnTo>
                  <a:close/>
                </a:path>
              </a:pathLst>
            </a:custGeom>
            <a:solidFill>
              <a:schemeClr val="accent5"/>
            </a:solidFill>
            <a:ln>
              <a:noFill/>
            </a:ln>
          </p:spPr>
        </p:sp>
      </p:grpSp>
      <p:sp>
        <p:nvSpPr>
          <p:cNvPr id="258" name="Google Shape;258;p11"/>
          <p:cNvSpPr txBox="1"/>
          <p:nvPr>
            <p:ph idx="8"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BLANK_1_1_1_1_1_1_1_1_1_1_7">
    <p:spTree>
      <p:nvGrpSpPr>
        <p:cNvPr id="259" name="Shape 259"/>
        <p:cNvGrpSpPr/>
        <p:nvPr/>
      </p:nvGrpSpPr>
      <p:grpSpPr>
        <a:xfrm>
          <a:off x="0" y="0"/>
          <a:ext cx="0" cy="0"/>
          <a:chOff x="0" y="0"/>
          <a:chExt cx="0" cy="0"/>
        </a:xfrm>
      </p:grpSpPr>
      <p:sp>
        <p:nvSpPr>
          <p:cNvPr id="260" name="Google Shape;260;p12"/>
          <p:cNvSpPr/>
          <p:nvPr/>
        </p:nvSpPr>
        <p:spPr>
          <a:xfrm>
            <a:off x="5050850" y="3243900"/>
            <a:ext cx="4093093" cy="1899657"/>
          </a:xfrm>
          <a:custGeom>
            <a:rect b="b" l="l" r="r" t="t"/>
            <a:pathLst>
              <a:path extrusionOk="0" fill="none" h="54955" w="115714">
                <a:moveTo>
                  <a:pt x="115714" y="0"/>
                </a:moveTo>
                <a:lnTo>
                  <a:pt x="115714" y="0"/>
                </a:lnTo>
                <a:lnTo>
                  <a:pt x="113184" y="224"/>
                </a:lnTo>
                <a:lnTo>
                  <a:pt x="110579" y="447"/>
                </a:lnTo>
                <a:lnTo>
                  <a:pt x="107938" y="744"/>
                </a:lnTo>
                <a:lnTo>
                  <a:pt x="105296" y="1079"/>
                </a:lnTo>
                <a:lnTo>
                  <a:pt x="102580" y="1451"/>
                </a:lnTo>
                <a:lnTo>
                  <a:pt x="99827" y="1898"/>
                </a:lnTo>
                <a:lnTo>
                  <a:pt x="97036" y="2382"/>
                </a:lnTo>
                <a:lnTo>
                  <a:pt x="94208" y="2902"/>
                </a:lnTo>
                <a:lnTo>
                  <a:pt x="91381" y="3461"/>
                </a:lnTo>
                <a:lnTo>
                  <a:pt x="88516" y="4093"/>
                </a:lnTo>
                <a:lnTo>
                  <a:pt x="85614" y="4763"/>
                </a:lnTo>
                <a:lnTo>
                  <a:pt x="82674" y="5470"/>
                </a:lnTo>
                <a:lnTo>
                  <a:pt x="79735" y="6251"/>
                </a:lnTo>
                <a:lnTo>
                  <a:pt x="76758" y="7032"/>
                </a:lnTo>
                <a:lnTo>
                  <a:pt x="73782" y="7925"/>
                </a:lnTo>
                <a:lnTo>
                  <a:pt x="70805" y="8818"/>
                </a:lnTo>
                <a:lnTo>
                  <a:pt x="70805" y="8818"/>
                </a:lnTo>
                <a:lnTo>
                  <a:pt x="67308" y="9935"/>
                </a:lnTo>
                <a:lnTo>
                  <a:pt x="63885" y="11088"/>
                </a:lnTo>
                <a:lnTo>
                  <a:pt x="60499" y="12279"/>
                </a:lnTo>
                <a:lnTo>
                  <a:pt x="57187" y="13506"/>
                </a:lnTo>
                <a:lnTo>
                  <a:pt x="53950" y="14772"/>
                </a:lnTo>
                <a:lnTo>
                  <a:pt x="50788" y="16074"/>
                </a:lnTo>
                <a:lnTo>
                  <a:pt x="47662" y="17413"/>
                </a:lnTo>
                <a:lnTo>
                  <a:pt x="44611" y="18753"/>
                </a:lnTo>
                <a:lnTo>
                  <a:pt x="41635" y="20167"/>
                </a:lnTo>
                <a:lnTo>
                  <a:pt x="38770" y="21580"/>
                </a:lnTo>
                <a:lnTo>
                  <a:pt x="35942" y="22994"/>
                </a:lnTo>
                <a:lnTo>
                  <a:pt x="33226" y="24445"/>
                </a:lnTo>
                <a:lnTo>
                  <a:pt x="30547" y="25934"/>
                </a:lnTo>
                <a:lnTo>
                  <a:pt x="28017" y="27422"/>
                </a:lnTo>
                <a:lnTo>
                  <a:pt x="25524" y="28947"/>
                </a:lnTo>
                <a:lnTo>
                  <a:pt x="23180" y="30473"/>
                </a:lnTo>
                <a:lnTo>
                  <a:pt x="20873" y="31998"/>
                </a:lnTo>
                <a:lnTo>
                  <a:pt x="18715" y="33561"/>
                </a:lnTo>
                <a:lnTo>
                  <a:pt x="16632" y="35086"/>
                </a:lnTo>
                <a:lnTo>
                  <a:pt x="14660" y="36649"/>
                </a:lnTo>
                <a:lnTo>
                  <a:pt x="12762" y="38212"/>
                </a:lnTo>
                <a:lnTo>
                  <a:pt x="11013" y="39775"/>
                </a:lnTo>
                <a:lnTo>
                  <a:pt x="9376" y="41337"/>
                </a:lnTo>
                <a:lnTo>
                  <a:pt x="7814" y="42900"/>
                </a:lnTo>
                <a:lnTo>
                  <a:pt x="6400" y="44425"/>
                </a:lnTo>
                <a:lnTo>
                  <a:pt x="5098" y="45988"/>
                </a:lnTo>
                <a:lnTo>
                  <a:pt x="4502" y="46732"/>
                </a:lnTo>
                <a:lnTo>
                  <a:pt x="3944" y="47514"/>
                </a:lnTo>
                <a:lnTo>
                  <a:pt x="3386" y="48258"/>
                </a:lnTo>
                <a:lnTo>
                  <a:pt x="2902" y="49039"/>
                </a:lnTo>
                <a:lnTo>
                  <a:pt x="2419" y="49783"/>
                </a:lnTo>
                <a:lnTo>
                  <a:pt x="1972" y="50527"/>
                </a:lnTo>
                <a:lnTo>
                  <a:pt x="1563" y="51272"/>
                </a:lnTo>
                <a:lnTo>
                  <a:pt x="1191" y="52016"/>
                </a:lnTo>
                <a:lnTo>
                  <a:pt x="819" y="52760"/>
                </a:lnTo>
                <a:lnTo>
                  <a:pt x="521" y="53504"/>
                </a:lnTo>
                <a:lnTo>
                  <a:pt x="223" y="54248"/>
                </a:lnTo>
                <a:lnTo>
                  <a:pt x="0" y="54955"/>
                </a:lnTo>
                <a:lnTo>
                  <a:pt x="115714" y="54955"/>
                </a:lnTo>
                <a:lnTo>
                  <a:pt x="115714" y="0"/>
                </a:lnTo>
                <a:lnTo>
                  <a:pt x="115714"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261" name="Google Shape;261;p12"/>
          <p:cNvSpPr/>
          <p:nvPr/>
        </p:nvSpPr>
        <p:spPr>
          <a:xfrm>
            <a:off x="6123025" y="-3887"/>
            <a:ext cx="3022650" cy="837525"/>
          </a:xfrm>
          <a:custGeom>
            <a:rect b="b" l="l" r="r" t="t"/>
            <a:pathLst>
              <a:path extrusionOk="0" h="33501" w="120906">
                <a:moveTo>
                  <a:pt x="0" y="1"/>
                </a:moveTo>
                <a:lnTo>
                  <a:pt x="36409" y="33501"/>
                </a:lnTo>
                <a:lnTo>
                  <a:pt x="120847" y="20748"/>
                </a:lnTo>
                <a:lnTo>
                  <a:pt x="120906" y="0"/>
                </a:lnTo>
                <a:close/>
              </a:path>
            </a:pathLst>
          </a:custGeom>
          <a:gradFill>
            <a:gsLst>
              <a:gs pos="0">
                <a:schemeClr val="accent2"/>
              </a:gs>
              <a:gs pos="37000">
                <a:schemeClr val="lt2"/>
              </a:gs>
              <a:gs pos="92000">
                <a:schemeClr val="accent1"/>
              </a:gs>
              <a:gs pos="100000">
                <a:schemeClr val="accent1"/>
              </a:gs>
            </a:gsLst>
            <a:lin ang="10800025" scaled="0"/>
          </a:gradFill>
          <a:ln>
            <a:noFill/>
          </a:ln>
          <a:effectLst>
            <a:outerShdw blurRad="700088" rotWithShape="0" algn="bl" dir="5700000" dist="219075">
              <a:schemeClr val="lt2">
                <a:alpha val="40000"/>
              </a:schemeClr>
            </a:outerShdw>
          </a:effectLst>
        </p:spPr>
      </p:sp>
      <p:sp>
        <p:nvSpPr>
          <p:cNvPr id="262" name="Google Shape;262;p12"/>
          <p:cNvSpPr txBox="1"/>
          <p:nvPr>
            <p:ph type="title"/>
          </p:nvPr>
        </p:nvSpPr>
        <p:spPr>
          <a:xfrm>
            <a:off x="1143300" y="1526963"/>
            <a:ext cx="2197500" cy="4020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latin typeface="Sora Medium"/>
                <a:ea typeface="Sora Medium"/>
                <a:cs typeface="Sora Medium"/>
                <a:sym typeface="Sora Medium"/>
              </a:defRPr>
            </a:lvl9pPr>
          </a:lstStyle>
          <a:p/>
        </p:txBody>
      </p:sp>
      <p:sp>
        <p:nvSpPr>
          <p:cNvPr id="263" name="Google Shape;263;p12"/>
          <p:cNvSpPr txBox="1"/>
          <p:nvPr>
            <p:ph idx="2" type="title"/>
          </p:nvPr>
        </p:nvSpPr>
        <p:spPr>
          <a:xfrm>
            <a:off x="3820750" y="1526963"/>
            <a:ext cx="2197500" cy="402000"/>
          </a:xfrm>
          <a:prstGeom prst="rect">
            <a:avLst/>
          </a:prstGeom>
        </p:spPr>
        <p:txBody>
          <a:bodyPr anchorCtr="0" anchor="b" bIns="91425" lIns="0" spcFirstLastPara="1" rIns="91425" wrap="square" tIns="91425">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264" name="Google Shape;264;p12"/>
          <p:cNvSpPr txBox="1"/>
          <p:nvPr>
            <p:ph idx="3" type="title"/>
          </p:nvPr>
        </p:nvSpPr>
        <p:spPr>
          <a:xfrm>
            <a:off x="1129950" y="1992625"/>
            <a:ext cx="2024700" cy="688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5" name="Google Shape;265;p12"/>
          <p:cNvSpPr txBox="1"/>
          <p:nvPr>
            <p:ph idx="4" type="title"/>
          </p:nvPr>
        </p:nvSpPr>
        <p:spPr>
          <a:xfrm>
            <a:off x="1129950" y="2801602"/>
            <a:ext cx="2024700" cy="688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6" name="Google Shape;266;p12"/>
          <p:cNvSpPr txBox="1"/>
          <p:nvPr>
            <p:ph idx="5" type="title"/>
          </p:nvPr>
        </p:nvSpPr>
        <p:spPr>
          <a:xfrm>
            <a:off x="1129950" y="3610580"/>
            <a:ext cx="2024700" cy="688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7" name="Google Shape;267;p12"/>
          <p:cNvSpPr txBox="1"/>
          <p:nvPr>
            <p:ph idx="6" type="title"/>
          </p:nvPr>
        </p:nvSpPr>
        <p:spPr>
          <a:xfrm>
            <a:off x="3820750" y="1992625"/>
            <a:ext cx="3350700" cy="6888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8" name="Google Shape;268;p12"/>
          <p:cNvSpPr txBox="1"/>
          <p:nvPr>
            <p:ph idx="7" type="title"/>
          </p:nvPr>
        </p:nvSpPr>
        <p:spPr>
          <a:xfrm>
            <a:off x="3820750" y="2801550"/>
            <a:ext cx="3350700" cy="6888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9" name="Google Shape;269;p12"/>
          <p:cNvSpPr txBox="1"/>
          <p:nvPr>
            <p:ph idx="8" type="title"/>
          </p:nvPr>
        </p:nvSpPr>
        <p:spPr>
          <a:xfrm>
            <a:off x="3820750" y="3610475"/>
            <a:ext cx="3350700" cy="6888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70" name="Google Shape;270;p12"/>
          <p:cNvSpPr txBox="1"/>
          <p:nvPr>
            <p:ph idx="9"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71" name="Google Shape;271;p12"/>
          <p:cNvSpPr txBox="1"/>
          <p:nvPr>
            <p:ph idx="13" type="title"/>
          </p:nvPr>
        </p:nvSpPr>
        <p:spPr>
          <a:xfrm>
            <a:off x="115025" y="502775"/>
            <a:ext cx="6440400" cy="6888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272" name="Google Shape;272;p12"/>
          <p:cNvSpPr txBox="1"/>
          <p:nvPr>
            <p:ph idx="14" type="title"/>
          </p:nvPr>
        </p:nvSpPr>
        <p:spPr>
          <a:xfrm>
            <a:off x="228600" y="2127325"/>
            <a:ext cx="739800" cy="419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p:txBody>
      </p:sp>
      <p:sp>
        <p:nvSpPr>
          <p:cNvPr id="273" name="Google Shape;273;p12"/>
          <p:cNvSpPr txBox="1"/>
          <p:nvPr>
            <p:ph idx="15"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
        <p:nvSpPr>
          <p:cNvPr id="274" name="Google Shape;274;p12"/>
          <p:cNvSpPr txBox="1"/>
          <p:nvPr>
            <p:ph idx="16" type="title"/>
          </p:nvPr>
        </p:nvSpPr>
        <p:spPr>
          <a:xfrm>
            <a:off x="228600" y="2936225"/>
            <a:ext cx="739800" cy="419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p:txBody>
      </p:sp>
      <p:sp>
        <p:nvSpPr>
          <p:cNvPr id="275" name="Google Shape;275;p12"/>
          <p:cNvSpPr txBox="1"/>
          <p:nvPr>
            <p:ph idx="17" type="title"/>
          </p:nvPr>
        </p:nvSpPr>
        <p:spPr>
          <a:xfrm>
            <a:off x="228600" y="3745125"/>
            <a:ext cx="739800" cy="419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p:txBody>
      </p:sp>
    </p:spTree>
  </p:cSld>
  <p:clrMapOvr>
    <a:masterClrMapping/>
  </p:clrMapOvr>
  <p:extLst>
    <p:ext uri="{DCECCB84-F9BA-43D5-87BE-67443E8EF086}">
      <p15:sldGuideLst>
        <p15:guide id="1" orient="horz" pos="1241">
          <p15:clr>
            <a:srgbClr val="E46962"/>
          </p15:clr>
        </p15:guide>
        <p15:guide id="2" orient="horz" pos="1755">
          <p15:clr>
            <a:srgbClr val="E46962"/>
          </p15:clr>
        </p15:guide>
        <p15:guide id="3" orient="horz" pos="2267">
          <p15:clr>
            <a:srgbClr val="E46962"/>
          </p15:clr>
        </p15:guide>
        <p15:guide id="4" orient="horz" pos="2778">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p:cSld name="BLANK_1_1_1_1_1_1_1_1_1_1_7_1">
    <p:spTree>
      <p:nvGrpSpPr>
        <p:cNvPr id="276" name="Shape 276"/>
        <p:cNvGrpSpPr/>
        <p:nvPr/>
      </p:nvGrpSpPr>
      <p:grpSpPr>
        <a:xfrm>
          <a:off x="0" y="0"/>
          <a:ext cx="0" cy="0"/>
          <a:chOff x="0" y="0"/>
          <a:chExt cx="0" cy="0"/>
        </a:xfrm>
      </p:grpSpPr>
      <p:sp>
        <p:nvSpPr>
          <p:cNvPr id="277" name="Google Shape;277;p13"/>
          <p:cNvSpPr/>
          <p:nvPr/>
        </p:nvSpPr>
        <p:spPr>
          <a:xfrm flipH="1" rot="-1079220">
            <a:off x="-2010221" y="4250160"/>
            <a:ext cx="4477637" cy="804981"/>
          </a:xfrm>
          <a:prstGeom prst="chord">
            <a:avLst>
              <a:gd fmla="val 2752926" name="adj1"/>
              <a:gd fmla="val 1719354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278" name="Google Shape;278;p13"/>
          <p:cNvGrpSpPr/>
          <p:nvPr/>
        </p:nvGrpSpPr>
        <p:grpSpPr>
          <a:xfrm rot="-5400000">
            <a:off x="4030013" y="41713"/>
            <a:ext cx="1026300" cy="9201675"/>
            <a:chOff x="670045" y="-5692564"/>
            <a:chExt cx="1026300" cy="9201675"/>
          </a:xfrm>
        </p:grpSpPr>
        <p:sp>
          <p:nvSpPr>
            <p:cNvPr id="279" name="Google Shape;279;p13"/>
            <p:cNvSpPr/>
            <p:nvPr/>
          </p:nvSpPr>
          <p:spPr>
            <a:xfrm>
              <a:off x="675320" y="-5692564"/>
              <a:ext cx="1010925" cy="7239975"/>
            </a:xfrm>
            <a:custGeom>
              <a:rect b="b" l="l" r="r" t="t"/>
              <a:pathLst>
                <a:path extrusionOk="0" h="289599" w="40437">
                  <a:moveTo>
                    <a:pt x="40437" y="287489"/>
                  </a:moveTo>
                  <a:lnTo>
                    <a:pt x="0" y="0"/>
                  </a:lnTo>
                  <a:lnTo>
                    <a:pt x="242" y="276278"/>
                  </a:lnTo>
                  <a:lnTo>
                    <a:pt x="238" y="289599"/>
                  </a:lnTo>
                  <a:close/>
                </a:path>
              </a:pathLst>
            </a:custGeom>
            <a:solidFill>
              <a:schemeClr val="lt1"/>
            </a:solidFill>
            <a:ln>
              <a:noFill/>
            </a:ln>
          </p:spPr>
        </p:sp>
        <p:sp>
          <p:nvSpPr>
            <p:cNvPr id="280" name="Google Shape;280;p13"/>
            <p:cNvSpPr/>
            <p:nvPr/>
          </p:nvSpPr>
          <p:spPr>
            <a:xfrm>
              <a:off x="670045" y="1494661"/>
              <a:ext cx="1026300" cy="2014450"/>
            </a:xfrm>
            <a:custGeom>
              <a:rect b="b" l="l" r="r" t="t"/>
              <a:pathLst>
                <a:path extrusionOk="0" h="80578" w="41052">
                  <a:moveTo>
                    <a:pt x="499" y="80578"/>
                  </a:moveTo>
                  <a:lnTo>
                    <a:pt x="15982" y="73724"/>
                  </a:lnTo>
                  <a:lnTo>
                    <a:pt x="41052" y="0"/>
                  </a:lnTo>
                  <a:lnTo>
                    <a:pt x="472" y="1824"/>
                  </a:lnTo>
                  <a:lnTo>
                    <a:pt x="0" y="39674"/>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sp>
        <p:nvSpPr>
          <p:cNvPr id="281" name="Google Shape;281;p13"/>
          <p:cNvSpPr txBox="1"/>
          <p:nvPr>
            <p:ph type="title"/>
          </p:nvPr>
        </p:nvSpPr>
        <p:spPr>
          <a:xfrm>
            <a:off x="3720025" y="1709075"/>
            <a:ext cx="1665300" cy="19380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latin typeface="Sora"/>
                <a:ea typeface="Sora"/>
                <a:cs typeface="Sora"/>
                <a:sym typeface="Sora"/>
              </a:defRPr>
            </a:lvl2pPr>
            <a:lvl3pPr lvl="2">
              <a:spcBef>
                <a:spcPts val="0"/>
              </a:spcBef>
              <a:spcAft>
                <a:spcPts val="0"/>
              </a:spcAft>
              <a:buClr>
                <a:schemeClr val="lt1"/>
              </a:buClr>
              <a:buSzPts val="1000"/>
              <a:buFont typeface="Sora"/>
              <a:buNone/>
              <a:defRPr sz="1000">
                <a:latin typeface="Sora"/>
                <a:ea typeface="Sora"/>
                <a:cs typeface="Sora"/>
                <a:sym typeface="Sora"/>
              </a:defRPr>
            </a:lvl3pPr>
            <a:lvl4pPr lvl="3">
              <a:spcBef>
                <a:spcPts val="0"/>
              </a:spcBef>
              <a:spcAft>
                <a:spcPts val="0"/>
              </a:spcAft>
              <a:buClr>
                <a:schemeClr val="lt1"/>
              </a:buClr>
              <a:buSzPts val="1000"/>
              <a:buFont typeface="Sora"/>
              <a:buNone/>
              <a:defRPr sz="1000">
                <a:latin typeface="Sora"/>
                <a:ea typeface="Sora"/>
                <a:cs typeface="Sora"/>
                <a:sym typeface="Sora"/>
              </a:defRPr>
            </a:lvl4pPr>
            <a:lvl5pPr lvl="4">
              <a:spcBef>
                <a:spcPts val="0"/>
              </a:spcBef>
              <a:spcAft>
                <a:spcPts val="0"/>
              </a:spcAft>
              <a:buClr>
                <a:schemeClr val="lt1"/>
              </a:buClr>
              <a:buSzPts val="1000"/>
              <a:buFont typeface="Sora"/>
              <a:buNone/>
              <a:defRPr sz="1000">
                <a:latin typeface="Sora"/>
                <a:ea typeface="Sora"/>
                <a:cs typeface="Sora"/>
                <a:sym typeface="Sora"/>
              </a:defRPr>
            </a:lvl5pPr>
            <a:lvl6pPr lvl="5">
              <a:spcBef>
                <a:spcPts val="0"/>
              </a:spcBef>
              <a:spcAft>
                <a:spcPts val="0"/>
              </a:spcAft>
              <a:buClr>
                <a:schemeClr val="lt1"/>
              </a:buClr>
              <a:buSzPts val="1000"/>
              <a:buFont typeface="Sora"/>
              <a:buNone/>
              <a:defRPr sz="1000">
                <a:latin typeface="Sora"/>
                <a:ea typeface="Sora"/>
                <a:cs typeface="Sora"/>
                <a:sym typeface="Sora"/>
              </a:defRPr>
            </a:lvl6pPr>
            <a:lvl7pPr lvl="6">
              <a:spcBef>
                <a:spcPts val="0"/>
              </a:spcBef>
              <a:spcAft>
                <a:spcPts val="0"/>
              </a:spcAft>
              <a:buClr>
                <a:schemeClr val="lt1"/>
              </a:buClr>
              <a:buSzPts val="1000"/>
              <a:buFont typeface="Sora"/>
              <a:buNone/>
              <a:defRPr sz="1000">
                <a:latin typeface="Sora"/>
                <a:ea typeface="Sora"/>
                <a:cs typeface="Sora"/>
                <a:sym typeface="Sora"/>
              </a:defRPr>
            </a:lvl7pPr>
            <a:lvl8pPr lvl="7">
              <a:spcBef>
                <a:spcPts val="0"/>
              </a:spcBef>
              <a:spcAft>
                <a:spcPts val="0"/>
              </a:spcAft>
              <a:buClr>
                <a:schemeClr val="lt1"/>
              </a:buClr>
              <a:buSzPts val="1000"/>
              <a:buFont typeface="Sora"/>
              <a:buNone/>
              <a:defRPr sz="1000">
                <a:latin typeface="Sora"/>
                <a:ea typeface="Sora"/>
                <a:cs typeface="Sora"/>
                <a:sym typeface="Sora"/>
              </a:defRPr>
            </a:lvl8pPr>
            <a:lvl9pPr lvl="8">
              <a:spcBef>
                <a:spcPts val="0"/>
              </a:spcBef>
              <a:spcAft>
                <a:spcPts val="0"/>
              </a:spcAft>
              <a:buClr>
                <a:schemeClr val="lt1"/>
              </a:buClr>
              <a:buSzPts val="1000"/>
              <a:buFont typeface="Sora"/>
              <a:buNone/>
              <a:defRPr sz="1000">
                <a:latin typeface="Sora"/>
                <a:ea typeface="Sora"/>
                <a:cs typeface="Sora"/>
                <a:sym typeface="Sora"/>
              </a:defRPr>
            </a:lvl9pPr>
          </a:lstStyle>
          <a:p/>
        </p:txBody>
      </p:sp>
      <p:sp>
        <p:nvSpPr>
          <p:cNvPr id="282" name="Google Shape;282;p13"/>
          <p:cNvSpPr txBox="1"/>
          <p:nvPr>
            <p:ph idx="2" type="title"/>
          </p:nvPr>
        </p:nvSpPr>
        <p:spPr>
          <a:xfrm>
            <a:off x="7148925" y="1709075"/>
            <a:ext cx="1665300" cy="19380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283" name="Google Shape;283;p13"/>
          <p:cNvSpPr txBox="1"/>
          <p:nvPr>
            <p:ph idx="3" type="title"/>
          </p:nvPr>
        </p:nvSpPr>
        <p:spPr>
          <a:xfrm>
            <a:off x="5434475" y="1709075"/>
            <a:ext cx="1665300" cy="19380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284" name="Google Shape;284;p13"/>
          <p:cNvSpPr txBox="1"/>
          <p:nvPr>
            <p:ph idx="4"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85" name="Google Shape;285;p13"/>
          <p:cNvSpPr txBox="1"/>
          <p:nvPr>
            <p:ph idx="5" type="title"/>
          </p:nvPr>
        </p:nvSpPr>
        <p:spPr>
          <a:xfrm>
            <a:off x="108300" y="1168075"/>
            <a:ext cx="3544500" cy="2275200"/>
          </a:xfrm>
          <a:prstGeom prst="rect">
            <a:avLst/>
          </a:prstGeom>
        </p:spPr>
        <p:txBody>
          <a:bodyPr anchorCtr="0" anchor="t" bIns="91425" lIns="91425" spcFirstLastPara="1" rIns="91425" wrap="square" tIns="0">
            <a:norm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a:latin typeface="IBM Plex Sans SemiBold"/>
                <a:ea typeface="IBM Plex Sans SemiBold"/>
                <a:cs typeface="IBM Plex Sans SemiBold"/>
                <a:sym typeface="IBM Plex Sans SemiBold"/>
              </a:defRPr>
            </a:lvl2pPr>
            <a:lvl3pPr lvl="2">
              <a:lnSpc>
                <a:spcPct val="115000"/>
              </a:lnSpc>
              <a:spcBef>
                <a:spcPts val="0"/>
              </a:spcBef>
              <a:spcAft>
                <a:spcPts val="0"/>
              </a:spcAft>
              <a:buNone/>
              <a:defRPr>
                <a:latin typeface="IBM Plex Sans SemiBold"/>
                <a:ea typeface="IBM Plex Sans SemiBold"/>
                <a:cs typeface="IBM Plex Sans SemiBold"/>
                <a:sym typeface="IBM Plex Sans SemiBold"/>
              </a:defRPr>
            </a:lvl3pPr>
            <a:lvl4pPr lvl="3">
              <a:lnSpc>
                <a:spcPct val="115000"/>
              </a:lnSpc>
              <a:spcBef>
                <a:spcPts val="0"/>
              </a:spcBef>
              <a:spcAft>
                <a:spcPts val="0"/>
              </a:spcAft>
              <a:buNone/>
              <a:defRPr>
                <a:latin typeface="IBM Plex Sans SemiBold"/>
                <a:ea typeface="IBM Plex Sans SemiBold"/>
                <a:cs typeface="IBM Plex Sans SemiBold"/>
                <a:sym typeface="IBM Plex Sans SemiBold"/>
              </a:defRPr>
            </a:lvl4pPr>
            <a:lvl5pPr lvl="4">
              <a:lnSpc>
                <a:spcPct val="115000"/>
              </a:lnSpc>
              <a:spcBef>
                <a:spcPts val="0"/>
              </a:spcBef>
              <a:spcAft>
                <a:spcPts val="0"/>
              </a:spcAft>
              <a:buNone/>
              <a:defRPr>
                <a:latin typeface="IBM Plex Sans SemiBold"/>
                <a:ea typeface="IBM Plex Sans SemiBold"/>
                <a:cs typeface="IBM Plex Sans SemiBold"/>
                <a:sym typeface="IBM Plex Sans SemiBold"/>
              </a:defRPr>
            </a:lvl5pPr>
            <a:lvl6pPr lvl="5">
              <a:lnSpc>
                <a:spcPct val="115000"/>
              </a:lnSpc>
              <a:spcBef>
                <a:spcPts val="0"/>
              </a:spcBef>
              <a:spcAft>
                <a:spcPts val="0"/>
              </a:spcAft>
              <a:buNone/>
              <a:defRPr>
                <a:latin typeface="IBM Plex Sans SemiBold"/>
                <a:ea typeface="IBM Plex Sans SemiBold"/>
                <a:cs typeface="IBM Plex Sans SemiBold"/>
                <a:sym typeface="IBM Plex Sans SemiBold"/>
              </a:defRPr>
            </a:lvl6pPr>
            <a:lvl7pPr lvl="6">
              <a:lnSpc>
                <a:spcPct val="115000"/>
              </a:lnSpc>
              <a:spcBef>
                <a:spcPts val="0"/>
              </a:spcBef>
              <a:spcAft>
                <a:spcPts val="0"/>
              </a:spcAft>
              <a:buNone/>
              <a:defRPr>
                <a:latin typeface="IBM Plex Sans SemiBold"/>
                <a:ea typeface="IBM Plex Sans SemiBold"/>
                <a:cs typeface="IBM Plex Sans SemiBold"/>
                <a:sym typeface="IBM Plex Sans SemiBold"/>
              </a:defRPr>
            </a:lvl7pPr>
            <a:lvl8pPr lvl="7">
              <a:lnSpc>
                <a:spcPct val="115000"/>
              </a:lnSpc>
              <a:spcBef>
                <a:spcPts val="0"/>
              </a:spcBef>
              <a:spcAft>
                <a:spcPts val="0"/>
              </a:spcAft>
              <a:buNone/>
              <a:defRPr>
                <a:latin typeface="IBM Plex Sans SemiBold"/>
                <a:ea typeface="IBM Plex Sans SemiBold"/>
                <a:cs typeface="IBM Plex Sans SemiBold"/>
                <a:sym typeface="IBM Plex Sans SemiBold"/>
              </a:defRPr>
            </a:lvl8pPr>
            <a:lvl9pPr lvl="8">
              <a:lnSpc>
                <a:spcPct val="115000"/>
              </a:lnSpc>
              <a:spcBef>
                <a:spcPts val="0"/>
              </a:spcBef>
              <a:spcAft>
                <a:spcPts val="0"/>
              </a:spcAft>
              <a:buNone/>
              <a:defRPr>
                <a:latin typeface="IBM Plex Sans SemiBold"/>
                <a:ea typeface="IBM Plex Sans SemiBold"/>
                <a:cs typeface="IBM Plex Sans SemiBold"/>
                <a:sym typeface="IBM Plex Sans SemiBold"/>
              </a:defRPr>
            </a:lvl9pPr>
          </a:lstStyle>
          <a:p/>
        </p:txBody>
      </p:sp>
      <p:sp>
        <p:nvSpPr>
          <p:cNvPr id="286" name="Google Shape;286;p13"/>
          <p:cNvSpPr txBox="1"/>
          <p:nvPr>
            <p:ph idx="6" type="title"/>
          </p:nvPr>
        </p:nvSpPr>
        <p:spPr>
          <a:xfrm>
            <a:off x="3720025" y="1287875"/>
            <a:ext cx="4295400" cy="27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a:buNone/>
              <a:defRPr sz="1200">
                <a:solidFill>
                  <a:schemeClr val="lt1"/>
                </a:solidFill>
                <a:latin typeface="Sora"/>
                <a:ea typeface="Sora"/>
                <a:cs typeface="Sora"/>
                <a:sym typeface="Sora"/>
              </a:defRPr>
            </a:lvl2pPr>
            <a:lvl3pPr lvl="2">
              <a:spcBef>
                <a:spcPts val="0"/>
              </a:spcBef>
              <a:spcAft>
                <a:spcPts val="0"/>
              </a:spcAft>
              <a:buClr>
                <a:schemeClr val="lt1"/>
              </a:buClr>
              <a:buSzPts val="1200"/>
              <a:buFont typeface="Sora"/>
              <a:buNone/>
              <a:defRPr sz="1200">
                <a:solidFill>
                  <a:schemeClr val="lt1"/>
                </a:solidFill>
                <a:latin typeface="Sora"/>
                <a:ea typeface="Sora"/>
                <a:cs typeface="Sora"/>
                <a:sym typeface="Sora"/>
              </a:defRPr>
            </a:lvl3pPr>
            <a:lvl4pPr lvl="3">
              <a:spcBef>
                <a:spcPts val="0"/>
              </a:spcBef>
              <a:spcAft>
                <a:spcPts val="0"/>
              </a:spcAft>
              <a:buClr>
                <a:schemeClr val="lt1"/>
              </a:buClr>
              <a:buSzPts val="1200"/>
              <a:buFont typeface="Sora"/>
              <a:buNone/>
              <a:defRPr sz="1200">
                <a:solidFill>
                  <a:schemeClr val="lt1"/>
                </a:solidFill>
                <a:latin typeface="Sora"/>
                <a:ea typeface="Sora"/>
                <a:cs typeface="Sora"/>
                <a:sym typeface="Sora"/>
              </a:defRPr>
            </a:lvl4pPr>
            <a:lvl5pPr lvl="4">
              <a:spcBef>
                <a:spcPts val="0"/>
              </a:spcBef>
              <a:spcAft>
                <a:spcPts val="0"/>
              </a:spcAft>
              <a:buClr>
                <a:schemeClr val="lt1"/>
              </a:buClr>
              <a:buSzPts val="1200"/>
              <a:buFont typeface="Sora"/>
              <a:buNone/>
              <a:defRPr sz="1200">
                <a:solidFill>
                  <a:schemeClr val="lt1"/>
                </a:solidFill>
                <a:latin typeface="Sora"/>
                <a:ea typeface="Sora"/>
                <a:cs typeface="Sora"/>
                <a:sym typeface="Sora"/>
              </a:defRPr>
            </a:lvl5pPr>
            <a:lvl6pPr lvl="5">
              <a:spcBef>
                <a:spcPts val="0"/>
              </a:spcBef>
              <a:spcAft>
                <a:spcPts val="0"/>
              </a:spcAft>
              <a:buClr>
                <a:schemeClr val="lt1"/>
              </a:buClr>
              <a:buSzPts val="1200"/>
              <a:buFont typeface="Sora"/>
              <a:buNone/>
              <a:defRPr sz="1200">
                <a:solidFill>
                  <a:schemeClr val="lt1"/>
                </a:solidFill>
                <a:latin typeface="Sora"/>
                <a:ea typeface="Sora"/>
                <a:cs typeface="Sora"/>
                <a:sym typeface="Sora"/>
              </a:defRPr>
            </a:lvl6pPr>
            <a:lvl7pPr lvl="6">
              <a:spcBef>
                <a:spcPts val="0"/>
              </a:spcBef>
              <a:spcAft>
                <a:spcPts val="0"/>
              </a:spcAft>
              <a:buClr>
                <a:schemeClr val="lt1"/>
              </a:buClr>
              <a:buSzPts val="1200"/>
              <a:buFont typeface="Sora"/>
              <a:buNone/>
              <a:defRPr sz="1200">
                <a:solidFill>
                  <a:schemeClr val="lt1"/>
                </a:solidFill>
                <a:latin typeface="Sora"/>
                <a:ea typeface="Sora"/>
                <a:cs typeface="Sora"/>
                <a:sym typeface="Sora"/>
              </a:defRPr>
            </a:lvl7pPr>
            <a:lvl8pPr lvl="7">
              <a:spcBef>
                <a:spcPts val="0"/>
              </a:spcBef>
              <a:spcAft>
                <a:spcPts val="0"/>
              </a:spcAft>
              <a:buClr>
                <a:schemeClr val="lt1"/>
              </a:buClr>
              <a:buSzPts val="1200"/>
              <a:buFont typeface="Sora"/>
              <a:buNone/>
              <a:defRPr sz="1200">
                <a:solidFill>
                  <a:schemeClr val="lt1"/>
                </a:solidFill>
                <a:latin typeface="Sora"/>
                <a:ea typeface="Sora"/>
                <a:cs typeface="Sora"/>
                <a:sym typeface="Sora"/>
              </a:defRPr>
            </a:lvl8pPr>
            <a:lvl9pPr lvl="8">
              <a:spcBef>
                <a:spcPts val="0"/>
              </a:spcBef>
              <a:spcAft>
                <a:spcPts val="0"/>
              </a:spcAft>
              <a:buClr>
                <a:schemeClr val="lt1"/>
              </a:buClr>
              <a:buSzPts val="1200"/>
              <a:buFont typeface="Sora"/>
              <a:buNone/>
              <a:defRPr sz="1200">
                <a:solidFill>
                  <a:schemeClr val="lt1"/>
                </a:solidFill>
                <a:latin typeface="Sora"/>
                <a:ea typeface="Sora"/>
                <a:cs typeface="Sora"/>
                <a:sym typeface="Sora"/>
              </a:defRPr>
            </a:lvl9pPr>
          </a:lstStyle>
          <a:p/>
        </p:txBody>
      </p:sp>
      <p:sp>
        <p:nvSpPr>
          <p:cNvPr id="287" name="Google Shape;287;p13"/>
          <p:cNvSpPr txBox="1"/>
          <p:nvPr>
            <p:ph idx="7"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_1_1_1_1_1_1_1_1_1_6">
    <p:spTree>
      <p:nvGrpSpPr>
        <p:cNvPr id="288" name="Shape 288"/>
        <p:cNvGrpSpPr/>
        <p:nvPr/>
      </p:nvGrpSpPr>
      <p:grpSpPr>
        <a:xfrm>
          <a:off x="0" y="0"/>
          <a:ext cx="0" cy="0"/>
          <a:chOff x="0" y="0"/>
          <a:chExt cx="0" cy="0"/>
        </a:xfrm>
      </p:grpSpPr>
      <p:sp>
        <p:nvSpPr>
          <p:cNvPr id="289" name="Google Shape;289;p14"/>
          <p:cNvSpPr/>
          <p:nvPr/>
        </p:nvSpPr>
        <p:spPr>
          <a:xfrm rot="35689">
            <a:off x="3842097" y="2193145"/>
            <a:ext cx="4854862" cy="1982508"/>
          </a:xfrm>
          <a:prstGeom prst="flowChartConnec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0" name="Google Shape;290;p14"/>
          <p:cNvSpPr/>
          <p:nvPr/>
        </p:nvSpPr>
        <p:spPr>
          <a:xfrm rot="-1029644">
            <a:off x="3491561" y="2543266"/>
            <a:ext cx="5708121" cy="1598166"/>
          </a:xfrm>
          <a:prstGeom prst="flowChartConnec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291" name="Google Shape;291;p14"/>
          <p:cNvGrpSpPr/>
          <p:nvPr/>
        </p:nvGrpSpPr>
        <p:grpSpPr>
          <a:xfrm rot="10800000">
            <a:off x="9" y="0"/>
            <a:ext cx="1889320" cy="1499480"/>
            <a:chOff x="461225" y="3249175"/>
            <a:chExt cx="1399496" cy="1110726"/>
          </a:xfrm>
        </p:grpSpPr>
        <p:grpSp>
          <p:nvGrpSpPr>
            <p:cNvPr id="292" name="Google Shape;292;p14"/>
            <p:cNvGrpSpPr/>
            <p:nvPr/>
          </p:nvGrpSpPr>
          <p:grpSpPr>
            <a:xfrm>
              <a:off x="461225" y="3249175"/>
              <a:ext cx="1399496" cy="370204"/>
              <a:chOff x="461225" y="3249175"/>
              <a:chExt cx="1399496" cy="370204"/>
            </a:xfrm>
          </p:grpSpPr>
          <p:sp>
            <p:nvSpPr>
              <p:cNvPr id="293" name="Google Shape;293;p1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4" name="Google Shape;294;p1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5" name="Google Shape;295;p1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6" name="Google Shape;296;p14"/>
              <p:cNvSpPr/>
              <p:nvPr/>
            </p:nvSpPr>
            <p:spPr>
              <a:xfrm>
                <a:off x="1571821" y="3249179"/>
                <a:ext cx="2889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97" name="Google Shape;297;p14"/>
            <p:cNvGrpSpPr/>
            <p:nvPr/>
          </p:nvGrpSpPr>
          <p:grpSpPr>
            <a:xfrm>
              <a:off x="461225" y="3619500"/>
              <a:ext cx="1399496" cy="370202"/>
              <a:chOff x="461225" y="3249175"/>
              <a:chExt cx="1399496" cy="370202"/>
            </a:xfrm>
          </p:grpSpPr>
          <p:sp>
            <p:nvSpPr>
              <p:cNvPr id="298" name="Google Shape;298;p1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9" name="Google Shape;299;p1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0" name="Google Shape;300;p1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1" name="Google Shape;301;p14"/>
              <p:cNvSpPr/>
              <p:nvPr/>
            </p:nvSpPr>
            <p:spPr>
              <a:xfrm>
                <a:off x="1571821" y="3249177"/>
                <a:ext cx="2889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02" name="Google Shape;302;p14"/>
            <p:cNvGrpSpPr/>
            <p:nvPr/>
          </p:nvGrpSpPr>
          <p:grpSpPr>
            <a:xfrm>
              <a:off x="461225" y="3989700"/>
              <a:ext cx="1399496" cy="370201"/>
              <a:chOff x="461225" y="3249175"/>
              <a:chExt cx="1399496" cy="370201"/>
            </a:xfrm>
          </p:grpSpPr>
          <p:sp>
            <p:nvSpPr>
              <p:cNvPr id="303" name="Google Shape;303;p1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4" name="Google Shape;304;p1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5" name="Google Shape;305;p1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6" name="Google Shape;306;p14"/>
              <p:cNvSpPr/>
              <p:nvPr/>
            </p:nvSpPr>
            <p:spPr>
              <a:xfrm>
                <a:off x="1571821" y="3249176"/>
                <a:ext cx="2889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307" name="Google Shape;307;p14"/>
          <p:cNvSpPr/>
          <p:nvPr/>
        </p:nvSpPr>
        <p:spPr>
          <a:xfrm>
            <a:off x="5909401" y="-3350"/>
            <a:ext cx="3234589" cy="1736822"/>
          </a:xfrm>
          <a:custGeom>
            <a:rect b="b" l="l" r="r" t="t"/>
            <a:pathLst>
              <a:path extrusionOk="0" h="141435" w="263403">
                <a:moveTo>
                  <a:pt x="0" y="277"/>
                </a:moveTo>
                <a:lnTo>
                  <a:pt x="193747" y="141435"/>
                </a:lnTo>
                <a:lnTo>
                  <a:pt x="263403" y="7658"/>
                </a:lnTo>
                <a:lnTo>
                  <a:pt x="263403" y="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a:effectLst>
            <a:outerShdw blurRad="1042988" rotWithShape="0" algn="bl" dir="5400000" dist="19050">
              <a:schemeClr val="lt2">
                <a:alpha val="49000"/>
              </a:schemeClr>
            </a:outerShdw>
          </a:effectLst>
        </p:spPr>
      </p:sp>
      <p:sp>
        <p:nvSpPr>
          <p:cNvPr id="308" name="Google Shape;308;p14"/>
          <p:cNvSpPr/>
          <p:nvPr/>
        </p:nvSpPr>
        <p:spPr>
          <a:xfrm>
            <a:off x="8299949" y="73285"/>
            <a:ext cx="844041" cy="1631459"/>
          </a:xfrm>
          <a:custGeom>
            <a:rect b="b" l="l" r="r" t="t"/>
            <a:pathLst>
              <a:path extrusionOk="0" h="132855" w="68733">
                <a:moveTo>
                  <a:pt x="0" y="132855"/>
                </a:moveTo>
                <a:lnTo>
                  <a:pt x="68733" y="58124"/>
                </a:lnTo>
                <a:lnTo>
                  <a:pt x="68733" y="0"/>
                </a:lnTo>
                <a:close/>
              </a:path>
            </a:pathLst>
          </a:custGeom>
          <a:solidFill>
            <a:schemeClr val="accent5"/>
          </a:solidFill>
          <a:ln>
            <a:noFill/>
          </a:ln>
        </p:spPr>
      </p:sp>
      <p:sp>
        <p:nvSpPr>
          <p:cNvPr id="309" name="Google Shape;309;p14"/>
          <p:cNvSpPr txBox="1"/>
          <p:nvPr>
            <p:ph type="title"/>
          </p:nvPr>
        </p:nvSpPr>
        <p:spPr>
          <a:xfrm>
            <a:off x="163725" y="2947825"/>
            <a:ext cx="6637500" cy="1499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500"/>
              <a:buFont typeface="IBM Plex Sans"/>
              <a:buNone/>
              <a:defRPr sz="5500"/>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310" name="Google Shape;310;p14"/>
          <p:cNvSpPr txBox="1"/>
          <p:nvPr>
            <p:ph idx="1" type="subTitle"/>
          </p:nvPr>
        </p:nvSpPr>
        <p:spPr>
          <a:xfrm>
            <a:off x="163725" y="1184350"/>
            <a:ext cx="3336600" cy="1582200"/>
          </a:xfrm>
          <a:prstGeom prst="rect">
            <a:avLst/>
          </a:prstGeom>
        </p:spPr>
        <p:txBody>
          <a:bodyPr anchorCtr="0" anchor="b" bIns="0" lIns="91425" spcFirstLastPara="1" rIns="91425" wrap="square" tIns="91425">
            <a:noAutofit/>
          </a:bodyPr>
          <a:lstStyle>
            <a:lvl1pPr lvl="0">
              <a:lnSpc>
                <a:spcPct val="115000"/>
              </a:lnSpc>
              <a:spcBef>
                <a:spcPts val="0"/>
              </a:spcBef>
              <a:spcAft>
                <a:spcPts val="0"/>
              </a:spcAft>
              <a:buClr>
                <a:schemeClr val="lt1"/>
              </a:buClr>
              <a:buSzPts val="1200"/>
              <a:buFont typeface="Sora"/>
              <a:buNone/>
              <a:defRPr sz="1200"/>
            </a:lvl1pPr>
            <a:lvl2pPr lvl="1">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200"/>
              <a:buFont typeface="Sora"/>
              <a:buNone/>
              <a:defRPr sz="1200">
                <a:solidFill>
                  <a:schemeClr val="lt1"/>
                </a:solidFill>
                <a:latin typeface="Sora"/>
                <a:ea typeface="Sora"/>
                <a:cs typeface="Sora"/>
                <a:sym typeface="Sora"/>
              </a:defRPr>
            </a:lvl9pPr>
          </a:lstStyle>
          <a:p/>
        </p:txBody>
      </p:sp>
      <p:sp>
        <p:nvSpPr>
          <p:cNvPr id="311" name="Google Shape;311;p14"/>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312" name="Google Shape;312;p14"/>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3">
  <p:cSld name="BLANK_1_1_1_1_1_1_1_1_1_1_5">
    <p:spTree>
      <p:nvGrpSpPr>
        <p:cNvPr id="313" name="Shape 313"/>
        <p:cNvGrpSpPr/>
        <p:nvPr/>
      </p:nvGrpSpPr>
      <p:grpSpPr>
        <a:xfrm>
          <a:off x="0" y="0"/>
          <a:ext cx="0" cy="0"/>
          <a:chOff x="0" y="0"/>
          <a:chExt cx="0" cy="0"/>
        </a:xfrm>
      </p:grpSpPr>
      <p:sp>
        <p:nvSpPr>
          <p:cNvPr id="314" name="Google Shape;314;p15"/>
          <p:cNvSpPr/>
          <p:nvPr/>
        </p:nvSpPr>
        <p:spPr>
          <a:xfrm>
            <a:off x="1347300" y="4352975"/>
            <a:ext cx="6752827" cy="790544"/>
          </a:xfrm>
          <a:custGeom>
            <a:rect b="b" l="l" r="r" t="t"/>
            <a:pathLst>
              <a:path extrusionOk="0" h="14771" w="86243">
                <a:moveTo>
                  <a:pt x="61203" y="1"/>
                </a:moveTo>
                <a:lnTo>
                  <a:pt x="59656" y="20"/>
                </a:lnTo>
                <a:lnTo>
                  <a:pt x="58090" y="60"/>
                </a:lnTo>
                <a:lnTo>
                  <a:pt x="56504" y="119"/>
                </a:lnTo>
                <a:lnTo>
                  <a:pt x="54898" y="199"/>
                </a:lnTo>
                <a:lnTo>
                  <a:pt x="53272" y="298"/>
                </a:lnTo>
                <a:lnTo>
                  <a:pt x="51627" y="417"/>
                </a:lnTo>
                <a:lnTo>
                  <a:pt x="49961" y="575"/>
                </a:lnTo>
                <a:lnTo>
                  <a:pt x="48276" y="734"/>
                </a:lnTo>
                <a:lnTo>
                  <a:pt x="46591" y="932"/>
                </a:lnTo>
                <a:lnTo>
                  <a:pt x="44886" y="1150"/>
                </a:lnTo>
                <a:lnTo>
                  <a:pt x="43161" y="1388"/>
                </a:lnTo>
                <a:lnTo>
                  <a:pt x="41436" y="1646"/>
                </a:lnTo>
                <a:lnTo>
                  <a:pt x="39711" y="1924"/>
                </a:lnTo>
                <a:lnTo>
                  <a:pt x="37967" y="2221"/>
                </a:lnTo>
                <a:lnTo>
                  <a:pt x="36202" y="2538"/>
                </a:lnTo>
                <a:lnTo>
                  <a:pt x="34458" y="2875"/>
                </a:lnTo>
                <a:lnTo>
                  <a:pt x="31900" y="3411"/>
                </a:lnTo>
                <a:lnTo>
                  <a:pt x="29382" y="3986"/>
                </a:lnTo>
                <a:lnTo>
                  <a:pt x="26884" y="4600"/>
                </a:lnTo>
                <a:lnTo>
                  <a:pt x="24426" y="5235"/>
                </a:lnTo>
                <a:lnTo>
                  <a:pt x="22007" y="5909"/>
                </a:lnTo>
                <a:lnTo>
                  <a:pt x="19628" y="6622"/>
                </a:lnTo>
                <a:lnTo>
                  <a:pt x="17288" y="7356"/>
                </a:lnTo>
                <a:lnTo>
                  <a:pt x="15008" y="8129"/>
                </a:lnTo>
                <a:lnTo>
                  <a:pt x="12867" y="8902"/>
                </a:lnTo>
                <a:lnTo>
                  <a:pt x="10805" y="9695"/>
                </a:lnTo>
                <a:lnTo>
                  <a:pt x="8823" y="10488"/>
                </a:lnTo>
                <a:lnTo>
                  <a:pt x="6900" y="11321"/>
                </a:lnTo>
                <a:lnTo>
                  <a:pt x="5056" y="12154"/>
                </a:lnTo>
                <a:lnTo>
                  <a:pt x="4164" y="12590"/>
                </a:lnTo>
                <a:lnTo>
                  <a:pt x="3291" y="13006"/>
                </a:lnTo>
                <a:lnTo>
                  <a:pt x="2439" y="13442"/>
                </a:lnTo>
                <a:lnTo>
                  <a:pt x="1606" y="13879"/>
                </a:lnTo>
                <a:lnTo>
                  <a:pt x="793" y="14335"/>
                </a:lnTo>
                <a:lnTo>
                  <a:pt x="0" y="14771"/>
                </a:lnTo>
                <a:lnTo>
                  <a:pt x="83665" y="14771"/>
                </a:lnTo>
                <a:lnTo>
                  <a:pt x="84042" y="14335"/>
                </a:lnTo>
                <a:lnTo>
                  <a:pt x="84379" y="13918"/>
                </a:lnTo>
                <a:lnTo>
                  <a:pt x="84696" y="13482"/>
                </a:lnTo>
                <a:lnTo>
                  <a:pt x="84974" y="13066"/>
                </a:lnTo>
                <a:lnTo>
                  <a:pt x="85232" y="12649"/>
                </a:lnTo>
                <a:lnTo>
                  <a:pt x="85450" y="12233"/>
                </a:lnTo>
                <a:lnTo>
                  <a:pt x="85648" y="11817"/>
                </a:lnTo>
                <a:lnTo>
                  <a:pt x="85826" y="11400"/>
                </a:lnTo>
                <a:lnTo>
                  <a:pt x="85965" y="11004"/>
                </a:lnTo>
                <a:lnTo>
                  <a:pt x="86084" y="10607"/>
                </a:lnTo>
                <a:lnTo>
                  <a:pt x="86163" y="10211"/>
                </a:lnTo>
                <a:lnTo>
                  <a:pt x="86223" y="9814"/>
                </a:lnTo>
                <a:lnTo>
                  <a:pt x="86243" y="9438"/>
                </a:lnTo>
                <a:lnTo>
                  <a:pt x="86243" y="9041"/>
                </a:lnTo>
                <a:lnTo>
                  <a:pt x="86203" y="8664"/>
                </a:lnTo>
                <a:lnTo>
                  <a:pt x="86144" y="8288"/>
                </a:lnTo>
                <a:lnTo>
                  <a:pt x="86084" y="8050"/>
                </a:lnTo>
                <a:lnTo>
                  <a:pt x="86025" y="7812"/>
                </a:lnTo>
                <a:lnTo>
                  <a:pt x="85945" y="7574"/>
                </a:lnTo>
                <a:lnTo>
                  <a:pt x="85846" y="7336"/>
                </a:lnTo>
                <a:lnTo>
                  <a:pt x="85747" y="7118"/>
                </a:lnTo>
                <a:lnTo>
                  <a:pt x="85628" y="6880"/>
                </a:lnTo>
                <a:lnTo>
                  <a:pt x="85370" y="6444"/>
                </a:lnTo>
                <a:lnTo>
                  <a:pt x="85053" y="6008"/>
                </a:lnTo>
                <a:lnTo>
                  <a:pt x="84676" y="5591"/>
                </a:lnTo>
                <a:lnTo>
                  <a:pt x="84280" y="5175"/>
                </a:lnTo>
                <a:lnTo>
                  <a:pt x="83824" y="4798"/>
                </a:lnTo>
                <a:lnTo>
                  <a:pt x="83309" y="4402"/>
                </a:lnTo>
                <a:lnTo>
                  <a:pt x="82773" y="4045"/>
                </a:lnTo>
                <a:lnTo>
                  <a:pt x="82178" y="3688"/>
                </a:lnTo>
                <a:lnTo>
                  <a:pt x="81524" y="3351"/>
                </a:lnTo>
                <a:lnTo>
                  <a:pt x="80850" y="3034"/>
                </a:lnTo>
                <a:lnTo>
                  <a:pt x="80117" y="2717"/>
                </a:lnTo>
                <a:lnTo>
                  <a:pt x="79343" y="2419"/>
                </a:lnTo>
                <a:lnTo>
                  <a:pt x="78530" y="2142"/>
                </a:lnTo>
                <a:lnTo>
                  <a:pt x="77698" y="1884"/>
                </a:lnTo>
                <a:lnTo>
                  <a:pt x="76825" y="1646"/>
                </a:lnTo>
                <a:lnTo>
                  <a:pt x="75933" y="1428"/>
                </a:lnTo>
                <a:lnTo>
                  <a:pt x="74982" y="1230"/>
                </a:lnTo>
                <a:lnTo>
                  <a:pt x="74010" y="1031"/>
                </a:lnTo>
                <a:lnTo>
                  <a:pt x="72999" y="853"/>
                </a:lnTo>
                <a:lnTo>
                  <a:pt x="71948" y="694"/>
                </a:lnTo>
                <a:lnTo>
                  <a:pt x="70878" y="556"/>
                </a:lnTo>
                <a:lnTo>
                  <a:pt x="69767" y="437"/>
                </a:lnTo>
                <a:lnTo>
                  <a:pt x="68618" y="318"/>
                </a:lnTo>
                <a:lnTo>
                  <a:pt x="67448" y="219"/>
                </a:lnTo>
                <a:lnTo>
                  <a:pt x="66258" y="139"/>
                </a:lnTo>
                <a:lnTo>
                  <a:pt x="65029" y="80"/>
                </a:lnTo>
                <a:lnTo>
                  <a:pt x="63780" y="40"/>
                </a:lnTo>
                <a:lnTo>
                  <a:pt x="62511" y="20"/>
                </a:lnTo>
                <a:lnTo>
                  <a:pt x="61203" y="1"/>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315" name="Google Shape;315;p15"/>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316" name="Google Shape;316;p15"/>
          <p:cNvSpPr txBox="1"/>
          <p:nvPr>
            <p:ph idx="2" type="title"/>
          </p:nvPr>
        </p:nvSpPr>
        <p:spPr>
          <a:xfrm>
            <a:off x="115025" y="502775"/>
            <a:ext cx="58290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317" name="Google Shape;317;p15"/>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1_1_1_1_1_1_4">
    <p:spTree>
      <p:nvGrpSpPr>
        <p:cNvPr id="318" name="Shape 318"/>
        <p:cNvGrpSpPr/>
        <p:nvPr/>
      </p:nvGrpSpPr>
      <p:grpSpPr>
        <a:xfrm>
          <a:off x="0" y="0"/>
          <a:ext cx="0" cy="0"/>
          <a:chOff x="0" y="0"/>
          <a:chExt cx="0" cy="0"/>
        </a:xfrm>
      </p:grpSpPr>
      <p:sp>
        <p:nvSpPr>
          <p:cNvPr id="319" name="Google Shape;319;p16"/>
          <p:cNvSpPr/>
          <p:nvPr/>
        </p:nvSpPr>
        <p:spPr>
          <a:xfrm rot="-737329">
            <a:off x="5068924" y="-96942"/>
            <a:ext cx="3371552" cy="1136324"/>
          </a:xfrm>
          <a:prstGeom prst="chord">
            <a:avLst>
              <a:gd fmla="val 21353619" name="adj1"/>
              <a:gd fmla="val 14210633"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0" name="Google Shape;320;p16"/>
          <p:cNvSpPr txBox="1"/>
          <p:nvPr>
            <p:ph type="title"/>
          </p:nvPr>
        </p:nvSpPr>
        <p:spPr>
          <a:xfrm>
            <a:off x="134550" y="1524225"/>
            <a:ext cx="1119600" cy="29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9pPr>
          </a:lstStyle>
          <a:p/>
        </p:txBody>
      </p:sp>
      <p:sp>
        <p:nvSpPr>
          <p:cNvPr id="321" name="Google Shape;321;p16"/>
          <p:cNvSpPr txBox="1"/>
          <p:nvPr>
            <p:ph idx="2" type="title"/>
          </p:nvPr>
        </p:nvSpPr>
        <p:spPr>
          <a:xfrm>
            <a:off x="132615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322" name="Google Shape;322;p16"/>
          <p:cNvSpPr txBox="1"/>
          <p:nvPr>
            <p:ph idx="3" type="title"/>
          </p:nvPr>
        </p:nvSpPr>
        <p:spPr>
          <a:xfrm>
            <a:off x="3808925"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323" name="Google Shape;323;p16"/>
          <p:cNvSpPr txBox="1"/>
          <p:nvPr>
            <p:ph idx="4" type="title"/>
          </p:nvPr>
        </p:nvSpPr>
        <p:spPr>
          <a:xfrm>
            <a:off x="629170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324" name="Google Shape;324;p16"/>
          <p:cNvSpPr txBox="1"/>
          <p:nvPr>
            <p:ph idx="5" type="title"/>
          </p:nvPr>
        </p:nvSpPr>
        <p:spPr>
          <a:xfrm>
            <a:off x="134550" y="260620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p:txBody>
      </p:sp>
      <p:sp>
        <p:nvSpPr>
          <p:cNvPr id="325" name="Google Shape;325;p16"/>
          <p:cNvSpPr txBox="1"/>
          <p:nvPr>
            <p:ph idx="6" type="title"/>
          </p:nvPr>
        </p:nvSpPr>
        <p:spPr>
          <a:xfrm>
            <a:off x="134550" y="365975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p:txBody>
      </p:sp>
      <p:sp>
        <p:nvSpPr>
          <p:cNvPr id="326" name="Google Shape;326;p16"/>
          <p:cNvSpPr txBox="1"/>
          <p:nvPr>
            <p:ph idx="7"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327" name="Google Shape;327;p16"/>
          <p:cNvSpPr/>
          <p:nvPr/>
        </p:nvSpPr>
        <p:spPr>
          <a:xfrm flipH="1" rot="-6104187">
            <a:off x="4324040" y="2970795"/>
            <a:ext cx="1541221" cy="4732320"/>
          </a:xfrm>
          <a:prstGeom prst="chord">
            <a:avLst>
              <a:gd fmla="val 4994308" name="adj1"/>
              <a:gd fmla="val 15114049"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8" name="Google Shape;328;p16"/>
          <p:cNvSpPr/>
          <p:nvPr/>
        </p:nvSpPr>
        <p:spPr>
          <a:xfrm rot="5740201">
            <a:off x="4240558" y="2810912"/>
            <a:ext cx="1433212" cy="5490517"/>
          </a:xfrm>
          <a:prstGeom prst="chord">
            <a:avLst>
              <a:gd fmla="val 5592353" name="adj1"/>
              <a:gd fmla="val 15024063"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9" name="Google Shape;329;p16"/>
          <p:cNvSpPr txBox="1"/>
          <p:nvPr>
            <p:ph idx="1" type="body"/>
          </p:nvPr>
        </p:nvSpPr>
        <p:spPr>
          <a:xfrm>
            <a:off x="1326025"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0" name="Google Shape;330;p16"/>
          <p:cNvSpPr txBox="1"/>
          <p:nvPr>
            <p:ph idx="8" type="body"/>
          </p:nvPr>
        </p:nvSpPr>
        <p:spPr>
          <a:xfrm>
            <a:off x="380886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800"/>
              </a:spcBef>
              <a:spcAft>
                <a:spcPts val="0"/>
              </a:spcAft>
              <a:buSzPts val="1000"/>
              <a:buFont typeface="Sora"/>
              <a:buChar char="○"/>
              <a:defRPr sz="1000"/>
            </a:lvl2pPr>
            <a:lvl3pPr indent="-292100" lvl="2" marL="1371600">
              <a:spcBef>
                <a:spcPts val="800"/>
              </a:spcBef>
              <a:spcAft>
                <a:spcPts val="0"/>
              </a:spcAft>
              <a:buSzPts val="1000"/>
              <a:buFont typeface="Sora"/>
              <a:buChar char="■"/>
              <a:defRPr sz="1000"/>
            </a:lvl3pPr>
            <a:lvl4pPr indent="-292100" lvl="3" marL="1828800">
              <a:spcBef>
                <a:spcPts val="800"/>
              </a:spcBef>
              <a:spcAft>
                <a:spcPts val="0"/>
              </a:spcAft>
              <a:buSzPts val="1000"/>
              <a:buFont typeface="Sora"/>
              <a:buChar char="●"/>
              <a:defRPr sz="1000"/>
            </a:lvl4pPr>
            <a:lvl5pPr indent="-292100" lvl="4" marL="2286000">
              <a:spcBef>
                <a:spcPts val="800"/>
              </a:spcBef>
              <a:spcAft>
                <a:spcPts val="0"/>
              </a:spcAft>
              <a:buSzPts val="1000"/>
              <a:buFont typeface="Sora"/>
              <a:buChar char="○"/>
              <a:defRPr sz="1000"/>
            </a:lvl5pPr>
            <a:lvl6pPr indent="-292100" lvl="5" marL="2743200">
              <a:spcBef>
                <a:spcPts val="800"/>
              </a:spcBef>
              <a:spcAft>
                <a:spcPts val="0"/>
              </a:spcAft>
              <a:buSzPts val="1000"/>
              <a:buFont typeface="Sora"/>
              <a:buChar char="■"/>
              <a:defRPr sz="1000"/>
            </a:lvl6pPr>
            <a:lvl7pPr indent="-292100" lvl="6" marL="3200400">
              <a:spcBef>
                <a:spcPts val="800"/>
              </a:spcBef>
              <a:spcAft>
                <a:spcPts val="0"/>
              </a:spcAft>
              <a:buSzPts val="1000"/>
              <a:buFont typeface="Sora"/>
              <a:buChar char="●"/>
              <a:defRPr sz="1000"/>
            </a:lvl7pPr>
            <a:lvl8pPr indent="-292100" lvl="7" marL="3657600">
              <a:spcBef>
                <a:spcPts val="800"/>
              </a:spcBef>
              <a:spcAft>
                <a:spcPts val="0"/>
              </a:spcAft>
              <a:buSzPts val="1000"/>
              <a:buFont typeface="Sora"/>
              <a:buChar char="○"/>
              <a:defRPr sz="1000"/>
            </a:lvl8pPr>
            <a:lvl9pPr indent="-292100" lvl="8" marL="4114800">
              <a:spcBef>
                <a:spcPts val="800"/>
              </a:spcBef>
              <a:spcAft>
                <a:spcPts val="800"/>
              </a:spcAft>
              <a:buSzPts val="1000"/>
              <a:buFont typeface="Sora"/>
              <a:buChar char="■"/>
              <a:defRPr sz="1000"/>
            </a:lvl9pPr>
          </a:lstStyle>
          <a:p/>
        </p:txBody>
      </p:sp>
      <p:sp>
        <p:nvSpPr>
          <p:cNvPr id="331" name="Google Shape;331;p16"/>
          <p:cNvSpPr txBox="1"/>
          <p:nvPr>
            <p:ph idx="9" type="body"/>
          </p:nvPr>
        </p:nvSpPr>
        <p:spPr>
          <a:xfrm>
            <a:off x="629171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2" name="Google Shape;332;p16"/>
          <p:cNvSpPr txBox="1"/>
          <p:nvPr>
            <p:ph idx="13" type="body"/>
          </p:nvPr>
        </p:nvSpPr>
        <p:spPr>
          <a:xfrm>
            <a:off x="1326025"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3" name="Google Shape;333;p16"/>
          <p:cNvSpPr txBox="1"/>
          <p:nvPr>
            <p:ph idx="14" type="body"/>
          </p:nvPr>
        </p:nvSpPr>
        <p:spPr>
          <a:xfrm>
            <a:off x="380886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4" name="Google Shape;334;p16"/>
          <p:cNvSpPr txBox="1"/>
          <p:nvPr>
            <p:ph idx="15" type="body"/>
          </p:nvPr>
        </p:nvSpPr>
        <p:spPr>
          <a:xfrm>
            <a:off x="629171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5" name="Google Shape;335;p16"/>
          <p:cNvSpPr txBox="1"/>
          <p:nvPr>
            <p:ph idx="16" type="body"/>
          </p:nvPr>
        </p:nvSpPr>
        <p:spPr>
          <a:xfrm>
            <a:off x="1326025"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6" name="Google Shape;336;p16"/>
          <p:cNvSpPr txBox="1"/>
          <p:nvPr>
            <p:ph idx="17" type="body"/>
          </p:nvPr>
        </p:nvSpPr>
        <p:spPr>
          <a:xfrm>
            <a:off x="3808867"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7" name="Google Shape;337;p16"/>
          <p:cNvSpPr txBox="1"/>
          <p:nvPr>
            <p:ph idx="18" type="body"/>
          </p:nvPr>
        </p:nvSpPr>
        <p:spPr>
          <a:xfrm>
            <a:off x="6291721"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8" name="Google Shape;338;p16"/>
          <p:cNvSpPr txBox="1"/>
          <p:nvPr>
            <p:ph idx="19" type="title"/>
          </p:nvPr>
        </p:nvSpPr>
        <p:spPr>
          <a:xfrm>
            <a:off x="38100" y="319650"/>
            <a:ext cx="3116700" cy="520200"/>
          </a:xfrm>
          <a:prstGeom prst="rect">
            <a:avLst/>
          </a:prstGeom>
        </p:spPr>
        <p:txBody>
          <a:bodyPr anchorCtr="0" anchor="t" bIns="91425" lIns="182875" spcFirstLastPara="1" rIns="91425" wrap="square" tIns="91425">
            <a:spAutoFit/>
          </a:bodyPr>
          <a:lstStyle>
            <a:lvl1pPr lvl="0">
              <a:spcBef>
                <a:spcPts val="0"/>
              </a:spcBef>
              <a:spcAft>
                <a:spcPts val="0"/>
              </a:spcAft>
              <a:buNone/>
              <a:defRPr sz="1600">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p:txBody>
      </p:sp>
      <p:sp>
        <p:nvSpPr>
          <p:cNvPr id="339" name="Google Shape;339;p16"/>
          <p:cNvSpPr txBox="1"/>
          <p:nvPr>
            <p:ph idx="20"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Dark">
  <p:cSld name="BLANK_1_1_1_1_1_1_1_1_1_1_4_1">
    <p:bg>
      <p:bgPr>
        <a:solidFill>
          <a:schemeClr val="lt1"/>
        </a:solidFill>
      </p:bgPr>
    </p:bg>
    <p:spTree>
      <p:nvGrpSpPr>
        <p:cNvPr id="340" name="Shape 340"/>
        <p:cNvGrpSpPr/>
        <p:nvPr/>
      </p:nvGrpSpPr>
      <p:grpSpPr>
        <a:xfrm>
          <a:off x="0" y="0"/>
          <a:ext cx="0" cy="0"/>
          <a:chOff x="0" y="0"/>
          <a:chExt cx="0" cy="0"/>
        </a:xfrm>
      </p:grpSpPr>
      <p:sp>
        <p:nvSpPr>
          <p:cNvPr id="341" name="Google Shape;341;p17"/>
          <p:cNvSpPr/>
          <p:nvPr/>
        </p:nvSpPr>
        <p:spPr>
          <a:xfrm rot="-737329">
            <a:off x="5068924" y="-96942"/>
            <a:ext cx="3371552" cy="1136324"/>
          </a:xfrm>
          <a:prstGeom prst="chord">
            <a:avLst>
              <a:gd fmla="val 21353619" name="adj1"/>
              <a:gd fmla="val 14210633"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5"/>
              </a:solidFill>
              <a:latin typeface="Sora"/>
              <a:ea typeface="Sora"/>
              <a:cs typeface="Sora"/>
              <a:sym typeface="Sora"/>
            </a:endParaRPr>
          </a:p>
        </p:txBody>
      </p:sp>
      <p:sp>
        <p:nvSpPr>
          <p:cNvPr id="342" name="Google Shape;342;p17"/>
          <p:cNvSpPr txBox="1"/>
          <p:nvPr>
            <p:ph type="title"/>
          </p:nvPr>
        </p:nvSpPr>
        <p:spPr>
          <a:xfrm>
            <a:off x="134550" y="1524225"/>
            <a:ext cx="1119600" cy="29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p:txBody>
      </p:sp>
      <p:sp>
        <p:nvSpPr>
          <p:cNvPr id="343" name="Google Shape;343;p17"/>
          <p:cNvSpPr txBox="1"/>
          <p:nvPr>
            <p:ph idx="2" type="title"/>
          </p:nvPr>
        </p:nvSpPr>
        <p:spPr>
          <a:xfrm>
            <a:off x="134550" y="260620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p:txBody>
      </p:sp>
      <p:sp>
        <p:nvSpPr>
          <p:cNvPr id="344" name="Google Shape;344;p17"/>
          <p:cNvSpPr txBox="1"/>
          <p:nvPr>
            <p:ph idx="3" type="title"/>
          </p:nvPr>
        </p:nvSpPr>
        <p:spPr>
          <a:xfrm>
            <a:off x="134550" y="365975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p:txBody>
      </p:sp>
      <p:sp>
        <p:nvSpPr>
          <p:cNvPr id="345" name="Google Shape;345;p17"/>
          <p:cNvSpPr txBox="1"/>
          <p:nvPr>
            <p:ph idx="4" type="title"/>
          </p:nvPr>
        </p:nvSpPr>
        <p:spPr>
          <a:xfrm>
            <a:off x="38100" y="319650"/>
            <a:ext cx="3116700" cy="520200"/>
          </a:xfrm>
          <a:prstGeom prst="rect">
            <a:avLst/>
          </a:prstGeom>
        </p:spPr>
        <p:txBody>
          <a:bodyPr anchorCtr="0" anchor="t" bIns="91425" lIns="182875" spcFirstLastPara="1" rIns="91425" wrap="square" tIns="91425">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346" name="Google Shape;346;p17"/>
          <p:cNvSpPr txBox="1"/>
          <p:nvPr>
            <p:ph idx="5" type="title"/>
          </p:nvPr>
        </p:nvSpPr>
        <p:spPr>
          <a:xfrm>
            <a:off x="132615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p:txBody>
      </p:sp>
      <p:sp>
        <p:nvSpPr>
          <p:cNvPr id="347" name="Google Shape;347;p17"/>
          <p:cNvSpPr txBox="1"/>
          <p:nvPr>
            <p:ph idx="6" type="title"/>
          </p:nvPr>
        </p:nvSpPr>
        <p:spPr>
          <a:xfrm>
            <a:off x="3808925"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p:txBody>
      </p:sp>
      <p:sp>
        <p:nvSpPr>
          <p:cNvPr id="348" name="Google Shape;348;p17"/>
          <p:cNvSpPr txBox="1"/>
          <p:nvPr>
            <p:ph idx="7" type="title"/>
          </p:nvPr>
        </p:nvSpPr>
        <p:spPr>
          <a:xfrm>
            <a:off x="629170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p:txBody>
      </p:sp>
      <p:sp>
        <p:nvSpPr>
          <p:cNvPr id="349" name="Google Shape;349;p17"/>
          <p:cNvSpPr/>
          <p:nvPr/>
        </p:nvSpPr>
        <p:spPr>
          <a:xfrm flipH="1" rot="-6104187">
            <a:off x="4324040" y="2970795"/>
            <a:ext cx="1541221" cy="4732320"/>
          </a:xfrm>
          <a:prstGeom prst="chord">
            <a:avLst>
              <a:gd fmla="val 4994308" name="adj1"/>
              <a:gd fmla="val 15114049"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50" name="Google Shape;350;p17"/>
          <p:cNvSpPr/>
          <p:nvPr/>
        </p:nvSpPr>
        <p:spPr>
          <a:xfrm rot="5740201">
            <a:off x="4240558" y="2810912"/>
            <a:ext cx="1433212" cy="5490517"/>
          </a:xfrm>
          <a:prstGeom prst="chord">
            <a:avLst>
              <a:gd fmla="val 5592353" name="adj1"/>
              <a:gd fmla="val 15024063"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51" name="Google Shape;351;p17"/>
          <p:cNvSpPr txBox="1"/>
          <p:nvPr>
            <p:ph idx="8"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352" name="Google Shape;352;p17"/>
          <p:cNvSpPr txBox="1"/>
          <p:nvPr>
            <p:ph idx="1" type="body"/>
          </p:nvPr>
        </p:nvSpPr>
        <p:spPr>
          <a:xfrm>
            <a:off x="1326025"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3" name="Google Shape;353;p17"/>
          <p:cNvSpPr txBox="1"/>
          <p:nvPr>
            <p:ph idx="9" type="body"/>
          </p:nvPr>
        </p:nvSpPr>
        <p:spPr>
          <a:xfrm>
            <a:off x="380886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800"/>
              </a:spcBef>
              <a:spcAft>
                <a:spcPts val="0"/>
              </a:spcAft>
              <a:buClr>
                <a:schemeClr val="dk1"/>
              </a:buClr>
              <a:buSzPts val="1000"/>
              <a:buFont typeface="Sora"/>
              <a:buChar char="◆"/>
              <a:defRPr sz="1000">
                <a:solidFill>
                  <a:schemeClr val="dk1"/>
                </a:solidFill>
              </a:defRPr>
            </a:lvl2pPr>
            <a:lvl3pPr indent="-292100" lvl="2" marL="1371600">
              <a:spcBef>
                <a:spcPts val="800"/>
              </a:spcBef>
              <a:spcAft>
                <a:spcPts val="0"/>
              </a:spcAft>
              <a:buClr>
                <a:schemeClr val="dk1"/>
              </a:buClr>
              <a:buSzPts val="1000"/>
              <a:buFont typeface="Sora"/>
              <a:buChar char="●"/>
              <a:defRPr sz="1000">
                <a:solidFill>
                  <a:schemeClr val="dk1"/>
                </a:solidFill>
              </a:defRPr>
            </a:lvl3pPr>
            <a:lvl4pPr indent="-292100" lvl="3" marL="1828800">
              <a:spcBef>
                <a:spcPts val="800"/>
              </a:spcBef>
              <a:spcAft>
                <a:spcPts val="0"/>
              </a:spcAft>
              <a:buClr>
                <a:schemeClr val="dk1"/>
              </a:buClr>
              <a:buSzPts val="1000"/>
              <a:buFont typeface="Sora"/>
              <a:buChar char="○"/>
              <a:defRPr sz="1000">
                <a:solidFill>
                  <a:schemeClr val="dk1"/>
                </a:solidFill>
              </a:defRPr>
            </a:lvl4pPr>
            <a:lvl5pPr indent="-292100" lvl="4" marL="2286000">
              <a:spcBef>
                <a:spcPts val="800"/>
              </a:spcBef>
              <a:spcAft>
                <a:spcPts val="0"/>
              </a:spcAft>
              <a:buClr>
                <a:schemeClr val="dk1"/>
              </a:buClr>
              <a:buSzPts val="1000"/>
              <a:buFont typeface="Sora"/>
              <a:buChar char="◆"/>
              <a:defRPr sz="1000">
                <a:solidFill>
                  <a:schemeClr val="dk1"/>
                </a:solidFill>
              </a:defRPr>
            </a:lvl5pPr>
            <a:lvl6pPr indent="-292100" lvl="5" marL="2743200">
              <a:spcBef>
                <a:spcPts val="800"/>
              </a:spcBef>
              <a:spcAft>
                <a:spcPts val="0"/>
              </a:spcAft>
              <a:buClr>
                <a:schemeClr val="dk1"/>
              </a:buClr>
              <a:buSzPts val="1000"/>
              <a:buFont typeface="Sora"/>
              <a:buChar char="●"/>
              <a:defRPr sz="1000">
                <a:solidFill>
                  <a:schemeClr val="dk1"/>
                </a:solidFill>
              </a:defRPr>
            </a:lvl6pPr>
            <a:lvl7pPr indent="-292100" lvl="6" marL="3200400">
              <a:spcBef>
                <a:spcPts val="800"/>
              </a:spcBef>
              <a:spcAft>
                <a:spcPts val="0"/>
              </a:spcAft>
              <a:buClr>
                <a:schemeClr val="dk1"/>
              </a:buClr>
              <a:buSzPts val="1000"/>
              <a:buFont typeface="Sora"/>
              <a:buChar char="○"/>
              <a:defRPr sz="1000">
                <a:solidFill>
                  <a:schemeClr val="dk1"/>
                </a:solidFill>
              </a:defRPr>
            </a:lvl7pPr>
            <a:lvl8pPr indent="-292100" lvl="7" marL="3657600">
              <a:spcBef>
                <a:spcPts val="800"/>
              </a:spcBef>
              <a:spcAft>
                <a:spcPts val="0"/>
              </a:spcAft>
              <a:buClr>
                <a:schemeClr val="dk1"/>
              </a:buClr>
              <a:buSzPts val="1000"/>
              <a:buFont typeface="Sora"/>
              <a:buChar char="◆"/>
              <a:defRPr sz="1000">
                <a:solidFill>
                  <a:schemeClr val="dk1"/>
                </a:solidFill>
              </a:defRPr>
            </a:lvl8pPr>
            <a:lvl9pPr indent="-292100" lvl="8" marL="4114800">
              <a:spcBef>
                <a:spcPts val="800"/>
              </a:spcBef>
              <a:spcAft>
                <a:spcPts val="800"/>
              </a:spcAft>
              <a:buClr>
                <a:schemeClr val="dk1"/>
              </a:buClr>
              <a:buSzPts val="1000"/>
              <a:buFont typeface="Sora"/>
              <a:buChar char="●"/>
              <a:defRPr sz="1000">
                <a:solidFill>
                  <a:schemeClr val="dk1"/>
                </a:solidFill>
              </a:defRPr>
            </a:lvl9pPr>
          </a:lstStyle>
          <a:p/>
        </p:txBody>
      </p:sp>
      <p:sp>
        <p:nvSpPr>
          <p:cNvPr id="354" name="Google Shape;354;p17"/>
          <p:cNvSpPr txBox="1"/>
          <p:nvPr>
            <p:ph idx="13" type="body"/>
          </p:nvPr>
        </p:nvSpPr>
        <p:spPr>
          <a:xfrm>
            <a:off x="629171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5" name="Google Shape;355;p17"/>
          <p:cNvSpPr txBox="1"/>
          <p:nvPr>
            <p:ph idx="14" type="body"/>
          </p:nvPr>
        </p:nvSpPr>
        <p:spPr>
          <a:xfrm>
            <a:off x="1326025"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6" name="Google Shape;356;p17"/>
          <p:cNvSpPr txBox="1"/>
          <p:nvPr>
            <p:ph idx="15" type="body"/>
          </p:nvPr>
        </p:nvSpPr>
        <p:spPr>
          <a:xfrm>
            <a:off x="380886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7" name="Google Shape;357;p17"/>
          <p:cNvSpPr txBox="1"/>
          <p:nvPr>
            <p:ph idx="16" type="body"/>
          </p:nvPr>
        </p:nvSpPr>
        <p:spPr>
          <a:xfrm>
            <a:off x="629171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8" name="Google Shape;358;p17"/>
          <p:cNvSpPr txBox="1"/>
          <p:nvPr>
            <p:ph idx="17" type="body"/>
          </p:nvPr>
        </p:nvSpPr>
        <p:spPr>
          <a:xfrm>
            <a:off x="1326025"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9" name="Google Shape;359;p17"/>
          <p:cNvSpPr txBox="1"/>
          <p:nvPr>
            <p:ph idx="18" type="body"/>
          </p:nvPr>
        </p:nvSpPr>
        <p:spPr>
          <a:xfrm>
            <a:off x="3808867"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60" name="Google Shape;360;p17"/>
          <p:cNvSpPr txBox="1"/>
          <p:nvPr>
            <p:ph idx="19" type="body"/>
          </p:nvPr>
        </p:nvSpPr>
        <p:spPr>
          <a:xfrm>
            <a:off x="6291721"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61" name="Google Shape;361;p17"/>
          <p:cNvSpPr txBox="1"/>
          <p:nvPr>
            <p:ph idx="20"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two bodies">
  <p:cSld name="BLANK_1_1_1_1_1_1_1_1_1_1_3_2">
    <p:bg>
      <p:bgPr>
        <a:solidFill>
          <a:schemeClr val="lt1"/>
        </a:solidFill>
      </p:bgPr>
    </p:bg>
    <p:spTree>
      <p:nvGrpSpPr>
        <p:cNvPr id="362" name="Shape 362"/>
        <p:cNvGrpSpPr/>
        <p:nvPr/>
      </p:nvGrpSpPr>
      <p:grpSpPr>
        <a:xfrm>
          <a:off x="0" y="0"/>
          <a:ext cx="0" cy="0"/>
          <a:chOff x="0" y="0"/>
          <a:chExt cx="0" cy="0"/>
        </a:xfrm>
      </p:grpSpPr>
      <p:sp>
        <p:nvSpPr>
          <p:cNvPr id="363" name="Google Shape;363;p18"/>
          <p:cNvSpPr/>
          <p:nvPr/>
        </p:nvSpPr>
        <p:spPr>
          <a:xfrm flipH="1" rot="-5400000">
            <a:off x="1263236" y="2706539"/>
            <a:ext cx="1173845" cy="3700317"/>
          </a:xfrm>
          <a:custGeom>
            <a:rect b="b" l="l" r="r" t="t"/>
            <a:pathLst>
              <a:path extrusionOk="0" fill="none" h="93762" w="39886">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364" name="Google Shape;364;p18"/>
          <p:cNvSpPr/>
          <p:nvPr/>
        </p:nvSpPr>
        <p:spPr>
          <a:xfrm flipH="1">
            <a:off x="228605" y="3621311"/>
            <a:ext cx="3534079" cy="1522191"/>
          </a:xfrm>
          <a:custGeom>
            <a:rect b="b" l="l" r="r" t="t"/>
            <a:pathLst>
              <a:path extrusionOk="0" h="47273" w="109754">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365" name="Google Shape;365;p18"/>
          <p:cNvSpPr/>
          <p:nvPr/>
        </p:nvSpPr>
        <p:spPr>
          <a:xfrm flipH="1">
            <a:off x="234700" y="1635550"/>
            <a:ext cx="3321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366" name="Google Shape;366;p18"/>
          <p:cNvGrpSpPr/>
          <p:nvPr/>
        </p:nvGrpSpPr>
        <p:grpSpPr>
          <a:xfrm flipH="1">
            <a:off x="7293000" y="0"/>
            <a:ext cx="1851000" cy="1225325"/>
            <a:chOff x="461225" y="3875100"/>
            <a:chExt cx="1851000" cy="1225325"/>
          </a:xfrm>
        </p:grpSpPr>
        <p:grpSp>
          <p:nvGrpSpPr>
            <p:cNvPr id="367" name="Google Shape;367;p18"/>
            <p:cNvGrpSpPr/>
            <p:nvPr/>
          </p:nvGrpSpPr>
          <p:grpSpPr>
            <a:xfrm>
              <a:off x="461225" y="3875100"/>
              <a:ext cx="1851000" cy="114600"/>
              <a:chOff x="461225" y="3504775"/>
              <a:chExt cx="1851000" cy="114600"/>
            </a:xfrm>
          </p:grpSpPr>
          <p:sp>
            <p:nvSpPr>
              <p:cNvPr id="368" name="Google Shape;368;p18"/>
              <p:cNvSpPr/>
              <p:nvPr/>
            </p:nvSpPr>
            <p:spPr>
              <a:xfrm>
                <a:off x="4612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69" name="Google Shape;369;p18"/>
              <p:cNvSpPr/>
              <p:nvPr/>
            </p:nvSpPr>
            <p:spPr>
              <a:xfrm>
                <a:off x="8314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0" name="Google Shape;370;p18"/>
              <p:cNvSpPr/>
              <p:nvPr/>
            </p:nvSpPr>
            <p:spPr>
              <a:xfrm>
                <a:off x="12016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1" name="Google Shape;371;p18"/>
              <p:cNvSpPr/>
              <p:nvPr/>
            </p:nvSpPr>
            <p:spPr>
              <a:xfrm>
                <a:off x="15718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2" name="Google Shape;372;p18"/>
              <p:cNvSpPr/>
              <p:nvPr/>
            </p:nvSpPr>
            <p:spPr>
              <a:xfrm>
                <a:off x="19420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73" name="Google Shape;373;p18"/>
            <p:cNvGrpSpPr/>
            <p:nvPr/>
          </p:nvGrpSpPr>
          <p:grpSpPr>
            <a:xfrm>
              <a:off x="461225" y="3989700"/>
              <a:ext cx="1480800" cy="1110725"/>
              <a:chOff x="461225" y="3249175"/>
              <a:chExt cx="1480800" cy="1110725"/>
            </a:xfrm>
          </p:grpSpPr>
          <p:sp>
            <p:nvSpPr>
              <p:cNvPr id="374" name="Google Shape;374;p18"/>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5" name="Google Shape;375;p1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6" name="Google Shape;376;p1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7" name="Google Shape;377;p18"/>
              <p:cNvSpPr/>
              <p:nvPr/>
            </p:nvSpPr>
            <p:spPr>
              <a:xfrm>
                <a:off x="1201625" y="39897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78" name="Google Shape;378;p18"/>
            <p:cNvGrpSpPr/>
            <p:nvPr/>
          </p:nvGrpSpPr>
          <p:grpSpPr>
            <a:xfrm>
              <a:off x="831425" y="4360025"/>
              <a:ext cx="1480800" cy="370200"/>
              <a:chOff x="831425" y="3249175"/>
              <a:chExt cx="1480800" cy="370200"/>
            </a:xfrm>
          </p:grpSpPr>
          <p:sp>
            <p:nvSpPr>
              <p:cNvPr id="379" name="Google Shape;379;p1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80" name="Google Shape;380;p1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81" name="Google Shape;381;p1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82" name="Google Shape;382;p18"/>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383" name="Google Shape;383;p18"/>
          <p:cNvSpPr txBox="1"/>
          <p:nvPr>
            <p:ph type="title"/>
          </p:nvPr>
        </p:nvSpPr>
        <p:spPr>
          <a:xfrm>
            <a:off x="3822450" y="1287875"/>
            <a:ext cx="4295400" cy="277200"/>
          </a:xfrm>
          <a:prstGeom prst="rect">
            <a:avLst/>
          </a:prstGeom>
        </p:spPr>
        <p:txBody>
          <a:bodyPr anchorCtr="0" anchor="t" bIns="91425" lIns="0" spcFirstLastPara="1" rIns="0" wrap="square" tIns="91425">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p:txBody>
      </p:sp>
      <p:sp>
        <p:nvSpPr>
          <p:cNvPr id="384" name="Google Shape;384;p18"/>
          <p:cNvSpPr txBox="1"/>
          <p:nvPr>
            <p:ph idx="2" type="title"/>
          </p:nvPr>
        </p:nvSpPr>
        <p:spPr>
          <a:xfrm>
            <a:off x="85725" y="1287875"/>
            <a:ext cx="3347400" cy="27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p:txBody>
      </p:sp>
      <p:sp>
        <p:nvSpPr>
          <p:cNvPr id="385" name="Google Shape;385;p18"/>
          <p:cNvSpPr/>
          <p:nvPr>
            <p:ph idx="3" type="pic"/>
          </p:nvPr>
        </p:nvSpPr>
        <p:spPr>
          <a:xfrm>
            <a:off x="227225" y="1832375"/>
            <a:ext cx="821100" cy="785400"/>
          </a:xfrm>
          <a:prstGeom prst="rect">
            <a:avLst/>
          </a:prstGeom>
          <a:noFill/>
          <a:ln>
            <a:noFill/>
          </a:ln>
        </p:spPr>
      </p:sp>
      <p:sp>
        <p:nvSpPr>
          <p:cNvPr id="386" name="Google Shape;386;p18"/>
          <p:cNvSpPr/>
          <p:nvPr>
            <p:ph idx="4" type="pic"/>
          </p:nvPr>
        </p:nvSpPr>
        <p:spPr>
          <a:xfrm>
            <a:off x="227225" y="2672425"/>
            <a:ext cx="821100" cy="785400"/>
          </a:xfrm>
          <a:prstGeom prst="rect">
            <a:avLst/>
          </a:prstGeom>
          <a:noFill/>
          <a:ln>
            <a:noFill/>
          </a:ln>
        </p:spPr>
      </p:sp>
      <p:sp>
        <p:nvSpPr>
          <p:cNvPr id="387" name="Google Shape;387;p18"/>
          <p:cNvSpPr/>
          <p:nvPr>
            <p:ph idx="5" type="pic"/>
          </p:nvPr>
        </p:nvSpPr>
        <p:spPr>
          <a:xfrm>
            <a:off x="227225" y="3512475"/>
            <a:ext cx="821100" cy="785400"/>
          </a:xfrm>
          <a:prstGeom prst="rect">
            <a:avLst/>
          </a:prstGeom>
          <a:noFill/>
          <a:ln>
            <a:noFill/>
          </a:ln>
        </p:spPr>
      </p:sp>
      <p:sp>
        <p:nvSpPr>
          <p:cNvPr id="388" name="Google Shape;388;p18"/>
          <p:cNvSpPr txBox="1"/>
          <p:nvPr>
            <p:ph idx="6" type="title"/>
          </p:nvPr>
        </p:nvSpPr>
        <p:spPr>
          <a:xfrm>
            <a:off x="1048325" y="1832375"/>
            <a:ext cx="2069700" cy="785100"/>
          </a:xfrm>
          <a:prstGeom prst="rect">
            <a:avLst/>
          </a:prstGeom>
        </p:spPr>
        <p:txBody>
          <a:bodyPr anchorCtr="0" anchor="t" bIns="91425" lIns="182875" spcFirstLastPara="1" rIns="91425" wrap="square" tIns="91425">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p:txBody>
      </p:sp>
      <p:sp>
        <p:nvSpPr>
          <p:cNvPr id="389" name="Google Shape;389;p18"/>
          <p:cNvSpPr txBox="1"/>
          <p:nvPr>
            <p:ph idx="7" type="title"/>
          </p:nvPr>
        </p:nvSpPr>
        <p:spPr>
          <a:xfrm>
            <a:off x="1048325" y="2672425"/>
            <a:ext cx="2069700" cy="785100"/>
          </a:xfrm>
          <a:prstGeom prst="rect">
            <a:avLst/>
          </a:prstGeom>
        </p:spPr>
        <p:txBody>
          <a:bodyPr anchorCtr="0" anchor="t" bIns="91425" lIns="182875" spcFirstLastPara="1" rIns="91425" wrap="square" tIns="91425">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p:txBody>
      </p:sp>
      <p:sp>
        <p:nvSpPr>
          <p:cNvPr id="390" name="Google Shape;390;p18"/>
          <p:cNvSpPr txBox="1"/>
          <p:nvPr>
            <p:ph idx="8" type="title"/>
          </p:nvPr>
        </p:nvSpPr>
        <p:spPr>
          <a:xfrm>
            <a:off x="1048325" y="3512475"/>
            <a:ext cx="2069700" cy="785100"/>
          </a:xfrm>
          <a:prstGeom prst="rect">
            <a:avLst/>
          </a:prstGeom>
        </p:spPr>
        <p:txBody>
          <a:bodyPr anchorCtr="0" anchor="t" bIns="91425" lIns="182875" spcFirstLastPara="1" rIns="91425" wrap="square" tIns="91425">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p:txBody>
      </p:sp>
      <p:sp>
        <p:nvSpPr>
          <p:cNvPr id="391" name="Google Shape;391;p18"/>
          <p:cNvSpPr txBox="1"/>
          <p:nvPr>
            <p:ph idx="9" type="title"/>
          </p:nvPr>
        </p:nvSpPr>
        <p:spPr>
          <a:xfrm>
            <a:off x="3820750" y="1711525"/>
            <a:ext cx="1800000" cy="1522200"/>
          </a:xfrm>
          <a:prstGeom prst="rect">
            <a:avLst/>
          </a:prstGeom>
        </p:spPr>
        <p:txBody>
          <a:bodyPr anchorCtr="0" anchor="t" bIns="91425" lIns="0" spcFirstLastPara="1" rIns="0" wrap="square" tIns="91425">
            <a:noAutofit/>
          </a:bodyPr>
          <a:lstStyle>
            <a:lvl1pPr lvl="0">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1pPr>
            <a:lvl2pPr lvl="1">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2pPr>
            <a:lvl3pPr lvl="2">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3pPr>
            <a:lvl4pPr lvl="3">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4pPr>
            <a:lvl5pPr lvl="4">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5pPr>
            <a:lvl6pPr lvl="5">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6pPr>
            <a:lvl7pPr lvl="6">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7pPr>
            <a:lvl8pPr lvl="7">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8pPr>
            <a:lvl9pPr lvl="8">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9pPr>
          </a:lstStyle>
          <a:p/>
        </p:txBody>
      </p:sp>
      <p:sp>
        <p:nvSpPr>
          <p:cNvPr id="392" name="Google Shape;392;p18"/>
          <p:cNvSpPr txBox="1"/>
          <p:nvPr>
            <p:ph idx="13" type="title"/>
          </p:nvPr>
        </p:nvSpPr>
        <p:spPr>
          <a:xfrm>
            <a:off x="7107575" y="1711450"/>
            <a:ext cx="874200" cy="152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393" name="Google Shape;393;p18"/>
          <p:cNvSpPr txBox="1"/>
          <p:nvPr>
            <p:ph idx="14" type="title"/>
          </p:nvPr>
        </p:nvSpPr>
        <p:spPr>
          <a:xfrm>
            <a:off x="5518325" y="1711575"/>
            <a:ext cx="1322100" cy="152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394" name="Google Shape;394;p18"/>
          <p:cNvSpPr txBox="1"/>
          <p:nvPr>
            <p:ph idx="15"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395" name="Google Shape;395;p18"/>
          <p:cNvSpPr txBox="1"/>
          <p:nvPr>
            <p:ph idx="16" type="title"/>
          </p:nvPr>
        </p:nvSpPr>
        <p:spPr>
          <a:xfrm>
            <a:off x="93381" y="502775"/>
            <a:ext cx="7178100" cy="7851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p:txBody>
      </p:sp>
      <p:sp>
        <p:nvSpPr>
          <p:cNvPr id="396" name="Google Shape;396;p18"/>
          <p:cNvSpPr txBox="1"/>
          <p:nvPr>
            <p:ph idx="17"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Project Roadmap">
  <p:cSld name="BLANK_1_1_1_1_1_1_1_1_1_1_3_1">
    <p:bg>
      <p:bgPr>
        <a:solidFill>
          <a:schemeClr val="lt1"/>
        </a:solidFill>
      </p:bgPr>
    </p:bg>
    <p:spTree>
      <p:nvGrpSpPr>
        <p:cNvPr id="397" name="Shape 397"/>
        <p:cNvGrpSpPr/>
        <p:nvPr/>
      </p:nvGrpSpPr>
      <p:grpSpPr>
        <a:xfrm>
          <a:off x="0" y="0"/>
          <a:ext cx="0" cy="0"/>
          <a:chOff x="0" y="0"/>
          <a:chExt cx="0" cy="0"/>
        </a:xfrm>
      </p:grpSpPr>
      <p:sp>
        <p:nvSpPr>
          <p:cNvPr id="398" name="Google Shape;398;p19"/>
          <p:cNvSpPr txBox="1"/>
          <p:nvPr>
            <p:ph type="title"/>
          </p:nvPr>
        </p:nvSpPr>
        <p:spPr>
          <a:xfrm>
            <a:off x="134550" y="1339350"/>
            <a:ext cx="1119600" cy="29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p:txBody>
      </p:sp>
      <p:sp>
        <p:nvSpPr>
          <p:cNvPr id="399" name="Google Shape;399;p19"/>
          <p:cNvSpPr txBox="1"/>
          <p:nvPr>
            <p:ph idx="2" type="title"/>
          </p:nvPr>
        </p:nvSpPr>
        <p:spPr>
          <a:xfrm>
            <a:off x="1326150" y="904338"/>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400" name="Google Shape;400;p19"/>
          <p:cNvSpPr txBox="1"/>
          <p:nvPr>
            <p:ph idx="3" type="title"/>
          </p:nvPr>
        </p:nvSpPr>
        <p:spPr>
          <a:xfrm>
            <a:off x="3877025" y="904338"/>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401" name="Google Shape;401;p19"/>
          <p:cNvSpPr txBox="1"/>
          <p:nvPr>
            <p:ph idx="4" type="title"/>
          </p:nvPr>
        </p:nvSpPr>
        <p:spPr>
          <a:xfrm>
            <a:off x="6291700" y="904338"/>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402" name="Google Shape;402;p19"/>
          <p:cNvSpPr txBox="1"/>
          <p:nvPr>
            <p:ph idx="5" type="title"/>
          </p:nvPr>
        </p:nvSpPr>
        <p:spPr>
          <a:xfrm>
            <a:off x="134550" y="2545225"/>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p:txBody>
      </p:sp>
      <p:sp>
        <p:nvSpPr>
          <p:cNvPr id="403" name="Google Shape;403;p19"/>
          <p:cNvSpPr txBox="1"/>
          <p:nvPr>
            <p:ph idx="6" type="title"/>
          </p:nvPr>
        </p:nvSpPr>
        <p:spPr>
          <a:xfrm>
            <a:off x="134550" y="3703975"/>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p:txBody>
      </p:sp>
      <p:sp>
        <p:nvSpPr>
          <p:cNvPr id="404" name="Google Shape;404;p19"/>
          <p:cNvSpPr txBox="1"/>
          <p:nvPr>
            <p:ph idx="7" type="title"/>
          </p:nvPr>
        </p:nvSpPr>
        <p:spPr>
          <a:xfrm>
            <a:off x="3877025" y="1339350"/>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05" name="Google Shape;405;p19"/>
          <p:cNvSpPr txBox="1"/>
          <p:nvPr>
            <p:ph idx="8" type="title"/>
          </p:nvPr>
        </p:nvSpPr>
        <p:spPr>
          <a:xfrm>
            <a:off x="3877025" y="2552413"/>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p:txBody>
      </p:sp>
      <p:sp>
        <p:nvSpPr>
          <p:cNvPr id="406" name="Google Shape;406;p19"/>
          <p:cNvSpPr txBox="1"/>
          <p:nvPr>
            <p:ph idx="9" type="title"/>
          </p:nvPr>
        </p:nvSpPr>
        <p:spPr>
          <a:xfrm>
            <a:off x="3877025" y="3711169"/>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p:txBody>
      </p:sp>
      <p:sp>
        <p:nvSpPr>
          <p:cNvPr id="407" name="Google Shape;407;p19"/>
          <p:cNvSpPr txBox="1"/>
          <p:nvPr>
            <p:ph idx="13" type="title"/>
          </p:nvPr>
        </p:nvSpPr>
        <p:spPr>
          <a:xfrm>
            <a:off x="6427900" y="2552413"/>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p:txBody>
      </p:sp>
      <p:sp>
        <p:nvSpPr>
          <p:cNvPr id="408" name="Google Shape;408;p19"/>
          <p:cNvSpPr txBox="1"/>
          <p:nvPr>
            <p:ph idx="14" type="title"/>
          </p:nvPr>
        </p:nvSpPr>
        <p:spPr>
          <a:xfrm>
            <a:off x="6427900" y="1339350"/>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p:txBody>
      </p:sp>
      <p:sp>
        <p:nvSpPr>
          <p:cNvPr id="409" name="Google Shape;409;p19"/>
          <p:cNvSpPr txBox="1"/>
          <p:nvPr>
            <p:ph idx="15" type="title"/>
          </p:nvPr>
        </p:nvSpPr>
        <p:spPr>
          <a:xfrm>
            <a:off x="6427900" y="3711169"/>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p:txBody>
      </p:sp>
      <p:sp>
        <p:nvSpPr>
          <p:cNvPr id="410" name="Google Shape;410;p19"/>
          <p:cNvSpPr txBox="1"/>
          <p:nvPr>
            <p:ph idx="16" type="title"/>
          </p:nvPr>
        </p:nvSpPr>
        <p:spPr>
          <a:xfrm>
            <a:off x="1326150" y="1339350"/>
            <a:ext cx="2296500" cy="924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11" name="Google Shape;411;p19"/>
          <p:cNvSpPr txBox="1"/>
          <p:nvPr>
            <p:ph idx="17" type="title"/>
          </p:nvPr>
        </p:nvSpPr>
        <p:spPr>
          <a:xfrm>
            <a:off x="1326150" y="2545213"/>
            <a:ext cx="2296500" cy="924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12" name="Google Shape;412;p19"/>
          <p:cNvSpPr txBox="1"/>
          <p:nvPr>
            <p:ph idx="18" type="title"/>
          </p:nvPr>
        </p:nvSpPr>
        <p:spPr>
          <a:xfrm>
            <a:off x="1326150" y="3703969"/>
            <a:ext cx="2296500" cy="924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13" name="Google Shape;413;p19"/>
          <p:cNvSpPr txBox="1"/>
          <p:nvPr>
            <p:ph idx="19"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414" name="Google Shape;414;p19"/>
          <p:cNvSpPr txBox="1"/>
          <p:nvPr>
            <p:ph idx="20" type="title"/>
          </p:nvPr>
        </p:nvSpPr>
        <p:spPr>
          <a:xfrm>
            <a:off x="38100" y="319650"/>
            <a:ext cx="3116700" cy="520200"/>
          </a:xfrm>
          <a:prstGeom prst="rect">
            <a:avLst/>
          </a:prstGeom>
        </p:spPr>
        <p:txBody>
          <a:bodyPr anchorCtr="0" anchor="t" bIns="91425" lIns="182875" spcFirstLastPara="1" rIns="91425" wrap="square" tIns="91425">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415" name="Google Shape;415;p19"/>
          <p:cNvSpPr txBox="1"/>
          <p:nvPr>
            <p:ph idx="21"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map">
  <p:cSld name="BLANK_1_1_1_1_1_1_1_1_1_1_2">
    <p:spTree>
      <p:nvGrpSpPr>
        <p:cNvPr id="416" name="Shape 416"/>
        <p:cNvGrpSpPr/>
        <p:nvPr/>
      </p:nvGrpSpPr>
      <p:grpSpPr>
        <a:xfrm>
          <a:off x="0" y="0"/>
          <a:ext cx="0" cy="0"/>
          <a:chOff x="0" y="0"/>
          <a:chExt cx="0" cy="0"/>
        </a:xfrm>
      </p:grpSpPr>
      <p:sp>
        <p:nvSpPr>
          <p:cNvPr id="417" name="Google Shape;417;p20"/>
          <p:cNvSpPr/>
          <p:nvPr/>
        </p:nvSpPr>
        <p:spPr>
          <a:xfrm>
            <a:off x="8210550" y="-7150"/>
            <a:ext cx="945375" cy="1453000"/>
          </a:xfrm>
          <a:custGeom>
            <a:rect b="b" l="l" r="r" t="t"/>
            <a:pathLst>
              <a:path extrusionOk="0" h="58120" w="37815">
                <a:moveTo>
                  <a:pt x="0" y="35846"/>
                </a:moveTo>
                <a:lnTo>
                  <a:pt x="37815" y="58120"/>
                </a:lnTo>
                <a:lnTo>
                  <a:pt x="37589" y="0"/>
                </a:lnTo>
                <a:lnTo>
                  <a:pt x="2413" y="32"/>
                </a:lnTo>
                <a:close/>
              </a:path>
            </a:pathLst>
          </a:custGeom>
          <a:solidFill>
            <a:schemeClr val="lt1"/>
          </a:solidFill>
          <a:ln>
            <a:noFill/>
          </a:ln>
        </p:spPr>
      </p:sp>
      <p:sp>
        <p:nvSpPr>
          <p:cNvPr id="418" name="Google Shape;418;p20"/>
          <p:cNvSpPr/>
          <p:nvPr/>
        </p:nvSpPr>
        <p:spPr>
          <a:xfrm>
            <a:off x="4614025" y="-6850"/>
            <a:ext cx="3659250" cy="1404775"/>
          </a:xfrm>
          <a:custGeom>
            <a:rect b="b" l="l" r="r" t="t"/>
            <a:pathLst>
              <a:path extrusionOk="0" h="56191" w="146370">
                <a:moveTo>
                  <a:pt x="5482" y="0"/>
                </a:moveTo>
                <a:lnTo>
                  <a:pt x="0" y="56191"/>
                </a:lnTo>
                <a:lnTo>
                  <a:pt x="144451" y="35907"/>
                </a:lnTo>
                <a:lnTo>
                  <a:pt x="146370" y="274"/>
                </a:lnTo>
                <a:close/>
              </a:path>
            </a:pathLst>
          </a:custGeom>
          <a:gradFill>
            <a:gsLst>
              <a:gs pos="0">
                <a:schemeClr val="accent3"/>
              </a:gs>
              <a:gs pos="35000">
                <a:schemeClr val="accent3"/>
              </a:gs>
              <a:gs pos="100000">
                <a:schemeClr val="accent1"/>
              </a:gs>
            </a:gsLst>
            <a:lin ang="8099331" scaled="0"/>
          </a:gradFill>
          <a:ln>
            <a:noFill/>
          </a:ln>
        </p:spPr>
      </p:sp>
      <p:sp>
        <p:nvSpPr>
          <p:cNvPr id="419" name="Google Shape;419;p20"/>
          <p:cNvSpPr txBox="1"/>
          <p:nvPr>
            <p:ph type="title"/>
          </p:nvPr>
        </p:nvSpPr>
        <p:spPr>
          <a:xfrm>
            <a:off x="115025" y="502775"/>
            <a:ext cx="58290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420" name="Google Shape;420;p20"/>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421" name="Google Shape;421;p20"/>
          <p:cNvSpPr txBox="1"/>
          <p:nvPr>
            <p:ph idx="3" type="title"/>
          </p:nvPr>
        </p:nvSpPr>
        <p:spPr>
          <a:xfrm>
            <a:off x="2117950"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2" name="Google Shape;422;p20"/>
          <p:cNvSpPr txBox="1"/>
          <p:nvPr>
            <p:ph idx="4" type="title"/>
          </p:nvPr>
        </p:nvSpPr>
        <p:spPr>
          <a:xfrm>
            <a:off x="3987300"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3" name="Google Shape;423;p20"/>
          <p:cNvSpPr txBox="1"/>
          <p:nvPr>
            <p:ph idx="5" type="title"/>
          </p:nvPr>
        </p:nvSpPr>
        <p:spPr>
          <a:xfrm>
            <a:off x="389050"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4" name="Google Shape;424;p20"/>
          <p:cNvSpPr txBox="1"/>
          <p:nvPr>
            <p:ph idx="6" type="title"/>
          </p:nvPr>
        </p:nvSpPr>
        <p:spPr>
          <a:xfrm>
            <a:off x="5858938"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5" name="Google Shape;425;p20"/>
          <p:cNvSpPr txBox="1"/>
          <p:nvPr>
            <p:ph idx="7" type="title"/>
          </p:nvPr>
        </p:nvSpPr>
        <p:spPr>
          <a:xfrm>
            <a:off x="7730563" y="1797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6" name="Google Shape;426;p20"/>
          <p:cNvSpPr txBox="1"/>
          <p:nvPr>
            <p:ph idx="1" type="body"/>
          </p:nvPr>
        </p:nvSpPr>
        <p:spPr>
          <a:xfrm>
            <a:off x="148300" y="2960850"/>
            <a:ext cx="13746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27" name="Google Shape;427;p20"/>
          <p:cNvSpPr txBox="1"/>
          <p:nvPr>
            <p:ph idx="8" type="body"/>
          </p:nvPr>
        </p:nvSpPr>
        <p:spPr>
          <a:xfrm>
            <a:off x="3601450" y="2960850"/>
            <a:ext cx="15795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28" name="Google Shape;428;p20"/>
          <p:cNvSpPr txBox="1"/>
          <p:nvPr>
            <p:ph idx="9" type="body"/>
          </p:nvPr>
        </p:nvSpPr>
        <p:spPr>
          <a:xfrm>
            <a:off x="5565675" y="2960850"/>
            <a:ext cx="14877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29" name="Google Shape;429;p20"/>
          <p:cNvSpPr txBox="1"/>
          <p:nvPr>
            <p:ph idx="13" type="body"/>
          </p:nvPr>
        </p:nvSpPr>
        <p:spPr>
          <a:xfrm>
            <a:off x="7346300" y="3194850"/>
            <a:ext cx="1649400" cy="14397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1pPr>
            <a:lvl2pPr indent="-292100" lvl="1" marL="9144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2pPr>
            <a:lvl3pPr indent="-292100" lvl="2" marL="13716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3pPr>
            <a:lvl4pPr indent="-292100" lvl="3" marL="18288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4pPr>
            <a:lvl5pPr indent="-292100" lvl="4" marL="22860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5pPr>
            <a:lvl6pPr indent="-292100" lvl="5" marL="27432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6pPr>
            <a:lvl7pPr indent="-292100" lvl="6" marL="32004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7pPr>
            <a:lvl8pPr indent="-292100" lvl="7" marL="36576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8pPr>
            <a:lvl9pPr indent="-292100" lvl="8" marL="41148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9pPr>
          </a:lstStyle>
          <a:p/>
        </p:txBody>
      </p:sp>
      <p:sp>
        <p:nvSpPr>
          <p:cNvPr id="430" name="Google Shape;430;p20"/>
          <p:cNvSpPr txBox="1"/>
          <p:nvPr>
            <p:ph idx="14" type="body"/>
          </p:nvPr>
        </p:nvSpPr>
        <p:spPr>
          <a:xfrm>
            <a:off x="1842125" y="2960850"/>
            <a:ext cx="13746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31" name="Google Shape;431;p20"/>
          <p:cNvSpPr txBox="1"/>
          <p:nvPr>
            <p:ph idx="15"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
  <p:cSld name="BLANK_1_1_3">
    <p:spTree>
      <p:nvGrpSpPr>
        <p:cNvPr id="38" name="Shape 38"/>
        <p:cNvGrpSpPr/>
        <p:nvPr/>
      </p:nvGrpSpPr>
      <p:grpSpPr>
        <a:xfrm>
          <a:off x="0" y="0"/>
          <a:ext cx="0" cy="0"/>
          <a:chOff x="0" y="0"/>
          <a:chExt cx="0" cy="0"/>
        </a:xfrm>
      </p:grpSpPr>
      <p:grpSp>
        <p:nvGrpSpPr>
          <p:cNvPr id="39" name="Google Shape;39;p3"/>
          <p:cNvGrpSpPr/>
          <p:nvPr/>
        </p:nvGrpSpPr>
        <p:grpSpPr>
          <a:xfrm flipH="1">
            <a:off x="6169505" y="2816179"/>
            <a:ext cx="2979740" cy="1986829"/>
            <a:chOff x="312900" y="2793625"/>
            <a:chExt cx="2221200" cy="1481050"/>
          </a:xfrm>
        </p:grpSpPr>
        <p:grpSp>
          <p:nvGrpSpPr>
            <p:cNvPr id="40" name="Google Shape;40;p3"/>
            <p:cNvGrpSpPr/>
            <p:nvPr/>
          </p:nvGrpSpPr>
          <p:grpSpPr>
            <a:xfrm>
              <a:off x="312900" y="2793625"/>
              <a:ext cx="1851000" cy="1481050"/>
              <a:chOff x="461225" y="3249175"/>
              <a:chExt cx="1851000" cy="1481050"/>
            </a:xfrm>
          </p:grpSpPr>
          <p:grpSp>
            <p:nvGrpSpPr>
              <p:cNvPr id="41" name="Google Shape;41;p3"/>
              <p:cNvGrpSpPr/>
              <p:nvPr/>
            </p:nvGrpSpPr>
            <p:grpSpPr>
              <a:xfrm>
                <a:off x="461225" y="3249175"/>
                <a:ext cx="1851000" cy="370200"/>
                <a:chOff x="461225" y="3249175"/>
                <a:chExt cx="1851000" cy="370200"/>
              </a:xfrm>
            </p:grpSpPr>
            <p:sp>
              <p:nvSpPr>
                <p:cNvPr id="42" name="Google Shape;42;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 name="Google Shape;43;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 name="Google Shape;44;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5" name="Google Shape;45;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 name="Google Shape;46;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7" name="Google Shape;47;p3"/>
              <p:cNvGrpSpPr/>
              <p:nvPr/>
            </p:nvGrpSpPr>
            <p:grpSpPr>
              <a:xfrm>
                <a:off x="461225" y="3619500"/>
                <a:ext cx="1851000" cy="370200"/>
                <a:chOff x="461225" y="3249175"/>
                <a:chExt cx="1851000" cy="370200"/>
              </a:xfrm>
            </p:grpSpPr>
            <p:sp>
              <p:nvSpPr>
                <p:cNvPr id="48" name="Google Shape;48;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9" name="Google Shape;49;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 name="Google Shape;50;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 name="Google Shape;51;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 name="Google Shape;52;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3" name="Google Shape;53;p3"/>
              <p:cNvGrpSpPr/>
              <p:nvPr/>
            </p:nvGrpSpPr>
            <p:grpSpPr>
              <a:xfrm>
                <a:off x="461225" y="3989700"/>
                <a:ext cx="1851000" cy="370200"/>
                <a:chOff x="461225" y="3249175"/>
                <a:chExt cx="1851000" cy="370200"/>
              </a:xfrm>
            </p:grpSpPr>
            <p:sp>
              <p:nvSpPr>
                <p:cNvPr id="54" name="Google Shape;54;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5" name="Google Shape;55;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6" name="Google Shape;56;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7" name="Google Shape;57;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8" name="Google Shape;58;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9" name="Google Shape;59;p3"/>
              <p:cNvGrpSpPr/>
              <p:nvPr/>
            </p:nvGrpSpPr>
            <p:grpSpPr>
              <a:xfrm>
                <a:off x="461225" y="4360025"/>
                <a:ext cx="1851000" cy="370200"/>
                <a:chOff x="461225" y="3249175"/>
                <a:chExt cx="1851000" cy="370200"/>
              </a:xfrm>
            </p:grpSpPr>
            <p:sp>
              <p:nvSpPr>
                <p:cNvPr id="60" name="Google Shape;60;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1" name="Google Shape;61;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2" name="Google Shape;62;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 name="Google Shape;63;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4" name="Google Shape;64;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5" name="Google Shape;65;p3"/>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6" name="Google Shape;66;p3"/>
          <p:cNvSpPr/>
          <p:nvPr/>
        </p:nvSpPr>
        <p:spPr>
          <a:xfrm flipH="1">
            <a:off x="12" y="3308203"/>
            <a:ext cx="9143963" cy="1835315"/>
          </a:xfrm>
          <a:custGeom>
            <a:rect b="b" l="l" r="r" t="t"/>
            <a:pathLst>
              <a:path extrusionOk="0" h="29205" w="61561">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67" name="Google Shape;67;p3"/>
          <p:cNvSpPr/>
          <p:nvPr/>
        </p:nvSpPr>
        <p:spPr>
          <a:xfrm>
            <a:off x="11" y="2611497"/>
            <a:ext cx="725708" cy="1448283"/>
          </a:xfrm>
          <a:custGeom>
            <a:rect b="b" l="l" r="r" t="t"/>
            <a:pathLst>
              <a:path extrusionOk="0" h="50476" w="25297">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 name="Google Shape;68;p3"/>
          <p:cNvSpPr/>
          <p:nvPr/>
        </p:nvSpPr>
        <p:spPr>
          <a:xfrm flipH="1">
            <a:off x="3311207" y="2592556"/>
            <a:ext cx="1486200" cy="1486200"/>
          </a:xfrm>
          <a:prstGeom prst="ellipse">
            <a:avLst/>
          </a:prstGeom>
          <a:gradFill>
            <a:gsLst>
              <a:gs pos="0">
                <a:schemeClr val="accent3"/>
              </a:gs>
              <a:gs pos="56000">
                <a:schemeClr val="accent1"/>
              </a:gs>
              <a:gs pos="100000">
                <a:schemeClr val="accent1"/>
              </a:gs>
            </a:gsLst>
            <a:lin ang="135000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 name="Google Shape;69;p3"/>
          <p:cNvSpPr/>
          <p:nvPr/>
        </p:nvSpPr>
        <p:spPr>
          <a:xfrm flipH="1" rot="-5400000">
            <a:off x="1299729" y="2592569"/>
            <a:ext cx="1486200" cy="1486200"/>
          </a:xfrm>
          <a:prstGeom prst="ellipse">
            <a:avLst/>
          </a:prstGeom>
          <a:gradFill>
            <a:gsLst>
              <a:gs pos="0">
                <a:schemeClr val="accent3"/>
              </a:gs>
              <a:gs pos="35000">
                <a:schemeClr val="accent3"/>
              </a:gs>
              <a:gs pos="100000">
                <a:schemeClr val="accent1"/>
              </a:gs>
            </a:gsLst>
            <a:lin ang="80993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0" name="Google Shape;70;p3"/>
          <p:cNvSpPr txBox="1"/>
          <p:nvPr>
            <p:ph type="title"/>
          </p:nvPr>
        </p:nvSpPr>
        <p:spPr>
          <a:xfrm>
            <a:off x="115025" y="502775"/>
            <a:ext cx="41838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71" name="Google Shape;71;p3"/>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72" name="Google Shape;72;p3"/>
          <p:cNvSpPr txBox="1"/>
          <p:nvPr>
            <p:ph idx="1" type="body"/>
          </p:nvPr>
        </p:nvSpPr>
        <p:spPr>
          <a:xfrm>
            <a:off x="3511550" y="587150"/>
            <a:ext cx="4371600" cy="25263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lt1"/>
              </a:buClr>
              <a:buSzPts val="1000"/>
              <a:buFont typeface="Sora"/>
              <a:buChar char="●"/>
              <a:defRPr sz="1000"/>
            </a:lvl1pPr>
            <a:lvl2pPr indent="-292100" lvl="1" marL="914400">
              <a:lnSpc>
                <a:spcPct val="115000"/>
              </a:lnSpc>
              <a:spcBef>
                <a:spcPts val="800"/>
              </a:spcBef>
              <a:spcAft>
                <a:spcPts val="0"/>
              </a:spcAft>
              <a:buClr>
                <a:schemeClr val="lt1"/>
              </a:buClr>
              <a:buSzPts val="1000"/>
              <a:buFont typeface="Sora"/>
              <a:buChar char="○"/>
              <a:defRPr sz="1000"/>
            </a:lvl2pPr>
            <a:lvl3pPr indent="-292100" lvl="2" marL="1371600">
              <a:lnSpc>
                <a:spcPct val="115000"/>
              </a:lnSpc>
              <a:spcBef>
                <a:spcPts val="800"/>
              </a:spcBef>
              <a:spcAft>
                <a:spcPts val="0"/>
              </a:spcAft>
              <a:buClr>
                <a:schemeClr val="lt1"/>
              </a:buClr>
              <a:buSzPts val="1000"/>
              <a:buFont typeface="Sora"/>
              <a:buChar char="■"/>
              <a:defRPr sz="1000"/>
            </a:lvl3pPr>
            <a:lvl4pPr indent="-292100" lvl="3" marL="1828800">
              <a:lnSpc>
                <a:spcPct val="115000"/>
              </a:lnSpc>
              <a:spcBef>
                <a:spcPts val="800"/>
              </a:spcBef>
              <a:spcAft>
                <a:spcPts val="0"/>
              </a:spcAft>
              <a:buClr>
                <a:schemeClr val="lt1"/>
              </a:buClr>
              <a:buSzPts val="1000"/>
              <a:buFont typeface="Sora"/>
              <a:buChar char="●"/>
              <a:defRPr sz="1000"/>
            </a:lvl4pPr>
            <a:lvl5pPr indent="-292100" lvl="4" marL="2286000">
              <a:lnSpc>
                <a:spcPct val="115000"/>
              </a:lnSpc>
              <a:spcBef>
                <a:spcPts val="800"/>
              </a:spcBef>
              <a:spcAft>
                <a:spcPts val="0"/>
              </a:spcAft>
              <a:buClr>
                <a:schemeClr val="lt1"/>
              </a:buClr>
              <a:buSzPts val="1000"/>
              <a:buFont typeface="Sora"/>
              <a:buChar char="○"/>
              <a:defRPr sz="1000"/>
            </a:lvl5pPr>
            <a:lvl6pPr indent="-292100" lvl="5" marL="2743200">
              <a:lnSpc>
                <a:spcPct val="115000"/>
              </a:lnSpc>
              <a:spcBef>
                <a:spcPts val="800"/>
              </a:spcBef>
              <a:spcAft>
                <a:spcPts val="0"/>
              </a:spcAft>
              <a:buClr>
                <a:schemeClr val="lt1"/>
              </a:buClr>
              <a:buSzPts val="1000"/>
              <a:buFont typeface="Sora"/>
              <a:buChar char="■"/>
              <a:defRPr sz="1000"/>
            </a:lvl6pPr>
            <a:lvl7pPr indent="-292100" lvl="6" marL="3200400">
              <a:lnSpc>
                <a:spcPct val="115000"/>
              </a:lnSpc>
              <a:spcBef>
                <a:spcPts val="800"/>
              </a:spcBef>
              <a:spcAft>
                <a:spcPts val="0"/>
              </a:spcAft>
              <a:buClr>
                <a:schemeClr val="lt1"/>
              </a:buClr>
              <a:buSzPts val="1000"/>
              <a:buFont typeface="Sora"/>
              <a:buChar char="●"/>
              <a:defRPr sz="1000"/>
            </a:lvl7pPr>
            <a:lvl8pPr indent="-292100" lvl="7" marL="3657600">
              <a:lnSpc>
                <a:spcPct val="115000"/>
              </a:lnSpc>
              <a:spcBef>
                <a:spcPts val="800"/>
              </a:spcBef>
              <a:spcAft>
                <a:spcPts val="0"/>
              </a:spcAft>
              <a:buClr>
                <a:schemeClr val="lt1"/>
              </a:buClr>
              <a:buSzPts val="1000"/>
              <a:buFont typeface="Sora"/>
              <a:buChar char="○"/>
              <a:defRPr sz="1000"/>
            </a:lvl8pPr>
            <a:lvl9pPr indent="-292100" lvl="8" marL="4114800">
              <a:lnSpc>
                <a:spcPct val="115000"/>
              </a:lnSpc>
              <a:spcBef>
                <a:spcPts val="800"/>
              </a:spcBef>
              <a:spcAft>
                <a:spcPts val="800"/>
              </a:spcAft>
              <a:buClr>
                <a:schemeClr val="lt1"/>
              </a:buClr>
              <a:buSzPts val="1000"/>
              <a:buFont typeface="Sora"/>
              <a:buChar char="■"/>
              <a:defRPr sz="1000"/>
            </a:lvl9pPr>
          </a:lstStyle>
          <a:p/>
        </p:txBody>
      </p:sp>
      <p:sp>
        <p:nvSpPr>
          <p:cNvPr id="73" name="Google Shape;73;p3"/>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4">
  <p:cSld name="BLANK_1_1_1_1_1_1_1_1_1_1_2_1">
    <p:spTree>
      <p:nvGrpSpPr>
        <p:cNvPr id="432" name="Shape 432"/>
        <p:cNvGrpSpPr/>
        <p:nvPr/>
      </p:nvGrpSpPr>
      <p:grpSpPr>
        <a:xfrm>
          <a:off x="0" y="0"/>
          <a:ext cx="0" cy="0"/>
          <a:chOff x="0" y="0"/>
          <a:chExt cx="0" cy="0"/>
        </a:xfrm>
      </p:grpSpPr>
      <p:grpSp>
        <p:nvGrpSpPr>
          <p:cNvPr id="433" name="Google Shape;433;p21"/>
          <p:cNvGrpSpPr/>
          <p:nvPr/>
        </p:nvGrpSpPr>
        <p:grpSpPr>
          <a:xfrm flipH="1">
            <a:off x="3199575" y="156175"/>
            <a:ext cx="1851000" cy="1225325"/>
            <a:chOff x="461225" y="3875100"/>
            <a:chExt cx="1851000" cy="1225325"/>
          </a:xfrm>
        </p:grpSpPr>
        <p:grpSp>
          <p:nvGrpSpPr>
            <p:cNvPr id="434" name="Google Shape;434;p21"/>
            <p:cNvGrpSpPr/>
            <p:nvPr/>
          </p:nvGrpSpPr>
          <p:grpSpPr>
            <a:xfrm>
              <a:off x="461225" y="3875100"/>
              <a:ext cx="1851000" cy="114600"/>
              <a:chOff x="461225" y="3504775"/>
              <a:chExt cx="1851000" cy="114600"/>
            </a:xfrm>
          </p:grpSpPr>
          <p:sp>
            <p:nvSpPr>
              <p:cNvPr id="435" name="Google Shape;435;p21"/>
              <p:cNvSpPr/>
              <p:nvPr/>
            </p:nvSpPr>
            <p:spPr>
              <a:xfrm>
                <a:off x="4612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6" name="Google Shape;436;p21"/>
              <p:cNvSpPr/>
              <p:nvPr/>
            </p:nvSpPr>
            <p:spPr>
              <a:xfrm>
                <a:off x="8314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7" name="Google Shape;437;p21"/>
              <p:cNvSpPr/>
              <p:nvPr/>
            </p:nvSpPr>
            <p:spPr>
              <a:xfrm>
                <a:off x="12016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8" name="Google Shape;438;p21"/>
              <p:cNvSpPr/>
              <p:nvPr/>
            </p:nvSpPr>
            <p:spPr>
              <a:xfrm>
                <a:off x="15718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9" name="Google Shape;439;p21"/>
              <p:cNvSpPr/>
              <p:nvPr/>
            </p:nvSpPr>
            <p:spPr>
              <a:xfrm>
                <a:off x="19420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40" name="Google Shape;440;p21"/>
            <p:cNvGrpSpPr/>
            <p:nvPr/>
          </p:nvGrpSpPr>
          <p:grpSpPr>
            <a:xfrm>
              <a:off x="461225" y="3989700"/>
              <a:ext cx="1480800" cy="1110725"/>
              <a:chOff x="461225" y="3249175"/>
              <a:chExt cx="1480800" cy="1110725"/>
            </a:xfrm>
          </p:grpSpPr>
          <p:sp>
            <p:nvSpPr>
              <p:cNvPr id="441" name="Google Shape;441;p21"/>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2" name="Google Shape;442;p21"/>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3" name="Google Shape;443;p21"/>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4" name="Google Shape;444;p21"/>
              <p:cNvSpPr/>
              <p:nvPr/>
            </p:nvSpPr>
            <p:spPr>
              <a:xfrm>
                <a:off x="1201625" y="3989700"/>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45" name="Google Shape;445;p21"/>
            <p:cNvGrpSpPr/>
            <p:nvPr/>
          </p:nvGrpSpPr>
          <p:grpSpPr>
            <a:xfrm>
              <a:off x="831425" y="4360025"/>
              <a:ext cx="1480800" cy="370200"/>
              <a:chOff x="831425" y="3249175"/>
              <a:chExt cx="1480800" cy="370200"/>
            </a:xfrm>
          </p:grpSpPr>
          <p:sp>
            <p:nvSpPr>
              <p:cNvPr id="446" name="Google Shape;446;p21"/>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7" name="Google Shape;447;p21"/>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8" name="Google Shape;448;p21"/>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9" name="Google Shape;449;p21"/>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450" name="Google Shape;450;p21"/>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451" name="Google Shape;451;p21"/>
          <p:cNvSpPr/>
          <p:nvPr/>
        </p:nvSpPr>
        <p:spPr>
          <a:xfrm>
            <a:off x="5023375" y="3994875"/>
            <a:ext cx="3941541" cy="1148616"/>
          </a:xfrm>
          <a:custGeom>
            <a:rect b="b" l="l" r="r" t="t"/>
            <a:pathLst>
              <a:path extrusionOk="0" h="47273" w="109754">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lt1"/>
              </a:solidFill>
              <a:latin typeface="Sora"/>
              <a:ea typeface="Sora"/>
              <a:cs typeface="Sora"/>
              <a:sym typeface="Sora"/>
            </a:endParaRPr>
          </a:p>
        </p:txBody>
      </p:sp>
      <p:sp>
        <p:nvSpPr>
          <p:cNvPr id="452" name="Google Shape;452;p21"/>
          <p:cNvSpPr/>
          <p:nvPr/>
        </p:nvSpPr>
        <p:spPr>
          <a:xfrm rot="5400000">
            <a:off x="6364434" y="2363929"/>
            <a:ext cx="912991" cy="4646142"/>
          </a:xfrm>
          <a:custGeom>
            <a:rect b="b" l="l" r="r" t="t"/>
            <a:pathLst>
              <a:path extrusionOk="0" fill="none" h="93762" w="39886">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453" name="Google Shape;453;p21"/>
          <p:cNvSpPr txBox="1"/>
          <p:nvPr>
            <p:ph idx="2" type="title"/>
          </p:nvPr>
        </p:nvSpPr>
        <p:spPr>
          <a:xfrm>
            <a:off x="115025" y="502775"/>
            <a:ext cx="39417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454" name="Google Shape;454;p21"/>
          <p:cNvSpPr/>
          <p:nvPr/>
        </p:nvSpPr>
        <p:spPr>
          <a:xfrm>
            <a:off x="1643225" y="-725"/>
            <a:ext cx="5761425" cy="711800"/>
          </a:xfrm>
          <a:custGeom>
            <a:rect b="b" l="l" r="r" t="t"/>
            <a:pathLst>
              <a:path extrusionOk="0" h="28472" w="230457">
                <a:moveTo>
                  <a:pt x="0" y="0"/>
                </a:moveTo>
                <a:lnTo>
                  <a:pt x="230457" y="28472"/>
                </a:lnTo>
                <a:lnTo>
                  <a:pt x="220381" y="20"/>
                </a:lnTo>
                <a:close/>
              </a:path>
            </a:pathLst>
          </a:custGeom>
          <a:solidFill>
            <a:schemeClr val="lt1"/>
          </a:solidFill>
          <a:ln>
            <a:noFill/>
          </a:ln>
        </p:spPr>
      </p:sp>
      <p:sp>
        <p:nvSpPr>
          <p:cNvPr id="455" name="Google Shape;455;p21"/>
          <p:cNvSpPr/>
          <p:nvPr/>
        </p:nvSpPr>
        <p:spPr>
          <a:xfrm>
            <a:off x="7140700" y="-1350"/>
            <a:ext cx="2003375" cy="714225"/>
          </a:xfrm>
          <a:custGeom>
            <a:rect b="b" l="l" r="r" t="t"/>
            <a:pathLst>
              <a:path extrusionOk="0" h="28569" w="80135">
                <a:moveTo>
                  <a:pt x="10558" y="28569"/>
                </a:moveTo>
                <a:lnTo>
                  <a:pt x="67491" y="18220"/>
                </a:lnTo>
                <a:lnTo>
                  <a:pt x="80135" y="0"/>
                </a:lnTo>
                <a:lnTo>
                  <a:pt x="0" y="45"/>
                </a:lnTo>
                <a:close/>
              </a:path>
            </a:pathLst>
          </a:custGeom>
          <a:gradFill>
            <a:gsLst>
              <a:gs pos="0">
                <a:schemeClr val="accent2"/>
              </a:gs>
              <a:gs pos="21000">
                <a:schemeClr val="lt2"/>
              </a:gs>
              <a:gs pos="49000">
                <a:schemeClr val="accent1"/>
              </a:gs>
              <a:gs pos="75000">
                <a:schemeClr val="accent3"/>
              </a:gs>
              <a:gs pos="100000">
                <a:schemeClr val="accent4"/>
              </a:gs>
            </a:gsLst>
            <a:lin ang="0" scaled="0"/>
          </a:gradFill>
          <a:ln>
            <a:noFill/>
          </a:ln>
          <a:effectLst>
            <a:outerShdw blurRad="314325" rotWithShape="0" algn="bl" dir="5400000" dist="28575">
              <a:schemeClr val="accent4">
                <a:alpha val="24000"/>
              </a:schemeClr>
            </a:outerShdw>
          </a:effectLst>
        </p:spPr>
      </p:sp>
      <p:sp>
        <p:nvSpPr>
          <p:cNvPr id="456" name="Google Shape;456;p21"/>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orient="horz" pos="317">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s">
  <p:cSld name="BLANK_1_1_1_1_1_1_1_1_1_1_2_1_1">
    <p:spTree>
      <p:nvGrpSpPr>
        <p:cNvPr id="457" name="Shape 457"/>
        <p:cNvGrpSpPr/>
        <p:nvPr/>
      </p:nvGrpSpPr>
      <p:grpSpPr>
        <a:xfrm>
          <a:off x="0" y="0"/>
          <a:ext cx="0" cy="0"/>
          <a:chOff x="0" y="0"/>
          <a:chExt cx="0" cy="0"/>
        </a:xfrm>
      </p:grpSpPr>
      <p:grpSp>
        <p:nvGrpSpPr>
          <p:cNvPr id="458" name="Google Shape;458;p22"/>
          <p:cNvGrpSpPr/>
          <p:nvPr/>
        </p:nvGrpSpPr>
        <p:grpSpPr>
          <a:xfrm flipH="1">
            <a:off x="3199575" y="156175"/>
            <a:ext cx="1851000" cy="1225325"/>
            <a:chOff x="461225" y="3875100"/>
            <a:chExt cx="1851000" cy="1225325"/>
          </a:xfrm>
        </p:grpSpPr>
        <p:grpSp>
          <p:nvGrpSpPr>
            <p:cNvPr id="459" name="Google Shape;459;p22"/>
            <p:cNvGrpSpPr/>
            <p:nvPr/>
          </p:nvGrpSpPr>
          <p:grpSpPr>
            <a:xfrm>
              <a:off x="461225" y="3875100"/>
              <a:ext cx="1851000" cy="114600"/>
              <a:chOff x="461225" y="3504775"/>
              <a:chExt cx="1851000" cy="114600"/>
            </a:xfrm>
          </p:grpSpPr>
          <p:sp>
            <p:nvSpPr>
              <p:cNvPr id="460" name="Google Shape;460;p22"/>
              <p:cNvSpPr/>
              <p:nvPr/>
            </p:nvSpPr>
            <p:spPr>
              <a:xfrm>
                <a:off x="4612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1" name="Google Shape;461;p22"/>
              <p:cNvSpPr/>
              <p:nvPr/>
            </p:nvSpPr>
            <p:spPr>
              <a:xfrm>
                <a:off x="8314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2" name="Google Shape;462;p22"/>
              <p:cNvSpPr/>
              <p:nvPr/>
            </p:nvSpPr>
            <p:spPr>
              <a:xfrm>
                <a:off x="12016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3" name="Google Shape;463;p22"/>
              <p:cNvSpPr/>
              <p:nvPr/>
            </p:nvSpPr>
            <p:spPr>
              <a:xfrm>
                <a:off x="15718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4" name="Google Shape;464;p22"/>
              <p:cNvSpPr/>
              <p:nvPr/>
            </p:nvSpPr>
            <p:spPr>
              <a:xfrm>
                <a:off x="19420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65" name="Google Shape;465;p22"/>
            <p:cNvGrpSpPr/>
            <p:nvPr/>
          </p:nvGrpSpPr>
          <p:grpSpPr>
            <a:xfrm>
              <a:off x="461225" y="3989700"/>
              <a:ext cx="1480800" cy="1110725"/>
              <a:chOff x="461225" y="3249175"/>
              <a:chExt cx="1480800" cy="1110725"/>
            </a:xfrm>
          </p:grpSpPr>
          <p:sp>
            <p:nvSpPr>
              <p:cNvPr id="466" name="Google Shape;466;p22"/>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7" name="Google Shape;467;p22"/>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8" name="Google Shape;468;p22"/>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9" name="Google Shape;469;p22"/>
              <p:cNvSpPr/>
              <p:nvPr/>
            </p:nvSpPr>
            <p:spPr>
              <a:xfrm>
                <a:off x="1201625" y="3989700"/>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70" name="Google Shape;470;p22"/>
            <p:cNvGrpSpPr/>
            <p:nvPr/>
          </p:nvGrpSpPr>
          <p:grpSpPr>
            <a:xfrm>
              <a:off x="831425" y="4360025"/>
              <a:ext cx="1480800" cy="370200"/>
              <a:chOff x="831425" y="3249175"/>
              <a:chExt cx="1480800" cy="370200"/>
            </a:xfrm>
          </p:grpSpPr>
          <p:sp>
            <p:nvSpPr>
              <p:cNvPr id="471" name="Google Shape;471;p22"/>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72" name="Google Shape;472;p22"/>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73" name="Google Shape;473;p22"/>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74" name="Google Shape;474;p22"/>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475" name="Google Shape;475;p22"/>
          <p:cNvSpPr/>
          <p:nvPr/>
        </p:nvSpPr>
        <p:spPr>
          <a:xfrm>
            <a:off x="5023375" y="3994875"/>
            <a:ext cx="3941541" cy="1148616"/>
          </a:xfrm>
          <a:custGeom>
            <a:rect b="b" l="l" r="r" t="t"/>
            <a:pathLst>
              <a:path extrusionOk="0" h="47273" w="109754">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476" name="Google Shape;476;p22"/>
          <p:cNvSpPr/>
          <p:nvPr/>
        </p:nvSpPr>
        <p:spPr>
          <a:xfrm rot="5400000">
            <a:off x="6364434" y="2363929"/>
            <a:ext cx="912991" cy="4646142"/>
          </a:xfrm>
          <a:custGeom>
            <a:rect b="b" l="l" r="r" t="t"/>
            <a:pathLst>
              <a:path extrusionOk="0" fill="none" h="93762" w="39886">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477" name="Google Shape;477;p22"/>
          <p:cNvSpPr/>
          <p:nvPr/>
        </p:nvSpPr>
        <p:spPr>
          <a:xfrm>
            <a:off x="1643225" y="-725"/>
            <a:ext cx="5761425" cy="711800"/>
          </a:xfrm>
          <a:custGeom>
            <a:rect b="b" l="l" r="r" t="t"/>
            <a:pathLst>
              <a:path extrusionOk="0" h="28472" w="230457">
                <a:moveTo>
                  <a:pt x="0" y="0"/>
                </a:moveTo>
                <a:lnTo>
                  <a:pt x="230457" y="28472"/>
                </a:lnTo>
                <a:lnTo>
                  <a:pt x="220381" y="20"/>
                </a:lnTo>
                <a:close/>
              </a:path>
            </a:pathLst>
          </a:custGeom>
          <a:solidFill>
            <a:schemeClr val="lt1"/>
          </a:solidFill>
          <a:ln>
            <a:noFill/>
          </a:ln>
        </p:spPr>
      </p:sp>
      <p:sp>
        <p:nvSpPr>
          <p:cNvPr id="478" name="Google Shape;478;p22"/>
          <p:cNvSpPr/>
          <p:nvPr/>
        </p:nvSpPr>
        <p:spPr>
          <a:xfrm>
            <a:off x="7140700" y="-1350"/>
            <a:ext cx="2003375" cy="714225"/>
          </a:xfrm>
          <a:custGeom>
            <a:rect b="b" l="l" r="r" t="t"/>
            <a:pathLst>
              <a:path extrusionOk="0" h="28569" w="80135">
                <a:moveTo>
                  <a:pt x="10558" y="28569"/>
                </a:moveTo>
                <a:lnTo>
                  <a:pt x="67491" y="18220"/>
                </a:lnTo>
                <a:lnTo>
                  <a:pt x="80135" y="0"/>
                </a:lnTo>
                <a:lnTo>
                  <a:pt x="0" y="45"/>
                </a:lnTo>
                <a:close/>
              </a:path>
            </a:pathLst>
          </a:custGeom>
          <a:gradFill>
            <a:gsLst>
              <a:gs pos="0">
                <a:schemeClr val="accent1"/>
              </a:gs>
              <a:gs pos="11000">
                <a:schemeClr val="accent1"/>
              </a:gs>
              <a:gs pos="26000">
                <a:schemeClr val="accent3"/>
              </a:gs>
              <a:gs pos="63000">
                <a:schemeClr val="accent4"/>
              </a:gs>
              <a:gs pos="100000">
                <a:schemeClr val="accent4"/>
              </a:gs>
            </a:gsLst>
            <a:lin ang="8100019" scaled="0"/>
          </a:gradFill>
          <a:ln>
            <a:noFill/>
          </a:ln>
          <a:effectLst>
            <a:outerShdw blurRad="314325" rotWithShape="0" algn="bl" dir="5400000" dist="28575">
              <a:schemeClr val="accent4">
                <a:alpha val="24000"/>
              </a:schemeClr>
            </a:outerShdw>
          </a:effectLst>
        </p:spPr>
      </p:sp>
      <p:cxnSp>
        <p:nvCxnSpPr>
          <p:cNvPr id="479" name="Google Shape;479;p22"/>
          <p:cNvCxnSpPr/>
          <p:nvPr/>
        </p:nvCxnSpPr>
        <p:spPr>
          <a:xfrm rot="10800000">
            <a:off x="605578" y="1794125"/>
            <a:ext cx="8537700" cy="0"/>
          </a:xfrm>
          <a:prstGeom prst="straightConnector1">
            <a:avLst/>
          </a:prstGeom>
          <a:noFill/>
          <a:ln cap="flat" cmpd="sng" w="19050">
            <a:solidFill>
              <a:schemeClr val="dk1"/>
            </a:solidFill>
            <a:prstDash val="solid"/>
            <a:round/>
            <a:headEnd len="med" w="med" type="none"/>
            <a:tailEnd len="med" w="med" type="none"/>
          </a:ln>
        </p:spPr>
      </p:cxnSp>
      <p:cxnSp>
        <p:nvCxnSpPr>
          <p:cNvPr id="480" name="Google Shape;480;p22"/>
          <p:cNvCxnSpPr/>
          <p:nvPr/>
        </p:nvCxnSpPr>
        <p:spPr>
          <a:xfrm rot="10800000">
            <a:off x="605578" y="2731925"/>
            <a:ext cx="8537700" cy="0"/>
          </a:xfrm>
          <a:prstGeom prst="straightConnector1">
            <a:avLst/>
          </a:prstGeom>
          <a:noFill/>
          <a:ln cap="flat" cmpd="sng" w="19050">
            <a:solidFill>
              <a:schemeClr val="dk1"/>
            </a:solidFill>
            <a:prstDash val="solid"/>
            <a:round/>
            <a:headEnd len="med" w="med" type="none"/>
            <a:tailEnd len="med" w="med" type="none"/>
          </a:ln>
        </p:spPr>
      </p:cxnSp>
      <p:cxnSp>
        <p:nvCxnSpPr>
          <p:cNvPr id="481" name="Google Shape;481;p22"/>
          <p:cNvCxnSpPr/>
          <p:nvPr/>
        </p:nvCxnSpPr>
        <p:spPr>
          <a:xfrm rot="10800000">
            <a:off x="606300" y="3669725"/>
            <a:ext cx="8537700" cy="0"/>
          </a:xfrm>
          <a:prstGeom prst="straightConnector1">
            <a:avLst/>
          </a:prstGeom>
          <a:noFill/>
          <a:ln cap="flat" cmpd="sng" w="19050">
            <a:solidFill>
              <a:schemeClr val="dk1"/>
            </a:solidFill>
            <a:prstDash val="solid"/>
            <a:round/>
            <a:headEnd len="med" w="med" type="none"/>
            <a:tailEnd len="med" w="med" type="none"/>
          </a:ln>
        </p:spPr>
      </p:cxnSp>
      <p:sp>
        <p:nvSpPr>
          <p:cNvPr id="482" name="Google Shape;482;p22"/>
          <p:cNvSpPr txBox="1"/>
          <p:nvPr>
            <p:ph idx="1" type="body"/>
          </p:nvPr>
        </p:nvSpPr>
        <p:spPr>
          <a:xfrm>
            <a:off x="5788075" y="1906850"/>
            <a:ext cx="3021300" cy="8250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83" name="Google Shape;483;p22"/>
          <p:cNvSpPr txBox="1"/>
          <p:nvPr>
            <p:ph type="title"/>
          </p:nvPr>
        </p:nvSpPr>
        <p:spPr>
          <a:xfrm>
            <a:off x="2134625" y="2853988"/>
            <a:ext cx="1583400" cy="3612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4" name="Google Shape;484;p22"/>
          <p:cNvSpPr txBox="1"/>
          <p:nvPr>
            <p:ph idx="2" type="body"/>
          </p:nvPr>
        </p:nvSpPr>
        <p:spPr>
          <a:xfrm>
            <a:off x="5788075" y="2855650"/>
            <a:ext cx="3021300" cy="8142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85" name="Google Shape;485;p22"/>
          <p:cNvSpPr txBox="1"/>
          <p:nvPr>
            <p:ph idx="3" type="title"/>
          </p:nvPr>
        </p:nvSpPr>
        <p:spPr>
          <a:xfrm>
            <a:off x="525175" y="2853988"/>
            <a:ext cx="1408800" cy="361200"/>
          </a:xfrm>
          <a:prstGeom prst="rect">
            <a:avLst/>
          </a:prstGeom>
        </p:spPr>
        <p:txBody>
          <a:bodyPr anchorCtr="0" anchor="t" bIns="91425" lIns="0" spcFirstLastPara="1" rIns="91425" wrap="square" tIns="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6" name="Google Shape;486;p22"/>
          <p:cNvSpPr txBox="1"/>
          <p:nvPr>
            <p:ph idx="4" type="title"/>
          </p:nvPr>
        </p:nvSpPr>
        <p:spPr>
          <a:xfrm>
            <a:off x="2134625" y="3793475"/>
            <a:ext cx="1583400" cy="3612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7" name="Google Shape;487;p22"/>
          <p:cNvSpPr txBox="1"/>
          <p:nvPr>
            <p:ph idx="5" type="body"/>
          </p:nvPr>
        </p:nvSpPr>
        <p:spPr>
          <a:xfrm>
            <a:off x="5788075" y="3793450"/>
            <a:ext cx="3021300" cy="8361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88" name="Google Shape;488;p22"/>
          <p:cNvSpPr txBox="1"/>
          <p:nvPr>
            <p:ph idx="6" type="title"/>
          </p:nvPr>
        </p:nvSpPr>
        <p:spPr>
          <a:xfrm>
            <a:off x="525175" y="3793475"/>
            <a:ext cx="1408800" cy="361200"/>
          </a:xfrm>
          <a:prstGeom prst="rect">
            <a:avLst/>
          </a:prstGeom>
        </p:spPr>
        <p:txBody>
          <a:bodyPr anchorCtr="0" anchor="t" bIns="91425" lIns="0" spcFirstLastPara="1" rIns="91425" wrap="square" tIns="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9" name="Google Shape;489;p22"/>
          <p:cNvSpPr txBox="1"/>
          <p:nvPr>
            <p:ph idx="7"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490" name="Google Shape;490;p22"/>
          <p:cNvSpPr txBox="1"/>
          <p:nvPr>
            <p:ph idx="8" type="title"/>
          </p:nvPr>
        </p:nvSpPr>
        <p:spPr>
          <a:xfrm>
            <a:off x="2134625" y="1914525"/>
            <a:ext cx="1583400" cy="3612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91" name="Google Shape;491;p22"/>
          <p:cNvSpPr txBox="1"/>
          <p:nvPr>
            <p:ph idx="9" type="title"/>
          </p:nvPr>
        </p:nvSpPr>
        <p:spPr>
          <a:xfrm>
            <a:off x="525175" y="1914525"/>
            <a:ext cx="1408800" cy="361200"/>
          </a:xfrm>
          <a:prstGeom prst="rect">
            <a:avLst/>
          </a:prstGeom>
        </p:spPr>
        <p:txBody>
          <a:bodyPr anchorCtr="0" anchor="t" bIns="91425" lIns="0" spcFirstLastPara="1" rIns="91425" wrap="square" tIns="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92" name="Google Shape;492;p22"/>
          <p:cNvSpPr txBox="1"/>
          <p:nvPr>
            <p:ph idx="13" type="title"/>
          </p:nvPr>
        </p:nvSpPr>
        <p:spPr>
          <a:xfrm>
            <a:off x="115025" y="502775"/>
            <a:ext cx="39417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493" name="Google Shape;493;p22"/>
          <p:cNvSpPr txBox="1"/>
          <p:nvPr>
            <p:ph idx="1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orient="horz" pos="317">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1">
  <p:cSld name="BLANK_1_1_1_1_1_1_1_1_1_1_1">
    <p:spTree>
      <p:nvGrpSpPr>
        <p:cNvPr id="494" name="Shape 494"/>
        <p:cNvGrpSpPr/>
        <p:nvPr/>
      </p:nvGrpSpPr>
      <p:grpSpPr>
        <a:xfrm>
          <a:off x="0" y="0"/>
          <a:ext cx="0" cy="0"/>
          <a:chOff x="0" y="0"/>
          <a:chExt cx="0" cy="0"/>
        </a:xfrm>
      </p:grpSpPr>
      <p:grpSp>
        <p:nvGrpSpPr>
          <p:cNvPr id="495" name="Google Shape;495;p23"/>
          <p:cNvGrpSpPr/>
          <p:nvPr/>
        </p:nvGrpSpPr>
        <p:grpSpPr>
          <a:xfrm>
            <a:off x="115026" y="364"/>
            <a:ext cx="5125634" cy="5143564"/>
            <a:chOff x="312900" y="2788524"/>
            <a:chExt cx="2221197" cy="1994480"/>
          </a:xfrm>
        </p:grpSpPr>
        <p:grpSp>
          <p:nvGrpSpPr>
            <p:cNvPr id="496" name="Google Shape;496;p23"/>
            <p:cNvGrpSpPr/>
            <p:nvPr/>
          </p:nvGrpSpPr>
          <p:grpSpPr>
            <a:xfrm>
              <a:off x="312900" y="2788524"/>
              <a:ext cx="1851000" cy="1994480"/>
              <a:chOff x="461225" y="3244074"/>
              <a:chExt cx="1851000" cy="1994480"/>
            </a:xfrm>
          </p:grpSpPr>
          <p:grpSp>
            <p:nvGrpSpPr>
              <p:cNvPr id="497" name="Google Shape;497;p23"/>
              <p:cNvGrpSpPr/>
              <p:nvPr/>
            </p:nvGrpSpPr>
            <p:grpSpPr>
              <a:xfrm>
                <a:off x="461229" y="3244074"/>
                <a:ext cx="1850992" cy="1994480"/>
                <a:chOff x="461229" y="3244074"/>
                <a:chExt cx="1850992" cy="1994480"/>
              </a:xfrm>
            </p:grpSpPr>
            <p:sp>
              <p:nvSpPr>
                <p:cNvPr id="498" name="Google Shape;498;p23"/>
                <p:cNvSpPr/>
                <p:nvPr/>
              </p:nvSpPr>
              <p:spPr>
                <a:xfrm>
                  <a:off x="461229" y="3244074"/>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99" name="Google Shape;499;p23"/>
                <p:cNvSpPr/>
                <p:nvPr/>
              </p:nvSpPr>
              <p:spPr>
                <a:xfrm>
                  <a:off x="831430" y="5100554"/>
                  <a:ext cx="370200" cy="1380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0" name="Google Shape;500;p23"/>
                <p:cNvSpPr/>
                <p:nvPr/>
              </p:nvSpPr>
              <p:spPr>
                <a:xfrm>
                  <a:off x="1201620" y="3244219"/>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1" name="Google Shape;501;p23"/>
                <p:cNvSpPr/>
                <p:nvPr/>
              </p:nvSpPr>
              <p:spPr>
                <a:xfrm>
                  <a:off x="1571820" y="3244219"/>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2" name="Google Shape;502;p23"/>
                <p:cNvSpPr/>
                <p:nvPr/>
              </p:nvSpPr>
              <p:spPr>
                <a:xfrm>
                  <a:off x="1942021" y="3244219"/>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03" name="Google Shape;503;p23"/>
              <p:cNvGrpSpPr/>
              <p:nvPr/>
            </p:nvGrpSpPr>
            <p:grpSpPr>
              <a:xfrm>
                <a:off x="461225" y="3619500"/>
                <a:ext cx="1851000" cy="370200"/>
                <a:chOff x="461225" y="3249175"/>
                <a:chExt cx="1851000" cy="370200"/>
              </a:xfrm>
            </p:grpSpPr>
            <p:sp>
              <p:nvSpPr>
                <p:cNvPr id="504" name="Google Shape;504;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5" name="Google Shape;505;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6" name="Google Shape;506;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7" name="Google Shape;507;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8" name="Google Shape;508;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09" name="Google Shape;509;p23"/>
              <p:cNvGrpSpPr/>
              <p:nvPr/>
            </p:nvGrpSpPr>
            <p:grpSpPr>
              <a:xfrm>
                <a:off x="461225" y="3989700"/>
                <a:ext cx="1851000" cy="1110726"/>
                <a:chOff x="461225" y="3249175"/>
                <a:chExt cx="1851000" cy="1110726"/>
              </a:xfrm>
            </p:grpSpPr>
            <p:sp>
              <p:nvSpPr>
                <p:cNvPr id="510" name="Google Shape;510;p23"/>
                <p:cNvSpPr/>
                <p:nvPr/>
              </p:nvSpPr>
              <p:spPr>
                <a:xfrm>
                  <a:off x="461225" y="3989701"/>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1" name="Google Shape;511;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2" name="Google Shape;512;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3" name="Google Shape;513;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4" name="Google Shape;514;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15" name="Google Shape;515;p23"/>
              <p:cNvGrpSpPr/>
              <p:nvPr/>
            </p:nvGrpSpPr>
            <p:grpSpPr>
              <a:xfrm>
                <a:off x="461225" y="4360025"/>
                <a:ext cx="1851000" cy="370200"/>
                <a:chOff x="461225" y="3249175"/>
                <a:chExt cx="1851000" cy="370200"/>
              </a:xfrm>
            </p:grpSpPr>
            <p:sp>
              <p:nvSpPr>
                <p:cNvPr id="516" name="Google Shape;516;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7" name="Google Shape;517;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8" name="Google Shape;518;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9" name="Google Shape;519;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520" name="Google Shape;520;p23"/>
            <p:cNvSpPr/>
            <p:nvPr/>
          </p:nvSpPr>
          <p:spPr>
            <a:xfrm>
              <a:off x="2163897" y="2788524"/>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21" name="Google Shape;521;p23"/>
          <p:cNvGrpSpPr/>
          <p:nvPr/>
        </p:nvGrpSpPr>
        <p:grpSpPr>
          <a:xfrm flipH="1" rot="5400000">
            <a:off x="7145338" y="3274875"/>
            <a:ext cx="2221200" cy="1481050"/>
            <a:chOff x="312900" y="2793625"/>
            <a:chExt cx="2221200" cy="1481050"/>
          </a:xfrm>
        </p:grpSpPr>
        <p:grpSp>
          <p:nvGrpSpPr>
            <p:cNvPr id="522" name="Google Shape;522;p23"/>
            <p:cNvGrpSpPr/>
            <p:nvPr/>
          </p:nvGrpSpPr>
          <p:grpSpPr>
            <a:xfrm>
              <a:off x="312900" y="2793625"/>
              <a:ext cx="1851000" cy="1481050"/>
              <a:chOff x="461225" y="3249175"/>
              <a:chExt cx="1851000" cy="1481050"/>
            </a:xfrm>
          </p:grpSpPr>
          <p:grpSp>
            <p:nvGrpSpPr>
              <p:cNvPr id="523" name="Google Shape;523;p23"/>
              <p:cNvGrpSpPr/>
              <p:nvPr/>
            </p:nvGrpSpPr>
            <p:grpSpPr>
              <a:xfrm>
                <a:off x="461225" y="3249175"/>
                <a:ext cx="1851000" cy="370200"/>
                <a:chOff x="461225" y="3249175"/>
                <a:chExt cx="1851000" cy="370200"/>
              </a:xfrm>
            </p:grpSpPr>
            <p:sp>
              <p:nvSpPr>
                <p:cNvPr id="524" name="Google Shape;524;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5" name="Google Shape;525;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6" name="Google Shape;526;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7" name="Google Shape;527;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8" name="Google Shape;528;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29" name="Google Shape;529;p23"/>
              <p:cNvGrpSpPr/>
              <p:nvPr/>
            </p:nvGrpSpPr>
            <p:grpSpPr>
              <a:xfrm>
                <a:off x="461225" y="3619500"/>
                <a:ext cx="1851000" cy="370200"/>
                <a:chOff x="461225" y="3249175"/>
                <a:chExt cx="1851000" cy="370200"/>
              </a:xfrm>
            </p:grpSpPr>
            <p:sp>
              <p:nvSpPr>
                <p:cNvPr id="530" name="Google Shape;530;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1" name="Google Shape;531;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2" name="Google Shape;532;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3" name="Google Shape;533;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4" name="Google Shape;534;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35" name="Google Shape;535;p23"/>
              <p:cNvGrpSpPr/>
              <p:nvPr/>
            </p:nvGrpSpPr>
            <p:grpSpPr>
              <a:xfrm>
                <a:off x="461225" y="3989700"/>
                <a:ext cx="1851000" cy="370200"/>
                <a:chOff x="461225" y="3249175"/>
                <a:chExt cx="1851000" cy="370200"/>
              </a:xfrm>
            </p:grpSpPr>
            <p:sp>
              <p:nvSpPr>
                <p:cNvPr id="536" name="Google Shape;536;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7" name="Google Shape;537;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8" name="Google Shape;538;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9" name="Google Shape;539;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0" name="Google Shape;540;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41" name="Google Shape;541;p23"/>
              <p:cNvGrpSpPr/>
              <p:nvPr/>
            </p:nvGrpSpPr>
            <p:grpSpPr>
              <a:xfrm>
                <a:off x="461225" y="4360025"/>
                <a:ext cx="1851000" cy="370200"/>
                <a:chOff x="461225" y="3249175"/>
                <a:chExt cx="1851000" cy="370200"/>
              </a:xfrm>
            </p:grpSpPr>
            <p:sp>
              <p:nvSpPr>
                <p:cNvPr id="542" name="Google Shape;542;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3" name="Google Shape;543;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4" name="Google Shape;544;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5" name="Google Shape;545;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6" name="Google Shape;546;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547" name="Google Shape;547;p23"/>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548" name="Google Shape;548;p23"/>
          <p:cNvSpPr/>
          <p:nvPr/>
        </p:nvSpPr>
        <p:spPr>
          <a:xfrm>
            <a:off x="6255775" y="3774250"/>
            <a:ext cx="2888225" cy="1369250"/>
          </a:xfrm>
          <a:custGeom>
            <a:rect b="b" l="l" r="r" t="t"/>
            <a:pathLst>
              <a:path extrusionOk="0" h="54770" w="115529">
                <a:moveTo>
                  <a:pt x="115529" y="1"/>
                </a:moveTo>
                <a:lnTo>
                  <a:pt x="112924" y="187"/>
                </a:lnTo>
                <a:lnTo>
                  <a:pt x="110245" y="447"/>
                </a:lnTo>
                <a:lnTo>
                  <a:pt x="107566" y="745"/>
                </a:lnTo>
                <a:lnTo>
                  <a:pt x="104850" y="1080"/>
                </a:lnTo>
                <a:lnTo>
                  <a:pt x="102097" y="1489"/>
                </a:lnTo>
                <a:lnTo>
                  <a:pt x="99344" y="1936"/>
                </a:lnTo>
                <a:lnTo>
                  <a:pt x="96516" y="2419"/>
                </a:lnTo>
                <a:lnTo>
                  <a:pt x="93725" y="2940"/>
                </a:lnTo>
                <a:lnTo>
                  <a:pt x="90860" y="3536"/>
                </a:lnTo>
                <a:lnTo>
                  <a:pt x="88033" y="4131"/>
                </a:lnTo>
                <a:lnTo>
                  <a:pt x="85168" y="4801"/>
                </a:lnTo>
                <a:lnTo>
                  <a:pt x="82266" y="5508"/>
                </a:lnTo>
                <a:lnTo>
                  <a:pt x="79401" y="6252"/>
                </a:lnTo>
                <a:lnTo>
                  <a:pt x="76498" y="7070"/>
                </a:lnTo>
                <a:lnTo>
                  <a:pt x="73596" y="7889"/>
                </a:lnTo>
                <a:lnTo>
                  <a:pt x="70694" y="8782"/>
                </a:lnTo>
                <a:lnTo>
                  <a:pt x="67308" y="9861"/>
                </a:lnTo>
                <a:lnTo>
                  <a:pt x="63960" y="10977"/>
                </a:lnTo>
                <a:lnTo>
                  <a:pt x="60685" y="12130"/>
                </a:lnTo>
                <a:lnTo>
                  <a:pt x="57411" y="13321"/>
                </a:lnTo>
                <a:lnTo>
                  <a:pt x="54211" y="14586"/>
                </a:lnTo>
                <a:lnTo>
                  <a:pt x="51086" y="15851"/>
                </a:lnTo>
                <a:lnTo>
                  <a:pt x="47961" y="17153"/>
                </a:lnTo>
                <a:lnTo>
                  <a:pt x="44947" y="18530"/>
                </a:lnTo>
                <a:lnTo>
                  <a:pt x="41970" y="19907"/>
                </a:lnTo>
                <a:lnTo>
                  <a:pt x="39068" y="21321"/>
                </a:lnTo>
                <a:lnTo>
                  <a:pt x="36203" y="22772"/>
                </a:lnTo>
                <a:lnTo>
                  <a:pt x="33450" y="24223"/>
                </a:lnTo>
                <a:lnTo>
                  <a:pt x="30734" y="25748"/>
                </a:lnTo>
                <a:lnTo>
                  <a:pt x="28129" y="27274"/>
                </a:lnTo>
                <a:lnTo>
                  <a:pt x="25562" y="28836"/>
                </a:lnTo>
                <a:lnTo>
                  <a:pt x="23106" y="30436"/>
                </a:lnTo>
                <a:lnTo>
                  <a:pt x="20799" y="31962"/>
                </a:lnTo>
                <a:lnTo>
                  <a:pt x="18604" y="33524"/>
                </a:lnTo>
                <a:lnTo>
                  <a:pt x="16521" y="35087"/>
                </a:lnTo>
                <a:lnTo>
                  <a:pt x="14549" y="36650"/>
                </a:lnTo>
                <a:lnTo>
                  <a:pt x="12651" y="38213"/>
                </a:lnTo>
                <a:lnTo>
                  <a:pt x="10902" y="39775"/>
                </a:lnTo>
                <a:lnTo>
                  <a:pt x="9265" y="41338"/>
                </a:lnTo>
                <a:lnTo>
                  <a:pt x="7740" y="42863"/>
                </a:lnTo>
                <a:lnTo>
                  <a:pt x="6326" y="44426"/>
                </a:lnTo>
                <a:lnTo>
                  <a:pt x="5061" y="45952"/>
                </a:lnTo>
                <a:lnTo>
                  <a:pt x="4466" y="46696"/>
                </a:lnTo>
                <a:lnTo>
                  <a:pt x="3870" y="47477"/>
                </a:lnTo>
                <a:lnTo>
                  <a:pt x="3349" y="48221"/>
                </a:lnTo>
                <a:lnTo>
                  <a:pt x="2828" y="48965"/>
                </a:lnTo>
                <a:lnTo>
                  <a:pt x="2382" y="49709"/>
                </a:lnTo>
                <a:lnTo>
                  <a:pt x="1936" y="50454"/>
                </a:lnTo>
                <a:lnTo>
                  <a:pt x="1526" y="51198"/>
                </a:lnTo>
                <a:lnTo>
                  <a:pt x="1154" y="51905"/>
                </a:lnTo>
                <a:lnTo>
                  <a:pt x="819" y="52649"/>
                </a:lnTo>
                <a:lnTo>
                  <a:pt x="522" y="53356"/>
                </a:lnTo>
                <a:lnTo>
                  <a:pt x="224" y="54063"/>
                </a:lnTo>
                <a:lnTo>
                  <a:pt x="1" y="54770"/>
                </a:lnTo>
                <a:lnTo>
                  <a:pt x="115529" y="54770"/>
                </a:lnTo>
                <a:lnTo>
                  <a:pt x="1155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9" name="Google Shape;549;p23"/>
          <p:cNvSpPr/>
          <p:nvPr/>
        </p:nvSpPr>
        <p:spPr>
          <a:xfrm rot="5400000">
            <a:off x="6256650" y="3649999"/>
            <a:ext cx="1392300" cy="3359400"/>
          </a:xfrm>
          <a:prstGeom prst="chord">
            <a:avLst>
              <a:gd fmla="val 5820070" name="adj1"/>
              <a:gd fmla="val 15784537"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50" name="Google Shape;550;p23"/>
          <p:cNvSpPr txBox="1"/>
          <p:nvPr>
            <p:ph idx="1" type="subTitle"/>
          </p:nvPr>
        </p:nvSpPr>
        <p:spPr>
          <a:xfrm>
            <a:off x="4482800" y="3963975"/>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1" name="Google Shape;551;p23"/>
          <p:cNvSpPr txBox="1"/>
          <p:nvPr>
            <p:ph idx="2" type="subTitle"/>
          </p:nvPr>
        </p:nvSpPr>
        <p:spPr>
          <a:xfrm>
            <a:off x="4482800" y="3731112"/>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52" name="Google Shape;552;p23"/>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553" name="Google Shape;553;p23"/>
          <p:cNvSpPr txBox="1"/>
          <p:nvPr>
            <p:ph idx="3" type="title"/>
          </p:nvPr>
        </p:nvSpPr>
        <p:spPr>
          <a:xfrm>
            <a:off x="115025" y="471075"/>
            <a:ext cx="39417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554" name="Google Shape;554;p23"/>
          <p:cNvSpPr txBox="1"/>
          <p:nvPr>
            <p:ph idx="4" type="subTitle"/>
          </p:nvPr>
        </p:nvSpPr>
        <p:spPr>
          <a:xfrm>
            <a:off x="4482800" y="3428650"/>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5" name="Google Shape;555;p23"/>
          <p:cNvSpPr txBox="1"/>
          <p:nvPr>
            <p:ph idx="5" type="subTitle"/>
          </p:nvPr>
        </p:nvSpPr>
        <p:spPr>
          <a:xfrm>
            <a:off x="4482800" y="3195787"/>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56" name="Google Shape;556;p23"/>
          <p:cNvSpPr txBox="1"/>
          <p:nvPr>
            <p:ph idx="6" type="subTitle"/>
          </p:nvPr>
        </p:nvSpPr>
        <p:spPr>
          <a:xfrm>
            <a:off x="4482800" y="2894863"/>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7" name="Google Shape;557;p23"/>
          <p:cNvSpPr txBox="1"/>
          <p:nvPr>
            <p:ph idx="7" type="subTitle"/>
          </p:nvPr>
        </p:nvSpPr>
        <p:spPr>
          <a:xfrm>
            <a:off x="4482800" y="2662000"/>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58" name="Google Shape;558;p23"/>
          <p:cNvSpPr txBox="1"/>
          <p:nvPr>
            <p:ph idx="8" type="subTitle"/>
          </p:nvPr>
        </p:nvSpPr>
        <p:spPr>
          <a:xfrm>
            <a:off x="4482800" y="2361863"/>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9" name="Google Shape;559;p23"/>
          <p:cNvSpPr txBox="1"/>
          <p:nvPr>
            <p:ph idx="9" type="subTitle"/>
          </p:nvPr>
        </p:nvSpPr>
        <p:spPr>
          <a:xfrm>
            <a:off x="4482800" y="2129000"/>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60" name="Google Shape;560;p23"/>
          <p:cNvSpPr txBox="1"/>
          <p:nvPr>
            <p:ph idx="13" type="subTitle"/>
          </p:nvPr>
        </p:nvSpPr>
        <p:spPr>
          <a:xfrm>
            <a:off x="4482800" y="1829238"/>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61" name="Google Shape;561;p23"/>
          <p:cNvSpPr txBox="1"/>
          <p:nvPr>
            <p:ph idx="14" type="subTitle"/>
          </p:nvPr>
        </p:nvSpPr>
        <p:spPr>
          <a:xfrm>
            <a:off x="4482800" y="1596375"/>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62" name="Google Shape;562;p23"/>
          <p:cNvSpPr txBox="1"/>
          <p:nvPr>
            <p:ph idx="15" type="subTitle"/>
          </p:nvPr>
        </p:nvSpPr>
        <p:spPr>
          <a:xfrm>
            <a:off x="4482800" y="1296613"/>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63" name="Google Shape;563;p23"/>
          <p:cNvSpPr txBox="1"/>
          <p:nvPr>
            <p:ph idx="16" type="subTitle"/>
          </p:nvPr>
        </p:nvSpPr>
        <p:spPr>
          <a:xfrm>
            <a:off x="4482800" y="1063750"/>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64" name="Google Shape;564;p23"/>
          <p:cNvSpPr txBox="1"/>
          <p:nvPr>
            <p:ph idx="17"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dience Persona Infographic">
  <p:cSld name="BLANK_1_1_1_1_1_1_1_1_1_1_1_1_3">
    <p:bg>
      <p:bgPr>
        <a:solidFill>
          <a:schemeClr val="lt1"/>
        </a:solidFill>
      </p:bgPr>
    </p:bg>
    <p:spTree>
      <p:nvGrpSpPr>
        <p:cNvPr id="565" name="Shape 565"/>
        <p:cNvGrpSpPr/>
        <p:nvPr/>
      </p:nvGrpSpPr>
      <p:grpSpPr>
        <a:xfrm>
          <a:off x="0" y="0"/>
          <a:ext cx="0" cy="0"/>
          <a:chOff x="0" y="0"/>
          <a:chExt cx="0" cy="0"/>
        </a:xfrm>
      </p:grpSpPr>
      <p:sp>
        <p:nvSpPr>
          <p:cNvPr id="566" name="Google Shape;566;p24"/>
          <p:cNvSpPr/>
          <p:nvPr/>
        </p:nvSpPr>
        <p:spPr>
          <a:xfrm>
            <a:off x="6702700" y="2532550"/>
            <a:ext cx="2441400" cy="2610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67" name="Google Shape;567;p24"/>
          <p:cNvSpPr/>
          <p:nvPr>
            <p:ph idx="2" type="pic"/>
          </p:nvPr>
        </p:nvSpPr>
        <p:spPr>
          <a:xfrm>
            <a:off x="6702600" y="-16150"/>
            <a:ext cx="2441400" cy="2574600"/>
          </a:xfrm>
          <a:prstGeom prst="rect">
            <a:avLst/>
          </a:prstGeom>
          <a:noFill/>
          <a:ln>
            <a:noFill/>
          </a:ln>
        </p:spPr>
      </p:sp>
      <p:sp>
        <p:nvSpPr>
          <p:cNvPr id="568" name="Google Shape;568;p24"/>
          <p:cNvSpPr txBox="1"/>
          <p:nvPr>
            <p:ph idx="1" type="subTitle"/>
          </p:nvPr>
        </p:nvSpPr>
        <p:spPr>
          <a:xfrm>
            <a:off x="115025" y="1739375"/>
            <a:ext cx="3460800" cy="1776600"/>
          </a:xfrm>
          <a:prstGeom prst="rect">
            <a:avLst/>
          </a:prstGeom>
        </p:spPr>
        <p:txBody>
          <a:bodyPr anchorCtr="0" anchor="t" bIns="0" lIns="91425" spcFirstLastPara="1" rIns="91425" wrap="square" tIns="0">
            <a:norm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nSpc>
                <a:spcPct val="115000"/>
              </a:lnSpc>
              <a:spcBef>
                <a:spcPts val="1000"/>
              </a:spcBef>
              <a:spcAft>
                <a:spcPts val="0"/>
              </a:spcAft>
              <a:buClr>
                <a:schemeClr val="dk2"/>
              </a:buClr>
              <a:buSzPts val="1400"/>
              <a:buNone/>
              <a:defRPr>
                <a:solidFill>
                  <a:schemeClr val="dk2"/>
                </a:solidFill>
              </a:defRPr>
            </a:lvl2pPr>
            <a:lvl3pPr lvl="2">
              <a:lnSpc>
                <a:spcPct val="115000"/>
              </a:lnSpc>
              <a:spcBef>
                <a:spcPts val="0"/>
              </a:spcBef>
              <a:spcAft>
                <a:spcPts val="0"/>
              </a:spcAft>
              <a:buClr>
                <a:schemeClr val="dk2"/>
              </a:buClr>
              <a:buSzPts val="1400"/>
              <a:buNone/>
              <a:defRPr>
                <a:solidFill>
                  <a:schemeClr val="dk2"/>
                </a:solidFill>
              </a:defRPr>
            </a:lvl3pPr>
            <a:lvl4pPr lvl="3">
              <a:lnSpc>
                <a:spcPct val="115000"/>
              </a:lnSpc>
              <a:spcBef>
                <a:spcPts val="0"/>
              </a:spcBef>
              <a:spcAft>
                <a:spcPts val="0"/>
              </a:spcAft>
              <a:buClr>
                <a:schemeClr val="dk2"/>
              </a:buClr>
              <a:buSzPts val="1400"/>
              <a:buNone/>
              <a:defRPr>
                <a:solidFill>
                  <a:schemeClr val="dk2"/>
                </a:solidFill>
              </a:defRPr>
            </a:lvl4pPr>
            <a:lvl5pPr lvl="4">
              <a:lnSpc>
                <a:spcPct val="115000"/>
              </a:lnSpc>
              <a:spcBef>
                <a:spcPts val="0"/>
              </a:spcBef>
              <a:spcAft>
                <a:spcPts val="0"/>
              </a:spcAft>
              <a:buClr>
                <a:schemeClr val="dk2"/>
              </a:buClr>
              <a:buSzPts val="1400"/>
              <a:buNone/>
              <a:defRPr>
                <a:solidFill>
                  <a:schemeClr val="dk2"/>
                </a:solidFill>
              </a:defRPr>
            </a:lvl5pPr>
            <a:lvl6pPr lvl="5">
              <a:lnSpc>
                <a:spcPct val="115000"/>
              </a:lnSpc>
              <a:spcBef>
                <a:spcPts val="0"/>
              </a:spcBef>
              <a:spcAft>
                <a:spcPts val="0"/>
              </a:spcAft>
              <a:buClr>
                <a:schemeClr val="dk2"/>
              </a:buClr>
              <a:buSzPts val="1400"/>
              <a:buNone/>
              <a:defRPr>
                <a:solidFill>
                  <a:schemeClr val="dk2"/>
                </a:solidFill>
              </a:defRPr>
            </a:lvl6pPr>
            <a:lvl7pPr lvl="6">
              <a:lnSpc>
                <a:spcPct val="115000"/>
              </a:lnSpc>
              <a:spcBef>
                <a:spcPts val="0"/>
              </a:spcBef>
              <a:spcAft>
                <a:spcPts val="0"/>
              </a:spcAft>
              <a:buClr>
                <a:schemeClr val="dk2"/>
              </a:buClr>
              <a:buSzPts val="1400"/>
              <a:buNone/>
              <a:defRPr>
                <a:solidFill>
                  <a:schemeClr val="dk2"/>
                </a:solidFill>
              </a:defRPr>
            </a:lvl7pPr>
            <a:lvl8pPr lvl="7">
              <a:lnSpc>
                <a:spcPct val="115000"/>
              </a:lnSpc>
              <a:spcBef>
                <a:spcPts val="0"/>
              </a:spcBef>
              <a:spcAft>
                <a:spcPts val="0"/>
              </a:spcAft>
              <a:buClr>
                <a:schemeClr val="dk2"/>
              </a:buClr>
              <a:buSzPts val="1400"/>
              <a:buNone/>
              <a:defRPr>
                <a:solidFill>
                  <a:schemeClr val="dk2"/>
                </a:solidFill>
              </a:defRPr>
            </a:lvl8pPr>
            <a:lvl9pPr lvl="8">
              <a:lnSpc>
                <a:spcPct val="115000"/>
              </a:lnSpc>
              <a:spcBef>
                <a:spcPts val="0"/>
              </a:spcBef>
              <a:spcAft>
                <a:spcPts val="0"/>
              </a:spcAft>
              <a:buClr>
                <a:schemeClr val="dk2"/>
              </a:buClr>
              <a:buSzPts val="1400"/>
              <a:buNone/>
              <a:defRPr>
                <a:solidFill>
                  <a:schemeClr val="dk2"/>
                </a:solidFill>
              </a:defRPr>
            </a:lvl9pPr>
          </a:lstStyle>
          <a:p/>
        </p:txBody>
      </p:sp>
      <p:sp>
        <p:nvSpPr>
          <p:cNvPr id="569" name="Google Shape;569;p24"/>
          <p:cNvSpPr txBox="1"/>
          <p:nvPr>
            <p:ph idx="3" type="subTitle"/>
          </p:nvPr>
        </p:nvSpPr>
        <p:spPr>
          <a:xfrm>
            <a:off x="115025" y="3869063"/>
            <a:ext cx="3460800" cy="8004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100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70" name="Google Shape;570;p24"/>
          <p:cNvSpPr txBox="1"/>
          <p:nvPr>
            <p:ph type="title"/>
          </p:nvPr>
        </p:nvSpPr>
        <p:spPr>
          <a:xfrm>
            <a:off x="3656050" y="1739375"/>
            <a:ext cx="2960700" cy="237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1" name="Google Shape;571;p24"/>
          <p:cNvSpPr txBox="1"/>
          <p:nvPr>
            <p:ph idx="4" type="title"/>
          </p:nvPr>
        </p:nvSpPr>
        <p:spPr>
          <a:xfrm>
            <a:off x="3656050" y="2786778"/>
            <a:ext cx="2960700" cy="3387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2" name="Google Shape;572;p24"/>
          <p:cNvSpPr txBox="1"/>
          <p:nvPr>
            <p:ph idx="5" type="title"/>
          </p:nvPr>
        </p:nvSpPr>
        <p:spPr>
          <a:xfrm>
            <a:off x="3624425" y="4231975"/>
            <a:ext cx="900600" cy="3387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3" name="Google Shape;573;p24"/>
          <p:cNvSpPr txBox="1"/>
          <p:nvPr>
            <p:ph idx="6" type="title"/>
          </p:nvPr>
        </p:nvSpPr>
        <p:spPr>
          <a:xfrm>
            <a:off x="115025" y="1079975"/>
            <a:ext cx="6055500" cy="492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574" name="Google Shape;574;p24"/>
          <p:cNvSpPr txBox="1"/>
          <p:nvPr>
            <p:ph idx="7"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575" name="Google Shape;575;p24"/>
          <p:cNvSpPr txBox="1"/>
          <p:nvPr>
            <p:ph idx="8" type="title"/>
          </p:nvPr>
        </p:nvSpPr>
        <p:spPr>
          <a:xfrm>
            <a:off x="115025" y="473240"/>
            <a:ext cx="6055500" cy="5772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p:txBody>
      </p:sp>
      <p:sp>
        <p:nvSpPr>
          <p:cNvPr id="576" name="Google Shape;576;p24"/>
          <p:cNvSpPr txBox="1"/>
          <p:nvPr>
            <p:ph idx="9" type="title"/>
          </p:nvPr>
        </p:nvSpPr>
        <p:spPr>
          <a:xfrm>
            <a:off x="115025" y="3631463"/>
            <a:ext cx="3460800" cy="237600"/>
          </a:xfrm>
          <a:prstGeom prst="rect">
            <a:avLst/>
          </a:prstGeom>
        </p:spPr>
        <p:txBody>
          <a:bodyPr anchorCtr="0" anchor="t" bIns="0" lIns="91425" spcFirstLastPara="1" rIns="0" wrap="square" tIns="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7" name="Google Shape;577;p24"/>
          <p:cNvSpPr txBox="1"/>
          <p:nvPr>
            <p:ph idx="13" type="subTitle"/>
          </p:nvPr>
        </p:nvSpPr>
        <p:spPr>
          <a:xfrm>
            <a:off x="6751650" y="2599100"/>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78" name="Google Shape;578;p24"/>
          <p:cNvSpPr txBox="1"/>
          <p:nvPr>
            <p:ph idx="14" type="subTitle"/>
          </p:nvPr>
        </p:nvSpPr>
        <p:spPr>
          <a:xfrm>
            <a:off x="6751650" y="2912378"/>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79" name="Google Shape;579;p24"/>
          <p:cNvSpPr txBox="1"/>
          <p:nvPr>
            <p:ph idx="15" type="subTitle"/>
          </p:nvPr>
        </p:nvSpPr>
        <p:spPr>
          <a:xfrm>
            <a:off x="6751650" y="3225655"/>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0" name="Google Shape;580;p24"/>
          <p:cNvSpPr txBox="1"/>
          <p:nvPr>
            <p:ph idx="16" type="subTitle"/>
          </p:nvPr>
        </p:nvSpPr>
        <p:spPr>
          <a:xfrm>
            <a:off x="6751650" y="3538932"/>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1" name="Google Shape;581;p24"/>
          <p:cNvSpPr txBox="1"/>
          <p:nvPr>
            <p:ph idx="17" type="subTitle"/>
          </p:nvPr>
        </p:nvSpPr>
        <p:spPr>
          <a:xfrm>
            <a:off x="6751650" y="3852210"/>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2" name="Google Shape;582;p24"/>
          <p:cNvSpPr txBox="1"/>
          <p:nvPr>
            <p:ph idx="18" type="subTitle"/>
          </p:nvPr>
        </p:nvSpPr>
        <p:spPr>
          <a:xfrm>
            <a:off x="6751650" y="4165488"/>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3" name="Google Shape;583;p24"/>
          <p:cNvSpPr txBox="1"/>
          <p:nvPr>
            <p:ph idx="19"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2">
  <p:cSld name="BLANK_1_1_1_1_1_1_1_1_1_1_1_1_2">
    <p:spTree>
      <p:nvGrpSpPr>
        <p:cNvPr id="584" name="Shape 584"/>
        <p:cNvGrpSpPr/>
        <p:nvPr/>
      </p:nvGrpSpPr>
      <p:grpSpPr>
        <a:xfrm>
          <a:off x="0" y="0"/>
          <a:ext cx="0" cy="0"/>
          <a:chOff x="0" y="0"/>
          <a:chExt cx="0" cy="0"/>
        </a:xfrm>
      </p:grpSpPr>
      <p:sp>
        <p:nvSpPr>
          <p:cNvPr id="585" name="Google Shape;585;p25"/>
          <p:cNvSpPr/>
          <p:nvPr/>
        </p:nvSpPr>
        <p:spPr>
          <a:xfrm flipH="1" rot="-8100000">
            <a:off x="4692650" y="965198"/>
            <a:ext cx="4843399" cy="2480248"/>
          </a:xfrm>
          <a:prstGeom prst="flowChartConnec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86" name="Google Shape;586;p25"/>
          <p:cNvSpPr/>
          <p:nvPr/>
        </p:nvSpPr>
        <p:spPr>
          <a:xfrm flipH="1" rot="10800000">
            <a:off x="4676692" y="3337812"/>
            <a:ext cx="4467295" cy="1685226"/>
          </a:xfrm>
          <a:custGeom>
            <a:rect b="b" l="l" r="r" t="t"/>
            <a:pathLst>
              <a:path extrusionOk="0" h="51371" w="119855">
                <a:moveTo>
                  <a:pt x="32006" y="0"/>
                </a:moveTo>
                <a:lnTo>
                  <a:pt x="30303" y="29"/>
                </a:lnTo>
                <a:lnTo>
                  <a:pt x="28658" y="116"/>
                </a:lnTo>
                <a:lnTo>
                  <a:pt x="27042" y="202"/>
                </a:lnTo>
                <a:lnTo>
                  <a:pt x="25455" y="289"/>
                </a:lnTo>
                <a:lnTo>
                  <a:pt x="23896" y="433"/>
                </a:lnTo>
                <a:lnTo>
                  <a:pt x="22367" y="606"/>
                </a:lnTo>
                <a:lnTo>
                  <a:pt x="20895" y="779"/>
                </a:lnTo>
                <a:lnTo>
                  <a:pt x="19452" y="1010"/>
                </a:lnTo>
                <a:lnTo>
                  <a:pt x="18067" y="1241"/>
                </a:lnTo>
                <a:lnTo>
                  <a:pt x="16710" y="1501"/>
                </a:lnTo>
                <a:lnTo>
                  <a:pt x="15383" y="1761"/>
                </a:lnTo>
                <a:lnTo>
                  <a:pt x="14142" y="2078"/>
                </a:lnTo>
                <a:lnTo>
                  <a:pt x="12930" y="2396"/>
                </a:lnTo>
                <a:lnTo>
                  <a:pt x="11746" y="2771"/>
                </a:lnTo>
                <a:lnTo>
                  <a:pt x="10621" y="3117"/>
                </a:lnTo>
                <a:lnTo>
                  <a:pt x="9524" y="3550"/>
                </a:lnTo>
                <a:lnTo>
                  <a:pt x="8485" y="3983"/>
                </a:lnTo>
                <a:lnTo>
                  <a:pt x="7504" y="4416"/>
                </a:lnTo>
                <a:lnTo>
                  <a:pt x="6581" y="4906"/>
                </a:lnTo>
                <a:lnTo>
                  <a:pt x="5715" y="5397"/>
                </a:lnTo>
                <a:lnTo>
                  <a:pt x="4907" y="5916"/>
                </a:lnTo>
                <a:lnTo>
                  <a:pt x="4156" y="6465"/>
                </a:lnTo>
                <a:lnTo>
                  <a:pt x="3464" y="7013"/>
                </a:lnTo>
                <a:lnTo>
                  <a:pt x="2829" y="7590"/>
                </a:lnTo>
                <a:lnTo>
                  <a:pt x="2281" y="8196"/>
                </a:lnTo>
                <a:lnTo>
                  <a:pt x="1761" y="8802"/>
                </a:lnTo>
                <a:lnTo>
                  <a:pt x="1328" y="9437"/>
                </a:lnTo>
                <a:lnTo>
                  <a:pt x="953" y="10072"/>
                </a:lnTo>
                <a:lnTo>
                  <a:pt x="636" y="10765"/>
                </a:lnTo>
                <a:lnTo>
                  <a:pt x="376" y="11429"/>
                </a:lnTo>
                <a:lnTo>
                  <a:pt x="174" y="12121"/>
                </a:lnTo>
                <a:lnTo>
                  <a:pt x="87" y="12698"/>
                </a:lnTo>
                <a:lnTo>
                  <a:pt x="29" y="13276"/>
                </a:lnTo>
                <a:lnTo>
                  <a:pt x="1" y="13853"/>
                </a:lnTo>
                <a:lnTo>
                  <a:pt x="29" y="14430"/>
                </a:lnTo>
                <a:lnTo>
                  <a:pt x="87" y="15007"/>
                </a:lnTo>
                <a:lnTo>
                  <a:pt x="174" y="15613"/>
                </a:lnTo>
                <a:lnTo>
                  <a:pt x="318" y="16219"/>
                </a:lnTo>
                <a:lnTo>
                  <a:pt x="491" y="16796"/>
                </a:lnTo>
                <a:lnTo>
                  <a:pt x="722" y="17403"/>
                </a:lnTo>
                <a:lnTo>
                  <a:pt x="953" y="18009"/>
                </a:lnTo>
                <a:lnTo>
                  <a:pt x="1242" y="18615"/>
                </a:lnTo>
                <a:lnTo>
                  <a:pt x="1588" y="19221"/>
                </a:lnTo>
                <a:lnTo>
                  <a:pt x="1934" y="19856"/>
                </a:lnTo>
                <a:lnTo>
                  <a:pt x="2338" y="20462"/>
                </a:lnTo>
                <a:lnTo>
                  <a:pt x="2771" y="21068"/>
                </a:lnTo>
                <a:lnTo>
                  <a:pt x="3233" y="21703"/>
                </a:lnTo>
                <a:lnTo>
                  <a:pt x="3752" y="22309"/>
                </a:lnTo>
                <a:lnTo>
                  <a:pt x="4272" y="22944"/>
                </a:lnTo>
                <a:lnTo>
                  <a:pt x="4849" y="23550"/>
                </a:lnTo>
                <a:lnTo>
                  <a:pt x="5455" y="24185"/>
                </a:lnTo>
                <a:lnTo>
                  <a:pt x="6090" y="24791"/>
                </a:lnTo>
                <a:lnTo>
                  <a:pt x="6754" y="25426"/>
                </a:lnTo>
                <a:lnTo>
                  <a:pt x="7446" y="26032"/>
                </a:lnTo>
                <a:lnTo>
                  <a:pt x="8197" y="26638"/>
                </a:lnTo>
                <a:lnTo>
                  <a:pt x="8947" y="27273"/>
                </a:lnTo>
                <a:lnTo>
                  <a:pt x="9726" y="27879"/>
                </a:lnTo>
                <a:lnTo>
                  <a:pt x="10563" y="28485"/>
                </a:lnTo>
                <a:lnTo>
                  <a:pt x="11400" y="29120"/>
                </a:lnTo>
                <a:lnTo>
                  <a:pt x="12295" y="29726"/>
                </a:lnTo>
                <a:lnTo>
                  <a:pt x="13189" y="30332"/>
                </a:lnTo>
                <a:lnTo>
                  <a:pt x="14113" y="30938"/>
                </a:lnTo>
                <a:lnTo>
                  <a:pt x="15094" y="31544"/>
                </a:lnTo>
                <a:lnTo>
                  <a:pt x="17085" y="32727"/>
                </a:lnTo>
                <a:lnTo>
                  <a:pt x="19192" y="33910"/>
                </a:lnTo>
                <a:lnTo>
                  <a:pt x="21414" y="35065"/>
                </a:lnTo>
                <a:lnTo>
                  <a:pt x="23723" y="36219"/>
                </a:lnTo>
                <a:lnTo>
                  <a:pt x="26118" y="37316"/>
                </a:lnTo>
                <a:lnTo>
                  <a:pt x="28629" y="38412"/>
                </a:lnTo>
                <a:lnTo>
                  <a:pt x="31198" y="39480"/>
                </a:lnTo>
                <a:lnTo>
                  <a:pt x="33853" y="40519"/>
                </a:lnTo>
                <a:lnTo>
                  <a:pt x="36595" y="41529"/>
                </a:lnTo>
                <a:lnTo>
                  <a:pt x="39423" y="42510"/>
                </a:lnTo>
                <a:lnTo>
                  <a:pt x="42309" y="43434"/>
                </a:lnTo>
                <a:lnTo>
                  <a:pt x="45281" y="44329"/>
                </a:lnTo>
                <a:lnTo>
                  <a:pt x="48283" y="45194"/>
                </a:lnTo>
                <a:lnTo>
                  <a:pt x="51371" y="46002"/>
                </a:lnTo>
                <a:lnTo>
                  <a:pt x="54516" y="46782"/>
                </a:lnTo>
                <a:lnTo>
                  <a:pt x="57691" y="47503"/>
                </a:lnTo>
                <a:lnTo>
                  <a:pt x="59884" y="47965"/>
                </a:lnTo>
                <a:lnTo>
                  <a:pt x="62049" y="48398"/>
                </a:lnTo>
                <a:lnTo>
                  <a:pt x="64213" y="48802"/>
                </a:lnTo>
                <a:lnTo>
                  <a:pt x="66378" y="49177"/>
                </a:lnTo>
                <a:lnTo>
                  <a:pt x="68542" y="49523"/>
                </a:lnTo>
                <a:lnTo>
                  <a:pt x="70678" y="49841"/>
                </a:lnTo>
                <a:lnTo>
                  <a:pt x="72813" y="50129"/>
                </a:lnTo>
                <a:lnTo>
                  <a:pt x="74949" y="50389"/>
                </a:lnTo>
                <a:lnTo>
                  <a:pt x="77027" y="50620"/>
                </a:lnTo>
                <a:lnTo>
                  <a:pt x="79133" y="50822"/>
                </a:lnTo>
                <a:lnTo>
                  <a:pt x="81183" y="50995"/>
                </a:lnTo>
                <a:lnTo>
                  <a:pt x="83232" y="51111"/>
                </a:lnTo>
                <a:lnTo>
                  <a:pt x="85252" y="51226"/>
                </a:lnTo>
                <a:lnTo>
                  <a:pt x="87272" y="51313"/>
                </a:lnTo>
                <a:lnTo>
                  <a:pt x="89234" y="51370"/>
                </a:lnTo>
                <a:lnTo>
                  <a:pt x="91168" y="51370"/>
                </a:lnTo>
                <a:lnTo>
                  <a:pt x="93534" y="51342"/>
                </a:lnTo>
                <a:lnTo>
                  <a:pt x="95843" y="51284"/>
                </a:lnTo>
                <a:lnTo>
                  <a:pt x="98094" y="51168"/>
                </a:lnTo>
                <a:lnTo>
                  <a:pt x="100259" y="50995"/>
                </a:lnTo>
                <a:lnTo>
                  <a:pt x="102365" y="50764"/>
                </a:lnTo>
                <a:lnTo>
                  <a:pt x="104386" y="50533"/>
                </a:lnTo>
                <a:lnTo>
                  <a:pt x="106319" y="50216"/>
                </a:lnTo>
                <a:lnTo>
                  <a:pt x="108195" y="49870"/>
                </a:lnTo>
                <a:lnTo>
                  <a:pt x="109955" y="49466"/>
                </a:lnTo>
                <a:lnTo>
                  <a:pt x="111658" y="49033"/>
                </a:lnTo>
                <a:lnTo>
                  <a:pt x="113274" y="48571"/>
                </a:lnTo>
                <a:lnTo>
                  <a:pt x="114025" y="48311"/>
                </a:lnTo>
                <a:lnTo>
                  <a:pt x="114775" y="48052"/>
                </a:lnTo>
                <a:lnTo>
                  <a:pt x="115497" y="47763"/>
                </a:lnTo>
                <a:lnTo>
                  <a:pt x="116189" y="47474"/>
                </a:lnTo>
                <a:lnTo>
                  <a:pt x="116882" y="47186"/>
                </a:lnTo>
                <a:lnTo>
                  <a:pt x="117517" y="46868"/>
                </a:lnTo>
                <a:lnTo>
                  <a:pt x="118152" y="46580"/>
                </a:lnTo>
                <a:lnTo>
                  <a:pt x="118729" y="46233"/>
                </a:lnTo>
                <a:lnTo>
                  <a:pt x="119306" y="45916"/>
                </a:lnTo>
                <a:lnTo>
                  <a:pt x="119854" y="45570"/>
                </a:lnTo>
                <a:lnTo>
                  <a:pt x="119854" y="27590"/>
                </a:lnTo>
                <a:lnTo>
                  <a:pt x="118989" y="26724"/>
                </a:lnTo>
                <a:lnTo>
                  <a:pt x="118065" y="25858"/>
                </a:lnTo>
                <a:lnTo>
                  <a:pt x="117084" y="24993"/>
                </a:lnTo>
                <a:lnTo>
                  <a:pt x="116045" y="24127"/>
                </a:lnTo>
                <a:lnTo>
                  <a:pt x="114919" y="23290"/>
                </a:lnTo>
                <a:lnTo>
                  <a:pt x="113765" y="22424"/>
                </a:lnTo>
                <a:lnTo>
                  <a:pt x="112553" y="21558"/>
                </a:lnTo>
                <a:lnTo>
                  <a:pt x="111283" y="20721"/>
                </a:lnTo>
                <a:lnTo>
                  <a:pt x="109927" y="19884"/>
                </a:lnTo>
                <a:lnTo>
                  <a:pt x="108570" y="19048"/>
                </a:lnTo>
                <a:lnTo>
                  <a:pt x="107127" y="18239"/>
                </a:lnTo>
                <a:lnTo>
                  <a:pt x="105627" y="17403"/>
                </a:lnTo>
                <a:lnTo>
                  <a:pt x="104097" y="16594"/>
                </a:lnTo>
                <a:lnTo>
                  <a:pt x="102510" y="15786"/>
                </a:lnTo>
                <a:lnTo>
                  <a:pt x="100894" y="15007"/>
                </a:lnTo>
                <a:lnTo>
                  <a:pt x="99220" y="14228"/>
                </a:lnTo>
                <a:lnTo>
                  <a:pt x="97430" y="13420"/>
                </a:lnTo>
                <a:lnTo>
                  <a:pt x="95612" y="12641"/>
                </a:lnTo>
                <a:lnTo>
                  <a:pt x="93765" y="11890"/>
                </a:lnTo>
                <a:lnTo>
                  <a:pt x="91889" y="11140"/>
                </a:lnTo>
                <a:lnTo>
                  <a:pt x="89985" y="10419"/>
                </a:lnTo>
                <a:lnTo>
                  <a:pt x="88022" y="9726"/>
                </a:lnTo>
                <a:lnTo>
                  <a:pt x="86060" y="9033"/>
                </a:lnTo>
                <a:lnTo>
                  <a:pt x="84040" y="8369"/>
                </a:lnTo>
                <a:lnTo>
                  <a:pt x="82019" y="7735"/>
                </a:lnTo>
                <a:lnTo>
                  <a:pt x="79970" y="7100"/>
                </a:lnTo>
                <a:lnTo>
                  <a:pt x="77893" y="6522"/>
                </a:lnTo>
                <a:lnTo>
                  <a:pt x="75786" y="5945"/>
                </a:lnTo>
                <a:lnTo>
                  <a:pt x="73650" y="5368"/>
                </a:lnTo>
                <a:lnTo>
                  <a:pt x="71515" y="4849"/>
                </a:lnTo>
                <a:lnTo>
                  <a:pt x="69379" y="4329"/>
                </a:lnTo>
                <a:lnTo>
                  <a:pt x="67214" y="3839"/>
                </a:lnTo>
                <a:lnTo>
                  <a:pt x="65021" y="3377"/>
                </a:lnTo>
                <a:lnTo>
                  <a:pt x="62857" y="2944"/>
                </a:lnTo>
                <a:lnTo>
                  <a:pt x="60692" y="2540"/>
                </a:lnTo>
                <a:lnTo>
                  <a:pt x="58528" y="2194"/>
                </a:lnTo>
                <a:lnTo>
                  <a:pt x="56363" y="1847"/>
                </a:lnTo>
                <a:lnTo>
                  <a:pt x="54228" y="1530"/>
                </a:lnTo>
                <a:lnTo>
                  <a:pt x="52092" y="1241"/>
                </a:lnTo>
                <a:lnTo>
                  <a:pt x="49985" y="981"/>
                </a:lnTo>
                <a:lnTo>
                  <a:pt x="47879" y="751"/>
                </a:lnTo>
                <a:lnTo>
                  <a:pt x="45772" y="549"/>
                </a:lnTo>
                <a:lnTo>
                  <a:pt x="43723" y="375"/>
                </a:lnTo>
                <a:lnTo>
                  <a:pt x="41674" y="231"/>
                </a:lnTo>
                <a:lnTo>
                  <a:pt x="39654" y="116"/>
                </a:lnTo>
                <a:lnTo>
                  <a:pt x="37662" y="58"/>
                </a:lnTo>
                <a:lnTo>
                  <a:pt x="35671" y="0"/>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587" name="Google Shape;587;p25"/>
          <p:cNvSpPr/>
          <p:nvPr>
            <p:ph idx="2" type="pic"/>
          </p:nvPr>
        </p:nvSpPr>
        <p:spPr>
          <a:xfrm>
            <a:off x="5457500" y="0"/>
            <a:ext cx="3686400" cy="5143500"/>
          </a:xfrm>
          <a:prstGeom prst="rect">
            <a:avLst/>
          </a:prstGeom>
          <a:noFill/>
          <a:ln>
            <a:noFill/>
          </a:ln>
        </p:spPr>
      </p:sp>
      <p:sp>
        <p:nvSpPr>
          <p:cNvPr id="588" name="Google Shape;588;p25"/>
          <p:cNvSpPr txBox="1"/>
          <p:nvPr>
            <p:ph idx="1" type="body"/>
          </p:nvPr>
        </p:nvSpPr>
        <p:spPr>
          <a:xfrm>
            <a:off x="115025" y="1743625"/>
            <a:ext cx="2094000" cy="2864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Sora Light"/>
              <a:buChar char="●"/>
              <a:defRPr sz="1000">
                <a:latin typeface="Sora Light"/>
                <a:ea typeface="Sora Light"/>
                <a:cs typeface="Sora Light"/>
                <a:sym typeface="Sora Light"/>
              </a:defRPr>
            </a:lvl1pPr>
            <a:lvl2pPr indent="-292100" lvl="1" marL="914400">
              <a:spcBef>
                <a:spcPts val="800"/>
              </a:spcBef>
              <a:spcAft>
                <a:spcPts val="0"/>
              </a:spcAft>
              <a:buSzPts val="1000"/>
              <a:buFont typeface="Sora Light"/>
              <a:buChar char="○"/>
              <a:defRPr sz="1000">
                <a:latin typeface="Sora Light"/>
                <a:ea typeface="Sora Light"/>
                <a:cs typeface="Sora Light"/>
                <a:sym typeface="Sora Light"/>
              </a:defRPr>
            </a:lvl2pPr>
            <a:lvl3pPr indent="-292100" lvl="2" marL="1371600">
              <a:spcBef>
                <a:spcPts val="800"/>
              </a:spcBef>
              <a:spcAft>
                <a:spcPts val="0"/>
              </a:spcAft>
              <a:buSzPts val="1000"/>
              <a:buFont typeface="Sora Light"/>
              <a:buChar char="■"/>
              <a:defRPr sz="1000">
                <a:latin typeface="Sora Light"/>
                <a:ea typeface="Sora Light"/>
                <a:cs typeface="Sora Light"/>
                <a:sym typeface="Sora Light"/>
              </a:defRPr>
            </a:lvl3pPr>
            <a:lvl4pPr indent="-292100" lvl="3" marL="1828800">
              <a:spcBef>
                <a:spcPts val="800"/>
              </a:spcBef>
              <a:spcAft>
                <a:spcPts val="0"/>
              </a:spcAft>
              <a:buSzPts val="1000"/>
              <a:buFont typeface="Sora Light"/>
              <a:buChar char="●"/>
              <a:defRPr sz="1000">
                <a:latin typeface="Sora Light"/>
                <a:ea typeface="Sora Light"/>
                <a:cs typeface="Sora Light"/>
                <a:sym typeface="Sora Light"/>
              </a:defRPr>
            </a:lvl4pPr>
            <a:lvl5pPr indent="-292100" lvl="4" marL="2286000">
              <a:spcBef>
                <a:spcPts val="800"/>
              </a:spcBef>
              <a:spcAft>
                <a:spcPts val="0"/>
              </a:spcAft>
              <a:buSzPts val="1000"/>
              <a:buFont typeface="Sora Light"/>
              <a:buChar char="○"/>
              <a:defRPr sz="1000">
                <a:latin typeface="Sora Light"/>
                <a:ea typeface="Sora Light"/>
                <a:cs typeface="Sora Light"/>
                <a:sym typeface="Sora Light"/>
              </a:defRPr>
            </a:lvl5pPr>
            <a:lvl6pPr indent="-292100" lvl="5" marL="2743200">
              <a:spcBef>
                <a:spcPts val="800"/>
              </a:spcBef>
              <a:spcAft>
                <a:spcPts val="0"/>
              </a:spcAft>
              <a:buSzPts val="1000"/>
              <a:buFont typeface="Sora Light"/>
              <a:buChar char="■"/>
              <a:defRPr sz="1000">
                <a:latin typeface="Sora Light"/>
                <a:ea typeface="Sora Light"/>
                <a:cs typeface="Sora Light"/>
                <a:sym typeface="Sora Light"/>
              </a:defRPr>
            </a:lvl6pPr>
            <a:lvl7pPr indent="-292100" lvl="6" marL="3200400">
              <a:spcBef>
                <a:spcPts val="800"/>
              </a:spcBef>
              <a:spcAft>
                <a:spcPts val="0"/>
              </a:spcAft>
              <a:buSzPts val="1000"/>
              <a:buFont typeface="Sora Light"/>
              <a:buChar char="●"/>
              <a:defRPr sz="1000">
                <a:latin typeface="Sora Light"/>
                <a:ea typeface="Sora Light"/>
                <a:cs typeface="Sora Light"/>
                <a:sym typeface="Sora Light"/>
              </a:defRPr>
            </a:lvl7pPr>
            <a:lvl8pPr indent="-292100" lvl="7" marL="3657600">
              <a:spcBef>
                <a:spcPts val="800"/>
              </a:spcBef>
              <a:spcAft>
                <a:spcPts val="0"/>
              </a:spcAft>
              <a:buSzPts val="1000"/>
              <a:buFont typeface="Sora Light"/>
              <a:buChar char="○"/>
              <a:defRPr sz="1000">
                <a:latin typeface="Sora Light"/>
                <a:ea typeface="Sora Light"/>
                <a:cs typeface="Sora Light"/>
                <a:sym typeface="Sora Light"/>
              </a:defRPr>
            </a:lvl8pPr>
            <a:lvl9pPr indent="-292100" lvl="8" marL="4114800">
              <a:spcBef>
                <a:spcPts val="800"/>
              </a:spcBef>
              <a:spcAft>
                <a:spcPts val="800"/>
              </a:spcAft>
              <a:buSzPts val="1000"/>
              <a:buFont typeface="Sora Light"/>
              <a:buChar char="■"/>
              <a:defRPr sz="1000">
                <a:latin typeface="Sora Light"/>
                <a:ea typeface="Sora Light"/>
                <a:cs typeface="Sora Light"/>
                <a:sym typeface="Sora Light"/>
              </a:defRPr>
            </a:lvl9pPr>
          </a:lstStyle>
          <a:p/>
        </p:txBody>
      </p:sp>
      <p:sp>
        <p:nvSpPr>
          <p:cNvPr id="589" name="Google Shape;589;p25"/>
          <p:cNvSpPr txBox="1"/>
          <p:nvPr>
            <p:ph idx="3" type="body"/>
          </p:nvPr>
        </p:nvSpPr>
        <p:spPr>
          <a:xfrm>
            <a:off x="2276600" y="1743625"/>
            <a:ext cx="2904900" cy="28647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nSpc>
                <a:spcPct val="115000"/>
              </a:lnSpc>
              <a:spcBef>
                <a:spcPts val="800"/>
              </a:spcBef>
              <a:spcAft>
                <a:spcPts val="800"/>
              </a:spcAft>
              <a:buClr>
                <a:schemeClr val="lt1"/>
              </a:buClr>
              <a:buSzPts val="1000"/>
              <a:buFont typeface="Sora Light"/>
              <a:buChar char="■"/>
              <a:defRPr sz="1000">
                <a:latin typeface="Sora Light"/>
                <a:ea typeface="Sora Light"/>
                <a:cs typeface="Sora Light"/>
                <a:sym typeface="Sora Light"/>
              </a:defRPr>
            </a:lvl9pPr>
          </a:lstStyle>
          <a:p/>
        </p:txBody>
      </p:sp>
      <p:sp>
        <p:nvSpPr>
          <p:cNvPr id="590" name="Google Shape;590;p25"/>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591" name="Google Shape;591;p25"/>
          <p:cNvSpPr txBox="1"/>
          <p:nvPr>
            <p:ph idx="4" type="title"/>
          </p:nvPr>
        </p:nvSpPr>
        <p:spPr>
          <a:xfrm>
            <a:off x="115025" y="502775"/>
            <a:ext cx="51255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592" name="Google Shape;592;p25"/>
          <p:cNvSpPr txBox="1"/>
          <p:nvPr>
            <p:ph idx="5"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Alt 2">
  <p:cSld name="BLANK_1_1_1_1_1_1_1_1_1_1_1_1_1_1">
    <p:bg>
      <p:bgPr>
        <a:solidFill>
          <a:schemeClr val="lt1"/>
        </a:solidFill>
      </p:bgPr>
    </p:bg>
    <p:spTree>
      <p:nvGrpSpPr>
        <p:cNvPr id="593" name="Shape 593"/>
        <p:cNvGrpSpPr/>
        <p:nvPr/>
      </p:nvGrpSpPr>
      <p:grpSpPr>
        <a:xfrm>
          <a:off x="0" y="0"/>
          <a:ext cx="0" cy="0"/>
          <a:chOff x="0" y="0"/>
          <a:chExt cx="0" cy="0"/>
        </a:xfrm>
      </p:grpSpPr>
      <p:grpSp>
        <p:nvGrpSpPr>
          <p:cNvPr id="594" name="Google Shape;594;p26"/>
          <p:cNvGrpSpPr/>
          <p:nvPr/>
        </p:nvGrpSpPr>
        <p:grpSpPr>
          <a:xfrm>
            <a:off x="7704171" y="1036593"/>
            <a:ext cx="1439893" cy="3234395"/>
            <a:chOff x="461225" y="3249175"/>
            <a:chExt cx="1110600" cy="2221578"/>
          </a:xfrm>
        </p:grpSpPr>
        <p:grpSp>
          <p:nvGrpSpPr>
            <p:cNvPr id="595" name="Google Shape;595;p26"/>
            <p:cNvGrpSpPr/>
            <p:nvPr/>
          </p:nvGrpSpPr>
          <p:grpSpPr>
            <a:xfrm>
              <a:off x="831422" y="3249175"/>
              <a:ext cx="740403" cy="2221578"/>
              <a:chOff x="831422" y="3249175"/>
              <a:chExt cx="740403" cy="2221578"/>
            </a:xfrm>
          </p:grpSpPr>
          <p:sp>
            <p:nvSpPr>
              <p:cNvPr id="596" name="Google Shape;596;p26"/>
              <p:cNvSpPr/>
              <p:nvPr/>
            </p:nvSpPr>
            <p:spPr>
              <a:xfrm>
                <a:off x="831422"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597" name="Google Shape;597;p26"/>
              <p:cNvSpPr/>
              <p:nvPr/>
            </p:nvSpPr>
            <p:spPr>
              <a:xfrm>
                <a:off x="1201622" y="510055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598" name="Google Shape;598;p26"/>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nvGrpSpPr>
            <p:cNvPr id="599" name="Google Shape;599;p26"/>
            <p:cNvGrpSpPr/>
            <p:nvPr/>
          </p:nvGrpSpPr>
          <p:grpSpPr>
            <a:xfrm>
              <a:off x="461225" y="3619500"/>
              <a:ext cx="1110600" cy="370200"/>
              <a:chOff x="461225" y="3249175"/>
              <a:chExt cx="1110600" cy="370200"/>
            </a:xfrm>
          </p:grpSpPr>
          <p:sp>
            <p:nvSpPr>
              <p:cNvPr id="600" name="Google Shape;600;p26"/>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1" name="Google Shape;601;p26"/>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2" name="Google Shape;602;p26"/>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nvGrpSpPr>
            <p:cNvPr id="603" name="Google Shape;603;p26"/>
            <p:cNvGrpSpPr/>
            <p:nvPr/>
          </p:nvGrpSpPr>
          <p:grpSpPr>
            <a:xfrm>
              <a:off x="461225" y="3989700"/>
              <a:ext cx="1110600" cy="1110726"/>
              <a:chOff x="461225" y="3249175"/>
              <a:chExt cx="1110600" cy="1110726"/>
            </a:xfrm>
          </p:grpSpPr>
          <p:sp>
            <p:nvSpPr>
              <p:cNvPr id="604" name="Google Shape;604;p26"/>
              <p:cNvSpPr/>
              <p:nvPr/>
            </p:nvSpPr>
            <p:spPr>
              <a:xfrm>
                <a:off x="461225" y="3989701"/>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5" name="Google Shape;605;p26"/>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6" name="Google Shape;606;p26"/>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nvGrpSpPr>
            <p:cNvPr id="607" name="Google Shape;607;p26"/>
            <p:cNvGrpSpPr/>
            <p:nvPr/>
          </p:nvGrpSpPr>
          <p:grpSpPr>
            <a:xfrm>
              <a:off x="831422" y="4360025"/>
              <a:ext cx="370203" cy="740520"/>
              <a:chOff x="831422" y="3249175"/>
              <a:chExt cx="370203" cy="740520"/>
            </a:xfrm>
          </p:grpSpPr>
          <p:sp>
            <p:nvSpPr>
              <p:cNvPr id="608" name="Google Shape;608;p26"/>
              <p:cNvSpPr/>
              <p:nvPr/>
            </p:nvSpPr>
            <p:spPr>
              <a:xfrm>
                <a:off x="831422" y="361949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9" name="Google Shape;609;p26"/>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sp>
        <p:nvSpPr>
          <p:cNvPr id="610" name="Google Shape;610;p26"/>
          <p:cNvSpPr/>
          <p:nvPr/>
        </p:nvSpPr>
        <p:spPr>
          <a:xfrm>
            <a:off x="7394250" y="-8100"/>
            <a:ext cx="1759750" cy="2691775"/>
          </a:xfrm>
          <a:custGeom>
            <a:rect b="b" l="l" r="r" t="t"/>
            <a:pathLst>
              <a:path extrusionOk="0" h="107671" w="70390">
                <a:moveTo>
                  <a:pt x="0" y="95"/>
                </a:moveTo>
                <a:lnTo>
                  <a:pt x="70390" y="0"/>
                </a:lnTo>
                <a:lnTo>
                  <a:pt x="70200" y="107671"/>
                </a:lnTo>
                <a:close/>
              </a:path>
            </a:pathLst>
          </a:custGeom>
          <a:gradFill>
            <a:gsLst>
              <a:gs pos="0">
                <a:schemeClr val="accent2"/>
              </a:gs>
              <a:gs pos="37000">
                <a:schemeClr val="lt2"/>
              </a:gs>
              <a:gs pos="92000">
                <a:schemeClr val="accent1"/>
              </a:gs>
              <a:gs pos="100000">
                <a:schemeClr val="accent1"/>
              </a:gs>
            </a:gsLst>
            <a:lin ang="13500032" scaled="0"/>
          </a:gradFill>
          <a:ln>
            <a:noFill/>
          </a:ln>
        </p:spPr>
      </p:sp>
      <p:sp>
        <p:nvSpPr>
          <p:cNvPr id="611" name="Google Shape;611;p26"/>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612" name="Google Shape;612;p26"/>
          <p:cNvSpPr txBox="1"/>
          <p:nvPr>
            <p:ph idx="2" type="title"/>
          </p:nvPr>
        </p:nvSpPr>
        <p:spPr>
          <a:xfrm>
            <a:off x="115025" y="502775"/>
            <a:ext cx="6055500" cy="8409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p:txBody>
      </p:sp>
      <p:sp>
        <p:nvSpPr>
          <p:cNvPr id="613" name="Google Shape;613;p26"/>
          <p:cNvSpPr txBox="1"/>
          <p:nvPr>
            <p:ph idx="3" type="title"/>
          </p:nvPr>
        </p:nvSpPr>
        <p:spPr>
          <a:xfrm>
            <a:off x="115025" y="1904100"/>
            <a:ext cx="1834500" cy="520200"/>
          </a:xfrm>
          <a:prstGeom prst="rect">
            <a:avLst/>
          </a:prstGeom>
        </p:spPr>
        <p:txBody>
          <a:bodyPr anchorCtr="0" anchor="t" bIns="91425" lIns="91425" spcFirstLastPara="1" rIns="91425" wrap="square" tIns="0">
            <a:noAutofit/>
          </a:bodyPr>
          <a:lstStyle>
            <a:lvl1pPr lvl="0">
              <a:spcBef>
                <a:spcPts val="0"/>
              </a:spcBef>
              <a:spcAft>
                <a:spcPts val="0"/>
              </a:spcAft>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p:txBody>
      </p:sp>
      <p:sp>
        <p:nvSpPr>
          <p:cNvPr id="614" name="Google Shape;614;p26"/>
          <p:cNvSpPr txBox="1"/>
          <p:nvPr>
            <p:ph idx="4" type="title"/>
          </p:nvPr>
        </p:nvSpPr>
        <p:spPr>
          <a:xfrm>
            <a:off x="2634200" y="1904100"/>
            <a:ext cx="1834500" cy="520200"/>
          </a:xfrm>
          <a:prstGeom prst="rect">
            <a:avLst/>
          </a:prstGeom>
        </p:spPr>
        <p:txBody>
          <a:bodyPr anchorCtr="0" anchor="t" bIns="91425" lIns="91425" spcFirstLastPara="1" rIns="91425" wrap="square" tIns="0">
            <a:noAutofit/>
          </a:bodyPr>
          <a:lstStyle>
            <a:lvl1pPr lvl="0">
              <a:spcBef>
                <a:spcPts val="0"/>
              </a:spcBef>
              <a:spcAft>
                <a:spcPts val="0"/>
              </a:spcAft>
              <a:buNone/>
              <a:defRPr sz="1200">
                <a:solidFill>
                  <a:schemeClr val="lt2"/>
                </a:solidFill>
                <a:latin typeface="IBM Plex Sans Medium"/>
                <a:ea typeface="IBM Plex Sans Medium"/>
                <a:cs typeface="IBM Plex Sans Medium"/>
                <a:sym typeface="IBM Plex Sans Medium"/>
              </a:defRPr>
            </a:lvl1pPr>
            <a:lvl2pPr lvl="1">
              <a:spcBef>
                <a:spcPts val="0"/>
              </a:spcBef>
              <a:spcAft>
                <a:spcPts val="0"/>
              </a:spcAft>
              <a:buClr>
                <a:schemeClr val="lt2"/>
              </a:buClr>
              <a:buSzPts val="3000"/>
              <a:buNone/>
              <a:defRPr>
                <a:solidFill>
                  <a:schemeClr val="lt2"/>
                </a:solidFill>
              </a:defRPr>
            </a:lvl2pPr>
            <a:lvl3pPr lvl="2">
              <a:spcBef>
                <a:spcPts val="0"/>
              </a:spcBef>
              <a:spcAft>
                <a:spcPts val="0"/>
              </a:spcAft>
              <a:buClr>
                <a:schemeClr val="lt2"/>
              </a:buClr>
              <a:buSzPts val="3000"/>
              <a:buNone/>
              <a:defRPr>
                <a:solidFill>
                  <a:schemeClr val="lt2"/>
                </a:solidFill>
              </a:defRPr>
            </a:lvl3pPr>
            <a:lvl4pPr lvl="3">
              <a:spcBef>
                <a:spcPts val="0"/>
              </a:spcBef>
              <a:spcAft>
                <a:spcPts val="0"/>
              </a:spcAft>
              <a:buClr>
                <a:schemeClr val="lt2"/>
              </a:buClr>
              <a:buSzPts val="3000"/>
              <a:buNone/>
              <a:defRPr>
                <a:solidFill>
                  <a:schemeClr val="lt2"/>
                </a:solidFill>
              </a:defRPr>
            </a:lvl4pPr>
            <a:lvl5pPr lvl="4">
              <a:spcBef>
                <a:spcPts val="0"/>
              </a:spcBef>
              <a:spcAft>
                <a:spcPts val="0"/>
              </a:spcAft>
              <a:buClr>
                <a:schemeClr val="lt2"/>
              </a:buClr>
              <a:buSzPts val="3000"/>
              <a:buNone/>
              <a:defRPr>
                <a:solidFill>
                  <a:schemeClr val="lt2"/>
                </a:solidFill>
              </a:defRPr>
            </a:lvl5pPr>
            <a:lvl6pPr lvl="5">
              <a:spcBef>
                <a:spcPts val="0"/>
              </a:spcBef>
              <a:spcAft>
                <a:spcPts val="0"/>
              </a:spcAft>
              <a:buClr>
                <a:schemeClr val="lt2"/>
              </a:buClr>
              <a:buSzPts val="3000"/>
              <a:buNone/>
              <a:defRPr>
                <a:solidFill>
                  <a:schemeClr val="lt2"/>
                </a:solidFill>
              </a:defRPr>
            </a:lvl6pPr>
            <a:lvl7pPr lvl="6">
              <a:spcBef>
                <a:spcPts val="0"/>
              </a:spcBef>
              <a:spcAft>
                <a:spcPts val="0"/>
              </a:spcAft>
              <a:buClr>
                <a:schemeClr val="lt2"/>
              </a:buClr>
              <a:buSzPts val="3000"/>
              <a:buNone/>
              <a:defRPr>
                <a:solidFill>
                  <a:schemeClr val="lt2"/>
                </a:solidFill>
              </a:defRPr>
            </a:lvl7pPr>
            <a:lvl8pPr lvl="7">
              <a:spcBef>
                <a:spcPts val="0"/>
              </a:spcBef>
              <a:spcAft>
                <a:spcPts val="0"/>
              </a:spcAft>
              <a:buClr>
                <a:schemeClr val="lt2"/>
              </a:buClr>
              <a:buSzPts val="3000"/>
              <a:buNone/>
              <a:defRPr>
                <a:solidFill>
                  <a:schemeClr val="lt2"/>
                </a:solidFill>
              </a:defRPr>
            </a:lvl8pPr>
            <a:lvl9pPr lvl="8">
              <a:spcBef>
                <a:spcPts val="0"/>
              </a:spcBef>
              <a:spcAft>
                <a:spcPts val="0"/>
              </a:spcAft>
              <a:buClr>
                <a:schemeClr val="lt2"/>
              </a:buClr>
              <a:buSzPts val="3000"/>
              <a:buNone/>
              <a:defRPr>
                <a:solidFill>
                  <a:schemeClr val="lt2"/>
                </a:solidFill>
              </a:defRPr>
            </a:lvl9pPr>
          </a:lstStyle>
          <a:p/>
        </p:txBody>
      </p:sp>
      <p:sp>
        <p:nvSpPr>
          <p:cNvPr id="615" name="Google Shape;615;p26"/>
          <p:cNvSpPr txBox="1"/>
          <p:nvPr>
            <p:ph idx="5" type="title"/>
          </p:nvPr>
        </p:nvSpPr>
        <p:spPr>
          <a:xfrm>
            <a:off x="5169188" y="1904100"/>
            <a:ext cx="1834500" cy="520200"/>
          </a:xfrm>
          <a:prstGeom prst="rect">
            <a:avLst/>
          </a:prstGeom>
        </p:spPr>
        <p:txBody>
          <a:bodyPr anchorCtr="0" anchor="t" bIns="91425" lIns="91425" spcFirstLastPara="1" rIns="91425" wrap="square" tIns="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616" name="Google Shape;616;p26"/>
          <p:cNvSpPr txBox="1"/>
          <p:nvPr>
            <p:ph idx="1" type="body"/>
          </p:nvPr>
        </p:nvSpPr>
        <p:spPr>
          <a:xfrm>
            <a:off x="115025" y="24874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17" name="Google Shape;617;p26"/>
          <p:cNvSpPr txBox="1"/>
          <p:nvPr>
            <p:ph idx="6" type="body"/>
          </p:nvPr>
        </p:nvSpPr>
        <p:spPr>
          <a:xfrm>
            <a:off x="115025" y="33951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18" name="Google Shape;618;p26"/>
          <p:cNvSpPr txBox="1"/>
          <p:nvPr>
            <p:ph idx="7" type="body"/>
          </p:nvPr>
        </p:nvSpPr>
        <p:spPr>
          <a:xfrm>
            <a:off x="2634200" y="24874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19" name="Google Shape;619;p26"/>
          <p:cNvSpPr txBox="1"/>
          <p:nvPr>
            <p:ph idx="8" type="body"/>
          </p:nvPr>
        </p:nvSpPr>
        <p:spPr>
          <a:xfrm>
            <a:off x="2634200" y="33951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20" name="Google Shape;620;p26"/>
          <p:cNvSpPr txBox="1"/>
          <p:nvPr>
            <p:ph idx="9" type="body"/>
          </p:nvPr>
        </p:nvSpPr>
        <p:spPr>
          <a:xfrm>
            <a:off x="5169188" y="24874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21" name="Google Shape;621;p26"/>
          <p:cNvSpPr txBox="1"/>
          <p:nvPr>
            <p:ph idx="13" type="body"/>
          </p:nvPr>
        </p:nvSpPr>
        <p:spPr>
          <a:xfrm>
            <a:off x="5169188" y="33951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22" name="Google Shape;622;p26"/>
          <p:cNvSpPr txBox="1"/>
          <p:nvPr>
            <p:ph idx="14"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orient="horz">
          <p15:clr>
            <a:srgbClr val="E46962"/>
          </p15:clr>
        </p15:guide>
        <p15:guide id="2" pos="576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Alt 1">
  <p:cSld name="BLANK_1_1_1_1_1_1_1_1_1_1_1_1_1_1_1">
    <p:bg>
      <p:bgPr>
        <a:solidFill>
          <a:schemeClr val="lt1"/>
        </a:solidFill>
      </p:bgPr>
    </p:bg>
    <p:spTree>
      <p:nvGrpSpPr>
        <p:cNvPr id="623" name="Shape 623"/>
        <p:cNvGrpSpPr/>
        <p:nvPr/>
      </p:nvGrpSpPr>
      <p:grpSpPr>
        <a:xfrm>
          <a:off x="0" y="0"/>
          <a:ext cx="0" cy="0"/>
          <a:chOff x="0" y="0"/>
          <a:chExt cx="0" cy="0"/>
        </a:xfrm>
      </p:grpSpPr>
      <p:grpSp>
        <p:nvGrpSpPr>
          <p:cNvPr id="624" name="Google Shape;624;p27"/>
          <p:cNvGrpSpPr/>
          <p:nvPr/>
        </p:nvGrpSpPr>
        <p:grpSpPr>
          <a:xfrm>
            <a:off x="0" y="506850"/>
            <a:ext cx="930250" cy="2593175"/>
            <a:chOff x="0" y="506850"/>
            <a:chExt cx="930250" cy="2593175"/>
          </a:xfrm>
        </p:grpSpPr>
        <p:grpSp>
          <p:nvGrpSpPr>
            <p:cNvPr id="625" name="Google Shape;625;p27"/>
            <p:cNvGrpSpPr/>
            <p:nvPr/>
          </p:nvGrpSpPr>
          <p:grpSpPr>
            <a:xfrm>
              <a:off x="0" y="877050"/>
              <a:ext cx="930250" cy="2222975"/>
              <a:chOff x="1233650" y="2421900"/>
              <a:chExt cx="930250" cy="2222975"/>
            </a:xfrm>
          </p:grpSpPr>
          <p:grpSp>
            <p:nvGrpSpPr>
              <p:cNvPr id="626" name="Google Shape;626;p27"/>
              <p:cNvGrpSpPr/>
              <p:nvPr/>
            </p:nvGrpSpPr>
            <p:grpSpPr>
              <a:xfrm>
                <a:off x="1233650" y="2793625"/>
                <a:ext cx="560050" cy="1851250"/>
                <a:chOff x="1381975" y="3249175"/>
                <a:chExt cx="560050" cy="1851250"/>
              </a:xfrm>
            </p:grpSpPr>
            <p:sp>
              <p:nvSpPr>
                <p:cNvPr id="627" name="Google Shape;627;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28" name="Google Shape;628;p27"/>
                <p:cNvSpPr/>
                <p:nvPr/>
              </p:nvSpPr>
              <p:spPr>
                <a:xfrm>
                  <a:off x="1381975" y="36195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629" name="Google Shape;629;p27"/>
                <p:cNvGrpSpPr/>
                <p:nvPr/>
              </p:nvGrpSpPr>
              <p:grpSpPr>
                <a:xfrm>
                  <a:off x="1381975" y="3989700"/>
                  <a:ext cx="560050" cy="1110725"/>
                  <a:chOff x="1381975" y="3249175"/>
                  <a:chExt cx="560050" cy="1110725"/>
                </a:xfrm>
              </p:grpSpPr>
              <p:sp>
                <p:nvSpPr>
                  <p:cNvPr id="630" name="Google Shape;630;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1" name="Google Shape;631;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2" name="Google Shape;632;p27"/>
                  <p:cNvSpPr/>
                  <p:nvPr/>
                </p:nvSpPr>
                <p:spPr>
                  <a:xfrm>
                    <a:off x="1381975" y="39897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33" name="Google Shape;633;p27"/>
                <p:cNvGrpSpPr/>
                <p:nvPr/>
              </p:nvGrpSpPr>
              <p:grpSpPr>
                <a:xfrm>
                  <a:off x="1381975" y="4360025"/>
                  <a:ext cx="560050" cy="370200"/>
                  <a:chOff x="1381975" y="3249175"/>
                  <a:chExt cx="560050" cy="370200"/>
                </a:xfrm>
              </p:grpSpPr>
              <p:sp>
                <p:nvSpPr>
                  <p:cNvPr id="634" name="Google Shape;634;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5" name="Google Shape;635;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36" name="Google Shape;636;p27"/>
              <p:cNvSpPr/>
              <p:nvPr/>
            </p:nvSpPr>
            <p:spPr>
              <a:xfrm>
                <a:off x="1793700" y="24219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37" name="Google Shape;637;p27"/>
            <p:cNvSpPr/>
            <p:nvPr/>
          </p:nvSpPr>
          <p:spPr>
            <a:xfrm>
              <a:off x="183800" y="50685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38" name="Google Shape;638;p27"/>
          <p:cNvSpPr txBox="1"/>
          <p:nvPr>
            <p:ph type="title"/>
          </p:nvPr>
        </p:nvSpPr>
        <p:spPr>
          <a:xfrm>
            <a:off x="38100" y="319650"/>
            <a:ext cx="1823100" cy="520200"/>
          </a:xfrm>
          <a:prstGeom prst="rect">
            <a:avLst/>
          </a:prstGeom>
        </p:spPr>
        <p:txBody>
          <a:bodyPr anchorCtr="0" anchor="t" bIns="91425" lIns="182875" spcFirstLastPara="1" rIns="91425" wrap="square" tIns="91425">
            <a:no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639" name="Google Shape;639;p27"/>
          <p:cNvSpPr txBox="1"/>
          <p:nvPr>
            <p:ph idx="1" type="subTitle"/>
          </p:nvPr>
        </p:nvSpPr>
        <p:spPr>
          <a:xfrm>
            <a:off x="2176499" y="319800"/>
            <a:ext cx="3904200" cy="520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p:txBody>
      </p:sp>
      <p:sp>
        <p:nvSpPr>
          <p:cNvPr id="640" name="Google Shape;640;p27"/>
          <p:cNvSpPr txBox="1"/>
          <p:nvPr>
            <p:ph idx="2" type="subTitle"/>
          </p:nvPr>
        </p:nvSpPr>
        <p:spPr>
          <a:xfrm>
            <a:off x="2942250"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41" name="Google Shape;641;p27"/>
          <p:cNvSpPr txBox="1"/>
          <p:nvPr>
            <p:ph idx="3" type="subTitle"/>
          </p:nvPr>
        </p:nvSpPr>
        <p:spPr>
          <a:xfrm>
            <a:off x="1078950"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642" name="Google Shape;642;p27"/>
          <p:cNvSpPr txBox="1"/>
          <p:nvPr>
            <p:ph idx="4" type="subTitle"/>
          </p:nvPr>
        </p:nvSpPr>
        <p:spPr>
          <a:xfrm>
            <a:off x="4798644"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43" name="Google Shape;643;p27"/>
          <p:cNvSpPr txBox="1"/>
          <p:nvPr>
            <p:ph idx="5" type="subTitle"/>
          </p:nvPr>
        </p:nvSpPr>
        <p:spPr>
          <a:xfrm>
            <a:off x="2942257"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644" name="Google Shape;644;p27"/>
          <p:cNvSpPr txBox="1"/>
          <p:nvPr>
            <p:ph idx="6" type="subTitle"/>
          </p:nvPr>
        </p:nvSpPr>
        <p:spPr>
          <a:xfrm>
            <a:off x="6671581"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45" name="Google Shape;645;p27"/>
          <p:cNvSpPr txBox="1"/>
          <p:nvPr>
            <p:ph idx="7" type="subTitle"/>
          </p:nvPr>
        </p:nvSpPr>
        <p:spPr>
          <a:xfrm>
            <a:off x="4798647"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grpSp>
        <p:nvGrpSpPr>
          <p:cNvPr id="646" name="Google Shape;646;p27"/>
          <p:cNvGrpSpPr/>
          <p:nvPr/>
        </p:nvGrpSpPr>
        <p:grpSpPr>
          <a:xfrm rot="5400000">
            <a:off x="7381575" y="-838700"/>
            <a:ext cx="930250" cy="2591775"/>
            <a:chOff x="0" y="508250"/>
            <a:chExt cx="930250" cy="2591775"/>
          </a:xfrm>
        </p:grpSpPr>
        <p:grpSp>
          <p:nvGrpSpPr>
            <p:cNvPr id="647" name="Google Shape;647;p27"/>
            <p:cNvGrpSpPr/>
            <p:nvPr/>
          </p:nvGrpSpPr>
          <p:grpSpPr>
            <a:xfrm>
              <a:off x="0" y="877050"/>
              <a:ext cx="930250" cy="2222975"/>
              <a:chOff x="1233650" y="2421900"/>
              <a:chExt cx="930250" cy="2222975"/>
            </a:xfrm>
          </p:grpSpPr>
          <p:grpSp>
            <p:nvGrpSpPr>
              <p:cNvPr id="648" name="Google Shape;648;p27"/>
              <p:cNvGrpSpPr/>
              <p:nvPr/>
            </p:nvGrpSpPr>
            <p:grpSpPr>
              <a:xfrm>
                <a:off x="1233650" y="2793625"/>
                <a:ext cx="930250" cy="1851250"/>
                <a:chOff x="1381975" y="3249175"/>
                <a:chExt cx="930250" cy="1851250"/>
              </a:xfrm>
            </p:grpSpPr>
            <p:grpSp>
              <p:nvGrpSpPr>
                <p:cNvPr id="649" name="Google Shape;649;p27"/>
                <p:cNvGrpSpPr/>
                <p:nvPr/>
              </p:nvGrpSpPr>
              <p:grpSpPr>
                <a:xfrm>
                  <a:off x="1571825" y="3249175"/>
                  <a:ext cx="740400" cy="370200"/>
                  <a:chOff x="1571825" y="3249175"/>
                  <a:chExt cx="740400" cy="370200"/>
                </a:xfrm>
              </p:grpSpPr>
              <p:sp>
                <p:nvSpPr>
                  <p:cNvPr id="650" name="Google Shape;650;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1" name="Google Shape;651;p27"/>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52" name="Google Shape;652;p27"/>
                <p:cNvSpPr/>
                <p:nvPr/>
              </p:nvSpPr>
              <p:spPr>
                <a:xfrm>
                  <a:off x="1381975" y="36195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653" name="Google Shape;653;p27"/>
                <p:cNvGrpSpPr/>
                <p:nvPr/>
              </p:nvGrpSpPr>
              <p:grpSpPr>
                <a:xfrm>
                  <a:off x="1381975" y="3989700"/>
                  <a:ext cx="560050" cy="1110725"/>
                  <a:chOff x="1381975" y="3249175"/>
                  <a:chExt cx="560050" cy="1110725"/>
                </a:xfrm>
              </p:grpSpPr>
              <p:sp>
                <p:nvSpPr>
                  <p:cNvPr id="654" name="Google Shape;654;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5" name="Google Shape;655;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6" name="Google Shape;656;p27"/>
                  <p:cNvSpPr/>
                  <p:nvPr/>
                </p:nvSpPr>
                <p:spPr>
                  <a:xfrm>
                    <a:off x="1381975" y="39897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57" name="Google Shape;657;p27"/>
                <p:cNvGrpSpPr/>
                <p:nvPr/>
              </p:nvGrpSpPr>
              <p:grpSpPr>
                <a:xfrm>
                  <a:off x="1381975" y="4360025"/>
                  <a:ext cx="560050" cy="370200"/>
                  <a:chOff x="1381975" y="3249175"/>
                  <a:chExt cx="560050" cy="370200"/>
                </a:xfrm>
              </p:grpSpPr>
              <p:sp>
                <p:nvSpPr>
                  <p:cNvPr id="658" name="Google Shape;658;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9" name="Google Shape;659;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60" name="Google Shape;660;p27"/>
              <p:cNvSpPr/>
              <p:nvPr/>
            </p:nvSpPr>
            <p:spPr>
              <a:xfrm>
                <a:off x="1793700" y="24219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61" name="Google Shape;661;p27"/>
            <p:cNvSpPr/>
            <p:nvPr/>
          </p:nvSpPr>
          <p:spPr>
            <a:xfrm>
              <a:off x="189850" y="50825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62" name="Google Shape;662;p27"/>
          <p:cNvSpPr txBox="1"/>
          <p:nvPr>
            <p:ph idx="8" type="subTitle"/>
          </p:nvPr>
        </p:nvSpPr>
        <p:spPr>
          <a:xfrm>
            <a:off x="6671579"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663" name="Google Shape;663;p27"/>
          <p:cNvSpPr txBox="1"/>
          <p:nvPr>
            <p:ph idx="9"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cxnSp>
        <p:nvCxnSpPr>
          <p:cNvPr id="664" name="Google Shape;664;p27"/>
          <p:cNvCxnSpPr/>
          <p:nvPr/>
        </p:nvCxnSpPr>
        <p:spPr>
          <a:xfrm>
            <a:off x="1865850" y="392700"/>
            <a:ext cx="0" cy="390300"/>
          </a:xfrm>
          <a:prstGeom prst="straightConnector1">
            <a:avLst/>
          </a:prstGeom>
          <a:noFill/>
          <a:ln cap="flat" cmpd="sng" w="19050">
            <a:solidFill>
              <a:schemeClr val="accent3"/>
            </a:solidFill>
            <a:prstDash val="solid"/>
            <a:round/>
            <a:headEnd len="med" w="med" type="none"/>
            <a:tailEnd len="med" w="med" type="none"/>
          </a:ln>
        </p:spPr>
      </p:cxnSp>
      <p:sp>
        <p:nvSpPr>
          <p:cNvPr id="665" name="Google Shape;665;p27"/>
          <p:cNvSpPr/>
          <p:nvPr/>
        </p:nvSpPr>
        <p:spPr>
          <a:xfrm rot="5400000">
            <a:off x="8773788" y="92231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66" name="Google Shape;666;p27"/>
          <p:cNvSpPr/>
          <p:nvPr/>
        </p:nvSpPr>
        <p:spPr>
          <a:xfrm rot="5400000">
            <a:off x="8773788" y="129251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67" name="Google Shape;667;p27"/>
          <p:cNvSpPr txBox="1"/>
          <p:nvPr>
            <p:ph idx="13" type="subTitle"/>
          </p:nvPr>
        </p:nvSpPr>
        <p:spPr>
          <a:xfrm>
            <a:off x="1078938"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68" name="Google Shape;668;p27"/>
          <p:cNvSpPr txBox="1"/>
          <p:nvPr>
            <p:ph idx="14" type="title"/>
          </p:nvPr>
        </p:nvSpPr>
        <p:spPr>
          <a:xfrm>
            <a:off x="3484500" y="1377875"/>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p:txBody>
      </p:sp>
      <p:sp>
        <p:nvSpPr>
          <p:cNvPr id="669" name="Google Shape;669;p27"/>
          <p:cNvSpPr txBox="1"/>
          <p:nvPr>
            <p:ph idx="15" type="title"/>
          </p:nvPr>
        </p:nvSpPr>
        <p:spPr>
          <a:xfrm>
            <a:off x="7204200" y="1411200"/>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IBM Plex Sans"/>
              <a:buNone/>
              <a:defRPr b="1" sz="1800"/>
            </a:lvl1pPr>
            <a:lvl2pPr lvl="1" algn="ctr">
              <a:spcBef>
                <a:spcPts val="0"/>
              </a:spcBef>
              <a:spcAft>
                <a:spcPts val="0"/>
              </a:spcAft>
              <a:buClr>
                <a:schemeClr val="lt1"/>
              </a:buClr>
              <a:buSzPts val="3000"/>
              <a:buNone/>
              <a:defRPr b="1">
                <a:solidFill>
                  <a:schemeClr val="lt1"/>
                </a:solidFill>
              </a:defRPr>
            </a:lvl2pPr>
            <a:lvl3pPr lvl="2" algn="ctr">
              <a:spcBef>
                <a:spcPts val="0"/>
              </a:spcBef>
              <a:spcAft>
                <a:spcPts val="0"/>
              </a:spcAft>
              <a:buClr>
                <a:schemeClr val="lt1"/>
              </a:buClr>
              <a:buSzPts val="3000"/>
              <a:buNone/>
              <a:defRPr b="1">
                <a:solidFill>
                  <a:schemeClr val="lt1"/>
                </a:solidFill>
              </a:defRPr>
            </a:lvl3pPr>
            <a:lvl4pPr lvl="3" algn="ctr">
              <a:spcBef>
                <a:spcPts val="0"/>
              </a:spcBef>
              <a:spcAft>
                <a:spcPts val="0"/>
              </a:spcAft>
              <a:buClr>
                <a:schemeClr val="lt1"/>
              </a:buClr>
              <a:buSzPts val="3000"/>
              <a:buNone/>
              <a:defRPr b="1">
                <a:solidFill>
                  <a:schemeClr val="lt1"/>
                </a:solidFill>
              </a:defRPr>
            </a:lvl4pPr>
            <a:lvl5pPr lvl="4" algn="ctr">
              <a:spcBef>
                <a:spcPts val="0"/>
              </a:spcBef>
              <a:spcAft>
                <a:spcPts val="0"/>
              </a:spcAft>
              <a:buClr>
                <a:schemeClr val="lt1"/>
              </a:buClr>
              <a:buSzPts val="3000"/>
              <a:buNone/>
              <a:defRPr b="1">
                <a:solidFill>
                  <a:schemeClr val="lt1"/>
                </a:solidFill>
              </a:defRPr>
            </a:lvl5pPr>
            <a:lvl6pPr lvl="5" algn="ctr">
              <a:spcBef>
                <a:spcPts val="0"/>
              </a:spcBef>
              <a:spcAft>
                <a:spcPts val="0"/>
              </a:spcAft>
              <a:buClr>
                <a:schemeClr val="lt1"/>
              </a:buClr>
              <a:buSzPts val="3000"/>
              <a:buNone/>
              <a:defRPr b="1">
                <a:solidFill>
                  <a:schemeClr val="lt1"/>
                </a:solidFill>
              </a:defRPr>
            </a:lvl6pPr>
            <a:lvl7pPr lvl="6" algn="ctr">
              <a:spcBef>
                <a:spcPts val="0"/>
              </a:spcBef>
              <a:spcAft>
                <a:spcPts val="0"/>
              </a:spcAft>
              <a:buClr>
                <a:schemeClr val="lt1"/>
              </a:buClr>
              <a:buSzPts val="3000"/>
              <a:buNone/>
              <a:defRPr b="1">
                <a:solidFill>
                  <a:schemeClr val="lt1"/>
                </a:solidFill>
              </a:defRPr>
            </a:lvl7pPr>
            <a:lvl8pPr lvl="7" algn="ctr">
              <a:spcBef>
                <a:spcPts val="0"/>
              </a:spcBef>
              <a:spcAft>
                <a:spcPts val="0"/>
              </a:spcAft>
              <a:buClr>
                <a:schemeClr val="lt1"/>
              </a:buClr>
              <a:buSzPts val="3000"/>
              <a:buNone/>
              <a:defRPr b="1">
                <a:solidFill>
                  <a:schemeClr val="lt1"/>
                </a:solidFill>
              </a:defRPr>
            </a:lvl8pPr>
            <a:lvl9pPr lvl="8" algn="ctr">
              <a:spcBef>
                <a:spcPts val="0"/>
              </a:spcBef>
              <a:spcAft>
                <a:spcPts val="0"/>
              </a:spcAft>
              <a:buClr>
                <a:schemeClr val="lt1"/>
              </a:buClr>
              <a:buSzPts val="3000"/>
              <a:buNone/>
              <a:defRPr b="1">
                <a:solidFill>
                  <a:schemeClr val="lt1"/>
                </a:solidFill>
              </a:defRPr>
            </a:lvl9pPr>
          </a:lstStyle>
          <a:p/>
        </p:txBody>
      </p:sp>
      <p:sp>
        <p:nvSpPr>
          <p:cNvPr id="670" name="Google Shape;670;p27"/>
          <p:cNvSpPr txBox="1"/>
          <p:nvPr>
            <p:ph idx="16" type="title"/>
          </p:nvPr>
        </p:nvSpPr>
        <p:spPr>
          <a:xfrm>
            <a:off x="5344350" y="1411200"/>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p:txBody>
      </p:sp>
      <p:sp>
        <p:nvSpPr>
          <p:cNvPr id="671" name="Google Shape;671;p27"/>
          <p:cNvSpPr txBox="1"/>
          <p:nvPr>
            <p:ph idx="17" type="title"/>
          </p:nvPr>
        </p:nvSpPr>
        <p:spPr>
          <a:xfrm>
            <a:off x="1624650" y="1377875"/>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p:txBody>
      </p:sp>
      <p:sp>
        <p:nvSpPr>
          <p:cNvPr id="672" name="Google Shape;672;p27"/>
          <p:cNvSpPr txBox="1"/>
          <p:nvPr>
            <p:ph idx="18"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pos="1175">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2">
    <p:bg>
      <p:bgPr>
        <a:solidFill>
          <a:schemeClr val="lt1"/>
        </a:solidFill>
      </p:bgPr>
    </p:bg>
    <p:spTree>
      <p:nvGrpSpPr>
        <p:cNvPr id="673" name="Shape 673"/>
        <p:cNvGrpSpPr/>
        <p:nvPr/>
      </p:nvGrpSpPr>
      <p:grpSpPr>
        <a:xfrm>
          <a:off x="0" y="0"/>
          <a:ext cx="0" cy="0"/>
          <a:chOff x="0" y="0"/>
          <a:chExt cx="0" cy="0"/>
        </a:xfrm>
      </p:grpSpPr>
      <p:sp>
        <p:nvSpPr>
          <p:cNvPr id="674" name="Google Shape;674;p28"/>
          <p:cNvSpPr txBox="1"/>
          <p:nvPr>
            <p:ph idx="1" type="body"/>
          </p:nvPr>
        </p:nvSpPr>
        <p:spPr>
          <a:xfrm>
            <a:off x="1867950" y="203530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75" name="Google Shape;675;p28"/>
          <p:cNvSpPr txBox="1"/>
          <p:nvPr>
            <p:ph idx="2" type="body"/>
          </p:nvPr>
        </p:nvSpPr>
        <p:spPr>
          <a:xfrm>
            <a:off x="1867950" y="340515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76" name="Google Shape;676;p28"/>
          <p:cNvSpPr txBox="1"/>
          <p:nvPr>
            <p:ph idx="3" type="body"/>
          </p:nvPr>
        </p:nvSpPr>
        <p:spPr>
          <a:xfrm>
            <a:off x="5297575" y="203530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77" name="Google Shape;677;p28"/>
          <p:cNvSpPr txBox="1"/>
          <p:nvPr>
            <p:ph idx="4" type="body"/>
          </p:nvPr>
        </p:nvSpPr>
        <p:spPr>
          <a:xfrm>
            <a:off x="5297575" y="340515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grpSp>
        <p:nvGrpSpPr>
          <p:cNvPr id="678" name="Google Shape;678;p28"/>
          <p:cNvGrpSpPr/>
          <p:nvPr/>
        </p:nvGrpSpPr>
        <p:grpSpPr>
          <a:xfrm>
            <a:off x="7073603" y="0"/>
            <a:ext cx="2070408" cy="1617374"/>
            <a:chOff x="6787102" y="-57263"/>
            <a:chExt cx="2403260" cy="1877393"/>
          </a:xfrm>
        </p:grpSpPr>
        <p:grpSp>
          <p:nvGrpSpPr>
            <p:cNvPr id="679" name="Google Shape;679;p28"/>
            <p:cNvGrpSpPr/>
            <p:nvPr/>
          </p:nvGrpSpPr>
          <p:grpSpPr>
            <a:xfrm rot="10800000">
              <a:off x="8286413" y="1320355"/>
              <a:ext cx="903863" cy="499775"/>
              <a:chOff x="532097" y="3249175"/>
              <a:chExt cx="669528" cy="370204"/>
            </a:xfrm>
          </p:grpSpPr>
          <p:sp>
            <p:nvSpPr>
              <p:cNvPr id="680" name="Google Shape;680;p28"/>
              <p:cNvSpPr/>
              <p:nvPr/>
            </p:nvSpPr>
            <p:spPr>
              <a:xfrm>
                <a:off x="532097" y="3249179"/>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1" name="Google Shape;681;p2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82" name="Google Shape;682;p28"/>
            <p:cNvGrpSpPr/>
            <p:nvPr/>
          </p:nvGrpSpPr>
          <p:grpSpPr>
            <a:xfrm rot="10800000">
              <a:off x="6787103" y="820419"/>
              <a:ext cx="2402289" cy="499772"/>
              <a:chOff x="532752" y="3249175"/>
              <a:chExt cx="1779473" cy="370202"/>
            </a:xfrm>
          </p:grpSpPr>
          <p:sp>
            <p:nvSpPr>
              <p:cNvPr id="683" name="Google Shape;683;p28"/>
              <p:cNvSpPr/>
              <p:nvPr/>
            </p:nvSpPr>
            <p:spPr>
              <a:xfrm>
                <a:off x="532752" y="3249177"/>
                <a:ext cx="2988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4" name="Google Shape;684;p2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5" name="Google Shape;685;p2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6" name="Google Shape;686;p28"/>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87" name="Google Shape;687;p28"/>
            <p:cNvGrpSpPr/>
            <p:nvPr/>
          </p:nvGrpSpPr>
          <p:grpSpPr>
            <a:xfrm rot="10800000">
              <a:off x="7286873" y="320651"/>
              <a:ext cx="1499310" cy="499770"/>
              <a:chOff x="831425" y="3249175"/>
              <a:chExt cx="1110600" cy="370200"/>
            </a:xfrm>
          </p:grpSpPr>
          <p:sp>
            <p:nvSpPr>
              <p:cNvPr id="688" name="Google Shape;688;p2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9" name="Google Shape;689;p2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0" name="Google Shape;690;p2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91" name="Google Shape;691;p28"/>
            <p:cNvGrpSpPr/>
            <p:nvPr/>
          </p:nvGrpSpPr>
          <p:grpSpPr>
            <a:xfrm rot="10800000">
              <a:off x="6787102" y="-57263"/>
              <a:ext cx="2403260" cy="377865"/>
              <a:chOff x="532032" y="3249173"/>
              <a:chExt cx="1780193" cy="370202"/>
            </a:xfrm>
          </p:grpSpPr>
          <p:sp>
            <p:nvSpPr>
              <p:cNvPr id="692" name="Google Shape;692;p28"/>
              <p:cNvSpPr/>
              <p:nvPr/>
            </p:nvSpPr>
            <p:spPr>
              <a:xfrm>
                <a:off x="532032" y="3249173"/>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3" name="Google Shape;693;p28"/>
              <p:cNvSpPr/>
              <p:nvPr/>
            </p:nvSpPr>
            <p:spPr>
              <a:xfrm>
                <a:off x="831430" y="324917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4" name="Google Shape;694;p2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5" name="Google Shape;695;p2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6" name="Google Shape;696;p28"/>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97" name="Google Shape;697;p28"/>
          <p:cNvSpPr/>
          <p:nvPr/>
        </p:nvSpPr>
        <p:spPr>
          <a:xfrm flipH="1" rot="10800000">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8" name="Google Shape;698;p28"/>
          <p:cNvSpPr/>
          <p:nvPr/>
        </p:nvSpPr>
        <p:spPr>
          <a:xfrm flipH="1" rot="10800000">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9" name="Google Shape;699;p28"/>
          <p:cNvSpPr/>
          <p:nvPr/>
        </p:nvSpPr>
        <p:spPr>
          <a:xfrm flipH="1" rot="10800000">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00" name="Google Shape;700;p28"/>
          <p:cNvSpPr/>
          <p:nvPr/>
        </p:nvSpPr>
        <p:spPr>
          <a:xfrm flipH="1" rot="10800000">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01" name="Google Shape;701;p28"/>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702" name="Google Shape;702;p28"/>
          <p:cNvSpPr txBox="1"/>
          <p:nvPr>
            <p:ph idx="5" type="title"/>
          </p:nvPr>
        </p:nvSpPr>
        <p:spPr>
          <a:xfrm>
            <a:off x="38100" y="319650"/>
            <a:ext cx="1823100" cy="520200"/>
          </a:xfrm>
          <a:prstGeom prst="rect">
            <a:avLst/>
          </a:prstGeom>
        </p:spPr>
        <p:txBody>
          <a:bodyPr anchorCtr="0" anchor="t" bIns="91425" lIns="182875" spcFirstLastPara="1" rIns="91425" wrap="square" tIns="91425">
            <a:noAutofit/>
          </a:bodyPr>
          <a:lstStyle>
            <a:lvl1pPr lvl="0">
              <a:spcBef>
                <a:spcPts val="0"/>
              </a:spcBef>
              <a:spcAft>
                <a:spcPts val="0"/>
              </a:spcAft>
              <a:buNone/>
              <a:defRPr sz="1600">
                <a:solidFill>
                  <a:schemeClr val="lt2"/>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703" name="Google Shape;703;p28"/>
          <p:cNvSpPr txBox="1"/>
          <p:nvPr>
            <p:ph idx="6" type="subTitle"/>
          </p:nvPr>
        </p:nvSpPr>
        <p:spPr>
          <a:xfrm>
            <a:off x="2176499" y="319800"/>
            <a:ext cx="3904200" cy="520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p:txBody>
      </p:sp>
      <p:sp>
        <p:nvSpPr>
          <p:cNvPr id="704" name="Google Shape;704;p28"/>
          <p:cNvSpPr txBox="1"/>
          <p:nvPr>
            <p:ph idx="7" type="subTitle"/>
          </p:nvPr>
        </p:nvSpPr>
        <p:spPr>
          <a:xfrm>
            <a:off x="1867950" y="169227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5" name="Google Shape;705;p28"/>
          <p:cNvSpPr txBox="1"/>
          <p:nvPr>
            <p:ph idx="8" type="subTitle"/>
          </p:nvPr>
        </p:nvSpPr>
        <p:spPr>
          <a:xfrm>
            <a:off x="1867950" y="306212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6" name="Google Shape;706;p28"/>
          <p:cNvSpPr txBox="1"/>
          <p:nvPr>
            <p:ph idx="9" type="subTitle"/>
          </p:nvPr>
        </p:nvSpPr>
        <p:spPr>
          <a:xfrm>
            <a:off x="5297575" y="169227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7" name="Google Shape;707;p28"/>
          <p:cNvSpPr txBox="1"/>
          <p:nvPr>
            <p:ph idx="13" type="subTitle"/>
          </p:nvPr>
        </p:nvSpPr>
        <p:spPr>
          <a:xfrm>
            <a:off x="5297575" y="306212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8" name="Google Shape;708;p28"/>
          <p:cNvSpPr txBox="1"/>
          <p:nvPr>
            <p:ph idx="1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pos="4611">
          <p15:clr>
            <a:srgbClr val="E46962"/>
          </p15:clr>
        </p15:guide>
        <p15:guide id="2" pos="3407">
          <p15:clr>
            <a:srgbClr val="E46962"/>
          </p15:clr>
        </p15:guide>
        <p15:guide id="3" pos="2262">
          <p15:clr>
            <a:srgbClr val="E46962"/>
          </p15:clr>
        </p15:guide>
        <p15:guide id="4" orient="horz" pos="1006">
          <p15:clr>
            <a:srgbClr val="E46962"/>
          </p15:clr>
        </p15:guide>
        <p15:guide id="5" pos="1175">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3">
  <p:cSld name="BLANK_1_1_1_1_1_1_1_1_1_1_1_1_1_1_1_2_1">
    <p:bg>
      <p:bgPr>
        <a:solidFill>
          <a:schemeClr val="lt1"/>
        </a:solidFill>
      </p:bgPr>
    </p:bg>
    <p:spTree>
      <p:nvGrpSpPr>
        <p:cNvPr id="709" name="Shape 709"/>
        <p:cNvGrpSpPr/>
        <p:nvPr/>
      </p:nvGrpSpPr>
      <p:grpSpPr>
        <a:xfrm>
          <a:off x="0" y="0"/>
          <a:ext cx="0" cy="0"/>
          <a:chOff x="0" y="0"/>
          <a:chExt cx="0" cy="0"/>
        </a:xfrm>
      </p:grpSpPr>
      <p:sp>
        <p:nvSpPr>
          <p:cNvPr id="710" name="Google Shape;710;p29"/>
          <p:cNvSpPr txBox="1"/>
          <p:nvPr>
            <p:ph type="title"/>
          </p:nvPr>
        </p:nvSpPr>
        <p:spPr>
          <a:xfrm>
            <a:off x="104850" y="2155850"/>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1" name="Google Shape;711;p29"/>
          <p:cNvSpPr txBox="1"/>
          <p:nvPr>
            <p:ph idx="2" type="title"/>
          </p:nvPr>
        </p:nvSpPr>
        <p:spPr>
          <a:xfrm>
            <a:off x="1932925" y="2155825"/>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2" name="Google Shape;712;p29"/>
          <p:cNvSpPr txBox="1"/>
          <p:nvPr>
            <p:ph idx="3" type="title"/>
          </p:nvPr>
        </p:nvSpPr>
        <p:spPr>
          <a:xfrm>
            <a:off x="3761000" y="2155825"/>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3" name="Google Shape;713;p29"/>
          <p:cNvSpPr txBox="1"/>
          <p:nvPr>
            <p:ph idx="4" type="title"/>
          </p:nvPr>
        </p:nvSpPr>
        <p:spPr>
          <a:xfrm>
            <a:off x="5607150" y="2155825"/>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4" name="Google Shape;714;p29"/>
          <p:cNvSpPr txBox="1"/>
          <p:nvPr>
            <p:ph idx="5"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715" name="Google Shape;715;p29"/>
          <p:cNvSpPr txBox="1"/>
          <p:nvPr>
            <p:ph idx="1" type="subTitle"/>
          </p:nvPr>
        </p:nvSpPr>
        <p:spPr>
          <a:xfrm>
            <a:off x="2176499" y="319800"/>
            <a:ext cx="3904200" cy="520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p:txBody>
      </p:sp>
      <p:cxnSp>
        <p:nvCxnSpPr>
          <p:cNvPr id="716" name="Google Shape;716;p29"/>
          <p:cNvCxnSpPr/>
          <p:nvPr/>
        </p:nvCxnSpPr>
        <p:spPr>
          <a:xfrm>
            <a:off x="1865850" y="392700"/>
            <a:ext cx="0" cy="390300"/>
          </a:xfrm>
          <a:prstGeom prst="straightConnector1">
            <a:avLst/>
          </a:prstGeom>
          <a:noFill/>
          <a:ln cap="flat" cmpd="sng" w="19050">
            <a:solidFill>
              <a:schemeClr val="accent6"/>
            </a:solidFill>
            <a:prstDash val="solid"/>
            <a:round/>
            <a:headEnd len="med" w="med" type="none"/>
            <a:tailEnd len="med" w="med" type="none"/>
          </a:ln>
        </p:spPr>
      </p:cxnSp>
      <p:grpSp>
        <p:nvGrpSpPr>
          <p:cNvPr id="717" name="Google Shape;717;p29"/>
          <p:cNvGrpSpPr/>
          <p:nvPr/>
        </p:nvGrpSpPr>
        <p:grpSpPr>
          <a:xfrm>
            <a:off x="7073603" y="0"/>
            <a:ext cx="2070408" cy="1617374"/>
            <a:chOff x="6787102" y="-57263"/>
            <a:chExt cx="2403260" cy="1877393"/>
          </a:xfrm>
        </p:grpSpPr>
        <p:grpSp>
          <p:nvGrpSpPr>
            <p:cNvPr id="718" name="Google Shape;718;p29"/>
            <p:cNvGrpSpPr/>
            <p:nvPr/>
          </p:nvGrpSpPr>
          <p:grpSpPr>
            <a:xfrm rot="10800000">
              <a:off x="8286413" y="1320355"/>
              <a:ext cx="903863" cy="499775"/>
              <a:chOff x="532097" y="3249175"/>
              <a:chExt cx="669528" cy="370204"/>
            </a:xfrm>
          </p:grpSpPr>
          <p:sp>
            <p:nvSpPr>
              <p:cNvPr id="719" name="Google Shape;719;p29"/>
              <p:cNvSpPr/>
              <p:nvPr/>
            </p:nvSpPr>
            <p:spPr>
              <a:xfrm>
                <a:off x="532097" y="3249179"/>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0" name="Google Shape;720;p29"/>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21" name="Google Shape;721;p29"/>
            <p:cNvGrpSpPr/>
            <p:nvPr/>
          </p:nvGrpSpPr>
          <p:grpSpPr>
            <a:xfrm rot="10800000">
              <a:off x="6787103" y="820419"/>
              <a:ext cx="2402289" cy="499772"/>
              <a:chOff x="532752" y="3249175"/>
              <a:chExt cx="1779473" cy="370202"/>
            </a:xfrm>
          </p:grpSpPr>
          <p:sp>
            <p:nvSpPr>
              <p:cNvPr id="722" name="Google Shape;722;p29"/>
              <p:cNvSpPr/>
              <p:nvPr/>
            </p:nvSpPr>
            <p:spPr>
              <a:xfrm>
                <a:off x="532752" y="3249177"/>
                <a:ext cx="2988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3" name="Google Shape;723;p29"/>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4" name="Google Shape;724;p29"/>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5" name="Google Shape;725;p29"/>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26" name="Google Shape;726;p29"/>
            <p:cNvGrpSpPr/>
            <p:nvPr/>
          </p:nvGrpSpPr>
          <p:grpSpPr>
            <a:xfrm rot="10800000">
              <a:off x="7286873" y="320651"/>
              <a:ext cx="1499310" cy="499770"/>
              <a:chOff x="831425" y="3249175"/>
              <a:chExt cx="1110600" cy="370200"/>
            </a:xfrm>
          </p:grpSpPr>
          <p:sp>
            <p:nvSpPr>
              <p:cNvPr id="727" name="Google Shape;727;p29"/>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8" name="Google Shape;728;p29"/>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9" name="Google Shape;729;p29"/>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30" name="Google Shape;730;p29"/>
            <p:cNvGrpSpPr/>
            <p:nvPr/>
          </p:nvGrpSpPr>
          <p:grpSpPr>
            <a:xfrm rot="10800000">
              <a:off x="6787102" y="-57263"/>
              <a:ext cx="2403260" cy="377865"/>
              <a:chOff x="532032" y="3249173"/>
              <a:chExt cx="1780193" cy="370202"/>
            </a:xfrm>
          </p:grpSpPr>
          <p:sp>
            <p:nvSpPr>
              <p:cNvPr id="731" name="Google Shape;731;p29"/>
              <p:cNvSpPr/>
              <p:nvPr/>
            </p:nvSpPr>
            <p:spPr>
              <a:xfrm>
                <a:off x="532032" y="3249173"/>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2" name="Google Shape;732;p29"/>
              <p:cNvSpPr/>
              <p:nvPr/>
            </p:nvSpPr>
            <p:spPr>
              <a:xfrm>
                <a:off x="831430" y="324917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3" name="Google Shape;733;p29"/>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4" name="Google Shape;734;p29"/>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5" name="Google Shape;735;p29"/>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736" name="Google Shape;736;p29"/>
          <p:cNvSpPr/>
          <p:nvPr/>
        </p:nvSpPr>
        <p:spPr>
          <a:xfrm flipH="1" rot="10800000">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7" name="Google Shape;737;p29"/>
          <p:cNvSpPr/>
          <p:nvPr/>
        </p:nvSpPr>
        <p:spPr>
          <a:xfrm flipH="1" rot="10800000">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8" name="Google Shape;738;p29"/>
          <p:cNvSpPr/>
          <p:nvPr/>
        </p:nvSpPr>
        <p:spPr>
          <a:xfrm flipH="1" rot="10800000">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9" name="Google Shape;739;p29"/>
          <p:cNvSpPr/>
          <p:nvPr/>
        </p:nvSpPr>
        <p:spPr>
          <a:xfrm flipH="1" rot="10800000">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40" name="Google Shape;740;p29"/>
          <p:cNvSpPr txBox="1"/>
          <p:nvPr>
            <p:ph idx="6" type="body"/>
          </p:nvPr>
        </p:nvSpPr>
        <p:spPr>
          <a:xfrm>
            <a:off x="104900"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1" name="Google Shape;741;p29"/>
          <p:cNvSpPr txBox="1"/>
          <p:nvPr>
            <p:ph idx="7" type="body"/>
          </p:nvPr>
        </p:nvSpPr>
        <p:spPr>
          <a:xfrm>
            <a:off x="1932925"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2" name="Google Shape;742;p29"/>
          <p:cNvSpPr txBox="1"/>
          <p:nvPr>
            <p:ph idx="8" type="body"/>
          </p:nvPr>
        </p:nvSpPr>
        <p:spPr>
          <a:xfrm>
            <a:off x="3761000"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3" name="Google Shape;743;p29"/>
          <p:cNvSpPr txBox="1"/>
          <p:nvPr>
            <p:ph idx="9" type="body"/>
          </p:nvPr>
        </p:nvSpPr>
        <p:spPr>
          <a:xfrm>
            <a:off x="5607150"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4" name="Google Shape;744;p29"/>
          <p:cNvSpPr txBox="1"/>
          <p:nvPr>
            <p:ph idx="13" type="title"/>
          </p:nvPr>
        </p:nvSpPr>
        <p:spPr>
          <a:xfrm>
            <a:off x="239975"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5" name="Google Shape;745;p29"/>
          <p:cNvSpPr txBox="1"/>
          <p:nvPr>
            <p:ph idx="14" type="title"/>
          </p:nvPr>
        </p:nvSpPr>
        <p:spPr>
          <a:xfrm>
            <a:off x="2009500"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6" name="Google Shape;746;p29"/>
          <p:cNvSpPr txBox="1"/>
          <p:nvPr>
            <p:ph idx="15" type="title"/>
          </p:nvPr>
        </p:nvSpPr>
        <p:spPr>
          <a:xfrm>
            <a:off x="3895425"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7" name="Google Shape;747;p29"/>
          <p:cNvSpPr txBox="1"/>
          <p:nvPr>
            <p:ph idx="16" type="title"/>
          </p:nvPr>
        </p:nvSpPr>
        <p:spPr>
          <a:xfrm>
            <a:off x="5704700"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8" name="Google Shape;748;p29"/>
          <p:cNvSpPr txBox="1"/>
          <p:nvPr>
            <p:ph idx="17" type="title"/>
          </p:nvPr>
        </p:nvSpPr>
        <p:spPr>
          <a:xfrm>
            <a:off x="38100" y="319650"/>
            <a:ext cx="1827900" cy="520200"/>
          </a:xfrm>
          <a:prstGeom prst="rect">
            <a:avLst/>
          </a:prstGeom>
        </p:spPr>
        <p:txBody>
          <a:bodyPr anchorCtr="0" anchor="t" bIns="91425" lIns="182875" spcFirstLastPara="1" rIns="91425" wrap="square" tIns="91425">
            <a:noAutofit/>
          </a:bodyPr>
          <a:lstStyle>
            <a:lvl1pPr lvl="0">
              <a:spcBef>
                <a:spcPts val="0"/>
              </a:spcBef>
              <a:spcAft>
                <a:spcPts val="0"/>
              </a:spcAft>
              <a:buNone/>
              <a:defRPr sz="1600">
                <a:solidFill>
                  <a:schemeClr val="accent6"/>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6"/>
                </a:solidFill>
              </a:defRPr>
            </a:lvl2pPr>
            <a:lvl3pPr lvl="2">
              <a:lnSpc>
                <a:spcPct val="115000"/>
              </a:lnSpc>
              <a:spcBef>
                <a:spcPts val="0"/>
              </a:spcBef>
              <a:spcAft>
                <a:spcPts val="0"/>
              </a:spcAft>
              <a:buNone/>
              <a:defRPr sz="1800">
                <a:solidFill>
                  <a:schemeClr val="accent6"/>
                </a:solidFill>
              </a:defRPr>
            </a:lvl3pPr>
            <a:lvl4pPr lvl="3">
              <a:lnSpc>
                <a:spcPct val="115000"/>
              </a:lnSpc>
              <a:spcBef>
                <a:spcPts val="0"/>
              </a:spcBef>
              <a:spcAft>
                <a:spcPts val="0"/>
              </a:spcAft>
              <a:buNone/>
              <a:defRPr sz="1800">
                <a:solidFill>
                  <a:schemeClr val="accent6"/>
                </a:solidFill>
              </a:defRPr>
            </a:lvl4pPr>
            <a:lvl5pPr lvl="4">
              <a:lnSpc>
                <a:spcPct val="115000"/>
              </a:lnSpc>
              <a:spcBef>
                <a:spcPts val="0"/>
              </a:spcBef>
              <a:spcAft>
                <a:spcPts val="0"/>
              </a:spcAft>
              <a:buNone/>
              <a:defRPr sz="1800">
                <a:solidFill>
                  <a:schemeClr val="accent6"/>
                </a:solidFill>
              </a:defRPr>
            </a:lvl5pPr>
            <a:lvl6pPr lvl="5">
              <a:lnSpc>
                <a:spcPct val="115000"/>
              </a:lnSpc>
              <a:spcBef>
                <a:spcPts val="0"/>
              </a:spcBef>
              <a:spcAft>
                <a:spcPts val="0"/>
              </a:spcAft>
              <a:buNone/>
              <a:defRPr sz="1800">
                <a:solidFill>
                  <a:schemeClr val="accent6"/>
                </a:solidFill>
              </a:defRPr>
            </a:lvl6pPr>
            <a:lvl7pPr lvl="6">
              <a:lnSpc>
                <a:spcPct val="115000"/>
              </a:lnSpc>
              <a:spcBef>
                <a:spcPts val="0"/>
              </a:spcBef>
              <a:spcAft>
                <a:spcPts val="0"/>
              </a:spcAft>
              <a:buNone/>
              <a:defRPr sz="1800">
                <a:solidFill>
                  <a:schemeClr val="accent6"/>
                </a:solidFill>
              </a:defRPr>
            </a:lvl7pPr>
            <a:lvl8pPr lvl="7">
              <a:lnSpc>
                <a:spcPct val="115000"/>
              </a:lnSpc>
              <a:spcBef>
                <a:spcPts val="0"/>
              </a:spcBef>
              <a:spcAft>
                <a:spcPts val="0"/>
              </a:spcAft>
              <a:buNone/>
              <a:defRPr sz="1800">
                <a:solidFill>
                  <a:schemeClr val="accent6"/>
                </a:solidFill>
              </a:defRPr>
            </a:lvl8pPr>
            <a:lvl9pPr lvl="8">
              <a:lnSpc>
                <a:spcPct val="115000"/>
              </a:lnSpc>
              <a:spcBef>
                <a:spcPts val="0"/>
              </a:spcBef>
              <a:spcAft>
                <a:spcPts val="0"/>
              </a:spcAft>
              <a:buNone/>
              <a:defRPr sz="1800">
                <a:solidFill>
                  <a:schemeClr val="accent6"/>
                </a:solidFill>
              </a:defRPr>
            </a:lvl9pPr>
          </a:lstStyle>
          <a:p/>
        </p:txBody>
      </p:sp>
      <p:sp>
        <p:nvSpPr>
          <p:cNvPr id="749" name="Google Shape;749;p29"/>
          <p:cNvSpPr txBox="1"/>
          <p:nvPr>
            <p:ph idx="18"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pos="4611">
          <p15:clr>
            <a:srgbClr val="E46962"/>
          </p15:clr>
        </p15:guide>
        <p15:guide id="2" pos="3431">
          <p15:clr>
            <a:srgbClr val="E46962"/>
          </p15:clr>
        </p15:guide>
        <p15:guide id="3" pos="2262">
          <p15:clr>
            <a:srgbClr val="E46962"/>
          </p15:clr>
        </p15:guide>
        <p15:guide id="4" pos="1173">
          <p15:clr>
            <a:srgbClr val="E46962"/>
          </p15:clr>
        </p15:guide>
        <p15:guide id="5" pos="1408">
          <p15:clr>
            <a:srgbClr val="E46962"/>
          </p15:clr>
        </p15:guide>
        <p15:guide id="6" pos="1175">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with caption">
  <p:cSld name="BLANK_1_1_1_1_1_1_1_1_1_1_1_1_1_1_1_1_1_1_2">
    <p:bg>
      <p:bgPr>
        <a:solidFill>
          <a:schemeClr val="lt1"/>
        </a:solidFill>
      </p:bgPr>
    </p:bg>
    <p:spTree>
      <p:nvGrpSpPr>
        <p:cNvPr id="750" name="Shape 750"/>
        <p:cNvGrpSpPr/>
        <p:nvPr/>
      </p:nvGrpSpPr>
      <p:grpSpPr>
        <a:xfrm>
          <a:off x="0" y="0"/>
          <a:ext cx="0" cy="0"/>
          <a:chOff x="0" y="0"/>
          <a:chExt cx="0" cy="0"/>
        </a:xfrm>
      </p:grpSpPr>
      <p:sp>
        <p:nvSpPr>
          <p:cNvPr id="751" name="Google Shape;751;p30"/>
          <p:cNvSpPr txBox="1"/>
          <p:nvPr>
            <p:ph type="title"/>
          </p:nvPr>
        </p:nvSpPr>
        <p:spPr>
          <a:xfrm>
            <a:off x="38100" y="397750"/>
            <a:ext cx="1948200" cy="189300"/>
          </a:xfrm>
          <a:prstGeom prst="rect">
            <a:avLst/>
          </a:prstGeom>
        </p:spPr>
        <p:txBody>
          <a:bodyPr anchorCtr="0" anchor="t" bIns="91425" lIns="182875" spcFirstLastPara="1" rIns="91425" wrap="square" tIns="91425">
            <a:noAutofit/>
          </a:bodyPr>
          <a:lstStyle>
            <a:lvl1pPr lvl="0">
              <a:lnSpc>
                <a:spcPct val="70000"/>
              </a:lnSpc>
              <a:spcBef>
                <a:spcPts val="0"/>
              </a:spcBef>
              <a:spcAft>
                <a:spcPts val="0"/>
              </a:spcAft>
              <a:buNone/>
              <a:defRPr sz="1200">
                <a:solidFill>
                  <a:schemeClr val="dk2"/>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752" name="Google Shape;752;p30"/>
          <p:cNvGrpSpPr/>
          <p:nvPr/>
        </p:nvGrpSpPr>
        <p:grpSpPr>
          <a:xfrm rot="10800000">
            <a:off x="5657179" y="-1"/>
            <a:ext cx="3486840" cy="2906092"/>
            <a:chOff x="312900" y="2793625"/>
            <a:chExt cx="2221200" cy="1851250"/>
          </a:xfrm>
        </p:grpSpPr>
        <p:grpSp>
          <p:nvGrpSpPr>
            <p:cNvPr id="753" name="Google Shape;753;p30"/>
            <p:cNvGrpSpPr/>
            <p:nvPr/>
          </p:nvGrpSpPr>
          <p:grpSpPr>
            <a:xfrm>
              <a:off x="312900" y="2793625"/>
              <a:ext cx="1851000" cy="1851250"/>
              <a:chOff x="461225" y="3249175"/>
              <a:chExt cx="1851000" cy="1851250"/>
            </a:xfrm>
          </p:grpSpPr>
          <p:grpSp>
            <p:nvGrpSpPr>
              <p:cNvPr id="754" name="Google Shape;754;p30"/>
              <p:cNvGrpSpPr/>
              <p:nvPr/>
            </p:nvGrpSpPr>
            <p:grpSpPr>
              <a:xfrm>
                <a:off x="461225" y="3249175"/>
                <a:ext cx="1851000" cy="370200"/>
                <a:chOff x="461225" y="3249175"/>
                <a:chExt cx="1851000" cy="370200"/>
              </a:xfrm>
            </p:grpSpPr>
            <p:sp>
              <p:nvSpPr>
                <p:cNvPr id="755" name="Google Shape;755;p30"/>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56" name="Google Shape;756;p30"/>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57" name="Google Shape;757;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58" name="Google Shape;758;p30"/>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59" name="Google Shape;759;p30"/>
              <p:cNvGrpSpPr/>
              <p:nvPr/>
            </p:nvGrpSpPr>
            <p:grpSpPr>
              <a:xfrm>
                <a:off x="461225" y="3619500"/>
                <a:ext cx="1851000" cy="370200"/>
                <a:chOff x="461225" y="3249175"/>
                <a:chExt cx="1851000" cy="370200"/>
              </a:xfrm>
            </p:grpSpPr>
            <p:sp>
              <p:nvSpPr>
                <p:cNvPr id="760" name="Google Shape;760;p30"/>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1" name="Google Shape;761;p30"/>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2" name="Google Shape;762;p30"/>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3" name="Google Shape;763;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4" name="Google Shape;764;p30"/>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65" name="Google Shape;765;p30"/>
              <p:cNvGrpSpPr/>
              <p:nvPr/>
            </p:nvGrpSpPr>
            <p:grpSpPr>
              <a:xfrm>
                <a:off x="461225" y="3989700"/>
                <a:ext cx="1480800" cy="1110725"/>
                <a:chOff x="461225" y="3249175"/>
                <a:chExt cx="1480800" cy="1110725"/>
              </a:xfrm>
            </p:grpSpPr>
            <p:sp>
              <p:nvSpPr>
                <p:cNvPr id="766" name="Google Shape;766;p30"/>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7" name="Google Shape;767;p30"/>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8" name="Google Shape;768;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9" name="Google Shape;769;p30"/>
                <p:cNvSpPr/>
                <p:nvPr/>
              </p:nvSpPr>
              <p:spPr>
                <a:xfrm>
                  <a:off x="1201625" y="39897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70" name="Google Shape;770;p30"/>
              <p:cNvGrpSpPr/>
              <p:nvPr/>
            </p:nvGrpSpPr>
            <p:grpSpPr>
              <a:xfrm>
                <a:off x="831425" y="4360025"/>
                <a:ext cx="1480800" cy="370200"/>
                <a:chOff x="831425" y="3249175"/>
                <a:chExt cx="1480800" cy="370200"/>
              </a:xfrm>
            </p:grpSpPr>
            <p:sp>
              <p:nvSpPr>
                <p:cNvPr id="771" name="Google Shape;771;p30"/>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72" name="Google Shape;772;p30"/>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73" name="Google Shape;773;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74" name="Google Shape;774;p30"/>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775" name="Google Shape;775;p30"/>
            <p:cNvSpPr/>
            <p:nvPr/>
          </p:nvSpPr>
          <p:spPr>
            <a:xfrm>
              <a:off x="2163900" y="279362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776" name="Google Shape;776;p30"/>
          <p:cNvSpPr/>
          <p:nvPr>
            <p:ph idx="2" type="pic"/>
          </p:nvPr>
        </p:nvSpPr>
        <p:spPr>
          <a:xfrm>
            <a:off x="1200750" y="984738"/>
            <a:ext cx="1649400" cy="1649400"/>
          </a:xfrm>
          <a:prstGeom prst="ellipse">
            <a:avLst/>
          </a:prstGeom>
          <a:noFill/>
          <a:ln>
            <a:noFill/>
          </a:ln>
        </p:spPr>
      </p:sp>
      <p:sp>
        <p:nvSpPr>
          <p:cNvPr id="777" name="Google Shape;777;p30"/>
          <p:cNvSpPr/>
          <p:nvPr>
            <p:ph idx="3" type="pic"/>
          </p:nvPr>
        </p:nvSpPr>
        <p:spPr>
          <a:xfrm>
            <a:off x="3747300" y="921988"/>
            <a:ext cx="1649400" cy="1649400"/>
          </a:xfrm>
          <a:prstGeom prst="ellipse">
            <a:avLst/>
          </a:prstGeom>
          <a:noFill/>
          <a:ln>
            <a:noFill/>
          </a:ln>
        </p:spPr>
      </p:sp>
      <p:sp>
        <p:nvSpPr>
          <p:cNvPr id="778" name="Google Shape;778;p30"/>
          <p:cNvSpPr/>
          <p:nvPr>
            <p:ph idx="4" type="pic"/>
          </p:nvPr>
        </p:nvSpPr>
        <p:spPr>
          <a:xfrm>
            <a:off x="6080650" y="941438"/>
            <a:ext cx="1649400" cy="1649400"/>
          </a:xfrm>
          <a:prstGeom prst="ellipse">
            <a:avLst/>
          </a:prstGeom>
          <a:noFill/>
          <a:ln>
            <a:noFill/>
          </a:ln>
        </p:spPr>
      </p:sp>
      <p:sp>
        <p:nvSpPr>
          <p:cNvPr id="779" name="Google Shape;779;p30"/>
          <p:cNvSpPr txBox="1"/>
          <p:nvPr>
            <p:ph idx="1" type="subTitle"/>
          </p:nvPr>
        </p:nvSpPr>
        <p:spPr>
          <a:xfrm>
            <a:off x="947750" y="3353900"/>
            <a:ext cx="2086800" cy="13476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80" name="Google Shape;780;p30"/>
          <p:cNvSpPr txBox="1"/>
          <p:nvPr>
            <p:ph idx="5" type="title"/>
          </p:nvPr>
        </p:nvSpPr>
        <p:spPr>
          <a:xfrm>
            <a:off x="1111850" y="3061625"/>
            <a:ext cx="1758600" cy="273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781" name="Google Shape;781;p30"/>
          <p:cNvSpPr txBox="1"/>
          <p:nvPr>
            <p:ph idx="6" type="subTitle"/>
          </p:nvPr>
        </p:nvSpPr>
        <p:spPr>
          <a:xfrm>
            <a:off x="3528600" y="3353900"/>
            <a:ext cx="2086800" cy="13476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82" name="Google Shape;782;p30"/>
          <p:cNvSpPr txBox="1"/>
          <p:nvPr>
            <p:ph idx="7" type="title"/>
          </p:nvPr>
        </p:nvSpPr>
        <p:spPr>
          <a:xfrm>
            <a:off x="3692700" y="3061625"/>
            <a:ext cx="1758600" cy="273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783" name="Google Shape;783;p30"/>
          <p:cNvSpPr txBox="1"/>
          <p:nvPr>
            <p:ph idx="8" type="subTitle"/>
          </p:nvPr>
        </p:nvSpPr>
        <p:spPr>
          <a:xfrm>
            <a:off x="5861950" y="3353900"/>
            <a:ext cx="2086800" cy="13476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84" name="Google Shape;784;p30"/>
          <p:cNvSpPr txBox="1"/>
          <p:nvPr>
            <p:ph idx="9" type="title"/>
          </p:nvPr>
        </p:nvSpPr>
        <p:spPr>
          <a:xfrm>
            <a:off x="6026050" y="3061625"/>
            <a:ext cx="1758600" cy="273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785" name="Google Shape;785;p30"/>
          <p:cNvSpPr txBox="1"/>
          <p:nvPr>
            <p:ph idx="13"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786" name="Google Shape;786;p30"/>
          <p:cNvSpPr txBox="1"/>
          <p:nvPr>
            <p:ph idx="1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BLANK_1_1_2">
    <p:spTree>
      <p:nvGrpSpPr>
        <p:cNvPr id="74" name="Shape 74"/>
        <p:cNvGrpSpPr/>
        <p:nvPr/>
      </p:nvGrpSpPr>
      <p:grpSpPr>
        <a:xfrm>
          <a:off x="0" y="0"/>
          <a:ext cx="0" cy="0"/>
          <a:chOff x="0" y="0"/>
          <a:chExt cx="0" cy="0"/>
        </a:xfrm>
      </p:grpSpPr>
      <p:grpSp>
        <p:nvGrpSpPr>
          <p:cNvPr id="75" name="Google Shape;75;p4"/>
          <p:cNvGrpSpPr/>
          <p:nvPr/>
        </p:nvGrpSpPr>
        <p:grpSpPr>
          <a:xfrm flipH="1">
            <a:off x="6169505" y="228779"/>
            <a:ext cx="2979740" cy="1986829"/>
            <a:chOff x="312900" y="2793625"/>
            <a:chExt cx="2221200" cy="1481050"/>
          </a:xfrm>
        </p:grpSpPr>
        <p:grpSp>
          <p:nvGrpSpPr>
            <p:cNvPr id="76" name="Google Shape;76;p4"/>
            <p:cNvGrpSpPr/>
            <p:nvPr/>
          </p:nvGrpSpPr>
          <p:grpSpPr>
            <a:xfrm>
              <a:off x="312900" y="2793625"/>
              <a:ext cx="1851000" cy="1481050"/>
              <a:chOff x="461225" y="3249175"/>
              <a:chExt cx="1851000" cy="1481050"/>
            </a:xfrm>
          </p:grpSpPr>
          <p:grpSp>
            <p:nvGrpSpPr>
              <p:cNvPr id="77" name="Google Shape;77;p4"/>
              <p:cNvGrpSpPr/>
              <p:nvPr/>
            </p:nvGrpSpPr>
            <p:grpSpPr>
              <a:xfrm>
                <a:off x="461225" y="3249175"/>
                <a:ext cx="1851000" cy="370200"/>
                <a:chOff x="461225" y="3249175"/>
                <a:chExt cx="1851000" cy="370200"/>
              </a:xfrm>
            </p:grpSpPr>
            <p:sp>
              <p:nvSpPr>
                <p:cNvPr id="78" name="Google Shape;78;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9" name="Google Shape;79;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0" name="Google Shape;80;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1" name="Google Shape;81;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2" name="Google Shape;82;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83" name="Google Shape;83;p4"/>
              <p:cNvGrpSpPr/>
              <p:nvPr/>
            </p:nvGrpSpPr>
            <p:grpSpPr>
              <a:xfrm>
                <a:off x="461225" y="3619500"/>
                <a:ext cx="1851000" cy="370200"/>
                <a:chOff x="461225" y="3249175"/>
                <a:chExt cx="1851000" cy="370200"/>
              </a:xfrm>
            </p:grpSpPr>
            <p:sp>
              <p:nvSpPr>
                <p:cNvPr id="84" name="Google Shape;84;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5" name="Google Shape;85;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6" name="Google Shape;86;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7" name="Google Shape;87;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8" name="Google Shape;88;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89" name="Google Shape;89;p4"/>
              <p:cNvGrpSpPr/>
              <p:nvPr/>
            </p:nvGrpSpPr>
            <p:grpSpPr>
              <a:xfrm>
                <a:off x="461225" y="3989700"/>
                <a:ext cx="1851000" cy="370200"/>
                <a:chOff x="461225" y="3249175"/>
                <a:chExt cx="1851000" cy="370200"/>
              </a:xfrm>
            </p:grpSpPr>
            <p:sp>
              <p:nvSpPr>
                <p:cNvPr id="90" name="Google Shape;90;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1" name="Google Shape;91;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2" name="Google Shape;92;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3" name="Google Shape;93;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4" name="Google Shape;94;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95" name="Google Shape;95;p4"/>
              <p:cNvGrpSpPr/>
              <p:nvPr/>
            </p:nvGrpSpPr>
            <p:grpSpPr>
              <a:xfrm>
                <a:off x="461225" y="4360025"/>
                <a:ext cx="1851000" cy="370200"/>
                <a:chOff x="461225" y="3249175"/>
                <a:chExt cx="1851000" cy="370200"/>
              </a:xfrm>
            </p:grpSpPr>
            <p:sp>
              <p:nvSpPr>
                <p:cNvPr id="96" name="Google Shape;96;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7" name="Google Shape;97;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8" name="Google Shape;98;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9" name="Google Shape;99;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0" name="Google Shape;100;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101" name="Google Shape;101;p4"/>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102" name="Google Shape;102;p4"/>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103" name="Google Shape;103;p4"/>
          <p:cNvSpPr/>
          <p:nvPr/>
        </p:nvSpPr>
        <p:spPr>
          <a:xfrm flipH="1">
            <a:off x="8423546" y="3087297"/>
            <a:ext cx="725708" cy="1448283"/>
          </a:xfrm>
          <a:custGeom>
            <a:rect b="b" l="l" r="r" t="t"/>
            <a:pathLst>
              <a:path extrusionOk="0" h="50476" w="25297">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a:effectLst>
            <a:outerShdw blurRad="485775" rotWithShape="0" algn="bl" dir="7800000" dist="76200">
              <a:schemeClr val="accent1">
                <a:alpha val="27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4" name="Google Shape;104;p4"/>
          <p:cNvSpPr/>
          <p:nvPr/>
        </p:nvSpPr>
        <p:spPr>
          <a:xfrm rot="-5400000">
            <a:off x="4618961" y="3068375"/>
            <a:ext cx="1486200" cy="1486200"/>
          </a:xfrm>
          <a:prstGeom prst="ellipse">
            <a:avLst/>
          </a:prstGeom>
          <a:gradFill>
            <a:gsLst>
              <a:gs pos="0">
                <a:schemeClr val="accent3"/>
              </a:gs>
              <a:gs pos="56000">
                <a:schemeClr val="accent1"/>
              </a:gs>
              <a:gs pos="100000">
                <a:schemeClr val="accent1"/>
              </a:gs>
            </a:gsLst>
            <a:lin ang="13500032" scaled="0"/>
          </a:gradFill>
          <a:ln>
            <a:noFill/>
          </a:ln>
          <a:effectLst>
            <a:outerShdw blurRad="328613" rotWithShape="0" algn="bl" dir="2700000" dist="28575">
              <a:schemeClr val="accent1">
                <a:alpha val="28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5" name="Google Shape;105;p4"/>
          <p:cNvSpPr/>
          <p:nvPr/>
        </p:nvSpPr>
        <p:spPr>
          <a:xfrm>
            <a:off x="6521248" y="3068375"/>
            <a:ext cx="1486200" cy="1486200"/>
          </a:xfrm>
          <a:prstGeom prst="ellipse">
            <a:avLst/>
          </a:prstGeom>
          <a:gradFill>
            <a:gsLst>
              <a:gs pos="0">
                <a:schemeClr val="accent3"/>
              </a:gs>
              <a:gs pos="35000">
                <a:schemeClr val="accent3"/>
              </a:gs>
              <a:gs pos="100000">
                <a:schemeClr val="accent1"/>
              </a:gs>
            </a:gsLst>
            <a:lin ang="8099331" scaled="0"/>
          </a:gradFill>
          <a:ln>
            <a:noFill/>
          </a:ln>
          <a:effectLst>
            <a:outerShdw blurRad="342900" rotWithShape="0" algn="bl" dir="5400000" dist="38100">
              <a:schemeClr val="accent3">
                <a:alpha val="3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6" name="Google Shape;106;p4"/>
          <p:cNvSpPr txBox="1"/>
          <p:nvPr>
            <p:ph idx="1" type="body"/>
          </p:nvPr>
        </p:nvSpPr>
        <p:spPr>
          <a:xfrm>
            <a:off x="115025" y="908975"/>
            <a:ext cx="5369100" cy="2478000"/>
          </a:xfrm>
          <a:prstGeom prst="rect">
            <a:avLst/>
          </a:prstGeom>
        </p:spPr>
        <p:txBody>
          <a:bodyPr anchorCtr="0" anchor="t" bIns="91425" lIns="91425" spcFirstLastPara="1" rIns="91425" wrap="square" tIns="0">
            <a:noAutofit/>
          </a:bodyPr>
          <a:lstStyle>
            <a:lvl1pPr indent="-457200" lvl="0" marL="457200">
              <a:spcBef>
                <a:spcPts val="0"/>
              </a:spcBef>
              <a:spcAft>
                <a:spcPts val="0"/>
              </a:spcAft>
              <a:buClr>
                <a:schemeClr val="lt1"/>
              </a:buClr>
              <a:buSzPts val="3600"/>
              <a:buFont typeface="IBM Plex Sans"/>
              <a:buChar char="●"/>
              <a:defRPr sz="3600">
                <a:latin typeface="IBM Plex Sans"/>
                <a:ea typeface="IBM Plex Sans"/>
                <a:cs typeface="IBM Plex Sans"/>
                <a:sym typeface="IBM Plex Sans"/>
              </a:defRPr>
            </a:lvl1pPr>
            <a:lvl2pPr indent="-457200" lvl="1" marL="9144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2pPr>
            <a:lvl3pPr indent="-457200" lvl="2" marL="13716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3pPr>
            <a:lvl4pPr indent="-457200" lvl="3" marL="18288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4pPr>
            <a:lvl5pPr indent="-457200" lvl="4" marL="22860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5pPr>
            <a:lvl6pPr indent="-457200" lvl="5" marL="2743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6pPr>
            <a:lvl7pPr indent="-457200" lvl="6" marL="32004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7pPr>
            <a:lvl8pPr indent="-457200" lvl="7" marL="36576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8pPr>
            <a:lvl9pPr indent="-457200" lvl="8" marL="4114800">
              <a:spcBef>
                <a:spcPts val="800"/>
              </a:spcBef>
              <a:spcAft>
                <a:spcPts val="800"/>
              </a:spcAft>
              <a:buClr>
                <a:schemeClr val="lt1"/>
              </a:buClr>
              <a:buSzPts val="3600"/>
              <a:buFont typeface="IBM Plex Sans"/>
              <a:buChar char="■"/>
              <a:defRPr sz="3600">
                <a:latin typeface="IBM Plex Sans"/>
                <a:ea typeface="IBM Plex Sans"/>
                <a:cs typeface="IBM Plex Sans"/>
                <a:sym typeface="IBM Plex Sans"/>
              </a:defRPr>
            </a:lvl9pPr>
          </a:lstStyle>
          <a:p/>
        </p:txBody>
      </p:sp>
      <p:sp>
        <p:nvSpPr>
          <p:cNvPr id="107" name="Google Shape;107;p4"/>
          <p:cNvSpPr txBox="1"/>
          <p:nvPr>
            <p:ph idx="2" type="title"/>
          </p:nvPr>
        </p:nvSpPr>
        <p:spPr>
          <a:xfrm>
            <a:off x="115025" y="502775"/>
            <a:ext cx="4183800" cy="4062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3600">
                <a:solidFill>
                  <a:schemeClr val="accent3"/>
                </a:solidFill>
              </a:defRPr>
            </a:lvl2pPr>
            <a:lvl3pPr lvl="2">
              <a:lnSpc>
                <a:spcPct val="115000"/>
              </a:lnSpc>
              <a:spcBef>
                <a:spcPts val="0"/>
              </a:spcBef>
              <a:spcAft>
                <a:spcPts val="0"/>
              </a:spcAft>
              <a:buNone/>
              <a:defRPr sz="3600">
                <a:solidFill>
                  <a:schemeClr val="accent3"/>
                </a:solidFill>
              </a:defRPr>
            </a:lvl3pPr>
            <a:lvl4pPr lvl="3">
              <a:lnSpc>
                <a:spcPct val="115000"/>
              </a:lnSpc>
              <a:spcBef>
                <a:spcPts val="0"/>
              </a:spcBef>
              <a:spcAft>
                <a:spcPts val="0"/>
              </a:spcAft>
              <a:buNone/>
              <a:defRPr sz="3600">
                <a:solidFill>
                  <a:schemeClr val="accent3"/>
                </a:solidFill>
              </a:defRPr>
            </a:lvl4pPr>
            <a:lvl5pPr lvl="4">
              <a:lnSpc>
                <a:spcPct val="115000"/>
              </a:lnSpc>
              <a:spcBef>
                <a:spcPts val="0"/>
              </a:spcBef>
              <a:spcAft>
                <a:spcPts val="0"/>
              </a:spcAft>
              <a:buNone/>
              <a:defRPr sz="3600">
                <a:solidFill>
                  <a:schemeClr val="accent3"/>
                </a:solidFill>
              </a:defRPr>
            </a:lvl5pPr>
            <a:lvl6pPr lvl="5">
              <a:lnSpc>
                <a:spcPct val="115000"/>
              </a:lnSpc>
              <a:spcBef>
                <a:spcPts val="0"/>
              </a:spcBef>
              <a:spcAft>
                <a:spcPts val="0"/>
              </a:spcAft>
              <a:buNone/>
              <a:defRPr sz="3600">
                <a:solidFill>
                  <a:schemeClr val="accent3"/>
                </a:solidFill>
              </a:defRPr>
            </a:lvl6pPr>
            <a:lvl7pPr lvl="6">
              <a:lnSpc>
                <a:spcPct val="115000"/>
              </a:lnSpc>
              <a:spcBef>
                <a:spcPts val="0"/>
              </a:spcBef>
              <a:spcAft>
                <a:spcPts val="0"/>
              </a:spcAft>
              <a:buNone/>
              <a:defRPr sz="3600">
                <a:solidFill>
                  <a:schemeClr val="accent3"/>
                </a:solidFill>
              </a:defRPr>
            </a:lvl7pPr>
            <a:lvl8pPr lvl="7">
              <a:lnSpc>
                <a:spcPct val="115000"/>
              </a:lnSpc>
              <a:spcBef>
                <a:spcPts val="0"/>
              </a:spcBef>
              <a:spcAft>
                <a:spcPts val="0"/>
              </a:spcAft>
              <a:buNone/>
              <a:defRPr sz="3600">
                <a:solidFill>
                  <a:schemeClr val="accent3"/>
                </a:solidFill>
              </a:defRPr>
            </a:lvl8pPr>
            <a:lvl9pPr lvl="8">
              <a:lnSpc>
                <a:spcPct val="115000"/>
              </a:lnSpc>
              <a:spcBef>
                <a:spcPts val="0"/>
              </a:spcBef>
              <a:spcAft>
                <a:spcPts val="0"/>
              </a:spcAft>
              <a:buNone/>
              <a:defRPr sz="3600">
                <a:solidFill>
                  <a:schemeClr val="accent3"/>
                </a:solidFill>
              </a:defRPr>
            </a:lvl9pPr>
          </a:lstStyle>
          <a:p/>
        </p:txBody>
      </p:sp>
      <p:sp>
        <p:nvSpPr>
          <p:cNvPr id="108" name="Google Shape;108;p4"/>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87" name="Shape 787"/>
        <p:cNvGrpSpPr/>
        <p:nvPr/>
      </p:nvGrpSpPr>
      <p:grpSpPr>
        <a:xfrm>
          <a:off x="0" y="0"/>
          <a:ext cx="0" cy="0"/>
          <a:chOff x="0" y="0"/>
          <a:chExt cx="0" cy="0"/>
        </a:xfrm>
      </p:grpSpPr>
      <p:sp>
        <p:nvSpPr>
          <p:cNvPr id="788" name="Google Shape;788;p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89" name="Google Shape;789;p3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790" name="Shape 790"/>
        <p:cNvGrpSpPr/>
        <p:nvPr/>
      </p:nvGrpSpPr>
      <p:grpSpPr>
        <a:xfrm>
          <a:off x="0" y="0"/>
          <a:ext cx="0" cy="0"/>
          <a:chOff x="0" y="0"/>
          <a:chExt cx="0" cy="0"/>
        </a:xfrm>
      </p:grpSpPr>
      <p:sp>
        <p:nvSpPr>
          <p:cNvPr id="791" name="Google Shape;791;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792" name="Shape 792"/>
        <p:cNvGrpSpPr/>
        <p:nvPr/>
      </p:nvGrpSpPr>
      <p:grpSpPr>
        <a:xfrm>
          <a:off x="0" y="0"/>
          <a:ext cx="0" cy="0"/>
          <a:chOff x="0" y="0"/>
          <a:chExt cx="0" cy="0"/>
        </a:xfrm>
      </p:grpSpPr>
      <p:sp>
        <p:nvSpPr>
          <p:cNvPr id="793" name="Google Shape;793;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94" name="Google Shape;794;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795" name="Shape 795"/>
        <p:cNvGrpSpPr/>
        <p:nvPr/>
      </p:nvGrpSpPr>
      <p:grpSpPr>
        <a:xfrm>
          <a:off x="0" y="0"/>
          <a:ext cx="0" cy="0"/>
          <a:chOff x="0" y="0"/>
          <a:chExt cx="0" cy="0"/>
        </a:xfrm>
      </p:grpSpPr>
      <p:sp>
        <p:nvSpPr>
          <p:cNvPr id="796" name="Google Shape;79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97" name="Google Shape;797;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798" name="Google Shape;798;p34"/>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99" name="Shape 799"/>
        <p:cNvGrpSpPr/>
        <p:nvPr/>
      </p:nvGrpSpPr>
      <p:grpSpPr>
        <a:xfrm>
          <a:off x="0" y="0"/>
          <a:ext cx="0" cy="0"/>
          <a:chOff x="0" y="0"/>
          <a:chExt cx="0" cy="0"/>
        </a:xfrm>
      </p:grpSpPr>
      <p:sp>
        <p:nvSpPr>
          <p:cNvPr id="800" name="Google Shape;800;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801" name="Shape 801"/>
        <p:cNvGrpSpPr/>
        <p:nvPr/>
      </p:nvGrpSpPr>
      <p:grpSpPr>
        <a:xfrm>
          <a:off x="0" y="0"/>
          <a:ext cx="0" cy="0"/>
          <a:chOff x="0" y="0"/>
          <a:chExt cx="0" cy="0"/>
        </a:xfrm>
      </p:grpSpPr>
      <p:sp>
        <p:nvSpPr>
          <p:cNvPr id="802" name="Google Shape;802;p3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03" name="Google Shape;803;p3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04" name="Shape 804"/>
        <p:cNvGrpSpPr/>
        <p:nvPr/>
      </p:nvGrpSpPr>
      <p:grpSpPr>
        <a:xfrm>
          <a:off x="0" y="0"/>
          <a:ext cx="0" cy="0"/>
          <a:chOff x="0" y="0"/>
          <a:chExt cx="0" cy="0"/>
        </a:xfrm>
      </p:grpSpPr>
      <p:sp>
        <p:nvSpPr>
          <p:cNvPr id="805" name="Google Shape;805;p3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06" name="Shape 806"/>
        <p:cNvGrpSpPr/>
        <p:nvPr/>
      </p:nvGrpSpPr>
      <p:grpSpPr>
        <a:xfrm>
          <a:off x="0" y="0"/>
          <a:ext cx="0" cy="0"/>
          <a:chOff x="0" y="0"/>
          <a:chExt cx="0" cy="0"/>
        </a:xfrm>
      </p:grpSpPr>
      <p:sp>
        <p:nvSpPr>
          <p:cNvPr id="807" name="Google Shape;807;p3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08" name="Google Shape;808;p3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809" name="Google Shape;809;p3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10" name="Shape 810"/>
        <p:cNvGrpSpPr/>
        <p:nvPr/>
      </p:nvGrpSpPr>
      <p:grpSpPr>
        <a:xfrm>
          <a:off x="0" y="0"/>
          <a:ext cx="0" cy="0"/>
          <a:chOff x="0" y="0"/>
          <a:chExt cx="0" cy="0"/>
        </a:xfrm>
      </p:grpSpPr>
      <p:sp>
        <p:nvSpPr>
          <p:cNvPr id="811" name="Google Shape;811;p3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12" name="Shape 8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Alt 1">
  <p:cSld name="BLANK_1_1_1">
    <p:spTree>
      <p:nvGrpSpPr>
        <p:cNvPr id="109" name="Shape 109"/>
        <p:cNvGrpSpPr/>
        <p:nvPr/>
      </p:nvGrpSpPr>
      <p:grpSpPr>
        <a:xfrm>
          <a:off x="0" y="0"/>
          <a:ext cx="0" cy="0"/>
          <a:chOff x="0" y="0"/>
          <a:chExt cx="0" cy="0"/>
        </a:xfrm>
      </p:grpSpPr>
      <p:grpSp>
        <p:nvGrpSpPr>
          <p:cNvPr id="110" name="Google Shape;110;p5"/>
          <p:cNvGrpSpPr/>
          <p:nvPr/>
        </p:nvGrpSpPr>
        <p:grpSpPr>
          <a:xfrm>
            <a:off x="228600" y="2793625"/>
            <a:ext cx="2221200" cy="1481050"/>
            <a:chOff x="312900" y="2793625"/>
            <a:chExt cx="2221200" cy="1481050"/>
          </a:xfrm>
        </p:grpSpPr>
        <p:grpSp>
          <p:nvGrpSpPr>
            <p:cNvPr id="111" name="Google Shape;111;p5"/>
            <p:cNvGrpSpPr/>
            <p:nvPr/>
          </p:nvGrpSpPr>
          <p:grpSpPr>
            <a:xfrm>
              <a:off x="312900" y="2793625"/>
              <a:ext cx="1851000" cy="1481050"/>
              <a:chOff x="461225" y="3249175"/>
              <a:chExt cx="1851000" cy="1481050"/>
            </a:xfrm>
          </p:grpSpPr>
          <p:grpSp>
            <p:nvGrpSpPr>
              <p:cNvPr id="112" name="Google Shape;112;p5"/>
              <p:cNvGrpSpPr/>
              <p:nvPr/>
            </p:nvGrpSpPr>
            <p:grpSpPr>
              <a:xfrm>
                <a:off x="461225" y="3249175"/>
                <a:ext cx="1851000" cy="370200"/>
                <a:chOff x="461225" y="3249175"/>
                <a:chExt cx="1851000" cy="370200"/>
              </a:xfrm>
            </p:grpSpPr>
            <p:sp>
              <p:nvSpPr>
                <p:cNvPr id="113" name="Google Shape;113;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4" name="Google Shape;114;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5" name="Google Shape;115;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6" name="Google Shape;116;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7" name="Google Shape;117;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18" name="Google Shape;118;p5"/>
              <p:cNvGrpSpPr/>
              <p:nvPr/>
            </p:nvGrpSpPr>
            <p:grpSpPr>
              <a:xfrm>
                <a:off x="461225" y="3619500"/>
                <a:ext cx="1851000" cy="370200"/>
                <a:chOff x="461225" y="3249175"/>
                <a:chExt cx="1851000" cy="370200"/>
              </a:xfrm>
            </p:grpSpPr>
            <p:sp>
              <p:nvSpPr>
                <p:cNvPr id="119" name="Google Shape;119;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0" name="Google Shape;120;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1" name="Google Shape;121;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2" name="Google Shape;122;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3" name="Google Shape;123;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24" name="Google Shape;124;p5"/>
              <p:cNvGrpSpPr/>
              <p:nvPr/>
            </p:nvGrpSpPr>
            <p:grpSpPr>
              <a:xfrm>
                <a:off x="461225" y="3989700"/>
                <a:ext cx="1851000" cy="370200"/>
                <a:chOff x="461225" y="3249175"/>
                <a:chExt cx="1851000" cy="370200"/>
              </a:xfrm>
            </p:grpSpPr>
            <p:sp>
              <p:nvSpPr>
                <p:cNvPr id="125" name="Google Shape;125;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6" name="Google Shape;126;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7" name="Google Shape;127;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8" name="Google Shape;128;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9" name="Google Shape;129;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30" name="Google Shape;130;p5"/>
              <p:cNvGrpSpPr/>
              <p:nvPr/>
            </p:nvGrpSpPr>
            <p:grpSpPr>
              <a:xfrm>
                <a:off x="461225" y="4360025"/>
                <a:ext cx="1851000" cy="370200"/>
                <a:chOff x="461225" y="3249175"/>
                <a:chExt cx="1851000" cy="370200"/>
              </a:xfrm>
            </p:grpSpPr>
            <p:sp>
              <p:nvSpPr>
                <p:cNvPr id="131" name="Google Shape;131;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2" name="Google Shape;132;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3" name="Google Shape;133;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4" name="Google Shape;134;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5" name="Google Shape;135;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136" name="Google Shape;136;p5"/>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37" name="Google Shape;137;p5"/>
          <p:cNvGrpSpPr/>
          <p:nvPr/>
        </p:nvGrpSpPr>
        <p:grpSpPr>
          <a:xfrm>
            <a:off x="7663200" y="-725"/>
            <a:ext cx="1480800" cy="1396025"/>
            <a:chOff x="461225" y="3334200"/>
            <a:chExt cx="1480800" cy="1396025"/>
          </a:xfrm>
        </p:grpSpPr>
        <p:grpSp>
          <p:nvGrpSpPr>
            <p:cNvPr id="138" name="Google Shape;138;p5"/>
            <p:cNvGrpSpPr/>
            <p:nvPr/>
          </p:nvGrpSpPr>
          <p:grpSpPr>
            <a:xfrm>
              <a:off x="461225" y="3334200"/>
              <a:ext cx="1480800" cy="285300"/>
              <a:chOff x="461225" y="3334200"/>
              <a:chExt cx="1480800" cy="285300"/>
            </a:xfrm>
          </p:grpSpPr>
          <p:sp>
            <p:nvSpPr>
              <p:cNvPr id="139" name="Google Shape;139;p5"/>
              <p:cNvSpPr/>
              <p:nvPr/>
            </p:nvSpPr>
            <p:spPr>
              <a:xfrm>
                <a:off x="4612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0" name="Google Shape;140;p5"/>
              <p:cNvSpPr/>
              <p:nvPr/>
            </p:nvSpPr>
            <p:spPr>
              <a:xfrm>
                <a:off x="8314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1" name="Google Shape;141;p5"/>
              <p:cNvSpPr/>
              <p:nvPr/>
            </p:nvSpPr>
            <p:spPr>
              <a:xfrm>
                <a:off x="12016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2" name="Google Shape;142;p5"/>
              <p:cNvSpPr/>
              <p:nvPr/>
            </p:nvSpPr>
            <p:spPr>
              <a:xfrm>
                <a:off x="15718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43" name="Google Shape;143;p5"/>
            <p:cNvGrpSpPr/>
            <p:nvPr/>
          </p:nvGrpSpPr>
          <p:grpSpPr>
            <a:xfrm>
              <a:off x="461225" y="3619500"/>
              <a:ext cx="1480800" cy="370200"/>
              <a:chOff x="461225" y="3249175"/>
              <a:chExt cx="1480800" cy="370200"/>
            </a:xfrm>
          </p:grpSpPr>
          <p:sp>
            <p:nvSpPr>
              <p:cNvPr id="144" name="Google Shape;144;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5" name="Google Shape;145;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6" name="Google Shape;146;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7" name="Google Shape;147;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48" name="Google Shape;148;p5"/>
            <p:cNvGrpSpPr/>
            <p:nvPr/>
          </p:nvGrpSpPr>
          <p:grpSpPr>
            <a:xfrm>
              <a:off x="461225" y="3989700"/>
              <a:ext cx="1480800" cy="370200"/>
              <a:chOff x="461225" y="3249175"/>
              <a:chExt cx="1480800" cy="370200"/>
            </a:xfrm>
          </p:grpSpPr>
          <p:sp>
            <p:nvSpPr>
              <p:cNvPr id="149" name="Google Shape;149;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0" name="Google Shape;150;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1" name="Google Shape;151;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2" name="Google Shape;152;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53" name="Google Shape;153;p5"/>
            <p:cNvGrpSpPr/>
            <p:nvPr/>
          </p:nvGrpSpPr>
          <p:grpSpPr>
            <a:xfrm>
              <a:off x="461225" y="4360025"/>
              <a:ext cx="1480800" cy="370200"/>
              <a:chOff x="461225" y="3249175"/>
              <a:chExt cx="1480800" cy="370200"/>
            </a:xfrm>
          </p:grpSpPr>
          <p:sp>
            <p:nvSpPr>
              <p:cNvPr id="154" name="Google Shape;154;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5" name="Google Shape;155;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6" name="Google Shape;156;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7" name="Google Shape;157;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grpSp>
        <p:nvGrpSpPr>
          <p:cNvPr id="158" name="Google Shape;158;p5"/>
          <p:cNvGrpSpPr/>
          <p:nvPr/>
        </p:nvGrpSpPr>
        <p:grpSpPr>
          <a:xfrm>
            <a:off x="1843925" y="-725"/>
            <a:ext cx="7300075" cy="5144088"/>
            <a:chOff x="1870575" y="-635"/>
            <a:chExt cx="7300075" cy="5174097"/>
          </a:xfrm>
        </p:grpSpPr>
        <p:sp>
          <p:nvSpPr>
            <p:cNvPr id="159" name="Google Shape;159;p5"/>
            <p:cNvSpPr/>
            <p:nvPr/>
          </p:nvSpPr>
          <p:spPr>
            <a:xfrm>
              <a:off x="1870575" y="-635"/>
              <a:ext cx="7300075" cy="4989625"/>
            </a:xfrm>
            <a:custGeom>
              <a:rect b="b" l="l" r="r" t="t"/>
              <a:pathLst>
                <a:path extrusionOk="0" h="199585" w="292003">
                  <a:moveTo>
                    <a:pt x="76429" y="0"/>
                  </a:moveTo>
                  <a:lnTo>
                    <a:pt x="0" y="163603"/>
                  </a:lnTo>
                  <a:lnTo>
                    <a:pt x="250486" y="199585"/>
                  </a:lnTo>
                  <a:lnTo>
                    <a:pt x="292003" y="107785"/>
                  </a:lnTo>
                  <a:lnTo>
                    <a:pt x="292003" y="52891"/>
                  </a:lnTo>
                  <a:lnTo>
                    <a:pt x="234162" y="0"/>
                  </a:lnTo>
                  <a:close/>
                </a:path>
              </a:pathLst>
            </a:custGeom>
            <a:gradFill>
              <a:gsLst>
                <a:gs pos="0">
                  <a:schemeClr val="accent3"/>
                </a:gs>
                <a:gs pos="77000">
                  <a:schemeClr val="accent1"/>
                </a:gs>
                <a:gs pos="100000">
                  <a:schemeClr val="accent1"/>
                </a:gs>
              </a:gsLst>
              <a:lin ang="8099331" scaled="0"/>
            </a:gradFill>
            <a:ln>
              <a:noFill/>
            </a:ln>
          </p:spPr>
        </p:sp>
        <p:sp>
          <p:nvSpPr>
            <p:cNvPr id="160" name="Google Shape;160;p5"/>
            <p:cNvSpPr/>
            <p:nvPr/>
          </p:nvSpPr>
          <p:spPr>
            <a:xfrm>
              <a:off x="1870575" y="4089437"/>
              <a:ext cx="6285225" cy="1084025"/>
            </a:xfrm>
            <a:custGeom>
              <a:rect b="b" l="l" r="r" t="t"/>
              <a:pathLst>
                <a:path extrusionOk="0" h="43361" w="251409">
                  <a:moveTo>
                    <a:pt x="0" y="0"/>
                  </a:moveTo>
                  <a:lnTo>
                    <a:pt x="6458" y="43361"/>
                  </a:lnTo>
                  <a:lnTo>
                    <a:pt x="251409" y="43361"/>
                  </a:lnTo>
                  <a:lnTo>
                    <a:pt x="250494" y="35931"/>
                  </a:lnTo>
                  <a:close/>
                </a:path>
              </a:pathLst>
            </a:custGeom>
            <a:solidFill>
              <a:schemeClr val="accent5"/>
            </a:solidFill>
            <a:ln>
              <a:noFill/>
            </a:ln>
          </p:spPr>
        </p:sp>
      </p:grpSp>
      <p:sp>
        <p:nvSpPr>
          <p:cNvPr id="161" name="Google Shape;161;p5"/>
          <p:cNvSpPr txBox="1"/>
          <p:nvPr>
            <p:ph idx="1" type="body"/>
          </p:nvPr>
        </p:nvSpPr>
        <p:spPr>
          <a:xfrm>
            <a:off x="4631450" y="2170025"/>
            <a:ext cx="2896200" cy="18876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lt1"/>
              </a:buClr>
              <a:buSzPts val="1000"/>
              <a:buFont typeface="Sora"/>
              <a:buChar char="●"/>
              <a:defRPr sz="1000"/>
            </a:lvl1pPr>
            <a:lvl2pPr indent="-292100" lvl="1" marL="914400">
              <a:lnSpc>
                <a:spcPct val="115000"/>
              </a:lnSpc>
              <a:spcBef>
                <a:spcPts val="800"/>
              </a:spcBef>
              <a:spcAft>
                <a:spcPts val="0"/>
              </a:spcAft>
              <a:buClr>
                <a:schemeClr val="lt1"/>
              </a:buClr>
              <a:buSzPts val="1000"/>
              <a:buFont typeface="Sora"/>
              <a:buChar char="○"/>
              <a:defRPr sz="1000"/>
            </a:lvl2pPr>
            <a:lvl3pPr indent="-228600" lvl="2" marL="1371600">
              <a:lnSpc>
                <a:spcPct val="115000"/>
              </a:lnSpc>
              <a:spcBef>
                <a:spcPts val="800"/>
              </a:spcBef>
              <a:spcAft>
                <a:spcPts val="0"/>
              </a:spcAft>
              <a:buNone/>
              <a:defRPr sz="1000"/>
            </a:lvl3pPr>
            <a:lvl4pPr indent="-292100" lvl="3" marL="1828800">
              <a:lnSpc>
                <a:spcPct val="115000"/>
              </a:lnSpc>
              <a:spcBef>
                <a:spcPts val="0"/>
              </a:spcBef>
              <a:spcAft>
                <a:spcPts val="0"/>
              </a:spcAft>
              <a:buClr>
                <a:schemeClr val="lt1"/>
              </a:buClr>
              <a:buSzPts val="1000"/>
              <a:buFont typeface="Sora"/>
              <a:buChar char="●"/>
              <a:defRPr sz="1000"/>
            </a:lvl4pPr>
            <a:lvl5pPr indent="-292100" lvl="4" marL="2286000">
              <a:lnSpc>
                <a:spcPct val="115000"/>
              </a:lnSpc>
              <a:spcBef>
                <a:spcPts val="800"/>
              </a:spcBef>
              <a:spcAft>
                <a:spcPts val="0"/>
              </a:spcAft>
              <a:buClr>
                <a:schemeClr val="lt1"/>
              </a:buClr>
              <a:buSzPts val="1000"/>
              <a:buFont typeface="Sora"/>
              <a:buChar char="○"/>
              <a:defRPr sz="1000"/>
            </a:lvl5pPr>
            <a:lvl6pPr indent="-292100" lvl="5" marL="2743200">
              <a:lnSpc>
                <a:spcPct val="115000"/>
              </a:lnSpc>
              <a:spcBef>
                <a:spcPts val="800"/>
              </a:spcBef>
              <a:spcAft>
                <a:spcPts val="0"/>
              </a:spcAft>
              <a:buClr>
                <a:schemeClr val="lt1"/>
              </a:buClr>
              <a:buSzPts val="1000"/>
              <a:buFont typeface="Sora"/>
              <a:buChar char="■"/>
              <a:defRPr sz="1000"/>
            </a:lvl6pPr>
            <a:lvl7pPr indent="-292100" lvl="6" marL="3200400">
              <a:lnSpc>
                <a:spcPct val="115000"/>
              </a:lnSpc>
              <a:spcBef>
                <a:spcPts val="800"/>
              </a:spcBef>
              <a:spcAft>
                <a:spcPts val="0"/>
              </a:spcAft>
              <a:buClr>
                <a:schemeClr val="lt1"/>
              </a:buClr>
              <a:buSzPts val="1000"/>
              <a:buFont typeface="Sora"/>
              <a:buChar char="●"/>
              <a:defRPr sz="1000"/>
            </a:lvl7pPr>
            <a:lvl8pPr indent="-292100" lvl="7" marL="3657600">
              <a:lnSpc>
                <a:spcPct val="115000"/>
              </a:lnSpc>
              <a:spcBef>
                <a:spcPts val="800"/>
              </a:spcBef>
              <a:spcAft>
                <a:spcPts val="0"/>
              </a:spcAft>
              <a:buClr>
                <a:schemeClr val="lt1"/>
              </a:buClr>
              <a:buSzPts val="1000"/>
              <a:buFont typeface="Sora"/>
              <a:buChar char="○"/>
              <a:defRPr sz="1000"/>
            </a:lvl8pPr>
            <a:lvl9pPr indent="-228600" lvl="8" marL="4114800">
              <a:lnSpc>
                <a:spcPct val="115000"/>
              </a:lnSpc>
              <a:spcBef>
                <a:spcPts val="800"/>
              </a:spcBef>
              <a:spcAft>
                <a:spcPts val="0"/>
              </a:spcAft>
              <a:buNone/>
              <a:defRPr sz="1000"/>
            </a:lvl9pPr>
          </a:lstStyle>
          <a:p/>
        </p:txBody>
      </p:sp>
      <p:sp>
        <p:nvSpPr>
          <p:cNvPr id="162" name="Google Shape;162;p5"/>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163" name="Google Shape;163;p5"/>
          <p:cNvSpPr txBox="1"/>
          <p:nvPr>
            <p:ph idx="2" type="body"/>
          </p:nvPr>
        </p:nvSpPr>
        <p:spPr>
          <a:xfrm>
            <a:off x="4631450" y="827575"/>
            <a:ext cx="2896200" cy="12003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Sora"/>
              <a:buChar char="●"/>
              <a:defRPr sz="1000"/>
            </a:lvl1pPr>
            <a:lvl2pPr indent="-292100" lvl="1" marL="914400">
              <a:spcBef>
                <a:spcPts val="800"/>
              </a:spcBef>
              <a:spcAft>
                <a:spcPts val="0"/>
              </a:spcAft>
              <a:buSzPts val="1000"/>
              <a:buFont typeface="Sora"/>
              <a:buChar char="○"/>
              <a:defRPr sz="1000"/>
            </a:lvl2pPr>
            <a:lvl3pPr indent="-292100" lvl="2" marL="1371600">
              <a:spcBef>
                <a:spcPts val="800"/>
              </a:spcBef>
              <a:spcAft>
                <a:spcPts val="0"/>
              </a:spcAft>
              <a:buSzPts val="1000"/>
              <a:buFont typeface="Sora"/>
              <a:buChar char="■"/>
              <a:defRPr sz="1000"/>
            </a:lvl3pPr>
            <a:lvl4pPr indent="-292100" lvl="3" marL="1828800">
              <a:spcBef>
                <a:spcPts val="800"/>
              </a:spcBef>
              <a:spcAft>
                <a:spcPts val="0"/>
              </a:spcAft>
              <a:buSzPts val="1000"/>
              <a:buFont typeface="Sora"/>
              <a:buChar char="●"/>
              <a:defRPr sz="1000"/>
            </a:lvl4pPr>
            <a:lvl5pPr indent="-292100" lvl="4" marL="2286000">
              <a:spcBef>
                <a:spcPts val="800"/>
              </a:spcBef>
              <a:spcAft>
                <a:spcPts val="0"/>
              </a:spcAft>
              <a:buSzPts val="1000"/>
              <a:buFont typeface="Sora"/>
              <a:buChar char="○"/>
              <a:defRPr sz="1000"/>
            </a:lvl5pPr>
            <a:lvl6pPr indent="-292100" lvl="5" marL="2743200">
              <a:spcBef>
                <a:spcPts val="800"/>
              </a:spcBef>
              <a:spcAft>
                <a:spcPts val="0"/>
              </a:spcAft>
              <a:buSzPts val="1000"/>
              <a:buFont typeface="Sora"/>
              <a:buChar char="■"/>
              <a:defRPr sz="1000"/>
            </a:lvl6pPr>
            <a:lvl7pPr indent="-292100" lvl="6" marL="3200400">
              <a:spcBef>
                <a:spcPts val="800"/>
              </a:spcBef>
              <a:spcAft>
                <a:spcPts val="0"/>
              </a:spcAft>
              <a:buSzPts val="1000"/>
              <a:buFont typeface="Sora"/>
              <a:buChar char="●"/>
              <a:defRPr sz="1000"/>
            </a:lvl7pPr>
            <a:lvl8pPr indent="-292100" lvl="7" marL="3657600">
              <a:spcBef>
                <a:spcPts val="800"/>
              </a:spcBef>
              <a:spcAft>
                <a:spcPts val="0"/>
              </a:spcAft>
              <a:buSzPts val="1000"/>
              <a:buFont typeface="Sora"/>
              <a:buChar char="○"/>
              <a:defRPr sz="1000"/>
            </a:lvl8pPr>
            <a:lvl9pPr indent="-292100" lvl="8" marL="4114800">
              <a:spcBef>
                <a:spcPts val="800"/>
              </a:spcBef>
              <a:spcAft>
                <a:spcPts val="800"/>
              </a:spcAft>
              <a:buSzPts val="1000"/>
              <a:buFont typeface="Sora"/>
              <a:buChar char="■"/>
              <a:defRPr sz="1000"/>
            </a:lvl9pPr>
          </a:lstStyle>
          <a:p/>
        </p:txBody>
      </p:sp>
      <p:sp>
        <p:nvSpPr>
          <p:cNvPr id="164" name="Google Shape;164;p5"/>
          <p:cNvSpPr txBox="1"/>
          <p:nvPr>
            <p:ph idx="3" type="title"/>
          </p:nvPr>
        </p:nvSpPr>
        <p:spPr>
          <a:xfrm>
            <a:off x="115025" y="502775"/>
            <a:ext cx="39054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165" name="Google Shape;165;p5"/>
          <p:cNvSpPr txBox="1"/>
          <p:nvPr>
            <p:ph idx="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813" name="Shape 813"/>
        <p:cNvGrpSpPr/>
        <p:nvPr/>
      </p:nvGrpSpPr>
      <p:grpSpPr>
        <a:xfrm>
          <a:off x="0" y="0"/>
          <a:ext cx="0" cy="0"/>
          <a:chOff x="0" y="0"/>
          <a:chExt cx="0" cy="0"/>
        </a:xfrm>
      </p:grpSpPr>
      <p:sp>
        <p:nvSpPr>
          <p:cNvPr id="814" name="Google Shape;814;p41"/>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15" name="Google Shape;815;p41"/>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6" name="Google Shape;816;p41"/>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7" name="Google Shape;817;p41"/>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8" name="Google Shape;818;p41"/>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9" name="Google Shape;819;p41"/>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20" name="Google Shape;820;p41"/>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821" name="Shape 821"/>
        <p:cNvGrpSpPr/>
        <p:nvPr/>
      </p:nvGrpSpPr>
      <p:grpSpPr>
        <a:xfrm>
          <a:off x="0" y="0"/>
          <a:ext cx="0" cy="0"/>
          <a:chOff x="0" y="0"/>
          <a:chExt cx="0" cy="0"/>
        </a:xfrm>
      </p:grpSpPr>
      <p:sp>
        <p:nvSpPr>
          <p:cNvPr id="822" name="Google Shape;82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3" name="Google Shape;823;p42"/>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24" name="Google Shape;824;p42"/>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825" name="Shape 825"/>
        <p:cNvGrpSpPr/>
        <p:nvPr/>
      </p:nvGrpSpPr>
      <p:grpSpPr>
        <a:xfrm>
          <a:off x="0" y="0"/>
          <a:ext cx="0" cy="0"/>
          <a:chOff x="0" y="0"/>
          <a:chExt cx="0" cy="0"/>
        </a:xfrm>
      </p:grpSpPr>
      <p:sp>
        <p:nvSpPr>
          <p:cNvPr id="826" name="Google Shape;826;p4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7" name="Google Shape;827;p43"/>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28" name="Google Shape;828;p43"/>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29" name="Google Shape;829;p43"/>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0" name="Google Shape;830;p43"/>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831" name="Shape 831"/>
        <p:cNvGrpSpPr/>
        <p:nvPr/>
      </p:nvGrpSpPr>
      <p:grpSpPr>
        <a:xfrm>
          <a:off x="0" y="0"/>
          <a:ext cx="0" cy="0"/>
          <a:chOff x="0" y="0"/>
          <a:chExt cx="0" cy="0"/>
        </a:xfrm>
      </p:grpSpPr>
      <p:sp>
        <p:nvSpPr>
          <p:cNvPr id="832" name="Google Shape;832;p44"/>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33" name="Google Shape;833;p44"/>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34" name="Google Shape;834;p4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35" name="Google Shape;835;p44"/>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6" name="Google Shape;836;p44"/>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7" name="Google Shape;837;p44"/>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8" name="Google Shape;838;p44"/>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839" name="Shape 839"/>
        <p:cNvGrpSpPr/>
        <p:nvPr/>
      </p:nvGrpSpPr>
      <p:grpSpPr>
        <a:xfrm>
          <a:off x="0" y="0"/>
          <a:ext cx="0" cy="0"/>
          <a:chOff x="0" y="0"/>
          <a:chExt cx="0" cy="0"/>
        </a:xfrm>
      </p:grpSpPr>
      <p:sp>
        <p:nvSpPr>
          <p:cNvPr id="840" name="Google Shape;840;p45"/>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41" name="Google Shape;841;p45"/>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42" name="Google Shape;842;p45"/>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43" name="Google Shape;843;p45"/>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44" name="Google Shape;844;p45"/>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45" name="Google Shape;845;p45"/>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46" name="Google Shape;846;p45"/>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47" name="Google Shape;847;p45"/>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48" name="Google Shape;848;p45"/>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849" name="Shape 849"/>
        <p:cNvGrpSpPr/>
        <p:nvPr/>
      </p:nvGrpSpPr>
      <p:grpSpPr>
        <a:xfrm>
          <a:off x="0" y="0"/>
          <a:ext cx="0" cy="0"/>
          <a:chOff x="0" y="0"/>
          <a:chExt cx="0" cy="0"/>
        </a:xfrm>
      </p:grpSpPr>
      <p:sp>
        <p:nvSpPr>
          <p:cNvPr id="850" name="Google Shape;850;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51" name="Google Shape;851;p46"/>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852" name="Shape 852"/>
        <p:cNvGrpSpPr/>
        <p:nvPr/>
      </p:nvGrpSpPr>
      <p:grpSpPr>
        <a:xfrm>
          <a:off x="0" y="0"/>
          <a:ext cx="0" cy="0"/>
          <a:chOff x="0" y="0"/>
          <a:chExt cx="0" cy="0"/>
        </a:xfrm>
      </p:grpSpPr>
      <p:sp>
        <p:nvSpPr>
          <p:cNvPr id="853" name="Google Shape;853;p47"/>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54" name="Google Shape;854;p47"/>
          <p:cNvSpPr/>
          <p:nvPr>
            <p:ph idx="2" type="pic"/>
          </p:nvPr>
        </p:nvSpPr>
        <p:spPr>
          <a:xfrm>
            <a:off x="4804825" y="1133300"/>
            <a:ext cx="4027500" cy="2392800"/>
          </a:xfrm>
          <a:prstGeom prst="rect">
            <a:avLst/>
          </a:prstGeom>
          <a:noFill/>
          <a:ln>
            <a:noFill/>
          </a:ln>
        </p:spPr>
      </p:sp>
      <p:sp>
        <p:nvSpPr>
          <p:cNvPr id="855" name="Google Shape;855;p47"/>
          <p:cNvSpPr/>
          <p:nvPr>
            <p:ph idx="3" type="pic"/>
          </p:nvPr>
        </p:nvSpPr>
        <p:spPr>
          <a:xfrm>
            <a:off x="311725" y="1133300"/>
            <a:ext cx="4027500" cy="2392800"/>
          </a:xfrm>
          <a:prstGeom prst="rect">
            <a:avLst/>
          </a:prstGeom>
          <a:noFill/>
          <a:ln>
            <a:noFill/>
          </a:ln>
        </p:spPr>
      </p:sp>
      <p:sp>
        <p:nvSpPr>
          <p:cNvPr id="856" name="Google Shape;856;p47"/>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57" name="Google Shape;857;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58" name="Google Shape;858;p47"/>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59" name="Google Shape;859;p47"/>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860" name="Shape 860"/>
        <p:cNvGrpSpPr/>
        <p:nvPr/>
      </p:nvGrpSpPr>
      <p:grpSpPr>
        <a:xfrm>
          <a:off x="0" y="0"/>
          <a:ext cx="0" cy="0"/>
          <a:chOff x="0" y="0"/>
          <a:chExt cx="0" cy="0"/>
        </a:xfrm>
      </p:grpSpPr>
      <p:sp>
        <p:nvSpPr>
          <p:cNvPr id="861" name="Google Shape;861;p48"/>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62" name="Google Shape;862;p48"/>
          <p:cNvSpPr/>
          <p:nvPr>
            <p:ph idx="2" type="pic"/>
          </p:nvPr>
        </p:nvSpPr>
        <p:spPr>
          <a:xfrm>
            <a:off x="6205225" y="1128325"/>
            <a:ext cx="2627100" cy="2273100"/>
          </a:xfrm>
          <a:prstGeom prst="rect">
            <a:avLst/>
          </a:prstGeom>
          <a:noFill/>
          <a:ln>
            <a:noFill/>
          </a:ln>
        </p:spPr>
      </p:sp>
      <p:sp>
        <p:nvSpPr>
          <p:cNvPr id="863" name="Google Shape;863;p48"/>
          <p:cNvSpPr/>
          <p:nvPr>
            <p:ph idx="3" type="pic"/>
          </p:nvPr>
        </p:nvSpPr>
        <p:spPr>
          <a:xfrm>
            <a:off x="311725" y="1128325"/>
            <a:ext cx="2627100" cy="2273100"/>
          </a:xfrm>
          <a:prstGeom prst="rect">
            <a:avLst/>
          </a:prstGeom>
          <a:noFill/>
          <a:ln>
            <a:noFill/>
          </a:ln>
        </p:spPr>
      </p:sp>
      <p:sp>
        <p:nvSpPr>
          <p:cNvPr id="864" name="Google Shape;864;p48"/>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65" name="Google Shape;865;p48"/>
          <p:cNvSpPr/>
          <p:nvPr>
            <p:ph idx="5" type="pic"/>
          </p:nvPr>
        </p:nvSpPr>
        <p:spPr>
          <a:xfrm>
            <a:off x="3255250" y="1128325"/>
            <a:ext cx="2627100" cy="2273100"/>
          </a:xfrm>
          <a:prstGeom prst="rect">
            <a:avLst/>
          </a:prstGeom>
          <a:noFill/>
          <a:ln>
            <a:noFill/>
          </a:ln>
        </p:spPr>
      </p:sp>
      <p:sp>
        <p:nvSpPr>
          <p:cNvPr id="866" name="Google Shape;866;p48"/>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67" name="Google Shape;867;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68" name="Google Shape;868;p48"/>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69" name="Google Shape;869;p48"/>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70" name="Google Shape;870;p48"/>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871" name="Shape 871"/>
        <p:cNvGrpSpPr/>
        <p:nvPr/>
      </p:nvGrpSpPr>
      <p:grpSpPr>
        <a:xfrm>
          <a:off x="0" y="0"/>
          <a:ext cx="0" cy="0"/>
          <a:chOff x="0" y="0"/>
          <a:chExt cx="0" cy="0"/>
        </a:xfrm>
      </p:grpSpPr>
      <p:sp>
        <p:nvSpPr>
          <p:cNvPr id="872" name="Google Shape;872;p49"/>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873" name="Shape 873"/>
        <p:cNvGrpSpPr/>
        <p:nvPr/>
      </p:nvGrpSpPr>
      <p:grpSpPr>
        <a:xfrm>
          <a:off x="0" y="0"/>
          <a:ext cx="0" cy="0"/>
          <a:chOff x="0" y="0"/>
          <a:chExt cx="0" cy="0"/>
        </a:xfrm>
      </p:grpSpPr>
      <p:sp>
        <p:nvSpPr>
          <p:cNvPr id="874" name="Google Shape;874;p50"/>
          <p:cNvSpPr/>
          <p:nvPr>
            <p:ph idx="2" type="pic"/>
          </p:nvPr>
        </p:nvSpPr>
        <p:spPr>
          <a:xfrm>
            <a:off x="3389600" y="118913"/>
            <a:ext cx="1643700" cy="1535100"/>
          </a:xfrm>
          <a:prstGeom prst="rect">
            <a:avLst/>
          </a:prstGeom>
          <a:noFill/>
          <a:ln>
            <a:noFill/>
          </a:ln>
        </p:spPr>
      </p:sp>
      <p:sp>
        <p:nvSpPr>
          <p:cNvPr id="875" name="Google Shape;875;p50"/>
          <p:cNvSpPr/>
          <p:nvPr>
            <p:ph idx="3" type="pic"/>
          </p:nvPr>
        </p:nvSpPr>
        <p:spPr>
          <a:xfrm>
            <a:off x="5195935" y="118913"/>
            <a:ext cx="1643700" cy="1535100"/>
          </a:xfrm>
          <a:prstGeom prst="rect">
            <a:avLst/>
          </a:prstGeom>
          <a:noFill/>
          <a:ln>
            <a:noFill/>
          </a:ln>
        </p:spPr>
      </p:sp>
      <p:sp>
        <p:nvSpPr>
          <p:cNvPr id="876" name="Google Shape;876;p50"/>
          <p:cNvSpPr/>
          <p:nvPr>
            <p:ph idx="4" type="pic"/>
          </p:nvPr>
        </p:nvSpPr>
        <p:spPr>
          <a:xfrm>
            <a:off x="7002270" y="118913"/>
            <a:ext cx="1643700" cy="1535100"/>
          </a:xfrm>
          <a:prstGeom prst="rect">
            <a:avLst/>
          </a:prstGeom>
          <a:noFill/>
          <a:ln>
            <a:noFill/>
          </a:ln>
        </p:spPr>
      </p:sp>
      <p:sp>
        <p:nvSpPr>
          <p:cNvPr id="877" name="Google Shape;877;p50"/>
          <p:cNvSpPr/>
          <p:nvPr>
            <p:ph idx="5" type="pic"/>
          </p:nvPr>
        </p:nvSpPr>
        <p:spPr>
          <a:xfrm>
            <a:off x="3389588" y="1804212"/>
            <a:ext cx="1643700" cy="1535100"/>
          </a:xfrm>
          <a:prstGeom prst="rect">
            <a:avLst/>
          </a:prstGeom>
          <a:noFill/>
          <a:ln>
            <a:noFill/>
          </a:ln>
        </p:spPr>
      </p:sp>
      <p:sp>
        <p:nvSpPr>
          <p:cNvPr id="878" name="Google Shape;878;p50"/>
          <p:cNvSpPr/>
          <p:nvPr>
            <p:ph idx="6" type="pic"/>
          </p:nvPr>
        </p:nvSpPr>
        <p:spPr>
          <a:xfrm>
            <a:off x="5195922" y="1804212"/>
            <a:ext cx="1643700" cy="1535100"/>
          </a:xfrm>
          <a:prstGeom prst="rect">
            <a:avLst/>
          </a:prstGeom>
          <a:noFill/>
          <a:ln>
            <a:noFill/>
          </a:ln>
        </p:spPr>
      </p:sp>
      <p:sp>
        <p:nvSpPr>
          <p:cNvPr id="879" name="Google Shape;879;p50"/>
          <p:cNvSpPr/>
          <p:nvPr>
            <p:ph idx="7" type="pic"/>
          </p:nvPr>
        </p:nvSpPr>
        <p:spPr>
          <a:xfrm>
            <a:off x="7002257" y="1804212"/>
            <a:ext cx="1643700" cy="1535100"/>
          </a:xfrm>
          <a:prstGeom prst="rect">
            <a:avLst/>
          </a:prstGeom>
          <a:noFill/>
          <a:ln>
            <a:noFill/>
          </a:ln>
        </p:spPr>
      </p:sp>
      <p:sp>
        <p:nvSpPr>
          <p:cNvPr id="880" name="Google Shape;880;p50"/>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81" name="Google Shape;881;p50"/>
          <p:cNvSpPr/>
          <p:nvPr>
            <p:ph idx="8" type="pic"/>
          </p:nvPr>
        </p:nvSpPr>
        <p:spPr>
          <a:xfrm>
            <a:off x="3389588" y="3489487"/>
            <a:ext cx="1643700" cy="1535100"/>
          </a:xfrm>
          <a:prstGeom prst="rect">
            <a:avLst/>
          </a:prstGeom>
          <a:noFill/>
          <a:ln>
            <a:noFill/>
          </a:ln>
        </p:spPr>
      </p:sp>
      <p:sp>
        <p:nvSpPr>
          <p:cNvPr id="882" name="Google Shape;882;p50"/>
          <p:cNvSpPr/>
          <p:nvPr>
            <p:ph idx="9" type="pic"/>
          </p:nvPr>
        </p:nvSpPr>
        <p:spPr>
          <a:xfrm>
            <a:off x="5195922" y="3489487"/>
            <a:ext cx="1643700" cy="1535100"/>
          </a:xfrm>
          <a:prstGeom prst="rect">
            <a:avLst/>
          </a:prstGeom>
          <a:noFill/>
          <a:ln>
            <a:noFill/>
          </a:ln>
        </p:spPr>
      </p:sp>
      <p:sp>
        <p:nvSpPr>
          <p:cNvPr id="883" name="Google Shape;883;p50"/>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BLANK_1_1_1_1_2">
    <p:bg>
      <p:bgPr>
        <a:solidFill>
          <a:schemeClr val="lt1"/>
        </a:solidFill>
      </p:bgPr>
    </p:bg>
    <p:spTree>
      <p:nvGrpSpPr>
        <p:cNvPr id="166" name="Shape 166"/>
        <p:cNvGrpSpPr/>
        <p:nvPr/>
      </p:nvGrpSpPr>
      <p:grpSpPr>
        <a:xfrm>
          <a:off x="0" y="0"/>
          <a:ext cx="0" cy="0"/>
          <a:chOff x="0" y="0"/>
          <a:chExt cx="0" cy="0"/>
        </a:xfrm>
      </p:grpSpPr>
      <p:sp>
        <p:nvSpPr>
          <p:cNvPr id="167" name="Google Shape;167;p6"/>
          <p:cNvSpPr/>
          <p:nvPr/>
        </p:nvSpPr>
        <p:spPr>
          <a:xfrm flipH="1" rot="10800000">
            <a:off x="4482600" y="741600"/>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68" name="Google Shape;168;p6"/>
          <p:cNvSpPr/>
          <p:nvPr/>
        </p:nvSpPr>
        <p:spPr>
          <a:xfrm flipH="1" rot="10800000">
            <a:off x="4482600" y="1014475"/>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69" name="Google Shape;169;p6"/>
          <p:cNvSpPr/>
          <p:nvPr/>
        </p:nvSpPr>
        <p:spPr>
          <a:xfrm flipH="1" rot="10800000">
            <a:off x="4482600" y="1594038"/>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70" name="Google Shape;170;p6"/>
          <p:cNvSpPr/>
          <p:nvPr/>
        </p:nvSpPr>
        <p:spPr>
          <a:xfrm flipH="1" rot="10800000">
            <a:off x="4482600" y="1291263"/>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71" name="Google Shape;171;p6"/>
          <p:cNvSpPr txBox="1"/>
          <p:nvPr>
            <p:ph type="title"/>
          </p:nvPr>
        </p:nvSpPr>
        <p:spPr>
          <a:xfrm>
            <a:off x="91950" y="292050"/>
            <a:ext cx="4390500" cy="16035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None/>
              <a:defRPr sz="5500">
                <a:solidFill>
                  <a:schemeClr val="dk2"/>
                </a:solidFill>
              </a:defRPr>
            </a:lvl1pPr>
            <a:lvl2pPr lvl="1">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2pPr>
            <a:lvl3pPr lvl="2">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3pPr>
            <a:lvl4pPr lvl="3">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4pPr>
            <a:lvl5pPr lvl="4">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5pPr>
            <a:lvl6pPr lvl="5">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6pPr>
            <a:lvl7pPr lvl="6">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7pPr>
            <a:lvl8pPr lvl="7">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8pPr>
            <a:lvl9pPr lvl="8">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9pPr>
          </a:lstStyle>
          <a:p/>
        </p:txBody>
      </p:sp>
      <p:sp>
        <p:nvSpPr>
          <p:cNvPr id="172" name="Google Shape;172;p6"/>
          <p:cNvSpPr/>
          <p:nvPr>
            <p:ph idx="2" type="pic"/>
          </p:nvPr>
        </p:nvSpPr>
        <p:spPr>
          <a:xfrm>
            <a:off x="225300" y="3132125"/>
            <a:ext cx="1849800" cy="1770300"/>
          </a:xfrm>
          <a:prstGeom prst="rect">
            <a:avLst/>
          </a:prstGeom>
          <a:noFill/>
          <a:ln>
            <a:noFill/>
          </a:ln>
        </p:spPr>
      </p:sp>
      <p:sp>
        <p:nvSpPr>
          <p:cNvPr id="173" name="Google Shape;173;p6"/>
          <p:cNvSpPr/>
          <p:nvPr>
            <p:ph idx="3" type="pic"/>
          </p:nvPr>
        </p:nvSpPr>
        <p:spPr>
          <a:xfrm>
            <a:off x="5262525" y="228600"/>
            <a:ext cx="1865100" cy="1790100"/>
          </a:xfrm>
          <a:prstGeom prst="rect">
            <a:avLst/>
          </a:prstGeom>
          <a:noFill/>
          <a:ln>
            <a:noFill/>
          </a:ln>
        </p:spPr>
      </p:sp>
      <p:sp>
        <p:nvSpPr>
          <p:cNvPr id="174" name="Google Shape;174;p6"/>
          <p:cNvSpPr/>
          <p:nvPr>
            <p:ph idx="4" type="pic"/>
          </p:nvPr>
        </p:nvSpPr>
        <p:spPr>
          <a:xfrm>
            <a:off x="7281675" y="228600"/>
            <a:ext cx="1849800" cy="1790100"/>
          </a:xfrm>
          <a:prstGeom prst="rect">
            <a:avLst/>
          </a:prstGeom>
          <a:noFill/>
          <a:ln>
            <a:noFill/>
          </a:ln>
        </p:spPr>
      </p:sp>
      <p:sp>
        <p:nvSpPr>
          <p:cNvPr id="175" name="Google Shape;175;p6"/>
          <p:cNvSpPr txBox="1"/>
          <p:nvPr>
            <p:ph idx="1" type="subTitle"/>
          </p:nvPr>
        </p:nvSpPr>
        <p:spPr>
          <a:xfrm>
            <a:off x="5262525" y="2153019"/>
            <a:ext cx="1566900" cy="480900"/>
          </a:xfrm>
          <a:prstGeom prst="rect">
            <a:avLst/>
          </a:prstGeom>
        </p:spPr>
        <p:txBody>
          <a:bodyPr anchorCtr="0" anchor="t" bIns="91425" lIns="0" spcFirstLastPara="1" rIns="91425" wrap="square" tIns="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176" name="Google Shape;176;p6"/>
          <p:cNvSpPr txBox="1"/>
          <p:nvPr>
            <p:ph idx="5" type="subTitle"/>
          </p:nvPr>
        </p:nvSpPr>
        <p:spPr>
          <a:xfrm>
            <a:off x="7281675" y="2153019"/>
            <a:ext cx="1566900" cy="480900"/>
          </a:xfrm>
          <a:prstGeom prst="rect">
            <a:avLst/>
          </a:prstGeom>
        </p:spPr>
        <p:txBody>
          <a:bodyPr anchorCtr="0" anchor="t" bIns="91425" lIns="0" spcFirstLastPara="1" rIns="91425" wrap="square" tIns="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177" name="Google Shape;177;p6"/>
          <p:cNvSpPr txBox="1"/>
          <p:nvPr>
            <p:ph idx="6"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178" name="Google Shape;178;p6"/>
          <p:cNvSpPr txBox="1"/>
          <p:nvPr>
            <p:ph idx="7" type="title"/>
          </p:nvPr>
        </p:nvSpPr>
        <p:spPr>
          <a:xfrm>
            <a:off x="7420225" y="4723025"/>
            <a:ext cx="1583400" cy="189300"/>
          </a:xfrm>
          <a:prstGeom prst="rect">
            <a:avLst/>
          </a:prstGeom>
        </p:spPr>
        <p:txBody>
          <a:bodyPr anchorCtr="0" anchor="b" bIns="0" lIns="182875" spcFirstLastPara="1" rIns="91425" wrap="square" tIns="91425">
            <a:noAutofit/>
          </a:bodyPr>
          <a:lstStyle>
            <a:lvl1pPr lvl="0" algn="r">
              <a:spcBef>
                <a:spcPts val="0"/>
              </a:spcBef>
              <a:spcAft>
                <a:spcPts val="0"/>
              </a:spcAft>
              <a:buNone/>
              <a:defRPr sz="900">
                <a:solidFill>
                  <a:schemeClr val="dk2"/>
                </a:solidFill>
                <a:latin typeface="Sora"/>
                <a:ea typeface="Sora"/>
                <a:cs typeface="Sora"/>
                <a:sym typeface="Sora"/>
              </a:defRPr>
            </a:lvl1pPr>
            <a:lvl2pPr lvl="1"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
        <p:nvSpPr>
          <p:cNvPr id="179" name="Google Shape;179;p6"/>
          <p:cNvSpPr txBox="1"/>
          <p:nvPr>
            <p:ph idx="8" type="subTitle"/>
          </p:nvPr>
        </p:nvSpPr>
        <p:spPr>
          <a:xfrm>
            <a:off x="2216381" y="3132125"/>
            <a:ext cx="1566900" cy="480900"/>
          </a:xfrm>
          <a:prstGeom prst="rect">
            <a:avLst/>
          </a:prstGeom>
        </p:spPr>
        <p:txBody>
          <a:bodyPr anchorCtr="0" anchor="t" bIns="91425" lIns="0" spcFirstLastPara="1" rIns="91425" wrap="square" tIns="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grpSp>
        <p:nvGrpSpPr>
          <p:cNvPr id="180" name="Google Shape;180;p6"/>
          <p:cNvGrpSpPr/>
          <p:nvPr/>
        </p:nvGrpSpPr>
        <p:grpSpPr>
          <a:xfrm>
            <a:off x="4308382" y="2704009"/>
            <a:ext cx="4833127" cy="2437045"/>
            <a:chOff x="4308382" y="2704009"/>
            <a:chExt cx="4833127" cy="2437045"/>
          </a:xfrm>
        </p:grpSpPr>
        <p:sp>
          <p:nvSpPr>
            <p:cNvPr id="181" name="Google Shape;181;p6"/>
            <p:cNvSpPr/>
            <p:nvPr/>
          </p:nvSpPr>
          <p:spPr>
            <a:xfrm>
              <a:off x="4308382" y="4487840"/>
              <a:ext cx="4833127" cy="653214"/>
            </a:xfrm>
            <a:custGeom>
              <a:rect b="b" l="l" r="r" t="t"/>
              <a:pathLst>
                <a:path extrusionOk="0" h="12128" w="89735">
                  <a:moveTo>
                    <a:pt x="6834" y="1"/>
                  </a:moveTo>
                  <a:lnTo>
                    <a:pt x="6030" y="336"/>
                  </a:lnTo>
                  <a:lnTo>
                    <a:pt x="5271" y="671"/>
                  </a:lnTo>
                  <a:lnTo>
                    <a:pt x="4556" y="1006"/>
                  </a:lnTo>
                  <a:lnTo>
                    <a:pt x="3887" y="1363"/>
                  </a:lnTo>
                  <a:lnTo>
                    <a:pt x="3284" y="1720"/>
                  </a:lnTo>
                  <a:lnTo>
                    <a:pt x="2703" y="2078"/>
                  </a:lnTo>
                  <a:lnTo>
                    <a:pt x="2212" y="2457"/>
                  </a:lnTo>
                  <a:lnTo>
                    <a:pt x="1743" y="2815"/>
                  </a:lnTo>
                  <a:lnTo>
                    <a:pt x="1341" y="3194"/>
                  </a:lnTo>
                  <a:lnTo>
                    <a:pt x="983" y="3574"/>
                  </a:lnTo>
                  <a:lnTo>
                    <a:pt x="693" y="3954"/>
                  </a:lnTo>
                  <a:lnTo>
                    <a:pt x="447" y="4333"/>
                  </a:lnTo>
                  <a:lnTo>
                    <a:pt x="246" y="4713"/>
                  </a:lnTo>
                  <a:lnTo>
                    <a:pt x="112" y="5093"/>
                  </a:lnTo>
                  <a:lnTo>
                    <a:pt x="68" y="5294"/>
                  </a:lnTo>
                  <a:lnTo>
                    <a:pt x="45" y="5495"/>
                  </a:lnTo>
                  <a:lnTo>
                    <a:pt x="23" y="5673"/>
                  </a:lnTo>
                  <a:lnTo>
                    <a:pt x="1" y="5874"/>
                  </a:lnTo>
                  <a:lnTo>
                    <a:pt x="23" y="6098"/>
                  </a:lnTo>
                  <a:lnTo>
                    <a:pt x="45" y="6299"/>
                  </a:lnTo>
                  <a:lnTo>
                    <a:pt x="90" y="6500"/>
                  </a:lnTo>
                  <a:lnTo>
                    <a:pt x="135" y="6723"/>
                  </a:lnTo>
                  <a:lnTo>
                    <a:pt x="202" y="6924"/>
                  </a:lnTo>
                  <a:lnTo>
                    <a:pt x="291" y="7125"/>
                  </a:lnTo>
                  <a:lnTo>
                    <a:pt x="403" y="7326"/>
                  </a:lnTo>
                  <a:lnTo>
                    <a:pt x="514" y="7527"/>
                  </a:lnTo>
                  <a:lnTo>
                    <a:pt x="782" y="7951"/>
                  </a:lnTo>
                  <a:lnTo>
                    <a:pt x="1140" y="8353"/>
                  </a:lnTo>
                  <a:lnTo>
                    <a:pt x="1542" y="8755"/>
                  </a:lnTo>
                  <a:lnTo>
                    <a:pt x="2011" y="9157"/>
                  </a:lnTo>
                  <a:lnTo>
                    <a:pt x="2524" y="9537"/>
                  </a:lnTo>
                  <a:lnTo>
                    <a:pt x="3105" y="9939"/>
                  </a:lnTo>
                  <a:lnTo>
                    <a:pt x="3753" y="10319"/>
                  </a:lnTo>
                  <a:lnTo>
                    <a:pt x="4445" y="10698"/>
                  </a:lnTo>
                  <a:lnTo>
                    <a:pt x="5204" y="11056"/>
                  </a:lnTo>
                  <a:lnTo>
                    <a:pt x="6030" y="11435"/>
                  </a:lnTo>
                  <a:lnTo>
                    <a:pt x="6901" y="11793"/>
                  </a:lnTo>
                  <a:lnTo>
                    <a:pt x="7839" y="12128"/>
                  </a:lnTo>
                  <a:lnTo>
                    <a:pt x="84799" y="12128"/>
                  </a:lnTo>
                  <a:lnTo>
                    <a:pt x="89734" y="9783"/>
                  </a:lnTo>
                  <a:lnTo>
                    <a:pt x="89734" y="1966"/>
                  </a:lnTo>
                  <a:lnTo>
                    <a:pt x="89310" y="1698"/>
                  </a:lnTo>
                  <a:lnTo>
                    <a:pt x="88886" y="1452"/>
                  </a:lnTo>
                  <a:lnTo>
                    <a:pt x="88439" y="1207"/>
                  </a:lnTo>
                  <a:lnTo>
                    <a:pt x="87948" y="961"/>
                  </a:lnTo>
                  <a:lnTo>
                    <a:pt x="86920" y="470"/>
                  </a:lnTo>
                  <a:lnTo>
                    <a:pt x="85781" y="1"/>
                  </a:lnTo>
                  <a:lnTo>
                    <a:pt x="84977" y="314"/>
                  </a:lnTo>
                  <a:lnTo>
                    <a:pt x="84106" y="604"/>
                  </a:lnTo>
                  <a:lnTo>
                    <a:pt x="83235" y="917"/>
                  </a:lnTo>
                  <a:lnTo>
                    <a:pt x="82297" y="1185"/>
                  </a:lnTo>
                  <a:lnTo>
                    <a:pt x="81359" y="1475"/>
                  </a:lnTo>
                  <a:lnTo>
                    <a:pt x="80355" y="1743"/>
                  </a:lnTo>
                  <a:lnTo>
                    <a:pt x="79350" y="2011"/>
                  </a:lnTo>
                  <a:lnTo>
                    <a:pt x="78300" y="2256"/>
                  </a:lnTo>
                  <a:lnTo>
                    <a:pt x="77228" y="2502"/>
                  </a:lnTo>
                  <a:lnTo>
                    <a:pt x="76111" y="2725"/>
                  </a:lnTo>
                  <a:lnTo>
                    <a:pt x="74972" y="2971"/>
                  </a:lnTo>
                  <a:lnTo>
                    <a:pt x="73811" y="3172"/>
                  </a:lnTo>
                  <a:lnTo>
                    <a:pt x="72627" y="3395"/>
                  </a:lnTo>
                  <a:lnTo>
                    <a:pt x="71421" y="3574"/>
                  </a:lnTo>
                  <a:lnTo>
                    <a:pt x="68920" y="3954"/>
                  </a:lnTo>
                  <a:lnTo>
                    <a:pt x="66329" y="4266"/>
                  </a:lnTo>
                  <a:lnTo>
                    <a:pt x="63672" y="4557"/>
                  </a:lnTo>
                  <a:lnTo>
                    <a:pt x="60925" y="4802"/>
                  </a:lnTo>
                  <a:lnTo>
                    <a:pt x="58111" y="5003"/>
                  </a:lnTo>
                  <a:lnTo>
                    <a:pt x="55230" y="5160"/>
                  </a:lnTo>
                  <a:lnTo>
                    <a:pt x="52304" y="5271"/>
                  </a:lnTo>
                  <a:lnTo>
                    <a:pt x="49334" y="5361"/>
                  </a:lnTo>
                  <a:lnTo>
                    <a:pt x="46319" y="5383"/>
                  </a:lnTo>
                  <a:lnTo>
                    <a:pt x="43282" y="5361"/>
                  </a:lnTo>
                  <a:lnTo>
                    <a:pt x="40312" y="5271"/>
                  </a:lnTo>
                  <a:lnTo>
                    <a:pt x="37386" y="5160"/>
                  </a:lnTo>
                  <a:lnTo>
                    <a:pt x="34505" y="5003"/>
                  </a:lnTo>
                  <a:lnTo>
                    <a:pt x="31691" y="4802"/>
                  </a:lnTo>
                  <a:lnTo>
                    <a:pt x="28944" y="4557"/>
                  </a:lnTo>
                  <a:lnTo>
                    <a:pt x="26286" y="4266"/>
                  </a:lnTo>
                  <a:lnTo>
                    <a:pt x="23696" y="3954"/>
                  </a:lnTo>
                  <a:lnTo>
                    <a:pt x="21195" y="3574"/>
                  </a:lnTo>
                  <a:lnTo>
                    <a:pt x="19989" y="3395"/>
                  </a:lnTo>
                  <a:lnTo>
                    <a:pt x="18805" y="3172"/>
                  </a:lnTo>
                  <a:lnTo>
                    <a:pt x="17644" y="2971"/>
                  </a:lnTo>
                  <a:lnTo>
                    <a:pt x="16505" y="2725"/>
                  </a:lnTo>
                  <a:lnTo>
                    <a:pt x="15410" y="2502"/>
                  </a:lnTo>
                  <a:lnTo>
                    <a:pt x="14316" y="2256"/>
                  </a:lnTo>
                  <a:lnTo>
                    <a:pt x="13266" y="2011"/>
                  </a:lnTo>
                  <a:lnTo>
                    <a:pt x="12261" y="1743"/>
                  </a:lnTo>
                  <a:lnTo>
                    <a:pt x="11279" y="1475"/>
                  </a:lnTo>
                  <a:lnTo>
                    <a:pt x="10318" y="1185"/>
                  </a:lnTo>
                  <a:lnTo>
                    <a:pt x="9403" y="917"/>
                  </a:lnTo>
                  <a:lnTo>
                    <a:pt x="8509" y="604"/>
                  </a:lnTo>
                  <a:lnTo>
                    <a:pt x="7661" y="314"/>
                  </a:lnTo>
                  <a:lnTo>
                    <a:pt x="6834" y="1"/>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182" name="Google Shape;182;p6"/>
            <p:cNvSpPr/>
            <p:nvPr/>
          </p:nvSpPr>
          <p:spPr>
            <a:xfrm>
              <a:off x="4308382" y="3740892"/>
              <a:ext cx="4833127" cy="741006"/>
            </a:xfrm>
            <a:custGeom>
              <a:rect b="b" l="l" r="r" t="t"/>
              <a:pathLst>
                <a:path extrusionOk="0" h="13758" w="89735">
                  <a:moveTo>
                    <a:pt x="13289" y="0"/>
                  </a:moveTo>
                  <a:lnTo>
                    <a:pt x="11725" y="402"/>
                  </a:lnTo>
                  <a:lnTo>
                    <a:pt x="10251" y="826"/>
                  </a:lnTo>
                  <a:lnTo>
                    <a:pt x="8889" y="1251"/>
                  </a:lnTo>
                  <a:lnTo>
                    <a:pt x="7594" y="1697"/>
                  </a:lnTo>
                  <a:lnTo>
                    <a:pt x="6410" y="2166"/>
                  </a:lnTo>
                  <a:lnTo>
                    <a:pt x="5316" y="2635"/>
                  </a:lnTo>
                  <a:lnTo>
                    <a:pt x="4333" y="3127"/>
                  </a:lnTo>
                  <a:lnTo>
                    <a:pt x="3864" y="3372"/>
                  </a:lnTo>
                  <a:lnTo>
                    <a:pt x="3440" y="3618"/>
                  </a:lnTo>
                  <a:lnTo>
                    <a:pt x="3038" y="3886"/>
                  </a:lnTo>
                  <a:lnTo>
                    <a:pt x="2636" y="4132"/>
                  </a:lnTo>
                  <a:lnTo>
                    <a:pt x="2279" y="4377"/>
                  </a:lnTo>
                  <a:lnTo>
                    <a:pt x="1944" y="4645"/>
                  </a:lnTo>
                  <a:lnTo>
                    <a:pt x="1653" y="4913"/>
                  </a:lnTo>
                  <a:lnTo>
                    <a:pt x="1363" y="5159"/>
                  </a:lnTo>
                  <a:lnTo>
                    <a:pt x="1117" y="5427"/>
                  </a:lnTo>
                  <a:lnTo>
                    <a:pt x="872" y="5695"/>
                  </a:lnTo>
                  <a:lnTo>
                    <a:pt x="671" y="5963"/>
                  </a:lnTo>
                  <a:lnTo>
                    <a:pt x="492" y="6231"/>
                  </a:lnTo>
                  <a:lnTo>
                    <a:pt x="358" y="6499"/>
                  </a:lnTo>
                  <a:lnTo>
                    <a:pt x="224" y="6789"/>
                  </a:lnTo>
                  <a:lnTo>
                    <a:pt x="135" y="7057"/>
                  </a:lnTo>
                  <a:lnTo>
                    <a:pt x="68" y="7325"/>
                  </a:lnTo>
                  <a:lnTo>
                    <a:pt x="23" y="7616"/>
                  </a:lnTo>
                  <a:lnTo>
                    <a:pt x="1" y="7884"/>
                  </a:lnTo>
                  <a:lnTo>
                    <a:pt x="23" y="8085"/>
                  </a:lnTo>
                  <a:lnTo>
                    <a:pt x="45" y="8263"/>
                  </a:lnTo>
                  <a:lnTo>
                    <a:pt x="68" y="8464"/>
                  </a:lnTo>
                  <a:lnTo>
                    <a:pt x="112" y="8665"/>
                  </a:lnTo>
                  <a:lnTo>
                    <a:pt x="246" y="9045"/>
                  </a:lnTo>
                  <a:lnTo>
                    <a:pt x="447" y="9425"/>
                  </a:lnTo>
                  <a:lnTo>
                    <a:pt x="693" y="9804"/>
                  </a:lnTo>
                  <a:lnTo>
                    <a:pt x="983" y="10184"/>
                  </a:lnTo>
                  <a:lnTo>
                    <a:pt x="1341" y="10564"/>
                  </a:lnTo>
                  <a:lnTo>
                    <a:pt x="1743" y="10943"/>
                  </a:lnTo>
                  <a:lnTo>
                    <a:pt x="2212" y="11301"/>
                  </a:lnTo>
                  <a:lnTo>
                    <a:pt x="2703" y="11680"/>
                  </a:lnTo>
                  <a:lnTo>
                    <a:pt x="3284" y="12038"/>
                  </a:lnTo>
                  <a:lnTo>
                    <a:pt x="3887" y="12395"/>
                  </a:lnTo>
                  <a:lnTo>
                    <a:pt x="4556" y="12752"/>
                  </a:lnTo>
                  <a:lnTo>
                    <a:pt x="5271" y="13087"/>
                  </a:lnTo>
                  <a:lnTo>
                    <a:pt x="6030" y="13422"/>
                  </a:lnTo>
                  <a:lnTo>
                    <a:pt x="6834" y="13757"/>
                  </a:lnTo>
                  <a:lnTo>
                    <a:pt x="7661" y="13445"/>
                  </a:lnTo>
                  <a:lnTo>
                    <a:pt x="8509" y="13154"/>
                  </a:lnTo>
                  <a:lnTo>
                    <a:pt x="9403" y="12864"/>
                  </a:lnTo>
                  <a:lnTo>
                    <a:pt x="10318" y="12574"/>
                  </a:lnTo>
                  <a:lnTo>
                    <a:pt x="11279" y="12283"/>
                  </a:lnTo>
                  <a:lnTo>
                    <a:pt x="12261" y="12015"/>
                  </a:lnTo>
                  <a:lnTo>
                    <a:pt x="13266" y="11747"/>
                  </a:lnTo>
                  <a:lnTo>
                    <a:pt x="14316" y="11502"/>
                  </a:lnTo>
                  <a:lnTo>
                    <a:pt x="15410" y="11256"/>
                  </a:lnTo>
                  <a:lnTo>
                    <a:pt x="16505" y="11033"/>
                  </a:lnTo>
                  <a:lnTo>
                    <a:pt x="17644" y="10809"/>
                  </a:lnTo>
                  <a:lnTo>
                    <a:pt x="18805" y="10586"/>
                  </a:lnTo>
                  <a:lnTo>
                    <a:pt x="19989" y="10385"/>
                  </a:lnTo>
                  <a:lnTo>
                    <a:pt x="21195" y="10184"/>
                  </a:lnTo>
                  <a:lnTo>
                    <a:pt x="23696" y="9804"/>
                  </a:lnTo>
                  <a:lnTo>
                    <a:pt x="26286" y="9492"/>
                  </a:lnTo>
                  <a:lnTo>
                    <a:pt x="28944" y="9201"/>
                  </a:lnTo>
                  <a:lnTo>
                    <a:pt x="31691" y="8956"/>
                  </a:lnTo>
                  <a:lnTo>
                    <a:pt x="34505" y="8755"/>
                  </a:lnTo>
                  <a:lnTo>
                    <a:pt x="37386" y="8598"/>
                  </a:lnTo>
                  <a:lnTo>
                    <a:pt x="40312" y="8487"/>
                  </a:lnTo>
                  <a:lnTo>
                    <a:pt x="43282" y="8420"/>
                  </a:lnTo>
                  <a:lnTo>
                    <a:pt x="46319" y="8397"/>
                  </a:lnTo>
                  <a:lnTo>
                    <a:pt x="49334" y="8420"/>
                  </a:lnTo>
                  <a:lnTo>
                    <a:pt x="52304" y="8487"/>
                  </a:lnTo>
                  <a:lnTo>
                    <a:pt x="55230" y="8598"/>
                  </a:lnTo>
                  <a:lnTo>
                    <a:pt x="58111" y="8755"/>
                  </a:lnTo>
                  <a:lnTo>
                    <a:pt x="60925" y="8956"/>
                  </a:lnTo>
                  <a:lnTo>
                    <a:pt x="63672" y="9201"/>
                  </a:lnTo>
                  <a:lnTo>
                    <a:pt x="66329" y="9492"/>
                  </a:lnTo>
                  <a:lnTo>
                    <a:pt x="68920" y="9804"/>
                  </a:lnTo>
                  <a:lnTo>
                    <a:pt x="71421" y="10184"/>
                  </a:lnTo>
                  <a:lnTo>
                    <a:pt x="72627" y="10385"/>
                  </a:lnTo>
                  <a:lnTo>
                    <a:pt x="73811" y="10586"/>
                  </a:lnTo>
                  <a:lnTo>
                    <a:pt x="74972" y="10809"/>
                  </a:lnTo>
                  <a:lnTo>
                    <a:pt x="76111" y="11033"/>
                  </a:lnTo>
                  <a:lnTo>
                    <a:pt x="77228" y="11256"/>
                  </a:lnTo>
                  <a:lnTo>
                    <a:pt x="78300" y="11502"/>
                  </a:lnTo>
                  <a:lnTo>
                    <a:pt x="79350" y="11747"/>
                  </a:lnTo>
                  <a:lnTo>
                    <a:pt x="80355" y="12015"/>
                  </a:lnTo>
                  <a:lnTo>
                    <a:pt x="81359" y="12283"/>
                  </a:lnTo>
                  <a:lnTo>
                    <a:pt x="82297" y="12574"/>
                  </a:lnTo>
                  <a:lnTo>
                    <a:pt x="83235" y="12864"/>
                  </a:lnTo>
                  <a:lnTo>
                    <a:pt x="84106" y="13154"/>
                  </a:lnTo>
                  <a:lnTo>
                    <a:pt x="84977" y="13445"/>
                  </a:lnTo>
                  <a:lnTo>
                    <a:pt x="85781" y="13757"/>
                  </a:lnTo>
                  <a:lnTo>
                    <a:pt x="86920" y="13288"/>
                  </a:lnTo>
                  <a:lnTo>
                    <a:pt x="87948" y="12797"/>
                  </a:lnTo>
                  <a:lnTo>
                    <a:pt x="88439" y="12551"/>
                  </a:lnTo>
                  <a:lnTo>
                    <a:pt x="88886" y="12306"/>
                  </a:lnTo>
                  <a:lnTo>
                    <a:pt x="89310" y="12060"/>
                  </a:lnTo>
                  <a:lnTo>
                    <a:pt x="89734" y="11792"/>
                  </a:lnTo>
                  <a:lnTo>
                    <a:pt x="89734" y="3975"/>
                  </a:lnTo>
                  <a:lnTo>
                    <a:pt x="89288" y="3685"/>
                  </a:lnTo>
                  <a:lnTo>
                    <a:pt x="88819" y="3417"/>
                  </a:lnTo>
                  <a:lnTo>
                    <a:pt x="88305" y="3149"/>
                  </a:lnTo>
                  <a:lnTo>
                    <a:pt x="87791" y="2881"/>
                  </a:lnTo>
                  <a:lnTo>
                    <a:pt x="87233" y="2613"/>
                  </a:lnTo>
                  <a:lnTo>
                    <a:pt x="86652" y="2367"/>
                  </a:lnTo>
                  <a:lnTo>
                    <a:pt x="86049" y="2099"/>
                  </a:lnTo>
                  <a:lnTo>
                    <a:pt x="85402" y="1854"/>
                  </a:lnTo>
                  <a:lnTo>
                    <a:pt x="84039" y="1362"/>
                  </a:lnTo>
                  <a:lnTo>
                    <a:pt x="82588" y="893"/>
                  </a:lnTo>
                  <a:lnTo>
                    <a:pt x="81002" y="424"/>
                  </a:lnTo>
                  <a:lnTo>
                    <a:pt x="79327" y="0"/>
                  </a:lnTo>
                  <a:lnTo>
                    <a:pt x="77652" y="380"/>
                  </a:lnTo>
                  <a:lnTo>
                    <a:pt x="75910" y="759"/>
                  </a:lnTo>
                  <a:lnTo>
                    <a:pt x="74101" y="1117"/>
                  </a:lnTo>
                  <a:lnTo>
                    <a:pt x="72225" y="1429"/>
                  </a:lnTo>
                  <a:lnTo>
                    <a:pt x="70305" y="1742"/>
                  </a:lnTo>
                  <a:lnTo>
                    <a:pt x="68317" y="2010"/>
                  </a:lnTo>
                  <a:lnTo>
                    <a:pt x="66307" y="2278"/>
                  </a:lnTo>
                  <a:lnTo>
                    <a:pt x="64230" y="2501"/>
                  </a:lnTo>
                  <a:lnTo>
                    <a:pt x="62108" y="2702"/>
                  </a:lnTo>
                  <a:lnTo>
                    <a:pt x="59942" y="2881"/>
                  </a:lnTo>
                  <a:lnTo>
                    <a:pt x="57754" y="3015"/>
                  </a:lnTo>
                  <a:lnTo>
                    <a:pt x="55520" y="3149"/>
                  </a:lnTo>
                  <a:lnTo>
                    <a:pt x="53242" y="3238"/>
                  </a:lnTo>
                  <a:lnTo>
                    <a:pt x="50964" y="3305"/>
                  </a:lnTo>
                  <a:lnTo>
                    <a:pt x="48642" y="3350"/>
                  </a:lnTo>
                  <a:lnTo>
                    <a:pt x="46319" y="3372"/>
                  </a:lnTo>
                  <a:lnTo>
                    <a:pt x="43974" y="3350"/>
                  </a:lnTo>
                  <a:lnTo>
                    <a:pt x="41652" y="3305"/>
                  </a:lnTo>
                  <a:lnTo>
                    <a:pt x="39374" y="3238"/>
                  </a:lnTo>
                  <a:lnTo>
                    <a:pt x="37096" y="3149"/>
                  </a:lnTo>
                  <a:lnTo>
                    <a:pt x="34885" y="3015"/>
                  </a:lnTo>
                  <a:lnTo>
                    <a:pt x="32674" y="2881"/>
                  </a:lnTo>
                  <a:lnTo>
                    <a:pt x="30507" y="2702"/>
                  </a:lnTo>
                  <a:lnTo>
                    <a:pt x="28408" y="2501"/>
                  </a:lnTo>
                  <a:lnTo>
                    <a:pt x="26331" y="2278"/>
                  </a:lnTo>
                  <a:lnTo>
                    <a:pt x="24299" y="2010"/>
                  </a:lnTo>
                  <a:lnTo>
                    <a:pt x="22311" y="1742"/>
                  </a:lnTo>
                  <a:lnTo>
                    <a:pt x="20391" y="1429"/>
                  </a:lnTo>
                  <a:lnTo>
                    <a:pt x="18515" y="1117"/>
                  </a:lnTo>
                  <a:lnTo>
                    <a:pt x="16706" y="759"/>
                  </a:lnTo>
                  <a:lnTo>
                    <a:pt x="14964" y="380"/>
                  </a:lnTo>
                  <a:lnTo>
                    <a:pt x="13289" y="0"/>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183" name="Google Shape;183;p6"/>
            <p:cNvSpPr/>
            <p:nvPr/>
          </p:nvSpPr>
          <p:spPr>
            <a:xfrm>
              <a:off x="4308382" y="2704009"/>
              <a:ext cx="4833127" cy="1032065"/>
            </a:xfrm>
            <a:custGeom>
              <a:rect b="b" l="l" r="r" t="t"/>
              <a:pathLst>
                <a:path extrusionOk="0" h="19162" w="89735">
                  <a:moveTo>
                    <a:pt x="43929" y="0"/>
                  </a:moveTo>
                  <a:lnTo>
                    <a:pt x="41585" y="45"/>
                  </a:lnTo>
                  <a:lnTo>
                    <a:pt x="39262" y="134"/>
                  </a:lnTo>
                  <a:lnTo>
                    <a:pt x="36984" y="224"/>
                  </a:lnTo>
                  <a:lnTo>
                    <a:pt x="34751" y="358"/>
                  </a:lnTo>
                  <a:lnTo>
                    <a:pt x="32562" y="492"/>
                  </a:lnTo>
                  <a:lnTo>
                    <a:pt x="30396" y="670"/>
                  </a:lnTo>
                  <a:lnTo>
                    <a:pt x="28296" y="871"/>
                  </a:lnTo>
                  <a:lnTo>
                    <a:pt x="26264" y="1117"/>
                  </a:lnTo>
                  <a:lnTo>
                    <a:pt x="24254" y="1363"/>
                  </a:lnTo>
                  <a:lnTo>
                    <a:pt x="22311" y="1631"/>
                  </a:lnTo>
                  <a:lnTo>
                    <a:pt x="20435" y="1921"/>
                  </a:lnTo>
                  <a:lnTo>
                    <a:pt x="18626" y="2233"/>
                  </a:lnTo>
                  <a:lnTo>
                    <a:pt x="16884" y="2568"/>
                  </a:lnTo>
                  <a:lnTo>
                    <a:pt x="15187" y="2926"/>
                  </a:lnTo>
                  <a:lnTo>
                    <a:pt x="13579" y="3305"/>
                  </a:lnTo>
                  <a:lnTo>
                    <a:pt x="12060" y="3685"/>
                  </a:lnTo>
                  <a:lnTo>
                    <a:pt x="10586" y="4087"/>
                  </a:lnTo>
                  <a:lnTo>
                    <a:pt x="9224" y="4534"/>
                  </a:lnTo>
                  <a:lnTo>
                    <a:pt x="7929" y="4958"/>
                  </a:lnTo>
                  <a:lnTo>
                    <a:pt x="6723" y="5427"/>
                  </a:lnTo>
                  <a:lnTo>
                    <a:pt x="5606" y="5896"/>
                  </a:lnTo>
                  <a:lnTo>
                    <a:pt x="4579" y="6387"/>
                  </a:lnTo>
                  <a:lnTo>
                    <a:pt x="4110" y="6633"/>
                  </a:lnTo>
                  <a:lnTo>
                    <a:pt x="3663" y="6879"/>
                  </a:lnTo>
                  <a:lnTo>
                    <a:pt x="3217" y="7124"/>
                  </a:lnTo>
                  <a:lnTo>
                    <a:pt x="2815" y="7392"/>
                  </a:lnTo>
                  <a:lnTo>
                    <a:pt x="2435" y="7660"/>
                  </a:lnTo>
                  <a:lnTo>
                    <a:pt x="2100" y="7906"/>
                  </a:lnTo>
                  <a:lnTo>
                    <a:pt x="1765" y="8174"/>
                  </a:lnTo>
                  <a:lnTo>
                    <a:pt x="1475" y="8442"/>
                  </a:lnTo>
                  <a:lnTo>
                    <a:pt x="1207" y="8710"/>
                  </a:lnTo>
                  <a:lnTo>
                    <a:pt x="961" y="9000"/>
                  </a:lnTo>
                  <a:lnTo>
                    <a:pt x="738" y="9268"/>
                  </a:lnTo>
                  <a:lnTo>
                    <a:pt x="537" y="9559"/>
                  </a:lnTo>
                  <a:lnTo>
                    <a:pt x="380" y="9827"/>
                  </a:lnTo>
                  <a:lnTo>
                    <a:pt x="246" y="10117"/>
                  </a:lnTo>
                  <a:lnTo>
                    <a:pt x="135" y="10385"/>
                  </a:lnTo>
                  <a:lnTo>
                    <a:pt x="68" y="10675"/>
                  </a:lnTo>
                  <a:lnTo>
                    <a:pt x="23" y="10966"/>
                  </a:lnTo>
                  <a:lnTo>
                    <a:pt x="1" y="11256"/>
                  </a:lnTo>
                  <a:lnTo>
                    <a:pt x="23" y="11546"/>
                  </a:lnTo>
                  <a:lnTo>
                    <a:pt x="68" y="11814"/>
                  </a:lnTo>
                  <a:lnTo>
                    <a:pt x="135" y="12082"/>
                  </a:lnTo>
                  <a:lnTo>
                    <a:pt x="224" y="12373"/>
                  </a:lnTo>
                  <a:lnTo>
                    <a:pt x="358" y="12641"/>
                  </a:lnTo>
                  <a:lnTo>
                    <a:pt x="492" y="12909"/>
                  </a:lnTo>
                  <a:lnTo>
                    <a:pt x="671" y="13177"/>
                  </a:lnTo>
                  <a:lnTo>
                    <a:pt x="872" y="13445"/>
                  </a:lnTo>
                  <a:lnTo>
                    <a:pt x="1117" y="13713"/>
                  </a:lnTo>
                  <a:lnTo>
                    <a:pt x="1363" y="13981"/>
                  </a:lnTo>
                  <a:lnTo>
                    <a:pt x="1653" y="14249"/>
                  </a:lnTo>
                  <a:lnTo>
                    <a:pt x="1944" y="14494"/>
                  </a:lnTo>
                  <a:lnTo>
                    <a:pt x="2279" y="14762"/>
                  </a:lnTo>
                  <a:lnTo>
                    <a:pt x="2636" y="15008"/>
                  </a:lnTo>
                  <a:lnTo>
                    <a:pt x="3038" y="15276"/>
                  </a:lnTo>
                  <a:lnTo>
                    <a:pt x="3440" y="15522"/>
                  </a:lnTo>
                  <a:lnTo>
                    <a:pt x="3864" y="15767"/>
                  </a:lnTo>
                  <a:lnTo>
                    <a:pt x="4333" y="16013"/>
                  </a:lnTo>
                  <a:lnTo>
                    <a:pt x="5316" y="16504"/>
                  </a:lnTo>
                  <a:lnTo>
                    <a:pt x="6410" y="16973"/>
                  </a:lnTo>
                  <a:lnTo>
                    <a:pt x="7594" y="17442"/>
                  </a:lnTo>
                  <a:lnTo>
                    <a:pt x="8889" y="17889"/>
                  </a:lnTo>
                  <a:lnTo>
                    <a:pt x="10251" y="18335"/>
                  </a:lnTo>
                  <a:lnTo>
                    <a:pt x="11725" y="18737"/>
                  </a:lnTo>
                  <a:lnTo>
                    <a:pt x="13289" y="19162"/>
                  </a:lnTo>
                  <a:lnTo>
                    <a:pt x="14964" y="18760"/>
                  </a:lnTo>
                  <a:lnTo>
                    <a:pt x="16706" y="18380"/>
                  </a:lnTo>
                  <a:lnTo>
                    <a:pt x="18515" y="18023"/>
                  </a:lnTo>
                  <a:lnTo>
                    <a:pt x="20391" y="17710"/>
                  </a:lnTo>
                  <a:lnTo>
                    <a:pt x="22311" y="17398"/>
                  </a:lnTo>
                  <a:lnTo>
                    <a:pt x="24299" y="17130"/>
                  </a:lnTo>
                  <a:lnTo>
                    <a:pt x="26331" y="16884"/>
                  </a:lnTo>
                  <a:lnTo>
                    <a:pt x="28408" y="16638"/>
                  </a:lnTo>
                  <a:lnTo>
                    <a:pt x="30507" y="16437"/>
                  </a:lnTo>
                  <a:lnTo>
                    <a:pt x="32674" y="16281"/>
                  </a:lnTo>
                  <a:lnTo>
                    <a:pt x="34885" y="16125"/>
                  </a:lnTo>
                  <a:lnTo>
                    <a:pt x="37096" y="15991"/>
                  </a:lnTo>
                  <a:lnTo>
                    <a:pt x="39374" y="15901"/>
                  </a:lnTo>
                  <a:lnTo>
                    <a:pt x="41652" y="15834"/>
                  </a:lnTo>
                  <a:lnTo>
                    <a:pt x="43974" y="15790"/>
                  </a:lnTo>
                  <a:lnTo>
                    <a:pt x="46319" y="15767"/>
                  </a:lnTo>
                  <a:lnTo>
                    <a:pt x="48642" y="15790"/>
                  </a:lnTo>
                  <a:lnTo>
                    <a:pt x="50964" y="15834"/>
                  </a:lnTo>
                  <a:lnTo>
                    <a:pt x="53242" y="15901"/>
                  </a:lnTo>
                  <a:lnTo>
                    <a:pt x="55520" y="15991"/>
                  </a:lnTo>
                  <a:lnTo>
                    <a:pt x="57754" y="16125"/>
                  </a:lnTo>
                  <a:lnTo>
                    <a:pt x="59942" y="16281"/>
                  </a:lnTo>
                  <a:lnTo>
                    <a:pt x="62108" y="16437"/>
                  </a:lnTo>
                  <a:lnTo>
                    <a:pt x="64230" y="16638"/>
                  </a:lnTo>
                  <a:lnTo>
                    <a:pt x="66307" y="16884"/>
                  </a:lnTo>
                  <a:lnTo>
                    <a:pt x="68317" y="17130"/>
                  </a:lnTo>
                  <a:lnTo>
                    <a:pt x="70305" y="17398"/>
                  </a:lnTo>
                  <a:lnTo>
                    <a:pt x="72225" y="17710"/>
                  </a:lnTo>
                  <a:lnTo>
                    <a:pt x="74101" y="18023"/>
                  </a:lnTo>
                  <a:lnTo>
                    <a:pt x="75910" y="18380"/>
                  </a:lnTo>
                  <a:lnTo>
                    <a:pt x="77652" y="18760"/>
                  </a:lnTo>
                  <a:lnTo>
                    <a:pt x="79327" y="19162"/>
                  </a:lnTo>
                  <a:lnTo>
                    <a:pt x="81002" y="18715"/>
                  </a:lnTo>
                  <a:lnTo>
                    <a:pt x="82588" y="18269"/>
                  </a:lnTo>
                  <a:lnTo>
                    <a:pt x="84039" y="17777"/>
                  </a:lnTo>
                  <a:lnTo>
                    <a:pt x="85402" y="17286"/>
                  </a:lnTo>
                  <a:lnTo>
                    <a:pt x="86049" y="17040"/>
                  </a:lnTo>
                  <a:lnTo>
                    <a:pt x="86652" y="16795"/>
                  </a:lnTo>
                  <a:lnTo>
                    <a:pt x="87233" y="16527"/>
                  </a:lnTo>
                  <a:lnTo>
                    <a:pt x="87791" y="16259"/>
                  </a:lnTo>
                  <a:lnTo>
                    <a:pt x="88305" y="15991"/>
                  </a:lnTo>
                  <a:lnTo>
                    <a:pt x="88819" y="15723"/>
                  </a:lnTo>
                  <a:lnTo>
                    <a:pt x="89288" y="15455"/>
                  </a:lnTo>
                  <a:lnTo>
                    <a:pt x="89734" y="15187"/>
                  </a:lnTo>
                  <a:lnTo>
                    <a:pt x="89734" y="7348"/>
                  </a:lnTo>
                  <a:lnTo>
                    <a:pt x="89087" y="6946"/>
                  </a:lnTo>
                  <a:lnTo>
                    <a:pt x="88394" y="6566"/>
                  </a:lnTo>
                  <a:lnTo>
                    <a:pt x="87635" y="6186"/>
                  </a:lnTo>
                  <a:lnTo>
                    <a:pt x="86809" y="5807"/>
                  </a:lnTo>
                  <a:lnTo>
                    <a:pt x="85960" y="5449"/>
                  </a:lnTo>
                  <a:lnTo>
                    <a:pt x="85022" y="5092"/>
                  </a:lnTo>
                  <a:lnTo>
                    <a:pt x="84062" y="4735"/>
                  </a:lnTo>
                  <a:lnTo>
                    <a:pt x="83034" y="4400"/>
                  </a:lnTo>
                  <a:lnTo>
                    <a:pt x="81962" y="4065"/>
                  </a:lnTo>
                  <a:lnTo>
                    <a:pt x="80824" y="3752"/>
                  </a:lnTo>
                  <a:lnTo>
                    <a:pt x="79640" y="3439"/>
                  </a:lnTo>
                  <a:lnTo>
                    <a:pt x="78412" y="3149"/>
                  </a:lnTo>
                  <a:lnTo>
                    <a:pt x="77139" y="2859"/>
                  </a:lnTo>
                  <a:lnTo>
                    <a:pt x="75821" y="2591"/>
                  </a:lnTo>
                  <a:lnTo>
                    <a:pt x="74459" y="2323"/>
                  </a:lnTo>
                  <a:lnTo>
                    <a:pt x="73052" y="2055"/>
                  </a:lnTo>
                  <a:lnTo>
                    <a:pt x="71555" y="1809"/>
                  </a:lnTo>
                  <a:lnTo>
                    <a:pt x="70037" y="1586"/>
                  </a:lnTo>
                  <a:lnTo>
                    <a:pt x="68496" y="1363"/>
                  </a:lnTo>
                  <a:lnTo>
                    <a:pt x="66910" y="1162"/>
                  </a:lnTo>
                  <a:lnTo>
                    <a:pt x="65302" y="983"/>
                  </a:lnTo>
                  <a:lnTo>
                    <a:pt x="63672" y="804"/>
                  </a:lnTo>
                  <a:lnTo>
                    <a:pt x="62019" y="670"/>
                  </a:lnTo>
                  <a:lnTo>
                    <a:pt x="60344" y="514"/>
                  </a:lnTo>
                  <a:lnTo>
                    <a:pt x="58647" y="402"/>
                  </a:lnTo>
                  <a:lnTo>
                    <a:pt x="56950" y="291"/>
                  </a:lnTo>
                  <a:lnTo>
                    <a:pt x="55208" y="201"/>
                  </a:lnTo>
                  <a:lnTo>
                    <a:pt x="53443" y="134"/>
                  </a:lnTo>
                  <a:lnTo>
                    <a:pt x="51679" y="67"/>
                  </a:lnTo>
                  <a:lnTo>
                    <a:pt x="49915" y="23"/>
                  </a:lnTo>
                  <a:lnTo>
                    <a:pt x="48106" y="0"/>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lt 1">
  <p:cSld name="BLANK_1_1_1_1_1_1_1">
    <p:spTree>
      <p:nvGrpSpPr>
        <p:cNvPr id="184" name="Shape 184"/>
        <p:cNvGrpSpPr/>
        <p:nvPr/>
      </p:nvGrpSpPr>
      <p:grpSpPr>
        <a:xfrm>
          <a:off x="0" y="0"/>
          <a:ext cx="0" cy="0"/>
          <a:chOff x="0" y="0"/>
          <a:chExt cx="0" cy="0"/>
        </a:xfrm>
      </p:grpSpPr>
      <p:sp>
        <p:nvSpPr>
          <p:cNvPr id="185" name="Google Shape;185;p7"/>
          <p:cNvSpPr/>
          <p:nvPr/>
        </p:nvSpPr>
        <p:spPr>
          <a:xfrm>
            <a:off x="6519500" y="2216800"/>
            <a:ext cx="4728600" cy="1604700"/>
          </a:xfrm>
          <a:prstGeom prst="chord">
            <a:avLst>
              <a:gd fmla="val 4346562" name="adj1"/>
              <a:gd fmla="val 17254322"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86" name="Google Shape;186;p7"/>
          <p:cNvSpPr/>
          <p:nvPr/>
        </p:nvSpPr>
        <p:spPr>
          <a:xfrm rot="1800032">
            <a:off x="6670150" y="2309109"/>
            <a:ext cx="4728524" cy="1869582"/>
          </a:xfrm>
          <a:prstGeom prst="chord">
            <a:avLst>
              <a:gd fmla="val 3282930" name="adj1"/>
              <a:gd fmla="val 14744228"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87" name="Google Shape;187;p7"/>
          <p:cNvSpPr/>
          <p:nvPr/>
        </p:nvSpPr>
        <p:spPr>
          <a:xfrm>
            <a:off x="6008850" y="3120100"/>
            <a:ext cx="3135148" cy="2023395"/>
          </a:xfrm>
          <a:custGeom>
            <a:rect b="b" l="l" r="r" t="t"/>
            <a:pathLst>
              <a:path extrusionOk="0" h="29205" w="61561">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gradFill>
            <a:gsLst>
              <a:gs pos="0">
                <a:schemeClr val="accent2"/>
              </a:gs>
              <a:gs pos="37000">
                <a:schemeClr val="lt2"/>
              </a:gs>
              <a:gs pos="92000">
                <a:schemeClr val="accent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188" name="Google Shape;188;p7"/>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189" name="Google Shape;189;p7"/>
          <p:cNvSpPr txBox="1"/>
          <p:nvPr>
            <p:ph idx="2" type="title"/>
          </p:nvPr>
        </p:nvSpPr>
        <p:spPr>
          <a:xfrm>
            <a:off x="115025" y="406250"/>
            <a:ext cx="6507000" cy="2656800"/>
          </a:xfrm>
          <a:prstGeom prst="rect">
            <a:avLst/>
          </a:prstGeom>
        </p:spPr>
        <p:txBody>
          <a:bodyPr anchorCtr="0" anchor="t" bIns="91425" lIns="91425" spcFirstLastPara="1" rIns="91425" wrap="square" tIns="0">
            <a:noAutofit/>
          </a:bodyPr>
          <a:lstStyle>
            <a:lvl1pPr lvl="0">
              <a:lnSpc>
                <a:spcPct val="90000"/>
              </a:lnSpc>
              <a:spcBef>
                <a:spcPts val="0"/>
              </a:spcBef>
              <a:spcAft>
                <a:spcPts val="0"/>
              </a:spcAft>
              <a:buNone/>
              <a:defRPr sz="5500"/>
            </a:lvl1pPr>
            <a:lvl2pPr lvl="1">
              <a:lnSpc>
                <a:spcPct val="90000"/>
              </a:lnSpc>
              <a:spcBef>
                <a:spcPts val="0"/>
              </a:spcBef>
              <a:spcAft>
                <a:spcPts val="0"/>
              </a:spcAft>
              <a:buNone/>
              <a:defRPr sz="5500"/>
            </a:lvl2pPr>
            <a:lvl3pPr lvl="2">
              <a:lnSpc>
                <a:spcPct val="90000"/>
              </a:lnSpc>
              <a:spcBef>
                <a:spcPts val="0"/>
              </a:spcBef>
              <a:spcAft>
                <a:spcPts val="0"/>
              </a:spcAft>
              <a:buNone/>
              <a:defRPr sz="5500"/>
            </a:lvl3pPr>
            <a:lvl4pPr lvl="3">
              <a:lnSpc>
                <a:spcPct val="90000"/>
              </a:lnSpc>
              <a:spcBef>
                <a:spcPts val="0"/>
              </a:spcBef>
              <a:spcAft>
                <a:spcPts val="0"/>
              </a:spcAft>
              <a:buNone/>
              <a:defRPr sz="5500"/>
            </a:lvl4pPr>
            <a:lvl5pPr lvl="4">
              <a:lnSpc>
                <a:spcPct val="90000"/>
              </a:lnSpc>
              <a:spcBef>
                <a:spcPts val="0"/>
              </a:spcBef>
              <a:spcAft>
                <a:spcPts val="0"/>
              </a:spcAft>
              <a:buNone/>
              <a:defRPr sz="5500"/>
            </a:lvl5pPr>
            <a:lvl6pPr lvl="5">
              <a:lnSpc>
                <a:spcPct val="90000"/>
              </a:lnSpc>
              <a:spcBef>
                <a:spcPts val="0"/>
              </a:spcBef>
              <a:spcAft>
                <a:spcPts val="0"/>
              </a:spcAft>
              <a:buNone/>
              <a:defRPr sz="5500"/>
            </a:lvl6pPr>
            <a:lvl7pPr lvl="6">
              <a:lnSpc>
                <a:spcPct val="90000"/>
              </a:lnSpc>
              <a:spcBef>
                <a:spcPts val="0"/>
              </a:spcBef>
              <a:spcAft>
                <a:spcPts val="0"/>
              </a:spcAft>
              <a:buNone/>
              <a:defRPr sz="5500"/>
            </a:lvl7pPr>
            <a:lvl8pPr lvl="7">
              <a:lnSpc>
                <a:spcPct val="90000"/>
              </a:lnSpc>
              <a:spcBef>
                <a:spcPts val="0"/>
              </a:spcBef>
              <a:spcAft>
                <a:spcPts val="0"/>
              </a:spcAft>
              <a:buNone/>
              <a:defRPr sz="5500"/>
            </a:lvl8pPr>
            <a:lvl9pPr lvl="8">
              <a:lnSpc>
                <a:spcPct val="90000"/>
              </a:lnSpc>
              <a:spcBef>
                <a:spcPts val="0"/>
              </a:spcBef>
              <a:spcAft>
                <a:spcPts val="0"/>
              </a:spcAft>
              <a:buNone/>
              <a:defRPr sz="5500"/>
            </a:lvl9pPr>
          </a:lstStyle>
          <a:p/>
        </p:txBody>
      </p:sp>
      <p:sp>
        <p:nvSpPr>
          <p:cNvPr id="190" name="Google Shape;190;p7"/>
          <p:cNvSpPr txBox="1"/>
          <p:nvPr>
            <p:ph idx="1" type="subTitle"/>
          </p:nvPr>
        </p:nvSpPr>
        <p:spPr>
          <a:xfrm>
            <a:off x="115025" y="3062925"/>
            <a:ext cx="3759600" cy="16599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p:txBody>
      </p:sp>
      <p:sp>
        <p:nvSpPr>
          <p:cNvPr id="191" name="Google Shape;191;p7"/>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lt 2">
  <p:cSld name="BLANK_1_1_1_1_1_1_1_2">
    <p:spTree>
      <p:nvGrpSpPr>
        <p:cNvPr id="192" name="Shape 192"/>
        <p:cNvGrpSpPr/>
        <p:nvPr/>
      </p:nvGrpSpPr>
      <p:grpSpPr>
        <a:xfrm>
          <a:off x="0" y="0"/>
          <a:ext cx="0" cy="0"/>
          <a:chOff x="0" y="0"/>
          <a:chExt cx="0" cy="0"/>
        </a:xfrm>
      </p:grpSpPr>
      <p:sp>
        <p:nvSpPr>
          <p:cNvPr id="193" name="Google Shape;193;p8"/>
          <p:cNvSpPr/>
          <p:nvPr/>
        </p:nvSpPr>
        <p:spPr>
          <a:xfrm>
            <a:off x="5861425" y="3065475"/>
            <a:ext cx="3282600" cy="2078950"/>
          </a:xfrm>
          <a:custGeom>
            <a:rect b="b" l="l" r="r" t="t"/>
            <a:pathLst>
              <a:path extrusionOk="0" h="83158" w="131304">
                <a:moveTo>
                  <a:pt x="131286" y="0"/>
                </a:moveTo>
                <a:lnTo>
                  <a:pt x="131304" y="83132"/>
                </a:lnTo>
                <a:lnTo>
                  <a:pt x="0" y="83158"/>
                </a:lnTo>
                <a:lnTo>
                  <a:pt x="55816" y="4343"/>
                </a:lnTo>
                <a:close/>
              </a:path>
            </a:pathLst>
          </a:custGeom>
          <a:solidFill>
            <a:schemeClr val="accent5"/>
          </a:solidFill>
          <a:ln>
            <a:noFill/>
          </a:ln>
        </p:spPr>
      </p:sp>
      <p:sp>
        <p:nvSpPr>
          <p:cNvPr id="194" name="Google Shape;194;p8"/>
          <p:cNvSpPr/>
          <p:nvPr/>
        </p:nvSpPr>
        <p:spPr>
          <a:xfrm>
            <a:off x="6818025" y="1675"/>
            <a:ext cx="2326300" cy="3183925"/>
          </a:xfrm>
          <a:custGeom>
            <a:rect b="b" l="l" r="r" t="t"/>
            <a:pathLst>
              <a:path extrusionOk="0" h="127357" w="93052">
                <a:moveTo>
                  <a:pt x="17353" y="127357"/>
                </a:moveTo>
                <a:lnTo>
                  <a:pt x="0" y="18662"/>
                </a:lnTo>
                <a:lnTo>
                  <a:pt x="93052" y="0"/>
                </a:lnTo>
                <a:lnTo>
                  <a:pt x="93019" y="122556"/>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nvGrpSpPr>
          <p:cNvPr id="195" name="Google Shape;195;p8"/>
          <p:cNvGrpSpPr/>
          <p:nvPr/>
        </p:nvGrpSpPr>
        <p:grpSpPr>
          <a:xfrm>
            <a:off x="25" y="4625"/>
            <a:ext cx="2329791" cy="795413"/>
            <a:chOff x="21" y="-511"/>
            <a:chExt cx="2329791" cy="800617"/>
          </a:xfrm>
        </p:grpSpPr>
        <p:grpSp>
          <p:nvGrpSpPr>
            <p:cNvPr id="196" name="Google Shape;196;p8"/>
            <p:cNvGrpSpPr/>
            <p:nvPr/>
          </p:nvGrpSpPr>
          <p:grpSpPr>
            <a:xfrm flipH="1" rot="10800000">
              <a:off x="25" y="392516"/>
              <a:ext cx="1927788" cy="407590"/>
              <a:chOff x="537425" y="3249175"/>
              <a:chExt cx="1774800" cy="370200"/>
            </a:xfrm>
          </p:grpSpPr>
          <p:sp>
            <p:nvSpPr>
              <p:cNvPr id="197" name="Google Shape;197;p8"/>
              <p:cNvSpPr/>
              <p:nvPr/>
            </p:nvSpPr>
            <p:spPr>
              <a:xfrm>
                <a:off x="537425" y="3249175"/>
                <a:ext cx="2940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98" name="Google Shape;198;p8"/>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99" name="Google Shape;199;p8"/>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0" name="Google Shape;200;p8"/>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1" name="Google Shape;201;p8"/>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02" name="Google Shape;202;p8"/>
            <p:cNvGrpSpPr/>
            <p:nvPr/>
          </p:nvGrpSpPr>
          <p:grpSpPr>
            <a:xfrm flipH="1" rot="10800000">
              <a:off x="21" y="-511"/>
              <a:ext cx="1927788" cy="393115"/>
              <a:chOff x="537425" y="3249175"/>
              <a:chExt cx="1774800" cy="370200"/>
            </a:xfrm>
          </p:grpSpPr>
          <p:sp>
            <p:nvSpPr>
              <p:cNvPr id="203" name="Google Shape;203;p8"/>
              <p:cNvSpPr/>
              <p:nvPr/>
            </p:nvSpPr>
            <p:spPr>
              <a:xfrm>
                <a:off x="537425" y="3249175"/>
                <a:ext cx="2940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4" name="Google Shape;204;p8"/>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5" name="Google Shape;205;p8"/>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6" name="Google Shape;206;p8"/>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7" name="Google Shape;207;p8"/>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208" name="Google Shape;208;p8"/>
            <p:cNvSpPr/>
            <p:nvPr/>
          </p:nvSpPr>
          <p:spPr>
            <a:xfrm flipH="1" rot="10800000">
              <a:off x="1927813" y="392406"/>
              <a:ext cx="402000" cy="40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209" name="Google Shape;209;p8"/>
          <p:cNvSpPr txBox="1"/>
          <p:nvPr>
            <p:ph type="title"/>
          </p:nvPr>
        </p:nvSpPr>
        <p:spPr>
          <a:xfrm>
            <a:off x="96025" y="1206300"/>
            <a:ext cx="6507000" cy="1876200"/>
          </a:xfrm>
          <a:prstGeom prst="rect">
            <a:avLst/>
          </a:prstGeom>
        </p:spPr>
        <p:txBody>
          <a:bodyPr anchorCtr="0" anchor="t" bIns="91425" lIns="91425" spcFirstLastPara="1" rIns="91425" wrap="square" tIns="91425">
            <a:noAutofit/>
          </a:bodyPr>
          <a:lstStyle>
            <a:lvl1pPr lvl="0">
              <a:spcBef>
                <a:spcPts val="0"/>
              </a:spcBef>
              <a:spcAft>
                <a:spcPts val="0"/>
              </a:spcAft>
              <a:buNone/>
              <a:defRPr sz="3600"/>
            </a:lvl1pPr>
            <a:lvl2pPr lvl="1">
              <a:spcBef>
                <a:spcPts val="0"/>
              </a:spcBef>
              <a:spcAft>
                <a:spcPts val="0"/>
              </a:spcAft>
              <a:buClr>
                <a:schemeClr val="lt1"/>
              </a:buClr>
              <a:buSzPts val="3600"/>
              <a:buFont typeface="IBM Plex Sans"/>
              <a:buNone/>
              <a:defRPr sz="3600">
                <a:solidFill>
                  <a:schemeClr val="lt1"/>
                </a:solidFill>
              </a:defRPr>
            </a:lvl2pPr>
            <a:lvl3pPr lvl="2">
              <a:spcBef>
                <a:spcPts val="0"/>
              </a:spcBef>
              <a:spcAft>
                <a:spcPts val="0"/>
              </a:spcAft>
              <a:buClr>
                <a:schemeClr val="lt1"/>
              </a:buClr>
              <a:buSzPts val="3600"/>
              <a:buFont typeface="IBM Plex Sans"/>
              <a:buNone/>
              <a:defRPr sz="3600">
                <a:solidFill>
                  <a:schemeClr val="lt1"/>
                </a:solidFill>
              </a:defRPr>
            </a:lvl3pPr>
            <a:lvl4pPr lvl="3">
              <a:spcBef>
                <a:spcPts val="0"/>
              </a:spcBef>
              <a:spcAft>
                <a:spcPts val="0"/>
              </a:spcAft>
              <a:buClr>
                <a:schemeClr val="lt1"/>
              </a:buClr>
              <a:buSzPts val="3600"/>
              <a:buFont typeface="IBM Plex Sans"/>
              <a:buNone/>
              <a:defRPr sz="3600">
                <a:solidFill>
                  <a:schemeClr val="lt1"/>
                </a:solidFill>
              </a:defRPr>
            </a:lvl4pPr>
            <a:lvl5pPr lvl="4">
              <a:spcBef>
                <a:spcPts val="0"/>
              </a:spcBef>
              <a:spcAft>
                <a:spcPts val="0"/>
              </a:spcAft>
              <a:buClr>
                <a:schemeClr val="lt1"/>
              </a:buClr>
              <a:buSzPts val="3600"/>
              <a:buFont typeface="IBM Plex Sans"/>
              <a:buNone/>
              <a:defRPr sz="3600">
                <a:solidFill>
                  <a:schemeClr val="lt1"/>
                </a:solidFill>
              </a:defRPr>
            </a:lvl5pPr>
            <a:lvl6pPr lvl="5">
              <a:spcBef>
                <a:spcPts val="0"/>
              </a:spcBef>
              <a:spcAft>
                <a:spcPts val="0"/>
              </a:spcAft>
              <a:buClr>
                <a:schemeClr val="lt1"/>
              </a:buClr>
              <a:buSzPts val="3600"/>
              <a:buFont typeface="IBM Plex Sans"/>
              <a:buNone/>
              <a:defRPr sz="3600">
                <a:solidFill>
                  <a:schemeClr val="lt1"/>
                </a:solidFill>
              </a:defRPr>
            </a:lvl6pPr>
            <a:lvl7pPr lvl="6">
              <a:spcBef>
                <a:spcPts val="0"/>
              </a:spcBef>
              <a:spcAft>
                <a:spcPts val="0"/>
              </a:spcAft>
              <a:buClr>
                <a:schemeClr val="lt1"/>
              </a:buClr>
              <a:buSzPts val="3600"/>
              <a:buFont typeface="IBM Plex Sans"/>
              <a:buNone/>
              <a:defRPr sz="3600">
                <a:solidFill>
                  <a:schemeClr val="lt1"/>
                </a:solidFill>
              </a:defRPr>
            </a:lvl7pPr>
            <a:lvl8pPr lvl="7">
              <a:spcBef>
                <a:spcPts val="0"/>
              </a:spcBef>
              <a:spcAft>
                <a:spcPts val="0"/>
              </a:spcAft>
              <a:buClr>
                <a:schemeClr val="lt1"/>
              </a:buClr>
              <a:buSzPts val="3600"/>
              <a:buFont typeface="IBM Plex Sans"/>
              <a:buNone/>
              <a:defRPr sz="3600">
                <a:solidFill>
                  <a:schemeClr val="lt1"/>
                </a:solidFill>
              </a:defRPr>
            </a:lvl8pPr>
            <a:lvl9pPr lvl="8">
              <a:spcBef>
                <a:spcPts val="0"/>
              </a:spcBef>
              <a:spcAft>
                <a:spcPts val="0"/>
              </a:spcAft>
              <a:buClr>
                <a:schemeClr val="lt1"/>
              </a:buClr>
              <a:buSzPts val="3600"/>
              <a:buFont typeface="IBM Plex Sans"/>
              <a:buNone/>
              <a:defRPr sz="3600">
                <a:solidFill>
                  <a:schemeClr val="lt1"/>
                </a:solidFill>
              </a:defRPr>
            </a:lvl9pPr>
          </a:lstStyle>
          <a:p/>
        </p:txBody>
      </p:sp>
      <p:sp>
        <p:nvSpPr>
          <p:cNvPr id="210" name="Google Shape;210;p8"/>
          <p:cNvSpPr/>
          <p:nvPr/>
        </p:nvSpPr>
        <p:spPr>
          <a:xfrm rot="386111">
            <a:off x="5422314" y="2861786"/>
            <a:ext cx="5875319" cy="1732905"/>
          </a:xfrm>
          <a:prstGeom prst="chord">
            <a:avLst>
              <a:gd fmla="val 2600939" name="adj1"/>
              <a:gd fmla="val 18561181"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1" name="Google Shape;211;p8"/>
          <p:cNvSpPr/>
          <p:nvPr/>
        </p:nvSpPr>
        <p:spPr>
          <a:xfrm rot="1800094">
            <a:off x="5534438" y="2649896"/>
            <a:ext cx="4427191" cy="1750358"/>
          </a:xfrm>
          <a:prstGeom prst="chord">
            <a:avLst>
              <a:gd fmla="val 837048" name="adj1"/>
              <a:gd fmla="val 19665286"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2" name="Google Shape;212;p8"/>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13" name="Google Shape;213;p8"/>
          <p:cNvSpPr txBox="1"/>
          <p:nvPr>
            <p:ph idx="1" type="subTitle"/>
          </p:nvPr>
        </p:nvSpPr>
        <p:spPr>
          <a:xfrm>
            <a:off x="115025" y="3062925"/>
            <a:ext cx="3759600" cy="16599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p:txBody>
      </p:sp>
      <p:sp>
        <p:nvSpPr>
          <p:cNvPr id="214" name="Google Shape;214;p8"/>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LANK_1_1_1_1_1_1_1_1_1_1_10">
    <p:spTree>
      <p:nvGrpSpPr>
        <p:cNvPr id="215" name="Shape 215"/>
        <p:cNvGrpSpPr/>
        <p:nvPr/>
      </p:nvGrpSpPr>
      <p:grpSpPr>
        <a:xfrm>
          <a:off x="0" y="0"/>
          <a:ext cx="0" cy="0"/>
          <a:chOff x="0" y="0"/>
          <a:chExt cx="0" cy="0"/>
        </a:xfrm>
      </p:grpSpPr>
      <p:sp>
        <p:nvSpPr>
          <p:cNvPr id="216" name="Google Shape;216;p9"/>
          <p:cNvSpPr/>
          <p:nvPr/>
        </p:nvSpPr>
        <p:spPr>
          <a:xfrm flipH="1" rot="-900031">
            <a:off x="1792020" y="1182391"/>
            <a:ext cx="5560068" cy="1963507"/>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7" name="Google Shape;217;p9"/>
          <p:cNvSpPr/>
          <p:nvPr/>
        </p:nvSpPr>
        <p:spPr>
          <a:xfrm rot="10800000">
            <a:off x="1792025" y="1182400"/>
            <a:ext cx="5559900" cy="1963500"/>
          </a:xfrm>
          <a:prstGeom prst="ellipse">
            <a:avLst/>
          </a:prstGeom>
          <a:gradFill>
            <a:gsLst>
              <a:gs pos="0">
                <a:schemeClr val="accent2"/>
              </a:gs>
              <a:gs pos="37000">
                <a:schemeClr val="lt2"/>
              </a:gs>
              <a:gs pos="92000">
                <a:schemeClr val="accent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8" name="Google Shape;218;p9"/>
          <p:cNvSpPr txBox="1"/>
          <p:nvPr>
            <p:ph idx="1" type="body"/>
          </p:nvPr>
        </p:nvSpPr>
        <p:spPr>
          <a:xfrm>
            <a:off x="2351750" y="3857450"/>
            <a:ext cx="4346700" cy="4527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Sora"/>
              <a:buChar char="●"/>
              <a:defRPr/>
            </a:lvl1pPr>
            <a:lvl2pPr indent="-304800" lvl="1" marL="914400">
              <a:spcBef>
                <a:spcPts val="0"/>
              </a:spcBef>
              <a:spcAft>
                <a:spcPts val="0"/>
              </a:spcAft>
              <a:buClr>
                <a:schemeClr val="lt1"/>
              </a:buClr>
              <a:buSzPts val="1200"/>
              <a:buFont typeface="Sora"/>
              <a:buChar char="○"/>
              <a:defRPr/>
            </a:lvl2pPr>
            <a:lvl3pPr indent="-304800" lvl="2" marL="1371600">
              <a:spcBef>
                <a:spcPts val="0"/>
              </a:spcBef>
              <a:spcAft>
                <a:spcPts val="0"/>
              </a:spcAft>
              <a:buClr>
                <a:schemeClr val="lt1"/>
              </a:buClr>
              <a:buSzPts val="1200"/>
              <a:buFont typeface="Sora"/>
              <a:buChar char="■"/>
              <a:defRPr/>
            </a:lvl3pPr>
            <a:lvl4pPr indent="-304800" lvl="3" marL="1828800">
              <a:spcBef>
                <a:spcPts val="0"/>
              </a:spcBef>
              <a:spcAft>
                <a:spcPts val="0"/>
              </a:spcAft>
              <a:buClr>
                <a:schemeClr val="lt1"/>
              </a:buClr>
              <a:buSzPts val="1200"/>
              <a:buFont typeface="Sora"/>
              <a:buChar char="●"/>
              <a:defRPr/>
            </a:lvl4pPr>
            <a:lvl5pPr indent="-304800" lvl="4" marL="2286000">
              <a:spcBef>
                <a:spcPts val="0"/>
              </a:spcBef>
              <a:spcAft>
                <a:spcPts val="0"/>
              </a:spcAft>
              <a:buClr>
                <a:schemeClr val="lt1"/>
              </a:buClr>
              <a:buSzPts val="1200"/>
              <a:buFont typeface="Sora"/>
              <a:buChar char="○"/>
              <a:defRPr/>
            </a:lvl5pPr>
            <a:lvl6pPr indent="-304800" lvl="5" marL="2743200">
              <a:spcBef>
                <a:spcPts val="0"/>
              </a:spcBef>
              <a:spcAft>
                <a:spcPts val="0"/>
              </a:spcAft>
              <a:buClr>
                <a:schemeClr val="lt1"/>
              </a:buClr>
              <a:buSzPts val="1200"/>
              <a:buFont typeface="Sora"/>
              <a:buChar char="■"/>
              <a:defRPr/>
            </a:lvl6pPr>
            <a:lvl7pPr indent="-304800" lvl="6" marL="3200400">
              <a:spcBef>
                <a:spcPts val="0"/>
              </a:spcBef>
              <a:spcAft>
                <a:spcPts val="0"/>
              </a:spcAft>
              <a:buClr>
                <a:schemeClr val="lt1"/>
              </a:buClr>
              <a:buSzPts val="1200"/>
              <a:buFont typeface="Sora"/>
              <a:buChar char="●"/>
              <a:defRPr/>
            </a:lvl7pPr>
            <a:lvl8pPr indent="-304800" lvl="7" marL="3657600">
              <a:spcBef>
                <a:spcPts val="0"/>
              </a:spcBef>
              <a:spcAft>
                <a:spcPts val="0"/>
              </a:spcAft>
              <a:buClr>
                <a:schemeClr val="lt1"/>
              </a:buClr>
              <a:buSzPts val="1200"/>
              <a:buFont typeface="Sora"/>
              <a:buChar char="○"/>
              <a:defRPr/>
            </a:lvl8pPr>
            <a:lvl9pPr indent="-304800" lvl="8" marL="4114800">
              <a:spcBef>
                <a:spcPts val="0"/>
              </a:spcBef>
              <a:spcAft>
                <a:spcPts val="0"/>
              </a:spcAft>
              <a:buClr>
                <a:schemeClr val="lt1"/>
              </a:buClr>
              <a:buSzPts val="1200"/>
              <a:buFont typeface="Sora"/>
              <a:buChar char="■"/>
              <a:defRPr/>
            </a:lvl9pPr>
          </a:lstStyle>
          <a:p/>
        </p:txBody>
      </p:sp>
      <p:sp>
        <p:nvSpPr>
          <p:cNvPr id="219" name="Google Shape;219;p9"/>
          <p:cNvSpPr txBox="1"/>
          <p:nvPr>
            <p:ph hasCustomPrompt="1" type="title"/>
          </p:nvPr>
        </p:nvSpPr>
        <p:spPr>
          <a:xfrm>
            <a:off x="2662050" y="1182350"/>
            <a:ext cx="3819900" cy="19635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5500"/>
              <a:buFont typeface="IBM Plex Sans"/>
              <a:buNone/>
              <a:defRPr sz="5500"/>
            </a:lvl1pPr>
            <a:lvl2pPr lvl="1" algn="ctr">
              <a:spcBef>
                <a:spcPts val="0"/>
              </a:spcBef>
              <a:spcAft>
                <a:spcPts val="0"/>
              </a:spcAft>
              <a:buClr>
                <a:schemeClr val="lt1"/>
              </a:buClr>
              <a:buSzPts val="5500"/>
              <a:buFont typeface="IBM Plex Sans"/>
              <a:buNone/>
              <a:defRPr sz="5500">
                <a:solidFill>
                  <a:schemeClr val="lt1"/>
                </a:solidFill>
              </a:defRPr>
            </a:lvl2pPr>
            <a:lvl3pPr lvl="2" algn="ctr">
              <a:spcBef>
                <a:spcPts val="0"/>
              </a:spcBef>
              <a:spcAft>
                <a:spcPts val="0"/>
              </a:spcAft>
              <a:buClr>
                <a:schemeClr val="lt1"/>
              </a:buClr>
              <a:buSzPts val="5500"/>
              <a:buFont typeface="IBM Plex Sans"/>
              <a:buNone/>
              <a:defRPr sz="5500">
                <a:solidFill>
                  <a:schemeClr val="lt1"/>
                </a:solidFill>
              </a:defRPr>
            </a:lvl3pPr>
            <a:lvl4pPr lvl="3" algn="ctr">
              <a:spcBef>
                <a:spcPts val="0"/>
              </a:spcBef>
              <a:spcAft>
                <a:spcPts val="0"/>
              </a:spcAft>
              <a:buClr>
                <a:schemeClr val="lt1"/>
              </a:buClr>
              <a:buSzPts val="5500"/>
              <a:buFont typeface="IBM Plex Sans"/>
              <a:buNone/>
              <a:defRPr sz="5500">
                <a:solidFill>
                  <a:schemeClr val="lt1"/>
                </a:solidFill>
              </a:defRPr>
            </a:lvl4pPr>
            <a:lvl5pPr lvl="4" algn="ctr">
              <a:spcBef>
                <a:spcPts val="0"/>
              </a:spcBef>
              <a:spcAft>
                <a:spcPts val="0"/>
              </a:spcAft>
              <a:buClr>
                <a:schemeClr val="lt1"/>
              </a:buClr>
              <a:buSzPts val="5500"/>
              <a:buFont typeface="IBM Plex Sans"/>
              <a:buNone/>
              <a:defRPr sz="5500">
                <a:solidFill>
                  <a:schemeClr val="lt1"/>
                </a:solidFill>
              </a:defRPr>
            </a:lvl5pPr>
            <a:lvl6pPr lvl="5" algn="ctr">
              <a:spcBef>
                <a:spcPts val="0"/>
              </a:spcBef>
              <a:spcAft>
                <a:spcPts val="0"/>
              </a:spcAft>
              <a:buClr>
                <a:schemeClr val="lt1"/>
              </a:buClr>
              <a:buSzPts val="5500"/>
              <a:buFont typeface="IBM Plex Sans"/>
              <a:buNone/>
              <a:defRPr sz="5500">
                <a:solidFill>
                  <a:schemeClr val="lt1"/>
                </a:solidFill>
              </a:defRPr>
            </a:lvl6pPr>
            <a:lvl7pPr lvl="6" algn="ctr">
              <a:spcBef>
                <a:spcPts val="0"/>
              </a:spcBef>
              <a:spcAft>
                <a:spcPts val="0"/>
              </a:spcAft>
              <a:buClr>
                <a:schemeClr val="lt1"/>
              </a:buClr>
              <a:buSzPts val="5500"/>
              <a:buFont typeface="IBM Plex Sans"/>
              <a:buNone/>
              <a:defRPr sz="5500">
                <a:solidFill>
                  <a:schemeClr val="lt1"/>
                </a:solidFill>
              </a:defRPr>
            </a:lvl7pPr>
            <a:lvl8pPr lvl="7" algn="ctr">
              <a:spcBef>
                <a:spcPts val="0"/>
              </a:spcBef>
              <a:spcAft>
                <a:spcPts val="0"/>
              </a:spcAft>
              <a:buClr>
                <a:schemeClr val="lt1"/>
              </a:buClr>
              <a:buSzPts val="5500"/>
              <a:buFont typeface="IBM Plex Sans"/>
              <a:buNone/>
              <a:defRPr sz="5500">
                <a:solidFill>
                  <a:schemeClr val="lt1"/>
                </a:solidFill>
              </a:defRPr>
            </a:lvl8pPr>
            <a:lvl9pPr lvl="8" algn="ctr">
              <a:spcBef>
                <a:spcPts val="0"/>
              </a:spcBef>
              <a:spcAft>
                <a:spcPts val="0"/>
              </a:spcAft>
              <a:buClr>
                <a:schemeClr val="lt1"/>
              </a:buClr>
              <a:buSzPts val="5500"/>
              <a:buFont typeface="IBM Plex Sans"/>
              <a:buNone/>
              <a:defRPr sz="5500">
                <a:solidFill>
                  <a:schemeClr val="lt1"/>
                </a:solidFill>
              </a:defRPr>
            </a:lvl9pPr>
          </a:lstStyle>
          <a:p>
            <a:r>
              <a:t>xx%</a:t>
            </a:r>
          </a:p>
        </p:txBody>
      </p:sp>
      <p:sp>
        <p:nvSpPr>
          <p:cNvPr id="220" name="Google Shape;220;p9"/>
          <p:cNvSpPr/>
          <p:nvPr/>
        </p:nvSpPr>
        <p:spPr>
          <a:xfrm flipH="1" rot="900031">
            <a:off x="1791931" y="1182353"/>
            <a:ext cx="5560068" cy="1963507"/>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2">
  <p:cSld name="BLANK_1_1_1_1_1_1_1_1_1_1_9">
    <p:spTree>
      <p:nvGrpSpPr>
        <p:cNvPr id="221" name="Shape 221"/>
        <p:cNvGrpSpPr/>
        <p:nvPr/>
      </p:nvGrpSpPr>
      <p:grpSpPr>
        <a:xfrm>
          <a:off x="0" y="0"/>
          <a:ext cx="0" cy="0"/>
          <a:chOff x="0" y="0"/>
          <a:chExt cx="0" cy="0"/>
        </a:xfrm>
      </p:grpSpPr>
      <p:grpSp>
        <p:nvGrpSpPr>
          <p:cNvPr id="222" name="Google Shape;222;p10"/>
          <p:cNvGrpSpPr/>
          <p:nvPr/>
        </p:nvGrpSpPr>
        <p:grpSpPr>
          <a:xfrm flipH="1">
            <a:off x="3212200" y="0"/>
            <a:ext cx="1851000" cy="1225325"/>
            <a:chOff x="461225" y="3875100"/>
            <a:chExt cx="1851000" cy="1225325"/>
          </a:xfrm>
        </p:grpSpPr>
        <p:grpSp>
          <p:nvGrpSpPr>
            <p:cNvPr id="223" name="Google Shape;223;p10"/>
            <p:cNvGrpSpPr/>
            <p:nvPr/>
          </p:nvGrpSpPr>
          <p:grpSpPr>
            <a:xfrm>
              <a:off x="461225" y="3875100"/>
              <a:ext cx="1851000" cy="114600"/>
              <a:chOff x="461225" y="3504775"/>
              <a:chExt cx="1851000" cy="114600"/>
            </a:xfrm>
          </p:grpSpPr>
          <p:sp>
            <p:nvSpPr>
              <p:cNvPr id="224" name="Google Shape;224;p10"/>
              <p:cNvSpPr/>
              <p:nvPr/>
            </p:nvSpPr>
            <p:spPr>
              <a:xfrm>
                <a:off x="4612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5" name="Google Shape;225;p10"/>
              <p:cNvSpPr/>
              <p:nvPr/>
            </p:nvSpPr>
            <p:spPr>
              <a:xfrm>
                <a:off x="8314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6" name="Google Shape;226;p10"/>
              <p:cNvSpPr/>
              <p:nvPr/>
            </p:nvSpPr>
            <p:spPr>
              <a:xfrm>
                <a:off x="12016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7" name="Google Shape;227;p10"/>
              <p:cNvSpPr/>
              <p:nvPr/>
            </p:nvSpPr>
            <p:spPr>
              <a:xfrm>
                <a:off x="15718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8" name="Google Shape;228;p10"/>
              <p:cNvSpPr/>
              <p:nvPr/>
            </p:nvSpPr>
            <p:spPr>
              <a:xfrm>
                <a:off x="19420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29" name="Google Shape;229;p10"/>
            <p:cNvGrpSpPr/>
            <p:nvPr/>
          </p:nvGrpSpPr>
          <p:grpSpPr>
            <a:xfrm>
              <a:off x="461225" y="3989700"/>
              <a:ext cx="1480800" cy="1110725"/>
              <a:chOff x="461225" y="3249175"/>
              <a:chExt cx="1480800" cy="1110725"/>
            </a:xfrm>
          </p:grpSpPr>
          <p:sp>
            <p:nvSpPr>
              <p:cNvPr id="230" name="Google Shape;230;p10"/>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1" name="Google Shape;231;p10"/>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2" name="Google Shape;232;p10"/>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3" name="Google Shape;233;p10"/>
              <p:cNvSpPr/>
              <p:nvPr/>
            </p:nvSpPr>
            <p:spPr>
              <a:xfrm>
                <a:off x="1201625" y="3989700"/>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34" name="Google Shape;234;p10"/>
            <p:cNvGrpSpPr/>
            <p:nvPr/>
          </p:nvGrpSpPr>
          <p:grpSpPr>
            <a:xfrm>
              <a:off x="831425" y="4360025"/>
              <a:ext cx="1480800" cy="370200"/>
              <a:chOff x="831425" y="3249175"/>
              <a:chExt cx="1480800" cy="370200"/>
            </a:xfrm>
          </p:grpSpPr>
          <p:sp>
            <p:nvSpPr>
              <p:cNvPr id="235" name="Google Shape;235;p10"/>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6" name="Google Shape;236;p10"/>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7" name="Google Shape;237;p10"/>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8" name="Google Shape;238;p10"/>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239" name="Google Shape;239;p10"/>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40" name="Google Shape;240;p10"/>
          <p:cNvSpPr txBox="1"/>
          <p:nvPr>
            <p:ph idx="2" type="title"/>
          </p:nvPr>
        </p:nvSpPr>
        <p:spPr>
          <a:xfrm>
            <a:off x="115025" y="502775"/>
            <a:ext cx="58290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241" name="Google Shape;241;p10"/>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indent="-304800" lvl="1" marL="9144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2pPr>
            <a:lvl3pPr indent="-304800" lvl="2" marL="13716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3pPr>
            <a:lvl4pPr indent="-304800" lvl="3" marL="1828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4pPr>
            <a:lvl5pPr indent="-304800" lvl="4" marL="22860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5pPr>
            <a:lvl6pPr indent="-304800" lvl="5" marL="27432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6pPr>
            <a:lvl7pPr indent="-304800" lvl="6" marL="32004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7pPr>
            <a:lvl8pPr indent="-304800" lvl="7" marL="36576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8pPr>
            <a:lvl9pPr indent="-304800" lvl="8" marL="4114800">
              <a:lnSpc>
                <a:spcPct val="115000"/>
              </a:lnSpc>
              <a:spcBef>
                <a:spcPts val="800"/>
              </a:spcBef>
              <a:spcAft>
                <a:spcPts val="800"/>
              </a:spcAft>
              <a:buClr>
                <a:schemeClr val="lt1"/>
              </a:buClr>
              <a:buSzPts val="1200"/>
              <a:buFont typeface="Sora"/>
              <a:buChar char="■"/>
              <a:defRPr sz="1200">
                <a:solidFill>
                  <a:schemeClr val="lt1"/>
                </a:solidFill>
                <a:latin typeface="Sora"/>
                <a:ea typeface="Sora"/>
                <a:cs typeface="Sora"/>
                <a:sym typeface="Sora"/>
              </a:defRPr>
            </a:lvl9pPr>
          </a:lstStyle>
          <a:p/>
        </p:txBody>
      </p:sp>
      <p:sp>
        <p:nvSpPr>
          <p:cNvPr id="7" name="Google Shape;7;p1"/>
          <p:cNvSpPr txBox="1"/>
          <p:nvPr>
            <p:ph type="title"/>
          </p:nvPr>
        </p:nvSpPr>
        <p:spPr>
          <a:xfrm>
            <a:off x="402800" y="197225"/>
            <a:ext cx="6537900" cy="1254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IBM Plex Sans"/>
              <a:buNone/>
              <a:defRPr sz="3000">
                <a:solidFill>
                  <a:schemeClr val="lt1"/>
                </a:solidFill>
                <a:latin typeface="IBM Plex Sans"/>
                <a:ea typeface="IBM Plex Sans"/>
                <a:cs typeface="IBM Plex Sans"/>
                <a:sym typeface="IBM Plex Sans"/>
              </a:defRPr>
            </a:lvl1pPr>
            <a:lvl2pPr lvl="1">
              <a:spcBef>
                <a:spcPts val="0"/>
              </a:spcBef>
              <a:spcAft>
                <a:spcPts val="0"/>
              </a:spcAft>
              <a:buSzPts val="3000"/>
              <a:buFont typeface="IBM Plex Sans"/>
              <a:buNone/>
              <a:defRPr sz="3000">
                <a:latin typeface="IBM Plex Sans"/>
                <a:ea typeface="IBM Plex Sans"/>
                <a:cs typeface="IBM Plex Sans"/>
                <a:sym typeface="IBM Plex Sans"/>
              </a:defRPr>
            </a:lvl2pPr>
            <a:lvl3pPr lvl="2">
              <a:spcBef>
                <a:spcPts val="0"/>
              </a:spcBef>
              <a:spcAft>
                <a:spcPts val="0"/>
              </a:spcAft>
              <a:buSzPts val="3000"/>
              <a:buFont typeface="IBM Plex Sans"/>
              <a:buNone/>
              <a:defRPr sz="3000">
                <a:latin typeface="IBM Plex Sans"/>
                <a:ea typeface="IBM Plex Sans"/>
                <a:cs typeface="IBM Plex Sans"/>
                <a:sym typeface="IBM Plex Sans"/>
              </a:defRPr>
            </a:lvl3pPr>
            <a:lvl4pPr lvl="3">
              <a:spcBef>
                <a:spcPts val="0"/>
              </a:spcBef>
              <a:spcAft>
                <a:spcPts val="0"/>
              </a:spcAft>
              <a:buSzPts val="3000"/>
              <a:buFont typeface="IBM Plex Sans"/>
              <a:buNone/>
              <a:defRPr sz="3000">
                <a:latin typeface="IBM Plex Sans"/>
                <a:ea typeface="IBM Plex Sans"/>
                <a:cs typeface="IBM Plex Sans"/>
                <a:sym typeface="IBM Plex Sans"/>
              </a:defRPr>
            </a:lvl4pPr>
            <a:lvl5pPr lvl="4">
              <a:spcBef>
                <a:spcPts val="0"/>
              </a:spcBef>
              <a:spcAft>
                <a:spcPts val="0"/>
              </a:spcAft>
              <a:buSzPts val="3000"/>
              <a:buFont typeface="IBM Plex Sans"/>
              <a:buNone/>
              <a:defRPr sz="3000">
                <a:latin typeface="IBM Plex Sans"/>
                <a:ea typeface="IBM Plex Sans"/>
                <a:cs typeface="IBM Plex Sans"/>
                <a:sym typeface="IBM Plex Sans"/>
              </a:defRPr>
            </a:lvl5pPr>
            <a:lvl6pPr lvl="5">
              <a:spcBef>
                <a:spcPts val="0"/>
              </a:spcBef>
              <a:spcAft>
                <a:spcPts val="0"/>
              </a:spcAft>
              <a:buSzPts val="3000"/>
              <a:buFont typeface="IBM Plex Sans"/>
              <a:buNone/>
              <a:defRPr sz="3000">
                <a:latin typeface="IBM Plex Sans"/>
                <a:ea typeface="IBM Plex Sans"/>
                <a:cs typeface="IBM Plex Sans"/>
                <a:sym typeface="IBM Plex Sans"/>
              </a:defRPr>
            </a:lvl6pPr>
            <a:lvl7pPr lvl="6">
              <a:spcBef>
                <a:spcPts val="0"/>
              </a:spcBef>
              <a:spcAft>
                <a:spcPts val="0"/>
              </a:spcAft>
              <a:buSzPts val="3000"/>
              <a:buFont typeface="IBM Plex Sans"/>
              <a:buNone/>
              <a:defRPr sz="3000">
                <a:latin typeface="IBM Plex Sans"/>
                <a:ea typeface="IBM Plex Sans"/>
                <a:cs typeface="IBM Plex Sans"/>
                <a:sym typeface="IBM Plex Sans"/>
              </a:defRPr>
            </a:lvl7pPr>
            <a:lvl8pPr lvl="7">
              <a:spcBef>
                <a:spcPts val="0"/>
              </a:spcBef>
              <a:spcAft>
                <a:spcPts val="0"/>
              </a:spcAft>
              <a:buSzPts val="3000"/>
              <a:buFont typeface="IBM Plex Sans"/>
              <a:buNone/>
              <a:defRPr sz="3000">
                <a:latin typeface="IBM Plex Sans"/>
                <a:ea typeface="IBM Plex Sans"/>
                <a:cs typeface="IBM Plex Sans"/>
                <a:sym typeface="IBM Plex Sans"/>
              </a:defRPr>
            </a:lvl8pPr>
            <a:lvl9pPr lvl="8">
              <a:spcBef>
                <a:spcPts val="0"/>
              </a:spcBef>
              <a:spcAft>
                <a:spcPts val="0"/>
              </a:spcAft>
              <a:buSzPts val="3000"/>
              <a:buFont typeface="IBM Plex Sans"/>
              <a:buNone/>
              <a:defRPr sz="3000">
                <a:latin typeface="IBM Plex Sans"/>
                <a:ea typeface="IBM Plex Sans"/>
                <a:cs typeface="IBM Plex Sans"/>
                <a:sym typeface="IBM Plex Sans"/>
              </a:defRPr>
            </a:lvl9pPr>
          </a:lstStyle>
          <a:p/>
        </p:txBody>
      </p:sp>
      <p:sp>
        <p:nvSpPr>
          <p:cNvPr id="8" name="Google Shape;8;p1"/>
          <p:cNvSpPr txBox="1"/>
          <p:nvPr>
            <p:ph idx="2" type="body"/>
          </p:nvPr>
        </p:nvSpPr>
        <p:spPr>
          <a:xfrm>
            <a:off x="3439325" y="1502775"/>
            <a:ext cx="5344800" cy="24399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indent="-304800" lvl="1" marL="9144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2pPr>
            <a:lvl3pPr indent="-304800" lvl="2" marL="13716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3pPr>
            <a:lvl4pPr indent="-304800" lvl="3" marL="1828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4pPr>
            <a:lvl5pPr indent="-304800" lvl="4" marL="22860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5pPr>
            <a:lvl6pPr indent="-304800" lvl="5" marL="27432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6pPr>
            <a:lvl7pPr indent="-304800" lvl="6" marL="32004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7pPr>
            <a:lvl8pPr indent="-304800" lvl="7" marL="36576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8pPr>
            <a:lvl9pPr indent="-304800" lvl="8" marL="411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6.jpg"/><Relationship Id="rId5" Type="http://schemas.openxmlformats.org/officeDocument/2006/relationships/image" Target="../media/image3.jpg"/><Relationship Id="rId6" Type="http://schemas.openxmlformats.org/officeDocument/2006/relationships/image" Target="../media/image18.jpg"/><Relationship Id="rId7" Type="http://schemas.openxmlformats.org/officeDocument/2006/relationships/image" Target="../media/image5.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8.gif"/><Relationship Id="rId4" Type="http://schemas.openxmlformats.org/officeDocument/2006/relationships/hyperlink" Target="https://youtu.be/frfWXxbDurM" TargetMode="External"/><Relationship Id="rId5" Type="http://schemas.openxmlformats.org/officeDocument/2006/relationships/image" Target="../media/image11.png"/><Relationship Id="rId6" Type="http://schemas.openxmlformats.org/officeDocument/2006/relationships/image" Target="../media/image15.gif"/><Relationship Id="rId7" Type="http://schemas.openxmlformats.org/officeDocument/2006/relationships/image" Target="../media/image20.gif"/><Relationship Id="rId8" Type="http://schemas.openxmlformats.org/officeDocument/2006/relationships/image" Target="../media/image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6.gif"/><Relationship Id="rId5" Type="http://schemas.openxmlformats.org/officeDocument/2006/relationships/image" Target="../media/image13.gif"/><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51"/>
          <p:cNvSpPr txBox="1"/>
          <p:nvPr>
            <p:ph idx="2" type="subTitle"/>
          </p:nvPr>
        </p:nvSpPr>
        <p:spPr>
          <a:xfrm>
            <a:off x="138475" y="228600"/>
            <a:ext cx="2164500" cy="33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Sora"/>
                <a:ea typeface="Sora"/>
                <a:cs typeface="Sora"/>
                <a:sym typeface="Sora"/>
              </a:rPr>
              <a:t>Atlas Systems</a:t>
            </a:r>
            <a:endParaRPr>
              <a:latin typeface="Sora"/>
              <a:ea typeface="Sora"/>
              <a:cs typeface="Sora"/>
              <a:sym typeface="Sora"/>
            </a:endParaRPr>
          </a:p>
          <a:p>
            <a:pPr indent="0" lvl="0" marL="0" rtl="0" algn="l">
              <a:lnSpc>
                <a:spcPct val="115000"/>
              </a:lnSpc>
              <a:spcBef>
                <a:spcPts val="0"/>
              </a:spcBef>
              <a:spcAft>
                <a:spcPts val="0"/>
              </a:spcAft>
              <a:buNone/>
            </a:pPr>
            <a:r>
              <a:rPr lang="en">
                <a:latin typeface="Sora"/>
                <a:ea typeface="Sora"/>
                <a:cs typeface="Sora"/>
                <a:sym typeface="Sora"/>
              </a:rPr>
              <a:t>2026 / March</a:t>
            </a:r>
            <a:endParaRPr>
              <a:latin typeface="Sora"/>
              <a:ea typeface="Sora"/>
              <a:cs typeface="Sora"/>
              <a:sym typeface="Sora"/>
            </a:endParaRPr>
          </a:p>
          <a:p>
            <a:pPr indent="0" lvl="0" marL="0" rtl="0" algn="l">
              <a:lnSpc>
                <a:spcPct val="115000"/>
              </a:lnSpc>
              <a:spcBef>
                <a:spcPts val="0"/>
              </a:spcBef>
              <a:spcAft>
                <a:spcPts val="0"/>
              </a:spcAft>
              <a:buNone/>
            </a:pPr>
            <a:r>
              <a:t/>
            </a:r>
            <a:endParaRPr>
              <a:latin typeface="Sora"/>
              <a:ea typeface="Sora"/>
              <a:cs typeface="Sora"/>
              <a:sym typeface="Sora"/>
            </a:endParaRPr>
          </a:p>
        </p:txBody>
      </p:sp>
      <p:sp>
        <p:nvSpPr>
          <p:cNvPr id="889" name="Google Shape;889;p51"/>
          <p:cNvSpPr txBox="1"/>
          <p:nvPr>
            <p:ph type="title"/>
          </p:nvPr>
        </p:nvSpPr>
        <p:spPr>
          <a:xfrm>
            <a:off x="74600" y="2891050"/>
            <a:ext cx="5876700" cy="144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Missions and Madness</a:t>
            </a:r>
            <a:endParaRPr>
              <a:solidFill>
                <a:schemeClr val="dk2"/>
              </a:solidFill>
            </a:endParaRPr>
          </a:p>
        </p:txBody>
      </p:sp>
      <p:pic>
        <p:nvPicPr>
          <p:cNvPr id="890" name="Google Shape;890;p51" title="Atlas_Systems.png"/>
          <p:cNvPicPr preferRelativeResize="0"/>
          <p:nvPr/>
        </p:nvPicPr>
        <p:blipFill>
          <a:blip r:embed="rId3">
            <a:alphaModFix/>
          </a:blip>
          <a:stretch>
            <a:fillRect/>
          </a:stretch>
        </p:blipFill>
        <p:spPr>
          <a:xfrm>
            <a:off x="5837400" y="457200"/>
            <a:ext cx="1743000" cy="1743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60"/>
          <p:cNvSpPr txBox="1"/>
          <p:nvPr>
            <p:ph idx="14" type="title"/>
          </p:nvPr>
        </p:nvSpPr>
        <p:spPr>
          <a:xfrm>
            <a:off x="228600" y="4774929"/>
            <a:ext cx="1939200" cy="18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2026 / March	</a:t>
            </a:r>
            <a:endParaRPr/>
          </a:p>
        </p:txBody>
      </p:sp>
      <p:sp>
        <p:nvSpPr>
          <p:cNvPr id="1037" name="Google Shape;1037;p60"/>
          <p:cNvSpPr txBox="1"/>
          <p:nvPr>
            <p:ph idx="13" type="body"/>
          </p:nvPr>
        </p:nvSpPr>
        <p:spPr>
          <a:xfrm>
            <a:off x="5169188" y="3395173"/>
            <a:ext cx="1834500" cy="889800"/>
          </a:xfrm>
          <a:prstGeom prst="rect">
            <a:avLst/>
          </a:prstGeom>
        </p:spPr>
        <p:txBody>
          <a:bodyPr anchorCtr="0" anchor="t" bIns="91425" lIns="91425" spcFirstLastPara="1" rIns="0" wrap="square" tIns="91425">
            <a:normAutofit/>
          </a:bodyPr>
          <a:lstStyle/>
          <a:p>
            <a:pPr indent="0" lvl="0" marL="0" rtl="0" algn="l">
              <a:spcBef>
                <a:spcPts val="0"/>
              </a:spcBef>
              <a:spcAft>
                <a:spcPts val="800"/>
              </a:spcAft>
              <a:buNone/>
            </a:pPr>
            <a:r>
              <a:rPr lang="en"/>
              <a:t>UI is helpful and easy to follow</a:t>
            </a:r>
            <a:endParaRPr/>
          </a:p>
        </p:txBody>
      </p:sp>
      <p:sp>
        <p:nvSpPr>
          <p:cNvPr id="1038" name="Google Shape;1038;p60"/>
          <p:cNvSpPr txBox="1"/>
          <p:nvPr>
            <p:ph idx="1" type="body"/>
          </p:nvPr>
        </p:nvSpPr>
        <p:spPr>
          <a:xfrm>
            <a:off x="115025" y="2487473"/>
            <a:ext cx="1834500" cy="889800"/>
          </a:xfrm>
          <a:prstGeom prst="rect">
            <a:avLst/>
          </a:prstGeom>
        </p:spPr>
        <p:txBody>
          <a:bodyPr anchorCtr="0" anchor="t" bIns="91425" lIns="91425" spcFirstLastPara="1" rIns="0" wrap="square" tIns="91425">
            <a:normAutofit/>
          </a:bodyPr>
          <a:lstStyle/>
          <a:p>
            <a:pPr indent="0" lvl="0" marL="0" rtl="0" algn="l">
              <a:spcBef>
                <a:spcPts val="0"/>
              </a:spcBef>
              <a:spcAft>
                <a:spcPts val="0"/>
              </a:spcAft>
              <a:buNone/>
            </a:pPr>
            <a:r>
              <a:rPr lang="en"/>
              <a:t>Mobile Application</a:t>
            </a:r>
            <a:endParaRPr/>
          </a:p>
        </p:txBody>
      </p:sp>
      <p:sp>
        <p:nvSpPr>
          <p:cNvPr id="1039" name="Google Shape;1039;p60"/>
          <p:cNvSpPr txBox="1"/>
          <p:nvPr>
            <p:ph idx="6" type="body"/>
          </p:nvPr>
        </p:nvSpPr>
        <p:spPr>
          <a:xfrm>
            <a:off x="115025" y="3395173"/>
            <a:ext cx="1834500" cy="889800"/>
          </a:xfrm>
          <a:prstGeom prst="rect">
            <a:avLst/>
          </a:prstGeom>
        </p:spPr>
        <p:txBody>
          <a:bodyPr anchorCtr="0" anchor="t" bIns="91425" lIns="91425" spcFirstLastPara="1" rIns="0" wrap="square" tIns="91425">
            <a:normAutofit/>
          </a:bodyPr>
          <a:lstStyle/>
          <a:p>
            <a:pPr indent="0" lvl="0" marL="0" rtl="0" algn="l">
              <a:spcBef>
                <a:spcPts val="0"/>
              </a:spcBef>
              <a:spcAft>
                <a:spcPts val="0"/>
              </a:spcAft>
              <a:buNone/>
            </a:pPr>
            <a:r>
              <a:rPr lang="en"/>
              <a:t>Deployment to multiple OS</a:t>
            </a:r>
            <a:endParaRPr/>
          </a:p>
        </p:txBody>
      </p:sp>
      <p:sp>
        <p:nvSpPr>
          <p:cNvPr id="1040" name="Google Shape;1040;p60"/>
          <p:cNvSpPr txBox="1"/>
          <p:nvPr>
            <p:ph idx="8" type="body"/>
          </p:nvPr>
        </p:nvSpPr>
        <p:spPr>
          <a:xfrm>
            <a:off x="2634200" y="3395173"/>
            <a:ext cx="1834500" cy="889800"/>
          </a:xfrm>
          <a:prstGeom prst="rect">
            <a:avLst/>
          </a:prstGeom>
        </p:spPr>
        <p:txBody>
          <a:bodyPr anchorCtr="0" anchor="t" bIns="91425" lIns="91425" spcFirstLastPara="1" rIns="0" wrap="square" tIns="91425">
            <a:normAutofit/>
          </a:bodyPr>
          <a:lstStyle/>
          <a:p>
            <a:pPr indent="0" lvl="0" marL="0" rtl="0" algn="l">
              <a:spcBef>
                <a:spcPts val="0"/>
              </a:spcBef>
              <a:spcAft>
                <a:spcPts val="0"/>
              </a:spcAft>
              <a:buNone/>
            </a:pPr>
            <a:r>
              <a:rPr lang="en"/>
              <a:t>Gives locations around you</a:t>
            </a:r>
            <a:endParaRPr/>
          </a:p>
        </p:txBody>
      </p:sp>
      <p:sp>
        <p:nvSpPr>
          <p:cNvPr id="1041" name="Google Shape;1041;p60"/>
          <p:cNvSpPr txBox="1"/>
          <p:nvPr>
            <p:ph idx="7" type="body"/>
          </p:nvPr>
        </p:nvSpPr>
        <p:spPr>
          <a:xfrm>
            <a:off x="2634200" y="2487473"/>
            <a:ext cx="1834500" cy="889800"/>
          </a:xfrm>
          <a:prstGeom prst="rect">
            <a:avLst/>
          </a:prstGeom>
        </p:spPr>
        <p:txBody>
          <a:bodyPr anchorCtr="0" anchor="t" bIns="91425" lIns="91425" spcFirstLastPara="1" rIns="0" wrap="square" tIns="91425">
            <a:normAutofit/>
          </a:bodyPr>
          <a:lstStyle/>
          <a:p>
            <a:pPr indent="0" lvl="0" marL="0" rtl="0" algn="l">
              <a:spcBef>
                <a:spcPts val="0"/>
              </a:spcBef>
              <a:spcAft>
                <a:spcPts val="0"/>
              </a:spcAft>
              <a:buNone/>
            </a:pPr>
            <a:r>
              <a:rPr lang="en"/>
              <a:t>Uses your location</a:t>
            </a:r>
            <a:endParaRPr/>
          </a:p>
        </p:txBody>
      </p:sp>
      <p:sp>
        <p:nvSpPr>
          <p:cNvPr id="1042" name="Google Shape;1042;p60"/>
          <p:cNvSpPr txBox="1"/>
          <p:nvPr>
            <p:ph idx="9" type="body"/>
          </p:nvPr>
        </p:nvSpPr>
        <p:spPr>
          <a:xfrm>
            <a:off x="5169188" y="2487473"/>
            <a:ext cx="1834500" cy="889800"/>
          </a:xfrm>
          <a:prstGeom prst="rect">
            <a:avLst/>
          </a:prstGeom>
        </p:spPr>
        <p:txBody>
          <a:bodyPr anchorCtr="0" anchor="t" bIns="91425" lIns="91425" spcFirstLastPara="1" rIns="0" wrap="square" tIns="91425">
            <a:normAutofit/>
          </a:bodyPr>
          <a:lstStyle/>
          <a:p>
            <a:pPr indent="0" lvl="0" marL="0" rtl="0" algn="l">
              <a:spcBef>
                <a:spcPts val="0"/>
              </a:spcBef>
              <a:spcAft>
                <a:spcPts val="0"/>
              </a:spcAft>
              <a:buNone/>
            </a:pPr>
            <a:r>
              <a:rPr lang="en"/>
              <a:t>Flow of the game is quick and easy</a:t>
            </a:r>
            <a:endParaRPr/>
          </a:p>
        </p:txBody>
      </p:sp>
      <p:sp>
        <p:nvSpPr>
          <p:cNvPr id="1043" name="Google Shape;1043;p60"/>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1044" name="Google Shape;1044;p60"/>
          <p:cNvSpPr txBox="1"/>
          <p:nvPr>
            <p:ph idx="3" type="title"/>
          </p:nvPr>
        </p:nvSpPr>
        <p:spPr>
          <a:xfrm>
            <a:off x="115025" y="1904100"/>
            <a:ext cx="1834500" cy="520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Increased Accessibility</a:t>
            </a:r>
            <a:endParaRPr/>
          </a:p>
        </p:txBody>
      </p:sp>
      <p:sp>
        <p:nvSpPr>
          <p:cNvPr id="1045" name="Google Shape;1045;p60"/>
          <p:cNvSpPr txBox="1"/>
          <p:nvPr>
            <p:ph idx="2" type="title"/>
          </p:nvPr>
        </p:nvSpPr>
        <p:spPr>
          <a:xfrm>
            <a:off x="115025" y="502775"/>
            <a:ext cx="6055500" cy="68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CONCLUSION</a:t>
            </a:r>
            <a:endParaRPr/>
          </a:p>
        </p:txBody>
      </p:sp>
      <p:sp>
        <p:nvSpPr>
          <p:cNvPr id="1046" name="Google Shape;1046;p60"/>
          <p:cNvSpPr txBox="1"/>
          <p:nvPr>
            <p:ph idx="4" type="title"/>
          </p:nvPr>
        </p:nvSpPr>
        <p:spPr>
          <a:xfrm>
            <a:off x="2634200" y="1904100"/>
            <a:ext cx="1834500" cy="520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Access Anywhere</a:t>
            </a:r>
            <a:endParaRPr/>
          </a:p>
        </p:txBody>
      </p:sp>
      <p:sp>
        <p:nvSpPr>
          <p:cNvPr id="1047" name="Google Shape;1047;p60"/>
          <p:cNvSpPr txBox="1"/>
          <p:nvPr>
            <p:ph idx="5" type="title"/>
          </p:nvPr>
        </p:nvSpPr>
        <p:spPr>
          <a:xfrm>
            <a:off x="5169188" y="1904100"/>
            <a:ext cx="1834500" cy="5202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a:t>Easy to Play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61"/>
          <p:cNvSpPr txBox="1"/>
          <p:nvPr>
            <p:ph type="title"/>
          </p:nvPr>
        </p:nvSpPr>
        <p:spPr>
          <a:xfrm>
            <a:off x="2662050" y="1182350"/>
            <a:ext cx="3819900" cy="18777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THANK YOU</a:t>
            </a:r>
            <a:endParaRPr/>
          </a:p>
        </p:txBody>
      </p:sp>
      <p:sp>
        <p:nvSpPr>
          <p:cNvPr id="1053" name="Google Shape;1053;p61"/>
          <p:cNvSpPr txBox="1"/>
          <p:nvPr>
            <p:ph idx="1" type="body"/>
          </p:nvPr>
        </p:nvSpPr>
        <p:spPr>
          <a:xfrm>
            <a:off x="2351750" y="3857450"/>
            <a:ext cx="4346700" cy="4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Mission and Madness Application coming soon(er)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52"/>
          <p:cNvSpPr txBox="1"/>
          <p:nvPr>
            <p:ph type="title"/>
          </p:nvPr>
        </p:nvSpPr>
        <p:spPr>
          <a:xfrm>
            <a:off x="134550" y="549525"/>
            <a:ext cx="4390500" cy="16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the team</a:t>
            </a:r>
            <a:endParaRPr/>
          </a:p>
        </p:txBody>
      </p:sp>
      <p:sp>
        <p:nvSpPr>
          <p:cNvPr id="896" name="Google Shape;896;p52"/>
          <p:cNvSpPr txBox="1"/>
          <p:nvPr>
            <p:ph idx="1" type="subTitle"/>
          </p:nvPr>
        </p:nvSpPr>
        <p:spPr>
          <a:xfrm>
            <a:off x="5262525" y="2153019"/>
            <a:ext cx="1566900" cy="480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John Zeledon</a:t>
            </a:r>
            <a:endParaRPr/>
          </a:p>
          <a:p>
            <a:pPr indent="0" lvl="0" marL="0" rtl="0" algn="l">
              <a:spcBef>
                <a:spcPts val="0"/>
              </a:spcBef>
              <a:spcAft>
                <a:spcPts val="0"/>
              </a:spcAft>
              <a:buNone/>
            </a:pPr>
            <a:r>
              <a:rPr lang="en"/>
              <a:t>Team Lead, Coder</a:t>
            </a:r>
            <a:endParaRPr/>
          </a:p>
        </p:txBody>
      </p:sp>
      <p:sp>
        <p:nvSpPr>
          <p:cNvPr id="897" name="Google Shape;897;p52"/>
          <p:cNvSpPr txBox="1"/>
          <p:nvPr>
            <p:ph idx="5" type="subTitle"/>
          </p:nvPr>
        </p:nvSpPr>
        <p:spPr>
          <a:xfrm>
            <a:off x="7281675" y="2153019"/>
            <a:ext cx="1566900" cy="480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Mitchell Morris</a:t>
            </a:r>
            <a:endParaRPr/>
          </a:p>
          <a:p>
            <a:pPr indent="0" lvl="0" marL="0" rtl="0" algn="l">
              <a:spcBef>
                <a:spcPts val="0"/>
              </a:spcBef>
              <a:spcAft>
                <a:spcPts val="0"/>
              </a:spcAft>
              <a:buNone/>
            </a:pPr>
            <a:r>
              <a:rPr lang="en"/>
              <a:t>Recorder, Coder</a:t>
            </a:r>
            <a:endParaRPr/>
          </a:p>
        </p:txBody>
      </p:sp>
      <p:sp>
        <p:nvSpPr>
          <p:cNvPr id="898" name="Google Shape;898;p52"/>
          <p:cNvSpPr txBox="1"/>
          <p:nvPr>
            <p:ph idx="6"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lnSpc>
                <a:spcPct val="115000"/>
              </a:lnSpc>
              <a:spcBef>
                <a:spcPts val="0"/>
              </a:spcBef>
              <a:spcAft>
                <a:spcPts val="0"/>
              </a:spcAft>
              <a:buNone/>
            </a:pPr>
            <a:r>
              <a:rPr lang="en" sz="1000"/>
              <a:t>Atlas Systems</a:t>
            </a:r>
            <a:endParaRPr sz="1000"/>
          </a:p>
          <a:p>
            <a:pPr indent="0" lvl="0" marL="0" rtl="0" algn="l">
              <a:lnSpc>
                <a:spcPct val="115000"/>
              </a:lnSpc>
              <a:spcBef>
                <a:spcPts val="0"/>
              </a:spcBef>
              <a:spcAft>
                <a:spcPts val="0"/>
              </a:spcAft>
              <a:buNone/>
            </a:pPr>
            <a:r>
              <a:rPr lang="en" sz="1000"/>
              <a:t>2026 / March</a:t>
            </a:r>
            <a:endParaRPr sz="1000"/>
          </a:p>
          <a:p>
            <a:pPr indent="0" lvl="0" marL="0" rtl="0" algn="l">
              <a:spcBef>
                <a:spcPts val="0"/>
              </a:spcBef>
              <a:spcAft>
                <a:spcPts val="0"/>
              </a:spcAft>
              <a:buNone/>
            </a:pPr>
            <a:r>
              <a:t/>
            </a:r>
            <a:endParaRPr/>
          </a:p>
        </p:txBody>
      </p:sp>
      <p:sp>
        <p:nvSpPr>
          <p:cNvPr id="899" name="Google Shape;899;p52"/>
          <p:cNvSpPr txBox="1"/>
          <p:nvPr>
            <p:ph idx="8" type="subTitle"/>
          </p:nvPr>
        </p:nvSpPr>
        <p:spPr>
          <a:xfrm>
            <a:off x="134550" y="4603800"/>
            <a:ext cx="1566900" cy="308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Morgan Boatman</a:t>
            </a:r>
            <a:endParaRPr/>
          </a:p>
          <a:p>
            <a:pPr indent="0" lvl="0" marL="0" rtl="0" algn="l">
              <a:spcBef>
                <a:spcPts val="0"/>
              </a:spcBef>
              <a:spcAft>
                <a:spcPts val="0"/>
              </a:spcAft>
              <a:buNone/>
            </a:pPr>
            <a:r>
              <a:rPr lang="en"/>
              <a:t>Client</a:t>
            </a:r>
            <a:endParaRPr/>
          </a:p>
        </p:txBody>
      </p:sp>
      <p:pic>
        <p:nvPicPr>
          <p:cNvPr id="900" name="Google Shape;900;p52"/>
          <p:cNvPicPr preferRelativeResize="0"/>
          <p:nvPr/>
        </p:nvPicPr>
        <p:blipFill>
          <a:blip r:embed="rId3">
            <a:alphaModFix/>
          </a:blip>
          <a:stretch>
            <a:fillRect/>
          </a:stretch>
        </p:blipFill>
        <p:spPr>
          <a:xfrm>
            <a:off x="5262525" y="198750"/>
            <a:ext cx="1774237" cy="1790100"/>
          </a:xfrm>
          <a:prstGeom prst="rect">
            <a:avLst/>
          </a:prstGeom>
          <a:noFill/>
          <a:ln cap="flat" cmpd="sng" w="38100">
            <a:solidFill>
              <a:srgbClr val="F9F9F9"/>
            </a:solidFill>
            <a:prstDash val="solid"/>
            <a:round/>
            <a:headEnd len="sm" w="sm" type="none"/>
            <a:tailEnd len="sm" w="sm" type="none"/>
          </a:ln>
        </p:spPr>
      </p:pic>
      <p:sp>
        <p:nvSpPr>
          <p:cNvPr id="901" name="Google Shape;901;p52"/>
          <p:cNvSpPr txBox="1"/>
          <p:nvPr>
            <p:ph idx="1" type="subTitle"/>
          </p:nvPr>
        </p:nvSpPr>
        <p:spPr>
          <a:xfrm>
            <a:off x="5297250" y="4533594"/>
            <a:ext cx="1566900" cy="480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Hunter Beach</a:t>
            </a:r>
            <a:endParaRPr/>
          </a:p>
          <a:p>
            <a:pPr indent="0" lvl="0" marL="0" rtl="0" algn="l">
              <a:spcBef>
                <a:spcPts val="0"/>
              </a:spcBef>
              <a:spcAft>
                <a:spcPts val="0"/>
              </a:spcAft>
              <a:buNone/>
            </a:pPr>
            <a:r>
              <a:rPr lang="en"/>
              <a:t>Architect, Coder</a:t>
            </a:r>
            <a:endParaRPr/>
          </a:p>
        </p:txBody>
      </p:sp>
      <p:pic>
        <p:nvPicPr>
          <p:cNvPr id="902" name="Google Shape;902;p52" title="IMG_1439.jpeg"/>
          <p:cNvPicPr preferRelativeResize="0"/>
          <p:nvPr>
            <p:ph idx="2" type="pic"/>
          </p:nvPr>
        </p:nvPicPr>
        <p:blipFill rotWithShape="1">
          <a:blip r:embed="rId4">
            <a:alphaModFix/>
          </a:blip>
          <a:srcRect b="9763" l="0" r="0" t="9755"/>
          <a:stretch/>
        </p:blipFill>
        <p:spPr>
          <a:xfrm>
            <a:off x="7281675" y="206688"/>
            <a:ext cx="1774200" cy="1774200"/>
          </a:xfrm>
          <a:prstGeom prst="roundRect">
            <a:avLst>
              <a:gd fmla="val 16667" name="adj"/>
            </a:avLst>
          </a:prstGeom>
          <a:noFill/>
          <a:ln cap="flat" cmpd="sng" w="38100">
            <a:solidFill>
              <a:srgbClr val="F9F9F9"/>
            </a:solidFill>
            <a:prstDash val="solid"/>
            <a:round/>
            <a:headEnd len="sm" w="sm" type="none"/>
            <a:tailEnd len="sm" w="sm" type="none"/>
          </a:ln>
        </p:spPr>
      </p:pic>
      <p:pic>
        <p:nvPicPr>
          <p:cNvPr id="903" name="Google Shape;903;p52"/>
          <p:cNvPicPr preferRelativeResize="0"/>
          <p:nvPr>
            <p:ph idx="4" type="pic"/>
          </p:nvPr>
        </p:nvPicPr>
        <p:blipFill rotWithShape="1">
          <a:blip r:embed="rId5">
            <a:alphaModFix/>
          </a:blip>
          <a:srcRect b="12495" l="0" r="0" t="12503"/>
          <a:stretch/>
        </p:blipFill>
        <p:spPr>
          <a:xfrm>
            <a:off x="5262525" y="2633937"/>
            <a:ext cx="1774200" cy="1774200"/>
          </a:xfrm>
          <a:prstGeom prst="roundRect">
            <a:avLst>
              <a:gd fmla="val 16667" name="adj"/>
            </a:avLst>
          </a:prstGeom>
          <a:ln cap="flat" cmpd="sng" w="38100">
            <a:solidFill>
              <a:srgbClr val="F9F9F9"/>
            </a:solidFill>
            <a:prstDash val="solid"/>
            <a:round/>
            <a:headEnd len="sm" w="sm" type="none"/>
            <a:tailEnd len="sm" w="sm" type="none"/>
          </a:ln>
        </p:spPr>
      </p:pic>
      <p:pic>
        <p:nvPicPr>
          <p:cNvPr id="904" name="Google Shape;904;p52"/>
          <p:cNvPicPr preferRelativeResize="0"/>
          <p:nvPr>
            <p:ph idx="3" type="pic"/>
          </p:nvPr>
        </p:nvPicPr>
        <p:blipFill rotWithShape="1">
          <a:blip r:embed="rId6">
            <a:alphaModFix/>
          </a:blip>
          <a:srcRect b="0" l="0" r="0" t="0"/>
          <a:stretch/>
        </p:blipFill>
        <p:spPr>
          <a:xfrm>
            <a:off x="7281675" y="2633950"/>
            <a:ext cx="1774225" cy="1774225"/>
          </a:xfrm>
          <a:prstGeom prst="rect">
            <a:avLst/>
          </a:prstGeom>
          <a:ln cap="flat" cmpd="sng" w="38100">
            <a:solidFill>
              <a:srgbClr val="F9F9F9"/>
            </a:solidFill>
            <a:prstDash val="solid"/>
            <a:round/>
            <a:headEnd len="sm" w="sm" type="none"/>
            <a:tailEnd len="sm" w="sm" type="none"/>
          </a:ln>
        </p:spPr>
      </p:pic>
      <p:sp>
        <p:nvSpPr>
          <p:cNvPr id="905" name="Google Shape;905;p52"/>
          <p:cNvSpPr txBox="1"/>
          <p:nvPr>
            <p:ph idx="1" type="subTitle"/>
          </p:nvPr>
        </p:nvSpPr>
        <p:spPr>
          <a:xfrm>
            <a:off x="7281675" y="4533594"/>
            <a:ext cx="1566900" cy="480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Tristen Calder</a:t>
            </a:r>
            <a:endParaRPr/>
          </a:p>
          <a:p>
            <a:pPr indent="0" lvl="0" marL="0" rtl="0" algn="l">
              <a:spcBef>
                <a:spcPts val="0"/>
              </a:spcBef>
              <a:spcAft>
                <a:spcPts val="0"/>
              </a:spcAft>
              <a:buNone/>
            </a:pPr>
            <a:r>
              <a:rPr lang="en"/>
              <a:t>Release Manager, Coder</a:t>
            </a:r>
            <a:endParaRPr/>
          </a:p>
        </p:txBody>
      </p:sp>
      <p:pic>
        <p:nvPicPr>
          <p:cNvPr id="906" name="Google Shape;906;p52"/>
          <p:cNvPicPr preferRelativeResize="0"/>
          <p:nvPr/>
        </p:nvPicPr>
        <p:blipFill>
          <a:blip r:embed="rId7">
            <a:alphaModFix/>
          </a:blip>
          <a:stretch>
            <a:fillRect/>
          </a:stretch>
        </p:blipFill>
        <p:spPr>
          <a:xfrm>
            <a:off x="134550" y="2633950"/>
            <a:ext cx="1904000" cy="1904000"/>
          </a:xfrm>
          <a:prstGeom prst="rect">
            <a:avLst/>
          </a:prstGeom>
          <a:noFill/>
          <a:ln>
            <a:noFill/>
          </a:ln>
        </p:spPr>
      </p:pic>
      <p:pic>
        <p:nvPicPr>
          <p:cNvPr id="907" name="Google Shape;907;p52"/>
          <p:cNvPicPr preferRelativeResize="0"/>
          <p:nvPr/>
        </p:nvPicPr>
        <p:blipFill rotWithShape="1">
          <a:blip r:embed="rId8">
            <a:alphaModFix/>
          </a:blip>
          <a:srcRect b="0" l="0" r="0" t="14038"/>
          <a:stretch/>
        </p:blipFill>
        <p:spPr>
          <a:xfrm>
            <a:off x="2111300" y="2629600"/>
            <a:ext cx="1903999" cy="1904000"/>
          </a:xfrm>
          <a:prstGeom prst="rect">
            <a:avLst/>
          </a:prstGeom>
          <a:noFill/>
          <a:ln>
            <a:noFill/>
          </a:ln>
        </p:spPr>
      </p:pic>
      <p:sp>
        <p:nvSpPr>
          <p:cNvPr id="908" name="Google Shape;908;p52"/>
          <p:cNvSpPr txBox="1"/>
          <p:nvPr>
            <p:ph idx="8" type="subTitle"/>
          </p:nvPr>
        </p:nvSpPr>
        <p:spPr>
          <a:xfrm>
            <a:off x="2111300" y="4603800"/>
            <a:ext cx="1566900" cy="308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Ogonna Eli</a:t>
            </a:r>
            <a:br>
              <a:rPr lang="en"/>
            </a:br>
            <a:r>
              <a:rPr lang="en"/>
              <a:t>Mentor</a:t>
            </a:r>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53"/>
          <p:cNvSpPr txBox="1"/>
          <p:nvPr>
            <p:ph idx="4294967295" type="subTitle"/>
          </p:nvPr>
        </p:nvSpPr>
        <p:spPr>
          <a:xfrm>
            <a:off x="366775" y="3508338"/>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Easy to Follow User Interface (UI)</a:t>
            </a:r>
            <a:endParaRPr/>
          </a:p>
        </p:txBody>
      </p:sp>
      <p:sp>
        <p:nvSpPr>
          <p:cNvPr id="914" name="Google Shape;914;p53"/>
          <p:cNvSpPr txBox="1"/>
          <p:nvPr>
            <p:ph idx="4294967295" type="subTitle"/>
          </p:nvPr>
        </p:nvSpPr>
        <p:spPr>
          <a:xfrm>
            <a:off x="366763"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Live GPS of User</a:t>
            </a:r>
            <a:endParaRPr/>
          </a:p>
        </p:txBody>
      </p:sp>
      <p:sp>
        <p:nvSpPr>
          <p:cNvPr id="915" name="Google Shape;915;p53"/>
          <p:cNvSpPr txBox="1"/>
          <p:nvPr>
            <p:ph idx="4294967295" type="body"/>
          </p:nvPr>
        </p:nvSpPr>
        <p:spPr>
          <a:xfrm>
            <a:off x="366750" y="1604543"/>
            <a:ext cx="3838500" cy="581700"/>
          </a:xfrm>
          <a:prstGeom prst="rect">
            <a:avLst/>
          </a:prstGeom>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
              <a:t>Live location</a:t>
            </a:r>
            <a:endParaRPr/>
          </a:p>
          <a:p>
            <a:pPr indent="-304800" lvl="0" marL="457200" rtl="0" algn="l">
              <a:spcBef>
                <a:spcPts val="0"/>
              </a:spcBef>
              <a:spcAft>
                <a:spcPts val="0"/>
              </a:spcAft>
              <a:buSzPts val="1200"/>
              <a:buChar char="-"/>
            </a:pPr>
            <a:r>
              <a:rPr lang="en"/>
              <a:t>Visual on map</a:t>
            </a:r>
            <a:endParaRPr/>
          </a:p>
        </p:txBody>
      </p:sp>
      <p:sp>
        <p:nvSpPr>
          <p:cNvPr id="916" name="Google Shape;916;p53"/>
          <p:cNvSpPr txBox="1"/>
          <p:nvPr>
            <p:ph idx="4294967295" type="body"/>
          </p:nvPr>
        </p:nvSpPr>
        <p:spPr>
          <a:xfrm>
            <a:off x="366775" y="2278056"/>
            <a:ext cx="3838500" cy="113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Automated Points Of Interest (POI)</a:t>
            </a:r>
            <a:endParaRPr sz="1600"/>
          </a:p>
          <a:p>
            <a:pPr indent="-304800" lvl="0" marL="457200" rtl="0" algn="l">
              <a:spcBef>
                <a:spcPts val="1000"/>
              </a:spcBef>
              <a:spcAft>
                <a:spcPts val="0"/>
              </a:spcAft>
              <a:buSzPts val="1200"/>
              <a:buChar char="-"/>
            </a:pPr>
            <a:r>
              <a:rPr lang="en"/>
              <a:t>Take users location</a:t>
            </a:r>
            <a:endParaRPr/>
          </a:p>
          <a:p>
            <a:pPr indent="-304800" lvl="0" marL="457200" rtl="0" algn="l">
              <a:spcBef>
                <a:spcPts val="0"/>
              </a:spcBef>
              <a:spcAft>
                <a:spcPts val="0"/>
              </a:spcAft>
              <a:buSzPts val="1200"/>
              <a:buChar char="-"/>
            </a:pPr>
            <a:r>
              <a:rPr lang="en"/>
              <a:t>Give locations</a:t>
            </a:r>
            <a:endParaRPr/>
          </a:p>
          <a:p>
            <a:pPr indent="-304800" lvl="0" marL="457200" rtl="0" algn="l">
              <a:spcBef>
                <a:spcPts val="0"/>
              </a:spcBef>
              <a:spcAft>
                <a:spcPts val="0"/>
              </a:spcAft>
              <a:buSzPts val="1200"/>
              <a:buChar char="-"/>
            </a:pPr>
            <a:r>
              <a:rPr lang="en"/>
              <a:t>Point them on same map</a:t>
            </a:r>
            <a:endParaRPr/>
          </a:p>
        </p:txBody>
      </p:sp>
      <p:sp>
        <p:nvSpPr>
          <p:cNvPr id="917" name="Google Shape;917;p53"/>
          <p:cNvSpPr txBox="1"/>
          <p:nvPr>
            <p:ph idx="4294967295" type="body"/>
          </p:nvPr>
        </p:nvSpPr>
        <p:spPr>
          <a:xfrm>
            <a:off x="455275" y="3967375"/>
            <a:ext cx="3838500" cy="1138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Better wording</a:t>
            </a:r>
            <a:endParaRPr/>
          </a:p>
          <a:p>
            <a:pPr indent="-304800" lvl="0" marL="457200" rtl="0" algn="l">
              <a:spcBef>
                <a:spcPts val="0"/>
              </a:spcBef>
              <a:spcAft>
                <a:spcPts val="0"/>
              </a:spcAft>
              <a:buSzPts val="1200"/>
              <a:buChar char="-"/>
            </a:pPr>
            <a:r>
              <a:rPr lang="en"/>
              <a:t>Visually better</a:t>
            </a:r>
            <a:endParaRPr/>
          </a:p>
          <a:p>
            <a:pPr indent="-304800" lvl="0" marL="457200" rtl="0" algn="l">
              <a:spcBef>
                <a:spcPts val="0"/>
              </a:spcBef>
              <a:spcAft>
                <a:spcPts val="0"/>
              </a:spcAft>
              <a:buSzPts val="1200"/>
              <a:buChar char="-"/>
            </a:pPr>
            <a:r>
              <a:rPr lang="en"/>
              <a:t>Easy flow</a:t>
            </a:r>
            <a:endParaRPr/>
          </a:p>
        </p:txBody>
      </p:sp>
      <p:sp>
        <p:nvSpPr>
          <p:cNvPr id="918" name="Google Shape;918;p53"/>
          <p:cNvSpPr txBox="1"/>
          <p:nvPr>
            <p:ph idx="4294967295" type="title"/>
          </p:nvPr>
        </p:nvSpPr>
        <p:spPr>
          <a:xfrm>
            <a:off x="366750" y="450025"/>
            <a:ext cx="8184600" cy="7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CLIENTS </a:t>
            </a:r>
            <a:r>
              <a:rPr lang="en" sz="3600"/>
              <a:t>NEEDS</a:t>
            </a:r>
            <a:endParaRPr sz="3600"/>
          </a:p>
        </p:txBody>
      </p:sp>
      <p:sp>
        <p:nvSpPr>
          <p:cNvPr id="919" name="Google Shape;919;p53"/>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920" name="Google Shape;920;p53"/>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2026 / March</a:t>
            </a:r>
            <a:endParaRPr/>
          </a:p>
        </p:txBody>
      </p:sp>
      <p:pic>
        <p:nvPicPr>
          <p:cNvPr id="921" name="Google Shape;921;p53"/>
          <p:cNvPicPr preferRelativeResize="0"/>
          <p:nvPr/>
        </p:nvPicPr>
        <p:blipFill>
          <a:blip r:embed="rId3">
            <a:alphaModFix/>
          </a:blip>
          <a:stretch>
            <a:fillRect/>
          </a:stretch>
        </p:blipFill>
        <p:spPr>
          <a:xfrm>
            <a:off x="5378411" y="499650"/>
            <a:ext cx="2113542" cy="4275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54"/>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2026 / March</a:t>
            </a:r>
            <a:endParaRPr/>
          </a:p>
        </p:txBody>
      </p:sp>
      <p:sp>
        <p:nvSpPr>
          <p:cNvPr id="927" name="Google Shape;927;p54"/>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928" name="Google Shape;928;p54"/>
          <p:cNvSpPr txBox="1"/>
          <p:nvPr>
            <p:ph type="title"/>
          </p:nvPr>
        </p:nvSpPr>
        <p:spPr>
          <a:xfrm>
            <a:off x="38100" y="407150"/>
            <a:ext cx="6507000" cy="18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STATEMENT AND SOLUTION</a:t>
            </a:r>
            <a:endParaRPr/>
          </a:p>
        </p:txBody>
      </p:sp>
      <p:sp>
        <p:nvSpPr>
          <p:cNvPr id="929" name="Google Shape;929;p54"/>
          <p:cNvSpPr txBox="1"/>
          <p:nvPr>
            <p:ph idx="1" type="subTitle"/>
          </p:nvPr>
        </p:nvSpPr>
        <p:spPr>
          <a:xfrm>
            <a:off x="105925" y="1328475"/>
            <a:ext cx="3759600" cy="350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900">
                <a:solidFill>
                  <a:srgbClr val="353535"/>
                </a:solidFill>
                <a:latin typeface="IBM Plex Sans"/>
                <a:ea typeface="IBM Plex Sans"/>
                <a:cs typeface="IBM Plex Sans"/>
                <a:sym typeface="IBM Plex Sans"/>
              </a:rPr>
              <a:t>End Users</a:t>
            </a:r>
            <a:endParaRPr b="1" sz="900">
              <a:solidFill>
                <a:srgbClr val="353535"/>
              </a:solidFill>
              <a:latin typeface="IBM Plex Sans"/>
              <a:ea typeface="IBM Plex Sans"/>
              <a:cs typeface="IBM Plex Sans"/>
              <a:sym typeface="IBM Plex Sans"/>
            </a:endParaRPr>
          </a:p>
          <a:p>
            <a:pPr indent="-285750" lvl="0" marL="457200" rtl="0" algn="l">
              <a:spcBef>
                <a:spcPts val="800"/>
              </a:spcBef>
              <a:spcAft>
                <a:spcPts val="0"/>
              </a:spcAft>
              <a:buClr>
                <a:srgbClr val="353535"/>
              </a:buClr>
              <a:buSzPts val="900"/>
              <a:buFont typeface="Sora Light"/>
              <a:buChar char="-"/>
            </a:pPr>
            <a:r>
              <a:rPr lang="en" sz="900">
                <a:solidFill>
                  <a:srgbClr val="353535"/>
                </a:solidFill>
                <a:latin typeface="Sora Light"/>
                <a:ea typeface="Sora Light"/>
                <a:cs typeface="Sora Light"/>
                <a:sym typeface="Sora Light"/>
              </a:rPr>
              <a:t>Casual mobile players exploring their city</a:t>
            </a:r>
            <a:endParaRPr sz="900">
              <a:solidFill>
                <a:srgbClr val="353535"/>
              </a:solidFill>
              <a:latin typeface="Sora Light"/>
              <a:ea typeface="Sora Light"/>
              <a:cs typeface="Sora Light"/>
              <a:sym typeface="Sora Light"/>
            </a:endParaRPr>
          </a:p>
          <a:p>
            <a:pPr indent="-285750" lvl="0" marL="457200" rtl="0" algn="l">
              <a:spcBef>
                <a:spcPts val="0"/>
              </a:spcBef>
              <a:spcAft>
                <a:spcPts val="0"/>
              </a:spcAft>
              <a:buClr>
                <a:srgbClr val="353535"/>
              </a:buClr>
              <a:buSzPts val="900"/>
              <a:buFont typeface="Sora Light"/>
              <a:buChar char="-"/>
            </a:pPr>
            <a:r>
              <a:rPr lang="en" sz="900">
                <a:solidFill>
                  <a:srgbClr val="353535"/>
                </a:solidFill>
                <a:latin typeface="Sora Light"/>
                <a:ea typeface="Sora Light"/>
                <a:cs typeface="Sora Light"/>
                <a:sym typeface="Sora Light"/>
              </a:rPr>
              <a:t>Students, community groups, wellness participants</a:t>
            </a:r>
            <a:endParaRPr sz="900">
              <a:solidFill>
                <a:srgbClr val="353535"/>
              </a:solidFill>
              <a:latin typeface="Sora Light"/>
              <a:ea typeface="Sora Light"/>
              <a:cs typeface="Sora Light"/>
              <a:sym typeface="Sora Light"/>
            </a:endParaRPr>
          </a:p>
          <a:p>
            <a:pPr indent="-285750" lvl="0" marL="457200" rtl="0" algn="l">
              <a:spcBef>
                <a:spcPts val="0"/>
              </a:spcBef>
              <a:spcAft>
                <a:spcPts val="0"/>
              </a:spcAft>
              <a:buClr>
                <a:srgbClr val="353535"/>
              </a:buClr>
              <a:buSzPts val="900"/>
              <a:buFont typeface="Sora Light"/>
              <a:buChar char="-"/>
            </a:pPr>
            <a:r>
              <a:rPr lang="en" sz="900">
                <a:solidFill>
                  <a:srgbClr val="353535"/>
                </a:solidFill>
                <a:latin typeface="Sora Light"/>
                <a:ea typeface="Sora Light"/>
                <a:cs typeface="Sora Light"/>
                <a:sym typeface="Sora Light"/>
              </a:rPr>
              <a:t>New players needing simple onboarding</a:t>
            </a:r>
            <a:endParaRPr sz="900">
              <a:solidFill>
                <a:srgbClr val="353535"/>
              </a:solidFill>
              <a:latin typeface="Sora Light"/>
              <a:ea typeface="Sora Light"/>
              <a:cs typeface="Sora Light"/>
              <a:sym typeface="Sora Light"/>
            </a:endParaRPr>
          </a:p>
          <a:p>
            <a:pPr indent="0" lvl="0" marL="0" rtl="0" algn="l">
              <a:spcBef>
                <a:spcPts val="800"/>
              </a:spcBef>
              <a:spcAft>
                <a:spcPts val="0"/>
              </a:spcAft>
              <a:buNone/>
            </a:pPr>
            <a:r>
              <a:t/>
            </a:r>
            <a:endParaRPr sz="900">
              <a:solidFill>
                <a:srgbClr val="353535"/>
              </a:solidFill>
              <a:latin typeface="Sora Light"/>
              <a:ea typeface="Sora Light"/>
              <a:cs typeface="Sora Light"/>
              <a:sym typeface="Sora Light"/>
            </a:endParaRPr>
          </a:p>
          <a:p>
            <a:pPr indent="0" lvl="0" marL="0" rtl="0" algn="l">
              <a:spcBef>
                <a:spcPts val="800"/>
              </a:spcBef>
              <a:spcAft>
                <a:spcPts val="0"/>
              </a:spcAft>
              <a:buNone/>
            </a:pPr>
            <a:r>
              <a:rPr b="1" lang="en" sz="900">
                <a:latin typeface="IBM Plex Sans"/>
                <a:ea typeface="IBM Plex Sans"/>
                <a:cs typeface="IBM Plex Sans"/>
                <a:sym typeface="IBM Plex Sans"/>
              </a:rPr>
              <a:t>Targeted Audience</a:t>
            </a:r>
            <a:endParaRPr b="1" sz="900">
              <a:latin typeface="IBM Plex Sans"/>
              <a:ea typeface="IBM Plex Sans"/>
              <a:cs typeface="IBM Plex Sans"/>
              <a:sym typeface="IBM Plex Sans"/>
            </a:endParaRPr>
          </a:p>
          <a:p>
            <a:pPr indent="-285750" lvl="0" marL="457200" rtl="0" algn="l">
              <a:spcBef>
                <a:spcPts val="800"/>
              </a:spcBef>
              <a:spcAft>
                <a:spcPts val="0"/>
              </a:spcAft>
              <a:buClr>
                <a:srgbClr val="353535"/>
              </a:buClr>
              <a:buSzPts val="900"/>
              <a:buFont typeface="Sora Light"/>
              <a:buChar char="-"/>
            </a:pPr>
            <a:r>
              <a:rPr lang="en" sz="900">
                <a:latin typeface="Sora Light"/>
                <a:ea typeface="Sora Light"/>
                <a:cs typeface="Sora Light"/>
                <a:sym typeface="Sora Light"/>
              </a:rPr>
              <a:t>Ages 16-50 mobile users</a:t>
            </a:r>
            <a:endParaRPr sz="900">
              <a:latin typeface="Sora Light"/>
              <a:ea typeface="Sora Light"/>
              <a:cs typeface="Sora Light"/>
              <a:sym typeface="Sora Light"/>
            </a:endParaRPr>
          </a:p>
          <a:p>
            <a:pPr indent="-285750" lvl="0" marL="457200" rtl="0" algn="l">
              <a:spcBef>
                <a:spcPts val="0"/>
              </a:spcBef>
              <a:spcAft>
                <a:spcPts val="0"/>
              </a:spcAft>
              <a:buSzPts val="900"/>
              <a:buFont typeface="Sora Light"/>
              <a:buChar char="-"/>
            </a:pPr>
            <a:r>
              <a:rPr lang="en" sz="900">
                <a:latin typeface="Sora Light"/>
                <a:ea typeface="Sora Light"/>
                <a:cs typeface="Sora Light"/>
                <a:sym typeface="Sora Light"/>
              </a:rPr>
              <a:t>Fans of location-based or social games</a:t>
            </a:r>
            <a:endParaRPr sz="900">
              <a:latin typeface="Sora Light"/>
              <a:ea typeface="Sora Light"/>
              <a:cs typeface="Sora Light"/>
              <a:sym typeface="Sora Light"/>
            </a:endParaRPr>
          </a:p>
          <a:p>
            <a:pPr indent="-285750" lvl="0" marL="457200" rtl="0" algn="l">
              <a:spcBef>
                <a:spcPts val="0"/>
              </a:spcBef>
              <a:spcAft>
                <a:spcPts val="0"/>
              </a:spcAft>
              <a:buSzPts val="900"/>
              <a:buFont typeface="Sora Light"/>
              <a:buChar char="-"/>
            </a:pPr>
            <a:r>
              <a:rPr lang="en" sz="900">
                <a:latin typeface="Sora Light"/>
                <a:ea typeface="Sora Light"/>
                <a:cs typeface="Sora Light"/>
                <a:sym typeface="Sora Light"/>
              </a:rPr>
              <a:t>People interested in outdoor exploration &amp; community events</a:t>
            </a:r>
            <a:endParaRPr sz="900">
              <a:latin typeface="Sora Light"/>
              <a:ea typeface="Sora Light"/>
              <a:cs typeface="Sora Light"/>
              <a:sym typeface="Sora Light"/>
            </a:endParaRPr>
          </a:p>
          <a:p>
            <a:pPr indent="0" lvl="0" marL="0" rtl="0" algn="l">
              <a:spcBef>
                <a:spcPts val="800"/>
              </a:spcBef>
              <a:spcAft>
                <a:spcPts val="0"/>
              </a:spcAft>
              <a:buNone/>
            </a:pPr>
            <a:r>
              <a:rPr b="1" lang="en" sz="900">
                <a:latin typeface="IBM Plex Sans"/>
                <a:ea typeface="IBM Plex Sans"/>
                <a:cs typeface="IBM Plex Sans"/>
                <a:sym typeface="IBM Plex Sans"/>
              </a:rPr>
              <a:t>What's Working</a:t>
            </a:r>
            <a:endParaRPr b="1" sz="900">
              <a:latin typeface="IBM Plex Sans"/>
              <a:ea typeface="IBM Plex Sans"/>
              <a:cs typeface="IBM Plex Sans"/>
              <a:sym typeface="IBM Plex Sans"/>
            </a:endParaRPr>
          </a:p>
          <a:p>
            <a:pPr indent="-285750" lvl="0" marL="457200" rtl="0" algn="l">
              <a:spcBef>
                <a:spcPts val="800"/>
              </a:spcBef>
              <a:spcAft>
                <a:spcPts val="0"/>
              </a:spcAft>
              <a:buSzPts val="900"/>
              <a:buFont typeface="Sora Light"/>
              <a:buChar char="-"/>
            </a:pPr>
            <a:r>
              <a:rPr lang="en" sz="900">
                <a:latin typeface="Sora Light"/>
                <a:ea typeface="Sora Light"/>
                <a:cs typeface="Sora Light"/>
                <a:sym typeface="Sora Light"/>
              </a:rPr>
              <a:t>Live GPS map working on real devices </a:t>
            </a:r>
            <a:endParaRPr sz="900">
              <a:latin typeface="Sora Light"/>
              <a:ea typeface="Sora Light"/>
              <a:cs typeface="Sora Light"/>
              <a:sym typeface="Sora Light"/>
            </a:endParaRPr>
          </a:p>
          <a:p>
            <a:pPr indent="-285750" lvl="0" marL="457200" rtl="0" algn="l">
              <a:spcBef>
                <a:spcPts val="0"/>
              </a:spcBef>
              <a:spcAft>
                <a:spcPts val="0"/>
              </a:spcAft>
              <a:buSzPts val="900"/>
              <a:buFont typeface="Sora Light"/>
              <a:buChar char="-"/>
            </a:pPr>
            <a:r>
              <a:rPr lang="en" sz="900">
                <a:latin typeface="Sora Light"/>
                <a:ea typeface="Sora Light"/>
                <a:cs typeface="Sora Light"/>
                <a:sym typeface="Sora Light"/>
              </a:rPr>
              <a:t>POI databases returning nearby locations</a:t>
            </a:r>
            <a:endParaRPr sz="900">
              <a:latin typeface="Sora Light"/>
              <a:ea typeface="Sora Light"/>
              <a:cs typeface="Sora Light"/>
              <a:sym typeface="Sora Light"/>
            </a:endParaRPr>
          </a:p>
          <a:p>
            <a:pPr indent="-285750" lvl="0" marL="457200" rtl="0" algn="l">
              <a:spcBef>
                <a:spcPts val="0"/>
              </a:spcBef>
              <a:spcAft>
                <a:spcPts val="0"/>
              </a:spcAft>
              <a:buSzPts val="900"/>
              <a:buFont typeface="Sora Light"/>
              <a:buChar char="-"/>
            </a:pPr>
            <a:r>
              <a:rPr lang="en" sz="900">
                <a:latin typeface="Sora Light"/>
                <a:ea typeface="Sora Light"/>
                <a:cs typeface="Sora Light"/>
                <a:sym typeface="Sora Light"/>
              </a:rPr>
              <a:t>Core mission flow functional </a:t>
            </a:r>
            <a:endParaRPr sz="900">
              <a:latin typeface="Sora Light"/>
              <a:ea typeface="Sora Light"/>
              <a:cs typeface="Sora Light"/>
              <a:sym typeface="Sora Light"/>
            </a:endParaRPr>
          </a:p>
          <a:p>
            <a:pPr indent="-285750" lvl="0" marL="457200" rtl="0" algn="l">
              <a:spcBef>
                <a:spcPts val="0"/>
              </a:spcBef>
              <a:spcAft>
                <a:spcPts val="0"/>
              </a:spcAft>
              <a:buSzPts val="900"/>
              <a:buFont typeface="Sora Light"/>
              <a:buChar char="-"/>
            </a:pPr>
            <a:r>
              <a:rPr lang="en" sz="900">
                <a:latin typeface="Sora Light"/>
                <a:ea typeface="Sora Light"/>
                <a:cs typeface="Sora Light"/>
                <a:sym typeface="Sora Light"/>
              </a:rPr>
              <a:t>Scalable UI framework in place</a:t>
            </a:r>
            <a:endParaRPr>
              <a:latin typeface="Sora Light"/>
              <a:ea typeface="Sora Light"/>
              <a:cs typeface="Sora Light"/>
              <a:sym typeface="Sora Light"/>
            </a:endParaRPr>
          </a:p>
        </p:txBody>
      </p:sp>
      <p:pic>
        <p:nvPicPr>
          <p:cNvPr id="930" name="Google Shape;930;p54" title="Screenshot 2025-11-16 131502.png"/>
          <p:cNvPicPr preferRelativeResize="0"/>
          <p:nvPr/>
        </p:nvPicPr>
        <p:blipFill>
          <a:blip r:embed="rId3">
            <a:alphaModFix/>
          </a:blip>
          <a:stretch>
            <a:fillRect/>
          </a:stretch>
        </p:blipFill>
        <p:spPr>
          <a:xfrm>
            <a:off x="6972925" y="175250"/>
            <a:ext cx="2133600" cy="2894100"/>
          </a:xfrm>
          <a:prstGeom prst="roundRect">
            <a:avLst>
              <a:gd fmla="val 16667" name="adj"/>
            </a:avLst>
          </a:prstGeom>
          <a:noFill/>
          <a:ln cap="flat" cmpd="sng" w="38100">
            <a:solidFill>
              <a:srgbClr val="513B57"/>
            </a:solidFill>
            <a:prstDash val="solid"/>
            <a:round/>
            <a:headEnd len="sm" w="sm" type="none"/>
            <a:tailEnd len="sm" w="sm" type="none"/>
          </a:ln>
        </p:spPr>
      </p:pic>
      <p:pic>
        <p:nvPicPr>
          <p:cNvPr id="931" name="Google Shape;931;p54"/>
          <p:cNvPicPr preferRelativeResize="0"/>
          <p:nvPr/>
        </p:nvPicPr>
        <p:blipFill>
          <a:blip r:embed="rId4">
            <a:alphaModFix/>
          </a:blip>
          <a:stretch>
            <a:fillRect/>
          </a:stretch>
        </p:blipFill>
        <p:spPr>
          <a:xfrm>
            <a:off x="5105402" y="2825400"/>
            <a:ext cx="1767900" cy="2318100"/>
          </a:xfrm>
          <a:prstGeom prst="roundRect">
            <a:avLst>
              <a:gd fmla="val 16667" name="adj"/>
            </a:avLst>
          </a:prstGeom>
          <a:noFill/>
          <a:ln cap="flat" cmpd="sng" w="38100">
            <a:solidFill>
              <a:srgbClr val="E3DFD6"/>
            </a:solidFill>
            <a:prstDash val="solid"/>
            <a:round/>
            <a:headEnd len="sm" w="sm" type="none"/>
            <a:tailEnd len="sm" w="sm" type="none"/>
          </a:ln>
        </p:spPr>
      </p:pic>
      <p:sp>
        <p:nvSpPr>
          <p:cNvPr id="932" name="Google Shape;932;p54"/>
          <p:cNvSpPr txBox="1"/>
          <p:nvPr/>
        </p:nvSpPr>
        <p:spPr>
          <a:xfrm>
            <a:off x="4205825" y="1238075"/>
            <a:ext cx="266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Sora"/>
                <a:ea typeface="Sora"/>
                <a:cs typeface="Sora"/>
                <a:sym typeface="Sora"/>
              </a:rPr>
              <a:t>Next Improvements</a:t>
            </a:r>
            <a:endParaRPr b="1" sz="900">
              <a:solidFill>
                <a:schemeClr val="lt1"/>
              </a:solidFill>
              <a:latin typeface="Sora"/>
              <a:ea typeface="Sora"/>
              <a:cs typeface="Sora"/>
              <a:sym typeface="Sora"/>
            </a:endParaRPr>
          </a:p>
          <a:p>
            <a:pPr indent="-285750" lvl="0" marL="457200" rtl="0" algn="l">
              <a:spcBef>
                <a:spcPts val="0"/>
              </a:spcBef>
              <a:spcAft>
                <a:spcPts val="0"/>
              </a:spcAft>
              <a:buClr>
                <a:schemeClr val="lt1"/>
              </a:buClr>
              <a:buSzPts val="900"/>
              <a:buFont typeface="Sora"/>
              <a:buChar char="-"/>
            </a:pPr>
            <a:r>
              <a:rPr lang="en" sz="900">
                <a:solidFill>
                  <a:schemeClr val="lt1"/>
                </a:solidFill>
                <a:latin typeface="Sora"/>
                <a:ea typeface="Sora"/>
                <a:cs typeface="Sora"/>
                <a:sym typeface="Sora"/>
              </a:rPr>
              <a:t>Clear tutorials for onboarding</a:t>
            </a:r>
            <a:endParaRPr sz="900">
              <a:solidFill>
                <a:schemeClr val="lt1"/>
              </a:solidFill>
              <a:latin typeface="Sora"/>
              <a:ea typeface="Sora"/>
              <a:cs typeface="Sora"/>
              <a:sym typeface="Sora"/>
            </a:endParaRPr>
          </a:p>
          <a:p>
            <a:pPr indent="-285750" lvl="0" marL="457200" rtl="0" algn="l">
              <a:spcBef>
                <a:spcPts val="0"/>
              </a:spcBef>
              <a:spcAft>
                <a:spcPts val="0"/>
              </a:spcAft>
              <a:buClr>
                <a:schemeClr val="lt1"/>
              </a:buClr>
              <a:buSzPts val="900"/>
              <a:buFont typeface="Sora"/>
              <a:buChar char="-"/>
            </a:pPr>
            <a:r>
              <a:rPr lang="en" sz="900">
                <a:solidFill>
                  <a:schemeClr val="lt1"/>
                </a:solidFill>
                <a:latin typeface="Sora"/>
                <a:ea typeface="Sora"/>
                <a:cs typeface="Sora"/>
                <a:sym typeface="Sora"/>
              </a:rPr>
              <a:t>Simplified navigation flow</a:t>
            </a:r>
            <a:endParaRPr sz="900">
              <a:solidFill>
                <a:schemeClr val="lt1"/>
              </a:solidFill>
              <a:latin typeface="Sora"/>
              <a:ea typeface="Sora"/>
              <a:cs typeface="Sora"/>
              <a:sym typeface="Sora"/>
            </a:endParaRPr>
          </a:p>
          <a:p>
            <a:pPr indent="-285750" lvl="0" marL="457200" rtl="0" algn="l">
              <a:spcBef>
                <a:spcPts val="0"/>
              </a:spcBef>
              <a:spcAft>
                <a:spcPts val="0"/>
              </a:spcAft>
              <a:buClr>
                <a:schemeClr val="lt1"/>
              </a:buClr>
              <a:buSzPts val="900"/>
              <a:buFont typeface="Sora"/>
              <a:buChar char="-"/>
            </a:pPr>
            <a:r>
              <a:rPr lang="en" sz="900">
                <a:solidFill>
                  <a:schemeClr val="lt1"/>
                </a:solidFill>
                <a:latin typeface="Sora"/>
                <a:ea typeface="Sora"/>
                <a:cs typeface="Sora"/>
                <a:sym typeface="Sora"/>
              </a:rPr>
              <a:t>Continued UI clarity and polish</a:t>
            </a:r>
            <a:endParaRPr sz="900">
              <a:solidFill>
                <a:schemeClr val="lt1"/>
              </a:solidFill>
              <a:latin typeface="Sora"/>
              <a:ea typeface="Sora"/>
              <a:cs typeface="Sora"/>
              <a:sym typeface="S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55"/>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938" name="Google Shape;938;p55"/>
          <p:cNvSpPr txBox="1"/>
          <p:nvPr>
            <p:ph type="title"/>
          </p:nvPr>
        </p:nvSpPr>
        <p:spPr>
          <a:xfrm>
            <a:off x="38100" y="361475"/>
            <a:ext cx="6009300" cy="600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3000"/>
              <a:t>SOFTWARE DESIGN OVERVIEW </a:t>
            </a:r>
            <a:endParaRPr b="1" sz="3000"/>
          </a:p>
        </p:txBody>
      </p:sp>
      <p:pic>
        <p:nvPicPr>
          <p:cNvPr id="939" name="Google Shape;939;p55"/>
          <p:cNvPicPr preferRelativeResize="0"/>
          <p:nvPr/>
        </p:nvPicPr>
        <p:blipFill>
          <a:blip r:embed="rId3">
            <a:alphaModFix/>
          </a:blip>
          <a:stretch>
            <a:fillRect/>
          </a:stretch>
        </p:blipFill>
        <p:spPr>
          <a:xfrm>
            <a:off x="545537" y="1323400"/>
            <a:ext cx="3940025" cy="3415975"/>
          </a:xfrm>
          <a:prstGeom prst="rect">
            <a:avLst/>
          </a:prstGeom>
          <a:noFill/>
          <a:ln cap="flat" cmpd="sng" w="38100">
            <a:solidFill>
              <a:schemeClr val="accent3"/>
            </a:solidFill>
            <a:prstDash val="solid"/>
            <a:round/>
            <a:headEnd len="sm" w="sm" type="none"/>
            <a:tailEnd len="sm" w="sm" type="none"/>
          </a:ln>
        </p:spPr>
      </p:pic>
      <p:pic>
        <p:nvPicPr>
          <p:cNvPr id="940" name="Google Shape;940;p55"/>
          <p:cNvPicPr preferRelativeResize="0"/>
          <p:nvPr/>
        </p:nvPicPr>
        <p:blipFill>
          <a:blip r:embed="rId4">
            <a:alphaModFix/>
          </a:blip>
          <a:stretch>
            <a:fillRect/>
          </a:stretch>
        </p:blipFill>
        <p:spPr>
          <a:xfrm>
            <a:off x="5855800" y="846350"/>
            <a:ext cx="3017225" cy="1843875"/>
          </a:xfrm>
          <a:prstGeom prst="rect">
            <a:avLst/>
          </a:prstGeom>
          <a:noFill/>
          <a:ln cap="flat" cmpd="sng" w="38100">
            <a:solidFill>
              <a:srgbClr val="000000"/>
            </a:solidFill>
            <a:prstDash val="solid"/>
            <a:round/>
            <a:headEnd len="sm" w="sm" type="none"/>
            <a:tailEnd len="sm" w="sm" type="none"/>
          </a:ln>
        </p:spPr>
      </p:pic>
      <p:sp>
        <p:nvSpPr>
          <p:cNvPr id="941" name="Google Shape;941;p55"/>
          <p:cNvSpPr txBox="1"/>
          <p:nvPr/>
        </p:nvSpPr>
        <p:spPr>
          <a:xfrm>
            <a:off x="4864200" y="2657475"/>
            <a:ext cx="36894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Sora"/>
                <a:ea typeface="Sora"/>
                <a:cs typeface="Sora"/>
                <a:sym typeface="Sora"/>
              </a:rPr>
              <a:t>Major 3 Components</a:t>
            </a:r>
            <a:endParaRPr sz="1200">
              <a:solidFill>
                <a:schemeClr val="lt1"/>
              </a:solidFill>
              <a:latin typeface="Sora"/>
              <a:ea typeface="Sora"/>
              <a:cs typeface="Sora"/>
              <a:sym typeface="Sora"/>
            </a:endParaRPr>
          </a:p>
          <a:p>
            <a:pPr indent="0" lvl="0" marL="0" rtl="0" algn="l">
              <a:spcBef>
                <a:spcPts val="0"/>
              </a:spcBef>
              <a:spcAft>
                <a:spcPts val="0"/>
              </a:spcAft>
              <a:buNone/>
            </a:pPr>
            <a:r>
              <a:t/>
            </a:r>
            <a:endParaRPr sz="1200">
              <a:solidFill>
                <a:schemeClr val="lt1"/>
              </a:solidFill>
              <a:latin typeface="Sora"/>
              <a:ea typeface="Sora"/>
              <a:cs typeface="Sora"/>
              <a:sym typeface="Sora"/>
            </a:endParaRPr>
          </a:p>
          <a:p>
            <a:pPr indent="-304800" lvl="0" marL="4572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Unity</a:t>
            </a:r>
            <a:endParaRPr sz="1200">
              <a:solidFill>
                <a:schemeClr val="lt1"/>
              </a:solidFill>
              <a:latin typeface="Sora"/>
              <a:ea typeface="Sora"/>
              <a:cs typeface="Sora"/>
              <a:sym typeface="Sora"/>
            </a:endParaRPr>
          </a:p>
          <a:p>
            <a:pPr indent="-304800" lvl="1" marL="9144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Scenes</a:t>
            </a:r>
            <a:endParaRPr sz="1200">
              <a:solidFill>
                <a:schemeClr val="lt1"/>
              </a:solidFill>
              <a:latin typeface="Sora"/>
              <a:ea typeface="Sora"/>
              <a:cs typeface="Sora"/>
              <a:sym typeface="Sora"/>
            </a:endParaRPr>
          </a:p>
          <a:p>
            <a:pPr indent="-304800" lvl="1" marL="9144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Prefabs</a:t>
            </a:r>
            <a:endParaRPr sz="1200">
              <a:solidFill>
                <a:schemeClr val="lt1"/>
              </a:solidFill>
              <a:latin typeface="Sora"/>
              <a:ea typeface="Sora"/>
              <a:cs typeface="Sora"/>
              <a:sym typeface="Sora"/>
            </a:endParaRPr>
          </a:p>
          <a:p>
            <a:pPr indent="-304800" lvl="1" marL="9144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Android &amp;&amp; Apple</a:t>
            </a:r>
            <a:endParaRPr sz="1200">
              <a:solidFill>
                <a:schemeClr val="lt1"/>
              </a:solidFill>
              <a:latin typeface="Sora"/>
              <a:ea typeface="Sora"/>
              <a:cs typeface="Sora"/>
              <a:sym typeface="Sora"/>
            </a:endParaRPr>
          </a:p>
          <a:p>
            <a:pPr indent="-304800" lvl="0" marL="4572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POI Databases</a:t>
            </a:r>
            <a:endParaRPr sz="1200">
              <a:solidFill>
                <a:schemeClr val="lt1"/>
              </a:solidFill>
              <a:latin typeface="Sora"/>
              <a:ea typeface="Sora"/>
              <a:cs typeface="Sora"/>
              <a:sym typeface="Sora"/>
            </a:endParaRPr>
          </a:p>
          <a:p>
            <a:pPr indent="-304800" lvl="1" marL="9144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Overpass Turbo</a:t>
            </a:r>
            <a:endParaRPr sz="1200">
              <a:solidFill>
                <a:schemeClr val="lt1"/>
              </a:solidFill>
              <a:latin typeface="Sora"/>
              <a:ea typeface="Sora"/>
              <a:cs typeface="Sora"/>
              <a:sym typeface="Sora"/>
            </a:endParaRPr>
          </a:p>
          <a:p>
            <a:pPr indent="-304800" lvl="2" marL="13716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Additions</a:t>
            </a:r>
            <a:endParaRPr sz="1200">
              <a:solidFill>
                <a:schemeClr val="lt1"/>
              </a:solidFill>
              <a:latin typeface="Sora"/>
              <a:ea typeface="Sora"/>
              <a:cs typeface="Sora"/>
              <a:sym typeface="Sora"/>
            </a:endParaRPr>
          </a:p>
          <a:p>
            <a:pPr indent="-304800" lvl="1" marL="9144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Wikidata</a:t>
            </a:r>
            <a:endParaRPr sz="1200">
              <a:solidFill>
                <a:schemeClr val="lt1"/>
              </a:solidFill>
              <a:latin typeface="Sora"/>
              <a:ea typeface="Sora"/>
              <a:cs typeface="Sora"/>
              <a:sym typeface="Sora"/>
            </a:endParaRPr>
          </a:p>
          <a:p>
            <a:pPr indent="-304800" lvl="0" marL="4572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Mapping Databases</a:t>
            </a:r>
            <a:endParaRPr sz="1200">
              <a:solidFill>
                <a:schemeClr val="lt1"/>
              </a:solidFill>
              <a:latin typeface="Sora"/>
              <a:ea typeface="Sora"/>
              <a:cs typeface="Sora"/>
              <a:sym typeface="Sora"/>
            </a:endParaRPr>
          </a:p>
          <a:p>
            <a:pPr indent="-304800" lvl="1" marL="914400" rtl="0" algn="l">
              <a:spcBef>
                <a:spcPts val="0"/>
              </a:spcBef>
              <a:spcAft>
                <a:spcPts val="0"/>
              </a:spcAft>
              <a:buClr>
                <a:schemeClr val="lt1"/>
              </a:buClr>
              <a:buSzPts val="1200"/>
              <a:buFont typeface="Sora"/>
              <a:buChar char="○"/>
            </a:pPr>
            <a:r>
              <a:rPr lang="en" sz="1200">
                <a:solidFill>
                  <a:schemeClr val="lt1"/>
                </a:solidFill>
                <a:latin typeface="Sora"/>
                <a:ea typeface="Sora"/>
                <a:cs typeface="Sora"/>
                <a:sym typeface="Sora"/>
              </a:rPr>
              <a:t>GeoApify</a:t>
            </a:r>
            <a:endParaRPr sz="1200">
              <a:solidFill>
                <a:schemeClr val="lt1"/>
              </a:solidFill>
              <a:latin typeface="Sora"/>
              <a:ea typeface="Sora"/>
              <a:cs typeface="Sora"/>
              <a:sym typeface="Sora"/>
            </a:endParaRPr>
          </a:p>
        </p:txBody>
      </p:sp>
      <p:sp>
        <p:nvSpPr>
          <p:cNvPr id="942" name="Google Shape;942;p55"/>
          <p:cNvSpPr txBox="1"/>
          <p:nvPr>
            <p:ph idx="15" type="title"/>
          </p:nvPr>
        </p:nvSpPr>
        <p:spPr>
          <a:xfrm>
            <a:off x="228600" y="4774929"/>
            <a:ext cx="1939200" cy="189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2026 / March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56"/>
          <p:cNvSpPr txBox="1"/>
          <p:nvPr>
            <p:ph type="title"/>
          </p:nvPr>
        </p:nvSpPr>
        <p:spPr>
          <a:xfrm>
            <a:off x="115025" y="502775"/>
            <a:ext cx="5829000" cy="68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Testing Plan</a:t>
            </a:r>
            <a:endParaRPr/>
          </a:p>
        </p:txBody>
      </p:sp>
      <p:sp>
        <p:nvSpPr>
          <p:cNvPr id="948" name="Google Shape;948;p56"/>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949" name="Google Shape;949;p56"/>
          <p:cNvSpPr txBox="1"/>
          <p:nvPr>
            <p:ph idx="3" type="title"/>
          </p:nvPr>
        </p:nvSpPr>
        <p:spPr>
          <a:xfrm>
            <a:off x="2117950" y="2031200"/>
            <a:ext cx="825900" cy="3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Revision</a:t>
            </a:r>
            <a:endParaRPr/>
          </a:p>
        </p:txBody>
      </p:sp>
      <p:sp>
        <p:nvSpPr>
          <p:cNvPr id="950" name="Google Shape;950;p56"/>
          <p:cNvSpPr txBox="1"/>
          <p:nvPr>
            <p:ph idx="4" type="title"/>
          </p:nvPr>
        </p:nvSpPr>
        <p:spPr>
          <a:xfrm>
            <a:off x="3694538" y="2031200"/>
            <a:ext cx="1394700" cy="3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Closed Beta</a:t>
            </a:r>
            <a:endParaRPr/>
          </a:p>
        </p:txBody>
      </p:sp>
      <p:sp>
        <p:nvSpPr>
          <p:cNvPr id="951" name="Google Shape;951;p56"/>
          <p:cNvSpPr txBox="1"/>
          <p:nvPr>
            <p:ph idx="5" type="title"/>
          </p:nvPr>
        </p:nvSpPr>
        <p:spPr>
          <a:xfrm>
            <a:off x="228600" y="2031200"/>
            <a:ext cx="1294500" cy="3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Internal Testing</a:t>
            </a:r>
            <a:endParaRPr/>
          </a:p>
        </p:txBody>
      </p:sp>
      <p:sp>
        <p:nvSpPr>
          <p:cNvPr id="952" name="Google Shape;952;p56"/>
          <p:cNvSpPr txBox="1"/>
          <p:nvPr>
            <p:ph idx="6" type="title"/>
          </p:nvPr>
        </p:nvSpPr>
        <p:spPr>
          <a:xfrm>
            <a:off x="5858938" y="2031200"/>
            <a:ext cx="825900" cy="3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Revision</a:t>
            </a:r>
            <a:endParaRPr/>
          </a:p>
        </p:txBody>
      </p:sp>
      <p:sp>
        <p:nvSpPr>
          <p:cNvPr id="953" name="Google Shape;953;p56"/>
          <p:cNvSpPr txBox="1"/>
          <p:nvPr>
            <p:ph idx="7" type="title"/>
          </p:nvPr>
        </p:nvSpPr>
        <p:spPr>
          <a:xfrm>
            <a:off x="7758038" y="2031200"/>
            <a:ext cx="825900" cy="3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Handoff</a:t>
            </a:r>
            <a:endParaRPr/>
          </a:p>
        </p:txBody>
      </p:sp>
      <p:sp>
        <p:nvSpPr>
          <p:cNvPr id="954" name="Google Shape;954;p56"/>
          <p:cNvSpPr txBox="1"/>
          <p:nvPr>
            <p:ph idx="1" type="body"/>
          </p:nvPr>
        </p:nvSpPr>
        <p:spPr>
          <a:xfrm>
            <a:off x="148300" y="2960850"/>
            <a:ext cx="1374600" cy="10563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We will give copies of the app to our close friends and family members to provide feedback</a:t>
            </a:r>
            <a:endParaRPr/>
          </a:p>
        </p:txBody>
      </p:sp>
      <p:sp>
        <p:nvSpPr>
          <p:cNvPr id="955" name="Google Shape;955;p56"/>
          <p:cNvSpPr txBox="1"/>
          <p:nvPr>
            <p:ph idx="8" type="body"/>
          </p:nvPr>
        </p:nvSpPr>
        <p:spPr>
          <a:xfrm>
            <a:off x="3601450" y="2960850"/>
            <a:ext cx="1579500" cy="10563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We will organize a real test run of the game with the client and real users to stress test it in the real world</a:t>
            </a:r>
            <a:endParaRPr/>
          </a:p>
        </p:txBody>
      </p:sp>
      <p:sp>
        <p:nvSpPr>
          <p:cNvPr id="956" name="Google Shape;956;p56"/>
          <p:cNvSpPr txBox="1"/>
          <p:nvPr>
            <p:ph idx="9" type="body"/>
          </p:nvPr>
        </p:nvSpPr>
        <p:spPr>
          <a:xfrm>
            <a:off x="5565675" y="2960850"/>
            <a:ext cx="1487700" cy="10563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We will further revise the app based on any and all feedback we </a:t>
            </a:r>
            <a:r>
              <a:rPr lang="en"/>
              <a:t>receive</a:t>
            </a:r>
            <a:r>
              <a:rPr lang="en"/>
              <a:t> to prepare the app for final handoff</a:t>
            </a:r>
            <a:endParaRPr/>
          </a:p>
        </p:txBody>
      </p:sp>
      <p:sp>
        <p:nvSpPr>
          <p:cNvPr id="957" name="Google Shape;957;p56"/>
          <p:cNvSpPr txBox="1"/>
          <p:nvPr>
            <p:ph idx="13" type="body"/>
          </p:nvPr>
        </p:nvSpPr>
        <p:spPr>
          <a:xfrm>
            <a:off x="7346300" y="2960850"/>
            <a:ext cx="1649400" cy="1439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latin typeface="Sora Light"/>
                <a:ea typeface="Sora Light"/>
                <a:cs typeface="Sora Light"/>
                <a:sym typeface="Sora Light"/>
              </a:rPr>
              <a:t>We will hand the codebase and app over to the client in late April or early May just before graduation.</a:t>
            </a:r>
            <a:endParaRPr>
              <a:latin typeface="Sora Light"/>
              <a:ea typeface="Sora Light"/>
              <a:cs typeface="Sora Light"/>
              <a:sym typeface="Sora Light"/>
            </a:endParaRPr>
          </a:p>
        </p:txBody>
      </p:sp>
      <p:sp>
        <p:nvSpPr>
          <p:cNvPr id="958" name="Google Shape;958;p56"/>
          <p:cNvSpPr txBox="1"/>
          <p:nvPr>
            <p:ph idx="14" type="body"/>
          </p:nvPr>
        </p:nvSpPr>
        <p:spPr>
          <a:xfrm>
            <a:off x="1842125" y="2960850"/>
            <a:ext cx="1374600" cy="10563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We will build on the feedback and improve the app. Testing will likely highlight unintuitive UI issues.</a:t>
            </a:r>
            <a:endParaRPr/>
          </a:p>
        </p:txBody>
      </p:sp>
      <p:sp>
        <p:nvSpPr>
          <p:cNvPr id="959" name="Google Shape;959;p56"/>
          <p:cNvSpPr txBox="1"/>
          <p:nvPr>
            <p:ph idx="15" type="title"/>
          </p:nvPr>
        </p:nvSpPr>
        <p:spPr>
          <a:xfrm>
            <a:off x="228600" y="4774929"/>
            <a:ext cx="1939200" cy="189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2026 / March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57"/>
          <p:cNvSpPr/>
          <p:nvPr/>
        </p:nvSpPr>
        <p:spPr>
          <a:xfrm>
            <a:off x="5670650" y="3758225"/>
            <a:ext cx="3151200" cy="92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ra"/>
              <a:ea typeface="Sora"/>
              <a:cs typeface="Sora"/>
              <a:sym typeface="Sora"/>
            </a:endParaRPr>
          </a:p>
        </p:txBody>
      </p:sp>
      <p:pic>
        <p:nvPicPr>
          <p:cNvPr descr="a black and white icon of a cell phone with an empty screen free icon (Provided by Tenor)" id="965" name="Google Shape;965;p57"/>
          <p:cNvPicPr preferRelativeResize="0"/>
          <p:nvPr/>
        </p:nvPicPr>
        <p:blipFill rotWithShape="1">
          <a:blip r:embed="rId3">
            <a:alphaModFix/>
          </a:blip>
          <a:srcRect b="0" l="20574" r="20527" t="0"/>
          <a:stretch/>
        </p:blipFill>
        <p:spPr>
          <a:xfrm>
            <a:off x="3269001" y="1058775"/>
            <a:ext cx="2269884" cy="3853550"/>
          </a:xfrm>
          <a:prstGeom prst="rect">
            <a:avLst/>
          </a:prstGeom>
          <a:noFill/>
          <a:ln>
            <a:noFill/>
          </a:ln>
        </p:spPr>
      </p:pic>
      <p:sp>
        <p:nvSpPr>
          <p:cNvPr id="966" name="Google Shape;966;p57"/>
          <p:cNvSpPr txBox="1"/>
          <p:nvPr>
            <p:ph type="title"/>
          </p:nvPr>
        </p:nvSpPr>
        <p:spPr>
          <a:xfrm>
            <a:off x="736350" y="66025"/>
            <a:ext cx="6675900" cy="1031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DEMONSTRATION  </a:t>
            </a:r>
            <a:endParaRPr/>
          </a:p>
        </p:txBody>
      </p:sp>
      <p:sp>
        <p:nvSpPr>
          <p:cNvPr id="967" name="Google Shape;967;p57"/>
          <p:cNvSpPr txBox="1"/>
          <p:nvPr>
            <p:ph idx="1" type="body"/>
          </p:nvPr>
        </p:nvSpPr>
        <p:spPr>
          <a:xfrm>
            <a:off x="5997300" y="4024575"/>
            <a:ext cx="2734200" cy="4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a:t>
            </a:r>
            <a:r>
              <a:rPr lang="en" u="sng">
                <a:solidFill>
                  <a:schemeClr val="hlink"/>
                </a:solidFill>
                <a:hlinkClick r:id="rId4"/>
              </a:rPr>
              <a:t>Here</a:t>
            </a:r>
            <a:r>
              <a:rPr lang="en"/>
              <a:t> </a:t>
            </a:r>
            <a:r>
              <a:rPr lang="en"/>
              <a:t>for a Cool new Demo!</a:t>
            </a:r>
            <a:endParaRPr/>
          </a:p>
        </p:txBody>
      </p:sp>
      <p:pic>
        <p:nvPicPr>
          <p:cNvPr id="968" name="Google Shape;968;p57"/>
          <p:cNvPicPr preferRelativeResize="0"/>
          <p:nvPr/>
        </p:nvPicPr>
        <p:blipFill>
          <a:blip r:embed="rId5">
            <a:alphaModFix/>
          </a:blip>
          <a:stretch>
            <a:fillRect/>
          </a:stretch>
        </p:blipFill>
        <p:spPr>
          <a:xfrm>
            <a:off x="3502825" y="1499250"/>
            <a:ext cx="1837174" cy="2558101"/>
          </a:xfrm>
          <a:prstGeom prst="rect">
            <a:avLst/>
          </a:prstGeom>
          <a:noFill/>
          <a:ln>
            <a:noFill/>
          </a:ln>
        </p:spPr>
      </p:pic>
      <p:pic>
        <p:nvPicPr>
          <p:cNvPr descr="a green android icon with a hand up (Provided by Tenor)" id="969" name="Google Shape;969;p57"/>
          <p:cNvPicPr preferRelativeResize="0"/>
          <p:nvPr/>
        </p:nvPicPr>
        <p:blipFill>
          <a:blip r:embed="rId6">
            <a:alphaModFix/>
          </a:blip>
          <a:stretch>
            <a:fillRect/>
          </a:stretch>
        </p:blipFill>
        <p:spPr>
          <a:xfrm>
            <a:off x="625825" y="3053126"/>
            <a:ext cx="1703975" cy="1703975"/>
          </a:xfrm>
          <a:prstGeom prst="rect">
            <a:avLst/>
          </a:prstGeom>
          <a:noFill/>
          <a:ln>
            <a:noFill/>
          </a:ln>
        </p:spPr>
      </p:pic>
      <p:pic>
        <p:nvPicPr>
          <p:cNvPr descr="a green robot with its mouth open is dancing (Provided by Tenor)" id="970" name="Google Shape;970;p57"/>
          <p:cNvPicPr preferRelativeResize="0"/>
          <p:nvPr/>
        </p:nvPicPr>
        <p:blipFill>
          <a:blip r:embed="rId7">
            <a:alphaModFix/>
          </a:blip>
          <a:stretch>
            <a:fillRect/>
          </a:stretch>
        </p:blipFill>
        <p:spPr>
          <a:xfrm>
            <a:off x="7598001" y="2818838"/>
            <a:ext cx="1133500" cy="850125"/>
          </a:xfrm>
          <a:prstGeom prst="rect">
            <a:avLst/>
          </a:prstGeom>
          <a:noFill/>
          <a:ln>
            <a:noFill/>
          </a:ln>
        </p:spPr>
      </p:pic>
      <p:pic>
        <p:nvPicPr>
          <p:cNvPr descr="a pixel art of a blue number 2 on a black background (Provided by Tenor)" id="971" name="Google Shape;971;p57"/>
          <p:cNvPicPr preferRelativeResize="0"/>
          <p:nvPr/>
        </p:nvPicPr>
        <p:blipFill rotWithShape="1">
          <a:blip r:embed="rId8">
            <a:alphaModFix/>
          </a:blip>
          <a:srcRect b="0" l="33753" r="0" t="0"/>
          <a:stretch/>
        </p:blipFill>
        <p:spPr>
          <a:xfrm>
            <a:off x="6874875" y="-213375"/>
            <a:ext cx="979074" cy="1341150"/>
          </a:xfrm>
          <a:prstGeom prst="rect">
            <a:avLst/>
          </a:prstGeom>
          <a:noFill/>
          <a:ln>
            <a:noFill/>
          </a:ln>
        </p:spPr>
      </p:pic>
      <p:sp>
        <p:nvSpPr>
          <p:cNvPr id="972" name="Google Shape;972;p57"/>
          <p:cNvSpPr txBox="1"/>
          <p:nvPr>
            <p:ph idx="4294967295" type="title"/>
          </p:nvPr>
        </p:nvSpPr>
        <p:spPr>
          <a:xfrm>
            <a:off x="228600" y="4774929"/>
            <a:ext cx="1939200" cy="18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Sora"/>
                <a:ea typeface="Sora"/>
                <a:cs typeface="Sora"/>
                <a:sym typeface="Sora"/>
              </a:rPr>
              <a:t>2026 / March</a:t>
            </a:r>
            <a:endParaRPr sz="900">
              <a:latin typeface="Sora"/>
              <a:ea typeface="Sora"/>
              <a:cs typeface="Sora"/>
              <a:sym typeface="S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58"/>
          <p:cNvSpPr/>
          <p:nvPr/>
        </p:nvSpPr>
        <p:spPr>
          <a:xfrm flipH="1" rot="10800000">
            <a:off x="3820750" y="2732038"/>
            <a:ext cx="53232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78" name="Google Shape;978;p58"/>
          <p:cNvSpPr/>
          <p:nvPr/>
        </p:nvSpPr>
        <p:spPr>
          <a:xfrm flipH="1" rot="10800000">
            <a:off x="3820750" y="3540963"/>
            <a:ext cx="53232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79" name="Google Shape;979;p58"/>
          <p:cNvSpPr/>
          <p:nvPr/>
        </p:nvSpPr>
        <p:spPr>
          <a:xfrm>
            <a:off x="228600" y="2127275"/>
            <a:ext cx="739800" cy="4194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lt1"/>
              </a:solidFill>
              <a:latin typeface="Sora"/>
              <a:ea typeface="Sora"/>
              <a:cs typeface="Sora"/>
              <a:sym typeface="Sora"/>
            </a:endParaRPr>
          </a:p>
        </p:txBody>
      </p:sp>
      <p:sp>
        <p:nvSpPr>
          <p:cNvPr id="980" name="Google Shape;980;p58"/>
          <p:cNvSpPr/>
          <p:nvPr/>
        </p:nvSpPr>
        <p:spPr>
          <a:xfrm>
            <a:off x="228600" y="2936226"/>
            <a:ext cx="739800" cy="4194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lt1"/>
              </a:solidFill>
              <a:latin typeface="Sora"/>
              <a:ea typeface="Sora"/>
              <a:cs typeface="Sora"/>
              <a:sym typeface="Sora"/>
            </a:endParaRPr>
          </a:p>
        </p:txBody>
      </p:sp>
      <p:sp>
        <p:nvSpPr>
          <p:cNvPr id="981" name="Google Shape;981;p58"/>
          <p:cNvSpPr/>
          <p:nvPr/>
        </p:nvSpPr>
        <p:spPr>
          <a:xfrm flipH="1" rot="10800000">
            <a:off x="3820750" y="1949113"/>
            <a:ext cx="53232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u="sng">
              <a:solidFill>
                <a:schemeClr val="lt1"/>
              </a:solidFill>
              <a:latin typeface="Sora"/>
              <a:ea typeface="Sora"/>
              <a:cs typeface="Sora"/>
              <a:sym typeface="Sora"/>
            </a:endParaRPr>
          </a:p>
        </p:txBody>
      </p:sp>
      <p:sp>
        <p:nvSpPr>
          <p:cNvPr id="982" name="Google Shape;982;p58"/>
          <p:cNvSpPr txBox="1"/>
          <p:nvPr>
            <p:ph idx="3" type="title"/>
          </p:nvPr>
        </p:nvSpPr>
        <p:spPr>
          <a:xfrm>
            <a:off x="1129950" y="1992625"/>
            <a:ext cx="2024700" cy="68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User Understanding	</a:t>
            </a:r>
            <a:endParaRPr/>
          </a:p>
        </p:txBody>
      </p:sp>
      <p:sp>
        <p:nvSpPr>
          <p:cNvPr id="983" name="Google Shape;983;p58"/>
          <p:cNvSpPr txBox="1"/>
          <p:nvPr>
            <p:ph idx="6" type="title"/>
          </p:nvPr>
        </p:nvSpPr>
        <p:spPr>
          <a:xfrm>
            <a:off x="4098175" y="2015088"/>
            <a:ext cx="3289800" cy="688800"/>
          </a:xfrm>
          <a:prstGeom prst="rect">
            <a:avLst/>
          </a:prstGeom>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a:t>We are inbetween Audio, Textual, and pop-up tutorials, once a decision has been made, we can implement them.</a:t>
            </a:r>
            <a:endParaRPr/>
          </a:p>
        </p:txBody>
      </p:sp>
      <p:sp>
        <p:nvSpPr>
          <p:cNvPr id="984" name="Google Shape;984;p58"/>
          <p:cNvSpPr txBox="1"/>
          <p:nvPr>
            <p:ph idx="7" type="title"/>
          </p:nvPr>
        </p:nvSpPr>
        <p:spPr>
          <a:xfrm>
            <a:off x="3820750" y="2801550"/>
            <a:ext cx="3213600" cy="688800"/>
          </a:xfrm>
          <a:prstGeom prst="rect">
            <a:avLst/>
          </a:prstGeom>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a:t>We were able to rewrite the Repo Commit history &amp; Ignore to stop this.</a:t>
            </a:r>
            <a:endParaRPr/>
          </a:p>
        </p:txBody>
      </p:sp>
      <p:sp>
        <p:nvSpPr>
          <p:cNvPr id="985" name="Google Shape;985;p58"/>
          <p:cNvSpPr txBox="1"/>
          <p:nvPr>
            <p:ph type="title"/>
          </p:nvPr>
        </p:nvSpPr>
        <p:spPr>
          <a:xfrm>
            <a:off x="1143300" y="1526963"/>
            <a:ext cx="2197500" cy="4020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IBM Plex Sans Medium"/>
                <a:ea typeface="IBM Plex Sans Medium"/>
                <a:cs typeface="IBM Plex Sans Medium"/>
                <a:sym typeface="IBM Plex Sans Medium"/>
              </a:rPr>
              <a:t>Potential challenge</a:t>
            </a:r>
            <a:endParaRPr>
              <a:latin typeface="IBM Plex Sans Medium"/>
              <a:ea typeface="IBM Plex Sans Medium"/>
              <a:cs typeface="IBM Plex Sans Medium"/>
              <a:sym typeface="IBM Plex Sans Medium"/>
            </a:endParaRPr>
          </a:p>
        </p:txBody>
      </p:sp>
      <p:sp>
        <p:nvSpPr>
          <p:cNvPr id="986" name="Google Shape;986;p58"/>
          <p:cNvSpPr txBox="1"/>
          <p:nvPr>
            <p:ph idx="2" type="title"/>
          </p:nvPr>
        </p:nvSpPr>
        <p:spPr>
          <a:xfrm>
            <a:off x="5383600" y="1526963"/>
            <a:ext cx="2197500" cy="402000"/>
          </a:xfrm>
          <a:prstGeom prst="rect">
            <a:avLst/>
          </a:prstGeom>
        </p:spPr>
        <p:txBody>
          <a:bodyPr anchorCtr="0" anchor="b" bIns="91425" lIns="0" spcFirstLastPara="1" rIns="91425" wrap="square" tIns="91425">
            <a:noAutofit/>
          </a:bodyPr>
          <a:lstStyle/>
          <a:p>
            <a:pPr indent="0" lvl="0" marL="0" rtl="0" algn="l">
              <a:lnSpc>
                <a:spcPct val="115000"/>
              </a:lnSpc>
              <a:spcBef>
                <a:spcPts val="0"/>
              </a:spcBef>
              <a:spcAft>
                <a:spcPts val="0"/>
              </a:spcAft>
              <a:buNone/>
            </a:pPr>
            <a:r>
              <a:rPr lang="en">
                <a:latin typeface="IBM Plex Sans Medium"/>
                <a:ea typeface="IBM Plex Sans Medium"/>
                <a:cs typeface="IBM Plex Sans Medium"/>
                <a:sym typeface="IBM Plex Sans Medium"/>
              </a:rPr>
              <a:t>How we will/did respond</a:t>
            </a:r>
            <a:endParaRPr>
              <a:latin typeface="IBM Plex Sans Medium"/>
              <a:ea typeface="IBM Plex Sans Medium"/>
              <a:cs typeface="IBM Plex Sans Medium"/>
              <a:sym typeface="IBM Plex Sans Medium"/>
            </a:endParaRPr>
          </a:p>
        </p:txBody>
      </p:sp>
      <p:sp>
        <p:nvSpPr>
          <p:cNvPr id="987" name="Google Shape;987;p58"/>
          <p:cNvSpPr txBox="1"/>
          <p:nvPr>
            <p:ph idx="4" type="title"/>
          </p:nvPr>
        </p:nvSpPr>
        <p:spPr>
          <a:xfrm>
            <a:off x="1129950" y="2801602"/>
            <a:ext cx="2024700" cy="68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 Git LFS Bug</a:t>
            </a:r>
            <a:endParaRPr/>
          </a:p>
        </p:txBody>
      </p:sp>
      <p:sp>
        <p:nvSpPr>
          <p:cNvPr id="988" name="Google Shape;988;p58"/>
          <p:cNvSpPr txBox="1"/>
          <p:nvPr>
            <p:ph idx="9"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989" name="Google Shape;989;p58"/>
          <p:cNvSpPr txBox="1"/>
          <p:nvPr>
            <p:ph idx="13" type="title"/>
          </p:nvPr>
        </p:nvSpPr>
        <p:spPr>
          <a:xfrm>
            <a:off x="115025" y="502775"/>
            <a:ext cx="7959300" cy="68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CHALLENGES AND RESOLUTIONS</a:t>
            </a:r>
            <a:endParaRPr/>
          </a:p>
        </p:txBody>
      </p:sp>
      <p:sp>
        <p:nvSpPr>
          <p:cNvPr id="990" name="Google Shape;990;p58"/>
          <p:cNvSpPr txBox="1"/>
          <p:nvPr>
            <p:ph idx="14" type="title"/>
          </p:nvPr>
        </p:nvSpPr>
        <p:spPr>
          <a:xfrm>
            <a:off x="228600" y="2127325"/>
            <a:ext cx="7398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991" name="Google Shape;991;p58"/>
          <p:cNvSpPr txBox="1"/>
          <p:nvPr>
            <p:ph idx="16" type="title"/>
          </p:nvPr>
        </p:nvSpPr>
        <p:spPr>
          <a:xfrm>
            <a:off x="228600" y="2936225"/>
            <a:ext cx="7398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992" name="Google Shape;992;p58"/>
          <p:cNvSpPr/>
          <p:nvPr/>
        </p:nvSpPr>
        <p:spPr>
          <a:xfrm flipH="1" rot="10800000">
            <a:off x="3820750" y="4280363"/>
            <a:ext cx="5323200" cy="18900"/>
          </a:xfrm>
          <a:prstGeom prst="rect">
            <a:avLst/>
          </a:prstGeom>
          <a:gradFill>
            <a:gsLst>
              <a:gs pos="0">
                <a:srgbClr val="FF5777"/>
              </a:gs>
              <a:gs pos="21000">
                <a:srgbClr val="F0B03B"/>
              </a:gs>
              <a:gs pos="49000">
                <a:srgbClr val="FFEB67"/>
              </a:gs>
              <a:gs pos="75000">
                <a:srgbClr val="41CC6B"/>
              </a:gs>
              <a:gs pos="100000">
                <a:srgbClr val="4285F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993" name="Google Shape;993;p58"/>
          <p:cNvSpPr/>
          <p:nvPr/>
        </p:nvSpPr>
        <p:spPr>
          <a:xfrm flipH="1" rot="10800000">
            <a:off x="3820750" y="5089288"/>
            <a:ext cx="5323200" cy="18900"/>
          </a:xfrm>
          <a:prstGeom prst="rect">
            <a:avLst/>
          </a:prstGeom>
          <a:gradFill>
            <a:gsLst>
              <a:gs pos="0">
                <a:srgbClr val="FF5777"/>
              </a:gs>
              <a:gs pos="21000">
                <a:srgbClr val="F0B03B"/>
              </a:gs>
              <a:gs pos="49000">
                <a:srgbClr val="FFEB67"/>
              </a:gs>
              <a:gs pos="75000">
                <a:srgbClr val="41CC6B"/>
              </a:gs>
              <a:gs pos="100000">
                <a:srgbClr val="4285F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994" name="Google Shape;994;p58"/>
          <p:cNvSpPr/>
          <p:nvPr/>
        </p:nvSpPr>
        <p:spPr>
          <a:xfrm>
            <a:off x="228600" y="3675600"/>
            <a:ext cx="739800" cy="4194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353535"/>
              </a:solidFill>
              <a:latin typeface="Sora"/>
              <a:ea typeface="Sora"/>
              <a:cs typeface="Sora"/>
              <a:sym typeface="Sora"/>
            </a:endParaRPr>
          </a:p>
        </p:txBody>
      </p:sp>
      <p:sp>
        <p:nvSpPr>
          <p:cNvPr id="995" name="Google Shape;995;p58"/>
          <p:cNvSpPr/>
          <p:nvPr/>
        </p:nvSpPr>
        <p:spPr>
          <a:xfrm>
            <a:off x="228600" y="4484551"/>
            <a:ext cx="739800" cy="4194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353535"/>
              </a:solidFill>
              <a:latin typeface="Sora"/>
              <a:ea typeface="Sora"/>
              <a:cs typeface="Sora"/>
              <a:sym typeface="Sora"/>
            </a:endParaRPr>
          </a:p>
        </p:txBody>
      </p:sp>
      <p:sp>
        <p:nvSpPr>
          <p:cNvPr id="996" name="Google Shape;996;p58"/>
          <p:cNvSpPr txBox="1"/>
          <p:nvPr/>
        </p:nvSpPr>
        <p:spPr>
          <a:xfrm>
            <a:off x="1129950" y="3540950"/>
            <a:ext cx="2024700" cy="68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POI Database API Limitations	</a:t>
            </a:r>
            <a:endParaRPr sz="1000">
              <a:solidFill>
                <a:srgbClr val="353535"/>
              </a:solidFill>
              <a:latin typeface="Sora"/>
              <a:ea typeface="Sora"/>
              <a:cs typeface="Sora"/>
              <a:sym typeface="Sora"/>
            </a:endParaRPr>
          </a:p>
        </p:txBody>
      </p:sp>
      <p:sp>
        <p:nvSpPr>
          <p:cNvPr id="997" name="Google Shape;997;p58"/>
          <p:cNvSpPr txBox="1"/>
          <p:nvPr/>
        </p:nvSpPr>
        <p:spPr>
          <a:xfrm>
            <a:off x="6080700" y="3575725"/>
            <a:ext cx="3063600" cy="6888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We can respond by setting the code to cancel if it hangs and re-search, with a loading icon to be responsive</a:t>
            </a:r>
            <a:endParaRPr sz="1000">
              <a:solidFill>
                <a:srgbClr val="353535"/>
              </a:solidFill>
              <a:latin typeface="Sora"/>
              <a:ea typeface="Sora"/>
              <a:cs typeface="Sora"/>
              <a:sym typeface="Sora"/>
            </a:endParaRPr>
          </a:p>
        </p:txBody>
      </p:sp>
      <p:sp>
        <p:nvSpPr>
          <p:cNvPr id="998" name="Google Shape;998;p58"/>
          <p:cNvSpPr txBox="1"/>
          <p:nvPr/>
        </p:nvSpPr>
        <p:spPr>
          <a:xfrm>
            <a:off x="5315000" y="4349888"/>
            <a:ext cx="3063600" cy="6888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We have added more Art and History POIs as well as a tutorial!</a:t>
            </a:r>
            <a:endParaRPr sz="1000">
              <a:solidFill>
                <a:srgbClr val="353535"/>
              </a:solidFill>
              <a:latin typeface="Sora"/>
              <a:ea typeface="Sora"/>
              <a:cs typeface="Sora"/>
              <a:sym typeface="Sora"/>
            </a:endParaRPr>
          </a:p>
        </p:txBody>
      </p:sp>
      <p:sp>
        <p:nvSpPr>
          <p:cNvPr id="999" name="Google Shape;999;p58"/>
          <p:cNvSpPr txBox="1"/>
          <p:nvPr/>
        </p:nvSpPr>
        <p:spPr>
          <a:xfrm>
            <a:off x="1129950" y="4349927"/>
            <a:ext cx="2024700" cy="68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Limited  POI Points</a:t>
            </a:r>
            <a:endParaRPr sz="1000">
              <a:solidFill>
                <a:srgbClr val="353535"/>
              </a:solidFill>
              <a:latin typeface="Sora"/>
              <a:ea typeface="Sora"/>
              <a:cs typeface="Sora"/>
              <a:sym typeface="Sora"/>
            </a:endParaRPr>
          </a:p>
        </p:txBody>
      </p:sp>
      <p:sp>
        <p:nvSpPr>
          <p:cNvPr id="1000" name="Google Shape;1000;p58"/>
          <p:cNvSpPr txBox="1"/>
          <p:nvPr/>
        </p:nvSpPr>
        <p:spPr>
          <a:xfrm>
            <a:off x="228600" y="3675650"/>
            <a:ext cx="7398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3</a:t>
            </a:r>
            <a:endParaRPr sz="1000">
              <a:solidFill>
                <a:srgbClr val="353535"/>
              </a:solidFill>
              <a:latin typeface="Sora"/>
              <a:ea typeface="Sora"/>
              <a:cs typeface="Sora"/>
              <a:sym typeface="Sora"/>
            </a:endParaRPr>
          </a:p>
        </p:txBody>
      </p:sp>
      <p:sp>
        <p:nvSpPr>
          <p:cNvPr id="1001" name="Google Shape;1001;p58"/>
          <p:cNvSpPr txBox="1"/>
          <p:nvPr/>
        </p:nvSpPr>
        <p:spPr>
          <a:xfrm>
            <a:off x="228600" y="4484550"/>
            <a:ext cx="7398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4</a:t>
            </a:r>
            <a:endParaRPr sz="1000">
              <a:solidFill>
                <a:srgbClr val="353535"/>
              </a:solidFill>
              <a:latin typeface="Sora"/>
              <a:ea typeface="Sora"/>
              <a:cs typeface="Sora"/>
              <a:sym typeface="Sora"/>
            </a:endParaRPr>
          </a:p>
        </p:txBody>
      </p:sp>
      <p:pic>
        <p:nvPicPr>
          <p:cNvPr descr="Set of online video tutorials for internet a flat vector illustration. (Provided by Getty Images)" id="1002" name="Google Shape;1002;p58"/>
          <p:cNvPicPr preferRelativeResize="0"/>
          <p:nvPr/>
        </p:nvPicPr>
        <p:blipFill>
          <a:blip r:embed="rId3">
            <a:alphaModFix/>
          </a:blip>
          <a:stretch>
            <a:fillRect/>
          </a:stretch>
        </p:blipFill>
        <p:spPr>
          <a:xfrm>
            <a:off x="7463933" y="1970400"/>
            <a:ext cx="1280400" cy="762900"/>
          </a:xfrm>
          <a:prstGeom prst="roundRect">
            <a:avLst>
              <a:gd fmla="val 16667" name="adj"/>
            </a:avLst>
          </a:prstGeom>
          <a:noFill/>
          <a:ln cap="flat" cmpd="sng" w="19050">
            <a:solidFill>
              <a:srgbClr val="4A86E8"/>
            </a:solidFill>
            <a:prstDash val="solid"/>
            <a:round/>
            <a:headEnd len="sm" w="sm" type="none"/>
            <a:tailEnd len="sm" w="sm" type="none"/>
          </a:ln>
        </p:spPr>
      </p:pic>
      <p:pic>
        <p:nvPicPr>
          <p:cNvPr descr="a heart shaped mirror that says github my beloved on it (Provided by Tenor)" id="1003" name="Google Shape;1003;p58"/>
          <p:cNvPicPr preferRelativeResize="0"/>
          <p:nvPr/>
        </p:nvPicPr>
        <p:blipFill>
          <a:blip r:embed="rId4">
            <a:alphaModFix/>
          </a:blip>
          <a:stretch>
            <a:fillRect/>
          </a:stretch>
        </p:blipFill>
        <p:spPr>
          <a:xfrm>
            <a:off x="6570501" y="2750950"/>
            <a:ext cx="1044600" cy="782400"/>
          </a:xfrm>
          <a:prstGeom prst="roundRect">
            <a:avLst>
              <a:gd fmla="val 16667" name="adj"/>
            </a:avLst>
          </a:prstGeom>
          <a:noFill/>
          <a:ln cap="flat" cmpd="sng" w="19050">
            <a:solidFill>
              <a:schemeClr val="accent3"/>
            </a:solidFill>
            <a:prstDash val="solid"/>
            <a:round/>
            <a:headEnd len="sm" w="sm" type="none"/>
            <a:tailEnd len="sm" w="sm" type="none"/>
          </a:ln>
        </p:spPr>
      </p:pic>
      <p:pic>
        <p:nvPicPr>
          <p:cNvPr descr="a drawing of a monkey hanging from a tree branch with the words hang in there (Provided by Tenor)" id="1004" name="Google Shape;1004;p58"/>
          <p:cNvPicPr preferRelativeResize="0"/>
          <p:nvPr/>
        </p:nvPicPr>
        <p:blipFill>
          <a:blip r:embed="rId5">
            <a:alphaModFix/>
          </a:blip>
          <a:stretch>
            <a:fillRect/>
          </a:stretch>
        </p:blipFill>
        <p:spPr>
          <a:xfrm>
            <a:off x="5121250" y="3575725"/>
            <a:ext cx="688800" cy="688800"/>
          </a:xfrm>
          <a:prstGeom prst="roundRect">
            <a:avLst>
              <a:gd fmla="val 16667" name="adj"/>
            </a:avLst>
          </a:prstGeom>
          <a:noFill/>
          <a:ln cap="flat" cmpd="sng" w="19050">
            <a:solidFill>
              <a:schemeClr val="lt2"/>
            </a:solidFill>
            <a:prstDash val="solid"/>
            <a:round/>
            <a:headEnd len="sm" w="sm" type="none"/>
            <a:tailEnd len="sm" w="sm" type="none"/>
          </a:ln>
        </p:spPr>
      </p:pic>
      <p:pic>
        <p:nvPicPr>
          <p:cNvPr id="1005" name="Google Shape;1005;p58"/>
          <p:cNvPicPr preferRelativeResize="0"/>
          <p:nvPr/>
        </p:nvPicPr>
        <p:blipFill>
          <a:blip r:embed="rId6">
            <a:alphaModFix/>
          </a:blip>
          <a:stretch>
            <a:fillRect/>
          </a:stretch>
        </p:blipFill>
        <p:spPr>
          <a:xfrm>
            <a:off x="3820750" y="4308750"/>
            <a:ext cx="1364400" cy="762900"/>
          </a:xfrm>
          <a:prstGeom prst="roundRect">
            <a:avLst>
              <a:gd fmla="val 16667" name="adj"/>
            </a:avLst>
          </a:prstGeom>
          <a:noFill/>
          <a:ln cap="flat" cmpd="sng" w="19050">
            <a:solidFill>
              <a:schemeClr val="accent2"/>
            </a:solidFill>
            <a:prstDash val="solid"/>
            <a:round/>
            <a:headEnd len="sm" w="sm" type="none"/>
            <a:tailEnd len="sm" w="sm" type="none"/>
          </a:ln>
        </p:spPr>
      </p:pic>
      <p:sp>
        <p:nvSpPr>
          <p:cNvPr id="1006" name="Google Shape;1006;p58"/>
          <p:cNvSpPr txBox="1"/>
          <p:nvPr>
            <p:ph type="title"/>
          </p:nvPr>
        </p:nvSpPr>
        <p:spPr>
          <a:xfrm>
            <a:off x="187600" y="4954200"/>
            <a:ext cx="1094400" cy="18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900"/>
              <a:t>2026 / March</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59"/>
          <p:cNvSpPr/>
          <p:nvPr/>
        </p:nvSpPr>
        <p:spPr>
          <a:xfrm>
            <a:off x="6450463" y="1068125"/>
            <a:ext cx="2006700" cy="3477900"/>
          </a:xfrm>
          <a:prstGeom prst="roundRect">
            <a:avLst>
              <a:gd fmla="val 50000" name="adj"/>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12" name="Google Shape;1012;p59"/>
          <p:cNvSpPr/>
          <p:nvPr/>
        </p:nvSpPr>
        <p:spPr>
          <a:xfrm>
            <a:off x="2721150" y="1068125"/>
            <a:ext cx="2006700" cy="3477900"/>
          </a:xfrm>
          <a:prstGeom prst="roundRect">
            <a:avLst>
              <a:gd fmla="val 50000" name="adj"/>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13" name="Google Shape;1013;p59"/>
          <p:cNvSpPr/>
          <p:nvPr/>
        </p:nvSpPr>
        <p:spPr>
          <a:xfrm>
            <a:off x="4577544" y="1068125"/>
            <a:ext cx="2006700" cy="3477900"/>
          </a:xfrm>
          <a:prstGeom prst="roundRect">
            <a:avLst>
              <a:gd fmla="val 50000" name="adj"/>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14" name="Google Shape;1014;p59"/>
          <p:cNvSpPr/>
          <p:nvPr/>
        </p:nvSpPr>
        <p:spPr>
          <a:xfrm>
            <a:off x="857838" y="1068125"/>
            <a:ext cx="2006700" cy="3477900"/>
          </a:xfrm>
          <a:prstGeom prst="roundRect">
            <a:avLst>
              <a:gd fmla="val 50000" name="adj"/>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15" name="Google Shape;1015;p59"/>
          <p:cNvSpPr/>
          <p:nvPr/>
        </p:nvSpPr>
        <p:spPr>
          <a:xfrm>
            <a:off x="6450481" y="1068125"/>
            <a:ext cx="2006700" cy="3477900"/>
          </a:xfrm>
          <a:prstGeom prst="roundRect">
            <a:avLst>
              <a:gd fmla="val 50000" name="adj"/>
            </a:avLst>
          </a:prstGeom>
          <a:gradFill>
            <a:gsLst>
              <a:gs pos="0">
                <a:schemeClr val="accent3"/>
              </a:gs>
              <a:gs pos="77000">
                <a:schemeClr val="accent1"/>
              </a:gs>
              <a:gs pos="100000">
                <a:schemeClr val="accent1"/>
              </a:gs>
            </a:gsLst>
            <a:lin ang="80993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ra"/>
              <a:ea typeface="Sora"/>
              <a:cs typeface="Sora"/>
              <a:sym typeface="Sora"/>
            </a:endParaRPr>
          </a:p>
        </p:txBody>
      </p:sp>
      <p:sp>
        <p:nvSpPr>
          <p:cNvPr id="1016" name="Google Shape;1016;p59"/>
          <p:cNvSpPr txBox="1"/>
          <p:nvPr>
            <p:ph type="title"/>
          </p:nvPr>
        </p:nvSpPr>
        <p:spPr>
          <a:xfrm>
            <a:off x="38100" y="319650"/>
            <a:ext cx="1823100" cy="5202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FUTURE PLANS</a:t>
            </a:r>
            <a:endParaRPr/>
          </a:p>
        </p:txBody>
      </p:sp>
      <p:sp>
        <p:nvSpPr>
          <p:cNvPr id="1017" name="Google Shape;1017;p59"/>
          <p:cNvSpPr txBox="1"/>
          <p:nvPr>
            <p:ph idx="1" type="subTitle"/>
          </p:nvPr>
        </p:nvSpPr>
        <p:spPr>
          <a:xfrm>
            <a:off x="2176499" y="319800"/>
            <a:ext cx="3904200" cy="52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quick preview of our plans</a:t>
            </a:r>
            <a:endParaRPr/>
          </a:p>
        </p:txBody>
      </p:sp>
      <p:sp>
        <p:nvSpPr>
          <p:cNvPr id="1018" name="Google Shape;1018;p59"/>
          <p:cNvSpPr txBox="1"/>
          <p:nvPr>
            <p:ph idx="13" type="subTitle"/>
          </p:nvPr>
        </p:nvSpPr>
        <p:spPr>
          <a:xfrm>
            <a:off x="1078938" y="1877700"/>
            <a:ext cx="1564500" cy="45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3"/>
                </a:solidFill>
              </a:rPr>
              <a:t>Continued UI Refinements</a:t>
            </a:r>
            <a:endParaRPr>
              <a:solidFill>
                <a:schemeClr val="accent3"/>
              </a:solidFill>
            </a:endParaRPr>
          </a:p>
        </p:txBody>
      </p:sp>
      <p:sp>
        <p:nvSpPr>
          <p:cNvPr id="1019" name="Google Shape;1019;p59"/>
          <p:cNvSpPr txBox="1"/>
          <p:nvPr>
            <p:ph idx="3" type="subTitle"/>
          </p:nvPr>
        </p:nvSpPr>
        <p:spPr>
          <a:xfrm>
            <a:off x="1078950" y="2330400"/>
            <a:ext cx="1564500" cy="164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a:t>
            </a:r>
            <a:r>
              <a:rPr lang="en"/>
              <a:t>continue</a:t>
            </a:r>
            <a:r>
              <a:rPr lang="en"/>
              <a:t> to work through any bugs and issues with the UI and incorporate feedback from users.</a:t>
            </a:r>
            <a:endParaRPr/>
          </a:p>
        </p:txBody>
      </p:sp>
      <p:sp>
        <p:nvSpPr>
          <p:cNvPr id="1020" name="Google Shape;1020;p59"/>
          <p:cNvSpPr txBox="1"/>
          <p:nvPr>
            <p:ph idx="18" type="title"/>
          </p:nvPr>
        </p:nvSpPr>
        <p:spPr>
          <a:xfrm>
            <a:off x="228600" y="4774925"/>
            <a:ext cx="907500" cy="189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2026 / March</a:t>
            </a:r>
            <a:endParaRPr/>
          </a:p>
        </p:txBody>
      </p:sp>
      <p:sp>
        <p:nvSpPr>
          <p:cNvPr id="1021" name="Google Shape;1021;p59"/>
          <p:cNvSpPr txBox="1"/>
          <p:nvPr>
            <p:ph idx="9" type="title"/>
          </p:nvPr>
        </p:nvSpPr>
        <p:spPr>
          <a:xfrm>
            <a:off x="38100" y="93150"/>
            <a:ext cx="1583400" cy="189300"/>
          </a:xfrm>
          <a:prstGeom prst="rect">
            <a:avLst/>
          </a:prstGeom>
        </p:spPr>
        <p:txBody>
          <a:bodyPr anchorCtr="0" anchor="t" bIns="91425" lIns="182875" spcFirstLastPara="1" rIns="91425" wrap="square" tIns="91425">
            <a:noAutofit/>
          </a:bodyPr>
          <a:lstStyle/>
          <a:p>
            <a:pPr indent="0" lvl="0" marL="0" rtl="0" algn="l">
              <a:spcBef>
                <a:spcPts val="0"/>
              </a:spcBef>
              <a:spcAft>
                <a:spcPts val="0"/>
              </a:spcAft>
              <a:buNone/>
            </a:pPr>
            <a:r>
              <a:rPr lang="en"/>
              <a:t>Atlas Systems</a:t>
            </a:r>
            <a:endParaRPr/>
          </a:p>
        </p:txBody>
      </p:sp>
      <p:sp>
        <p:nvSpPr>
          <p:cNvPr id="1022" name="Google Shape;1022;p59"/>
          <p:cNvSpPr txBox="1"/>
          <p:nvPr>
            <p:ph idx="2" type="subTitle"/>
          </p:nvPr>
        </p:nvSpPr>
        <p:spPr>
          <a:xfrm>
            <a:off x="2942250" y="1877700"/>
            <a:ext cx="1564500" cy="4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3"/>
                </a:solidFill>
              </a:rPr>
              <a:t>Additional Features</a:t>
            </a:r>
            <a:endParaRPr>
              <a:solidFill>
                <a:schemeClr val="accent3"/>
              </a:solidFill>
            </a:endParaRPr>
          </a:p>
        </p:txBody>
      </p:sp>
      <p:sp>
        <p:nvSpPr>
          <p:cNvPr id="1023" name="Google Shape;1023;p59"/>
          <p:cNvSpPr txBox="1"/>
          <p:nvPr>
            <p:ph idx="5" type="subTitle"/>
          </p:nvPr>
        </p:nvSpPr>
        <p:spPr>
          <a:xfrm>
            <a:off x="2942257" y="2330400"/>
            <a:ext cx="1564500" cy="164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add </a:t>
            </a:r>
            <a:r>
              <a:rPr lang="en"/>
              <a:t>additional</a:t>
            </a:r>
            <a:r>
              <a:rPr lang="en"/>
              <a:t> </a:t>
            </a:r>
            <a:r>
              <a:rPr lang="en"/>
              <a:t>features</a:t>
            </a:r>
            <a:r>
              <a:rPr lang="en"/>
              <a:t> to make our product stand out. We will add any feature requested by the client to the best of our ability.</a:t>
            </a:r>
            <a:endParaRPr/>
          </a:p>
        </p:txBody>
      </p:sp>
      <p:sp>
        <p:nvSpPr>
          <p:cNvPr id="1024" name="Google Shape;1024;p59"/>
          <p:cNvSpPr txBox="1"/>
          <p:nvPr>
            <p:ph idx="4" type="subTitle"/>
          </p:nvPr>
        </p:nvSpPr>
        <p:spPr>
          <a:xfrm>
            <a:off x="4798644" y="1877700"/>
            <a:ext cx="1564500" cy="4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3"/>
                </a:solidFill>
              </a:rPr>
              <a:t>Closed Beta Testing</a:t>
            </a:r>
            <a:endParaRPr>
              <a:solidFill>
                <a:schemeClr val="accent3"/>
              </a:solidFill>
            </a:endParaRPr>
          </a:p>
        </p:txBody>
      </p:sp>
      <p:sp>
        <p:nvSpPr>
          <p:cNvPr id="1025" name="Google Shape;1025;p59"/>
          <p:cNvSpPr txBox="1"/>
          <p:nvPr>
            <p:ph idx="7" type="subTitle"/>
          </p:nvPr>
        </p:nvSpPr>
        <p:spPr>
          <a:xfrm>
            <a:off x="4798647" y="2330400"/>
            <a:ext cx="1564500" cy="164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coming months we hope to perform closed beta testing, in the real world with real users and collect feedback to help us refine the application</a:t>
            </a:r>
            <a:endParaRPr/>
          </a:p>
        </p:txBody>
      </p:sp>
      <p:sp>
        <p:nvSpPr>
          <p:cNvPr id="1026" name="Google Shape;1026;p59"/>
          <p:cNvSpPr txBox="1"/>
          <p:nvPr>
            <p:ph idx="6" type="subTitle"/>
          </p:nvPr>
        </p:nvSpPr>
        <p:spPr>
          <a:xfrm>
            <a:off x="6671581" y="1877700"/>
            <a:ext cx="1564500" cy="45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IBM Plex Sans SemiBold"/>
                <a:ea typeface="IBM Plex Sans SemiBold"/>
                <a:cs typeface="IBM Plex Sans SemiBold"/>
                <a:sym typeface="IBM Plex Sans SemiBold"/>
              </a:rPr>
              <a:t>Product Delivery</a:t>
            </a:r>
            <a:endParaRPr>
              <a:solidFill>
                <a:schemeClr val="lt1"/>
              </a:solidFill>
              <a:latin typeface="IBM Plex Sans SemiBold"/>
              <a:ea typeface="IBM Plex Sans SemiBold"/>
              <a:cs typeface="IBM Plex Sans SemiBold"/>
              <a:sym typeface="IBM Plex Sans SemiBold"/>
            </a:endParaRPr>
          </a:p>
        </p:txBody>
      </p:sp>
      <p:sp>
        <p:nvSpPr>
          <p:cNvPr id="1027" name="Google Shape;1027;p59"/>
          <p:cNvSpPr txBox="1"/>
          <p:nvPr>
            <p:ph idx="8" type="subTitle"/>
          </p:nvPr>
        </p:nvSpPr>
        <p:spPr>
          <a:xfrm>
            <a:off x="6671579" y="2330400"/>
            <a:ext cx="1564500" cy="164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Sora"/>
                <a:ea typeface="Sora"/>
                <a:cs typeface="Sora"/>
                <a:sym typeface="Sora"/>
              </a:rPr>
              <a:t>We are on track to deliver a high quality product to our client in early May 2026, with possible releases to the Apple AppStore and Google PlayStore</a:t>
            </a:r>
            <a:endParaRPr>
              <a:solidFill>
                <a:schemeClr val="lt1"/>
              </a:solidFill>
              <a:latin typeface="Sora"/>
              <a:ea typeface="Sora"/>
              <a:cs typeface="Sora"/>
              <a:sym typeface="Sora"/>
            </a:endParaRPr>
          </a:p>
        </p:txBody>
      </p:sp>
      <p:sp>
        <p:nvSpPr>
          <p:cNvPr id="1028" name="Google Shape;1028;p59"/>
          <p:cNvSpPr txBox="1"/>
          <p:nvPr>
            <p:ph idx="17" type="title"/>
          </p:nvPr>
        </p:nvSpPr>
        <p:spPr>
          <a:xfrm>
            <a:off x="1624650" y="1377875"/>
            <a:ext cx="473100" cy="3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1029" name="Google Shape;1029;p59"/>
          <p:cNvSpPr txBox="1"/>
          <p:nvPr>
            <p:ph idx="14" type="title"/>
          </p:nvPr>
        </p:nvSpPr>
        <p:spPr>
          <a:xfrm>
            <a:off x="3484500" y="1377875"/>
            <a:ext cx="473100" cy="3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1030" name="Google Shape;1030;p59"/>
          <p:cNvSpPr txBox="1"/>
          <p:nvPr>
            <p:ph idx="16" type="title"/>
          </p:nvPr>
        </p:nvSpPr>
        <p:spPr>
          <a:xfrm>
            <a:off x="5344350" y="1411200"/>
            <a:ext cx="473100" cy="3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1031" name="Google Shape;1031;p59"/>
          <p:cNvSpPr txBox="1"/>
          <p:nvPr>
            <p:ph idx="15" type="title"/>
          </p:nvPr>
        </p:nvSpPr>
        <p:spPr>
          <a:xfrm>
            <a:off x="7204200" y="1411200"/>
            <a:ext cx="473100" cy="3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4</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OVERLAYS">
  <a:themeElements>
    <a:clrScheme name="Simple Light">
      <a:dk1>
        <a:srgbClr val="FFFFFF"/>
      </a:dk1>
      <a:lt1>
        <a:srgbClr val="353535"/>
      </a:lt1>
      <a:dk2>
        <a:srgbClr val="E3DFD6"/>
      </a:dk2>
      <a:lt2>
        <a:srgbClr val="F0B03B"/>
      </a:lt2>
      <a:accent1>
        <a:srgbClr val="FFEB67"/>
      </a:accent1>
      <a:accent2>
        <a:srgbClr val="FF5777"/>
      </a:accent2>
      <a:accent3>
        <a:srgbClr val="41CC6B"/>
      </a:accent3>
      <a:accent4>
        <a:srgbClr val="4285F4"/>
      </a:accent4>
      <a:accent5>
        <a:srgbClr val="69615E"/>
      </a:accent5>
      <a:accent6>
        <a:srgbClr val="FF866D"/>
      </a:accent6>
      <a:hlink>
        <a:srgbClr val="2A2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