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IBM Plex Sans"/>
      <p:regular r:id="rId16"/>
      <p:bold r:id="rId17"/>
      <p:italic r:id="rId18"/>
      <p:boldItalic r:id="rId19"/>
    </p:embeddedFont>
    <p:embeddedFont>
      <p:font typeface="Sora SemiBold"/>
      <p:regular r:id="rId20"/>
      <p:bold r:id="rId21"/>
    </p:embeddedFont>
    <p:embeddedFont>
      <p:font typeface="IBM Plex Sans Medium"/>
      <p:regular r:id="rId22"/>
      <p:bold r:id="rId23"/>
      <p:italic r:id="rId24"/>
      <p:boldItalic r:id="rId25"/>
    </p:embeddedFont>
    <p:embeddedFont>
      <p:font typeface="Sora Light"/>
      <p:regular r:id="rId26"/>
      <p:bold r:id="rId27"/>
    </p:embeddedFont>
    <p:embeddedFont>
      <p:font typeface="Sora ExtraLight"/>
      <p:regular r:id="rId28"/>
      <p:bold r:id="rId29"/>
    </p:embeddedFont>
    <p:embeddedFont>
      <p:font typeface="Sora"/>
      <p:regular r:id="rId30"/>
      <p:bold r:id="rId31"/>
    </p:embeddedFont>
    <p:embeddedFont>
      <p:font typeface="Sora Medium"/>
      <p:regular r:id="rId32"/>
      <p:bold r:id="rId33"/>
    </p:embeddedFont>
    <p:embeddedFont>
      <p:font typeface="IBM Plex Sans SemiBol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ra-bold.fntdata"/><Relationship Id="rId30" Type="http://schemas.openxmlformats.org/officeDocument/2006/relationships/font" Target="fonts/Sora-regular.fntdata"/><Relationship Id="rId33" Type="http://schemas.openxmlformats.org/officeDocument/2006/relationships/font" Target="fonts/SoraMedium-bold.fntdata"/><Relationship Id="rId32" Type="http://schemas.openxmlformats.org/officeDocument/2006/relationships/font" Target="fonts/SoraMedium-regular.fntdata"/><Relationship Id="rId35" Type="http://schemas.openxmlformats.org/officeDocument/2006/relationships/font" Target="fonts/IBMPlexSansSemiBold-bold.fntdata"/><Relationship Id="rId34" Type="http://schemas.openxmlformats.org/officeDocument/2006/relationships/font" Target="fonts/IBMPlexSansSemiBold-regular.fntdata"/><Relationship Id="rId37" Type="http://schemas.openxmlformats.org/officeDocument/2006/relationships/font" Target="fonts/IBMPlexSansSemiBold-boldItalic.fntdata"/><Relationship Id="rId36" Type="http://schemas.openxmlformats.org/officeDocument/2006/relationships/font" Target="fonts/IBMPlexSansSemiBold-italic.fntdata"/><Relationship Id="rId20" Type="http://schemas.openxmlformats.org/officeDocument/2006/relationships/font" Target="fonts/SoraSemiBold-regular.fntdata"/><Relationship Id="rId22" Type="http://schemas.openxmlformats.org/officeDocument/2006/relationships/font" Target="fonts/IBMPlexSansMedium-regular.fntdata"/><Relationship Id="rId21" Type="http://schemas.openxmlformats.org/officeDocument/2006/relationships/font" Target="fonts/SoraSemiBold-bold.fntdata"/><Relationship Id="rId24" Type="http://schemas.openxmlformats.org/officeDocument/2006/relationships/font" Target="fonts/IBMPlexSansMedium-italic.fntdata"/><Relationship Id="rId23" Type="http://schemas.openxmlformats.org/officeDocument/2006/relationships/font" Target="fonts/IBMPlexSansMedium-bold.fntdata"/><Relationship Id="rId26" Type="http://schemas.openxmlformats.org/officeDocument/2006/relationships/font" Target="fonts/SoraLight-regular.fntdata"/><Relationship Id="rId25" Type="http://schemas.openxmlformats.org/officeDocument/2006/relationships/font" Target="fonts/IBMPlexSansMedium-boldItalic.fntdata"/><Relationship Id="rId28" Type="http://schemas.openxmlformats.org/officeDocument/2006/relationships/font" Target="fonts/SoraExtraLight-regular.fntdata"/><Relationship Id="rId27" Type="http://schemas.openxmlformats.org/officeDocument/2006/relationships/font" Target="fonts/SoraLight-bold.fntdata"/><Relationship Id="rId29" Type="http://schemas.openxmlformats.org/officeDocument/2006/relationships/font" Target="fonts/SoraExtraLight-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BMPlexSans-bold.fntdata"/><Relationship Id="rId16" Type="http://schemas.openxmlformats.org/officeDocument/2006/relationships/font" Target="fonts/IBMPlexSans-regular.fntdata"/><Relationship Id="rId19" Type="http://schemas.openxmlformats.org/officeDocument/2006/relationships/font" Target="fonts/IBMPlexSans-boldItalic.fntdata"/><Relationship Id="rId18" Type="http://schemas.openxmlformats.org/officeDocument/2006/relationships/font" Target="fonts/IBMPlex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3bcba02e6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3bcba02e6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3c8c67127b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3c8c67127b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3c8825721b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3c8825721b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3bcba02e60e_0_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3bcba02e60e_0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Missions and Madness is an </a:t>
            </a:r>
            <a:r>
              <a:rPr lang="en"/>
              <a:t>exploration</a:t>
            </a:r>
            <a:r>
              <a:rPr lang="en"/>
              <a:t> and adventure game that builds team bonding as well as improves the teams spatial awareness. Our client Morgan has 3 big needs from our team. The very first </a:t>
            </a:r>
            <a:r>
              <a:rPr lang="en"/>
              <a:t>things is that he wants a live gps of the user locations. This is so we can get their location and put this on a map for visual help. From there Morgan would like to use the user’s location to put certain points around the users location on the same map as the user. The last big thing that Morgan wanted is an easier to follow UI which will give the user a better experience and this would include an easier flow of the game, visually appealing buttons and pages, and the words on the pages help the user flow through the application.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3bcba02e60e_0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3bcba02e60e_0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rPr lang="en"/>
              <a:t>Our end users are casual mobile players, students, and community groups who want to explore their surroundings.</a:t>
            </a:r>
            <a:endParaRPr/>
          </a:p>
          <a:p>
            <a:pPr indent="0" lvl="0" marL="0" rtl="0" algn="l">
              <a:lnSpc>
                <a:spcPct val="115000"/>
              </a:lnSpc>
              <a:spcBef>
                <a:spcPts val="1200"/>
              </a:spcBef>
              <a:spcAft>
                <a:spcPts val="0"/>
              </a:spcAft>
              <a:buClr>
                <a:schemeClr val="dk1"/>
              </a:buClr>
              <a:buSzPts val="1100"/>
              <a:buFont typeface="Arial"/>
              <a:buNone/>
            </a:pPr>
            <a:r>
              <a:rPr lang="en"/>
              <a:t>Our target audience is people interested in location-based games, outdoor activity, and collaborative experiences.</a:t>
            </a:r>
            <a:endParaRPr/>
          </a:p>
          <a:p>
            <a:pPr indent="0" lvl="0" marL="0" rtl="0" algn="l">
              <a:lnSpc>
                <a:spcPct val="115000"/>
              </a:lnSpc>
              <a:spcBef>
                <a:spcPts val="1200"/>
              </a:spcBef>
              <a:spcAft>
                <a:spcPts val="0"/>
              </a:spcAft>
              <a:buClr>
                <a:schemeClr val="dk1"/>
              </a:buClr>
              <a:buSzPts val="1100"/>
              <a:buFont typeface="Arial"/>
              <a:buNone/>
            </a:pPr>
            <a:r>
              <a:rPr lang="en"/>
              <a:t>What’s working so far is our live GPS tracking, POI integration, mission flow, and scalable UI framework.</a:t>
            </a:r>
            <a:endParaRPr/>
          </a:p>
          <a:p>
            <a:pPr indent="0" lvl="0" marL="0" rtl="0" algn="l">
              <a:lnSpc>
                <a:spcPct val="115000"/>
              </a:lnSpc>
              <a:spcBef>
                <a:spcPts val="1200"/>
              </a:spcBef>
              <a:spcAft>
                <a:spcPts val="0"/>
              </a:spcAft>
              <a:buClr>
                <a:schemeClr val="dk1"/>
              </a:buClr>
              <a:buSzPts val="1100"/>
              <a:buFont typeface="Arial"/>
              <a:buNone/>
            </a:pPr>
            <a:r>
              <a:rPr lang="en"/>
              <a:t>Moving forward, we’re focusing on tutorials, clearer navigation, and continued UI polish to improve usability.</a:t>
            </a:r>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3bcba02e60e_0_9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3bcba02e60e_0_9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3bcba02e60e_0_10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3bcba02e60e_0_1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a Shorter Demo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3bcba02e60e_0_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3bcba02e60e_0_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3bcba02e60e_0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3bcba02e60e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2500"/>
              <a:t>Looking ahead, our focus is on four key areas. First, continued UI refinements. We want the app to feel polished, intuitive, and production-ready. Second, we’ll likely expand functionality with additional features such as adjustable difficulty and multiplayer to increase engagement and replay value, time </a:t>
            </a:r>
            <a:r>
              <a:rPr b="1" lang="en" sz="2500"/>
              <a:t>permitting</a:t>
            </a:r>
            <a:r>
              <a:rPr b="1" lang="en" sz="2500"/>
              <a:t>.</a:t>
            </a:r>
            <a:endParaRPr b="1" sz="2500"/>
          </a:p>
          <a:p>
            <a:pPr indent="0" lvl="0" marL="0" rtl="0" algn="l">
              <a:lnSpc>
                <a:spcPct val="115000"/>
              </a:lnSpc>
              <a:spcBef>
                <a:spcPts val="1200"/>
              </a:spcBef>
              <a:spcAft>
                <a:spcPts val="1200"/>
              </a:spcAft>
              <a:buNone/>
            </a:pPr>
            <a:r>
              <a:rPr b="1" lang="en" sz="2500"/>
              <a:t>Third, we plan to conduct closed beta testing with real users to gather feedback and validate our design decisions in real world conditions. Finally, we’re on track for product delivery in early May 2026, with possible releases to both the Apple App Store and Google Play</a:t>
            </a:r>
            <a:endParaRPr b="1" sz="25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3bcba02e60e_0_10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3bcba02e60e_0_10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conclude with this project we are making Missions and Madness available to everyone that has a mobile device. With the application it will be able to deploy to different devices like Apple and Samsung. Not </a:t>
            </a:r>
            <a:r>
              <a:rPr lang="en"/>
              <a:t>only that but this application will be able to use anywhere because we are using the user’s location to give them locations around them which will make communities and cities easier to explore and learn about. This application with the new updates will be easier to follow and understand how to complete a Mission and won’t cause any confusion. With all of the new updates our team is providing Missions and Madness can give people the opportunity to easily explore cities with the ability to also build team bonding skills, and increase social awareness by having fun in new cities.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 2">
  <p:cSld name="BLANK_2">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idx="1" type="subTitle"/>
          </p:nvPr>
        </p:nvSpPr>
        <p:spPr>
          <a:xfrm>
            <a:off x="130200" y="4291350"/>
            <a:ext cx="4922100" cy="7392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11" name="Google Shape;11;p2"/>
          <p:cNvSpPr/>
          <p:nvPr/>
        </p:nvSpPr>
        <p:spPr>
          <a:xfrm rot="-900003">
            <a:off x="2618331" y="-723216"/>
            <a:ext cx="4001240" cy="1687704"/>
          </a:xfrm>
          <a:prstGeom prst="chord">
            <a:avLst>
              <a:gd fmla="val 694140" name="adj1"/>
              <a:gd fmla="val 11948531"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 name="Google Shape;12;p2"/>
          <p:cNvSpPr txBox="1"/>
          <p:nvPr>
            <p:ph idx="2" type="subTitle"/>
          </p:nvPr>
        </p:nvSpPr>
        <p:spPr>
          <a:xfrm>
            <a:off x="138475" y="228600"/>
            <a:ext cx="21645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13" name="Google Shape;13;p2"/>
          <p:cNvSpPr/>
          <p:nvPr/>
        </p:nvSpPr>
        <p:spPr>
          <a:xfrm>
            <a:off x="228600" y="4445350"/>
            <a:ext cx="4823700" cy="21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14" name="Google Shape;14;p2"/>
          <p:cNvGrpSpPr/>
          <p:nvPr/>
        </p:nvGrpSpPr>
        <p:grpSpPr>
          <a:xfrm flipH="1" rot="10800000">
            <a:off x="4395238" y="-11"/>
            <a:ext cx="4748757" cy="2797859"/>
            <a:chOff x="3200875" y="1642950"/>
            <a:chExt cx="5970275" cy="3517550"/>
          </a:xfrm>
        </p:grpSpPr>
        <p:sp>
          <p:nvSpPr>
            <p:cNvPr id="15" name="Google Shape;15;p2"/>
            <p:cNvSpPr/>
            <p:nvPr/>
          </p:nvSpPr>
          <p:spPr>
            <a:xfrm>
              <a:off x="4208325" y="1644500"/>
              <a:ext cx="4962825" cy="3516000"/>
            </a:xfrm>
            <a:custGeom>
              <a:rect b="b" l="l" r="r" t="t"/>
              <a:pathLst>
                <a:path extrusionOk="0" h="140640" w="198513">
                  <a:moveTo>
                    <a:pt x="31387" y="0"/>
                  </a:moveTo>
                  <a:lnTo>
                    <a:pt x="0" y="140640"/>
                  </a:lnTo>
                  <a:lnTo>
                    <a:pt x="198513" y="140640"/>
                  </a:lnTo>
                  <a:lnTo>
                    <a:pt x="198513" y="63700"/>
                  </a:lnTo>
                  <a:close/>
                </a:path>
              </a:pathLst>
            </a:custGeom>
            <a:gradFill>
              <a:gsLst>
                <a:gs pos="0">
                  <a:schemeClr val="accent2"/>
                </a:gs>
                <a:gs pos="21000">
                  <a:schemeClr val="lt2"/>
                </a:gs>
                <a:gs pos="51000">
                  <a:schemeClr val="accent1"/>
                </a:gs>
                <a:gs pos="79000">
                  <a:schemeClr val="accent1"/>
                </a:gs>
                <a:gs pos="91000">
                  <a:schemeClr val="accent3"/>
                </a:gs>
                <a:gs pos="100000">
                  <a:schemeClr val="accent4"/>
                </a:gs>
              </a:gsLst>
              <a:lin ang="5400012" scaled="0"/>
            </a:gradFill>
            <a:ln>
              <a:noFill/>
            </a:ln>
          </p:spPr>
        </p:sp>
        <p:sp>
          <p:nvSpPr>
            <p:cNvPr id="16" name="Google Shape;16;p2"/>
            <p:cNvSpPr/>
            <p:nvPr/>
          </p:nvSpPr>
          <p:spPr>
            <a:xfrm>
              <a:off x="3200875" y="1642950"/>
              <a:ext cx="1795975" cy="3517550"/>
            </a:xfrm>
            <a:custGeom>
              <a:rect b="b" l="l" r="r" t="t"/>
              <a:pathLst>
                <a:path extrusionOk="0" h="140702" w="71839">
                  <a:moveTo>
                    <a:pt x="71839" y="0"/>
                  </a:moveTo>
                  <a:lnTo>
                    <a:pt x="40808" y="140702"/>
                  </a:lnTo>
                  <a:lnTo>
                    <a:pt x="0" y="140702"/>
                  </a:lnTo>
                  <a:close/>
                </a:path>
              </a:pathLst>
            </a:custGeom>
            <a:solidFill>
              <a:schemeClr val="accent5"/>
            </a:solidFill>
            <a:ln>
              <a:noFill/>
            </a:ln>
          </p:spPr>
        </p:sp>
      </p:grpSp>
      <p:grpSp>
        <p:nvGrpSpPr>
          <p:cNvPr id="17" name="Google Shape;17;p2"/>
          <p:cNvGrpSpPr/>
          <p:nvPr/>
        </p:nvGrpSpPr>
        <p:grpSpPr>
          <a:xfrm flipH="1">
            <a:off x="6309311" y="2793726"/>
            <a:ext cx="2834695" cy="1890116"/>
            <a:chOff x="312900" y="2793625"/>
            <a:chExt cx="2221200" cy="1481050"/>
          </a:xfrm>
        </p:grpSpPr>
        <p:grpSp>
          <p:nvGrpSpPr>
            <p:cNvPr id="18" name="Google Shape;18;p2"/>
            <p:cNvGrpSpPr/>
            <p:nvPr/>
          </p:nvGrpSpPr>
          <p:grpSpPr>
            <a:xfrm>
              <a:off x="312900" y="2793625"/>
              <a:ext cx="1851000" cy="1481050"/>
              <a:chOff x="461225" y="3249175"/>
              <a:chExt cx="1851000" cy="1481050"/>
            </a:xfrm>
          </p:grpSpPr>
          <p:grpSp>
            <p:nvGrpSpPr>
              <p:cNvPr id="19" name="Google Shape;19;p2"/>
              <p:cNvGrpSpPr/>
              <p:nvPr/>
            </p:nvGrpSpPr>
            <p:grpSpPr>
              <a:xfrm>
                <a:off x="461225" y="3249175"/>
                <a:ext cx="1851000" cy="370200"/>
                <a:chOff x="461225" y="3249175"/>
                <a:chExt cx="1851000" cy="370200"/>
              </a:xfrm>
            </p:grpSpPr>
            <p:sp>
              <p:nvSpPr>
                <p:cNvPr id="20" name="Google Shape;20;p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 name="Google Shape;21;p2"/>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2" name="Google Shape;22;p2"/>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23" name="Google Shape;23;p2"/>
              <p:cNvGrpSpPr/>
              <p:nvPr/>
            </p:nvGrpSpPr>
            <p:grpSpPr>
              <a:xfrm>
                <a:off x="461225" y="3619500"/>
                <a:ext cx="1480800" cy="370200"/>
                <a:chOff x="461225" y="3249175"/>
                <a:chExt cx="1480800" cy="370200"/>
              </a:xfrm>
            </p:grpSpPr>
            <p:sp>
              <p:nvSpPr>
                <p:cNvPr id="24" name="Google Shape;24;p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5" name="Google Shape;25;p2"/>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6" name="Google Shape;26;p2"/>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7" name="Google Shape;27;p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28" name="Google Shape;28;p2"/>
              <p:cNvGrpSpPr/>
              <p:nvPr/>
            </p:nvGrpSpPr>
            <p:grpSpPr>
              <a:xfrm>
                <a:off x="461225" y="3989700"/>
                <a:ext cx="1851000" cy="370200"/>
                <a:chOff x="461225" y="3249175"/>
                <a:chExt cx="1851000" cy="370200"/>
              </a:xfrm>
            </p:grpSpPr>
            <p:sp>
              <p:nvSpPr>
                <p:cNvPr id="29" name="Google Shape;29;p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0" name="Google Shape;30;p2"/>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1" name="Google Shape;31;p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2" name="Google Shape;32;p2"/>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33" name="Google Shape;33;p2"/>
              <p:cNvGrpSpPr/>
              <p:nvPr/>
            </p:nvGrpSpPr>
            <p:grpSpPr>
              <a:xfrm>
                <a:off x="461225" y="4360025"/>
                <a:ext cx="1480800" cy="370200"/>
                <a:chOff x="461225" y="3249175"/>
                <a:chExt cx="1480800" cy="370200"/>
              </a:xfrm>
            </p:grpSpPr>
            <p:sp>
              <p:nvSpPr>
                <p:cNvPr id="34" name="Google Shape;34;p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5" name="Google Shape;35;p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36" name="Google Shape;36;p2"/>
            <p:cNvSpPr/>
            <p:nvPr/>
          </p:nvSpPr>
          <p:spPr>
            <a:xfrm>
              <a:off x="2163900" y="390358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37" name="Google Shape;37;p2"/>
          <p:cNvSpPr txBox="1"/>
          <p:nvPr>
            <p:ph type="title"/>
          </p:nvPr>
        </p:nvSpPr>
        <p:spPr>
          <a:xfrm>
            <a:off x="74600" y="2891050"/>
            <a:ext cx="5876700" cy="1440000"/>
          </a:xfrm>
          <a:prstGeom prst="rect">
            <a:avLst/>
          </a:prstGeom>
        </p:spPr>
        <p:txBody>
          <a:bodyPr anchorCtr="0" anchor="b" bIns="91425" lIns="91425" spcFirstLastPara="1" rIns="91425" wrap="square" tIns="91425">
            <a:noAutofit/>
          </a:bodyPr>
          <a:lstStyle>
            <a:lvl1pPr lvl="0">
              <a:lnSpc>
                <a:spcPct val="70000"/>
              </a:lnSpc>
              <a:spcBef>
                <a:spcPts val="0"/>
              </a:spcBef>
              <a:spcAft>
                <a:spcPts val="0"/>
              </a:spcAft>
              <a:buNone/>
              <a:defRPr sz="5500">
                <a:solidFill>
                  <a:schemeClr val="dk1"/>
                </a:solidFill>
              </a:defRPr>
            </a:lvl1pPr>
            <a:lvl2pPr lvl="1">
              <a:spcBef>
                <a:spcPts val="0"/>
              </a:spcBef>
              <a:spcAft>
                <a:spcPts val="0"/>
              </a:spcAft>
              <a:buClr>
                <a:schemeClr val="dk1"/>
              </a:buClr>
              <a:buSzPts val="5500"/>
              <a:buFont typeface="IBM Plex Sans"/>
              <a:buNone/>
              <a:defRPr sz="5500">
                <a:solidFill>
                  <a:schemeClr val="dk1"/>
                </a:solidFill>
              </a:defRPr>
            </a:lvl2pPr>
            <a:lvl3pPr lvl="2">
              <a:spcBef>
                <a:spcPts val="0"/>
              </a:spcBef>
              <a:spcAft>
                <a:spcPts val="0"/>
              </a:spcAft>
              <a:buClr>
                <a:schemeClr val="dk1"/>
              </a:buClr>
              <a:buSzPts val="5500"/>
              <a:buFont typeface="IBM Plex Sans"/>
              <a:buNone/>
              <a:defRPr sz="5500">
                <a:solidFill>
                  <a:schemeClr val="dk1"/>
                </a:solidFill>
              </a:defRPr>
            </a:lvl3pPr>
            <a:lvl4pPr lvl="3">
              <a:spcBef>
                <a:spcPts val="0"/>
              </a:spcBef>
              <a:spcAft>
                <a:spcPts val="0"/>
              </a:spcAft>
              <a:buClr>
                <a:schemeClr val="dk1"/>
              </a:buClr>
              <a:buSzPts val="5500"/>
              <a:buFont typeface="IBM Plex Sans"/>
              <a:buNone/>
              <a:defRPr sz="5500">
                <a:solidFill>
                  <a:schemeClr val="dk1"/>
                </a:solidFill>
              </a:defRPr>
            </a:lvl4pPr>
            <a:lvl5pPr lvl="4">
              <a:spcBef>
                <a:spcPts val="0"/>
              </a:spcBef>
              <a:spcAft>
                <a:spcPts val="0"/>
              </a:spcAft>
              <a:buClr>
                <a:schemeClr val="dk1"/>
              </a:buClr>
              <a:buSzPts val="5500"/>
              <a:buFont typeface="IBM Plex Sans"/>
              <a:buNone/>
              <a:defRPr sz="5500">
                <a:solidFill>
                  <a:schemeClr val="dk1"/>
                </a:solidFill>
              </a:defRPr>
            </a:lvl5pPr>
            <a:lvl6pPr lvl="5">
              <a:spcBef>
                <a:spcPts val="0"/>
              </a:spcBef>
              <a:spcAft>
                <a:spcPts val="0"/>
              </a:spcAft>
              <a:buClr>
                <a:schemeClr val="dk1"/>
              </a:buClr>
              <a:buSzPts val="5500"/>
              <a:buFont typeface="IBM Plex Sans"/>
              <a:buNone/>
              <a:defRPr sz="5500">
                <a:solidFill>
                  <a:schemeClr val="dk1"/>
                </a:solidFill>
              </a:defRPr>
            </a:lvl6pPr>
            <a:lvl7pPr lvl="6">
              <a:spcBef>
                <a:spcPts val="0"/>
              </a:spcBef>
              <a:spcAft>
                <a:spcPts val="0"/>
              </a:spcAft>
              <a:buClr>
                <a:schemeClr val="dk1"/>
              </a:buClr>
              <a:buSzPts val="5500"/>
              <a:buFont typeface="IBM Plex Sans"/>
              <a:buNone/>
              <a:defRPr sz="5500">
                <a:solidFill>
                  <a:schemeClr val="dk1"/>
                </a:solidFill>
              </a:defRPr>
            </a:lvl7pPr>
            <a:lvl8pPr lvl="7">
              <a:spcBef>
                <a:spcPts val="0"/>
              </a:spcBef>
              <a:spcAft>
                <a:spcPts val="0"/>
              </a:spcAft>
              <a:buClr>
                <a:schemeClr val="dk1"/>
              </a:buClr>
              <a:buSzPts val="5500"/>
              <a:buFont typeface="IBM Plex Sans"/>
              <a:buNone/>
              <a:defRPr sz="5500">
                <a:solidFill>
                  <a:schemeClr val="dk1"/>
                </a:solidFill>
              </a:defRPr>
            </a:lvl8pPr>
            <a:lvl9pPr lvl="8">
              <a:spcBef>
                <a:spcPts val="0"/>
              </a:spcBef>
              <a:spcAft>
                <a:spcPts val="0"/>
              </a:spcAft>
              <a:buClr>
                <a:schemeClr val="dk1"/>
              </a:buClr>
              <a:buSzPts val="5500"/>
              <a:buFont typeface="IBM Plex Sans"/>
              <a:buNone/>
              <a:defRPr sz="5500">
                <a:solidFill>
                  <a:schemeClr val="dk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CUSTOM_2">
    <p:spTree>
      <p:nvGrpSpPr>
        <p:cNvPr id="242" name="Shape 242"/>
        <p:cNvGrpSpPr/>
        <p:nvPr/>
      </p:nvGrpSpPr>
      <p:grpSpPr>
        <a:xfrm>
          <a:off x="0" y="0"/>
          <a:ext cx="0" cy="0"/>
          <a:chOff x="0" y="0"/>
          <a:chExt cx="0" cy="0"/>
        </a:xfrm>
      </p:grpSpPr>
      <p:sp>
        <p:nvSpPr>
          <p:cNvPr id="243" name="Google Shape;243;p11"/>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244" name="Google Shape;244;p11"/>
          <p:cNvSpPr txBox="1"/>
          <p:nvPr>
            <p:ph idx="2" type="title"/>
          </p:nvPr>
        </p:nvSpPr>
        <p:spPr>
          <a:xfrm>
            <a:off x="115025" y="502775"/>
            <a:ext cx="5400000" cy="6888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grpSp>
        <p:nvGrpSpPr>
          <p:cNvPr id="245" name="Google Shape;245;p11"/>
          <p:cNvGrpSpPr/>
          <p:nvPr/>
        </p:nvGrpSpPr>
        <p:grpSpPr>
          <a:xfrm flipH="1" rot="10800000">
            <a:off x="6179902" y="24"/>
            <a:ext cx="2963226" cy="1495659"/>
            <a:chOff x="4306084" y="2701610"/>
            <a:chExt cx="4837921" cy="2441893"/>
          </a:xfrm>
        </p:grpSpPr>
        <p:sp>
          <p:nvSpPr>
            <p:cNvPr id="246" name="Google Shape;246;p11"/>
            <p:cNvSpPr/>
            <p:nvPr/>
          </p:nvSpPr>
          <p:spPr>
            <a:xfrm>
              <a:off x="4306084" y="4485495"/>
              <a:ext cx="4837921" cy="658008"/>
            </a:xfrm>
            <a:custGeom>
              <a:rect b="b" l="l" r="r" t="t"/>
              <a:pathLst>
                <a:path extrusionOk="0" fill="none" h="12217" w="89824">
                  <a:moveTo>
                    <a:pt x="85826" y="0"/>
                  </a:moveTo>
                  <a:lnTo>
                    <a:pt x="85826" y="0"/>
                  </a:lnTo>
                  <a:lnTo>
                    <a:pt x="85045" y="291"/>
                  </a:lnTo>
                  <a:lnTo>
                    <a:pt x="84218" y="581"/>
                  </a:lnTo>
                  <a:lnTo>
                    <a:pt x="83370" y="871"/>
                  </a:lnTo>
                  <a:lnTo>
                    <a:pt x="82476" y="1139"/>
                  </a:lnTo>
                  <a:lnTo>
                    <a:pt x="81538" y="1430"/>
                  </a:lnTo>
                  <a:lnTo>
                    <a:pt x="80578" y="1697"/>
                  </a:lnTo>
                  <a:lnTo>
                    <a:pt x="79596" y="1943"/>
                  </a:lnTo>
                  <a:lnTo>
                    <a:pt x="78568" y="2189"/>
                  </a:lnTo>
                  <a:lnTo>
                    <a:pt x="77496" y="2434"/>
                  </a:lnTo>
                  <a:lnTo>
                    <a:pt x="76424" y="2680"/>
                  </a:lnTo>
                  <a:lnTo>
                    <a:pt x="75308" y="2903"/>
                  </a:lnTo>
                  <a:lnTo>
                    <a:pt x="74146" y="3104"/>
                  </a:lnTo>
                  <a:lnTo>
                    <a:pt x="71779" y="3529"/>
                  </a:lnTo>
                  <a:lnTo>
                    <a:pt x="69278" y="3886"/>
                  </a:lnTo>
                  <a:lnTo>
                    <a:pt x="66709" y="4221"/>
                  </a:lnTo>
                  <a:lnTo>
                    <a:pt x="64029" y="4511"/>
                  </a:lnTo>
                  <a:lnTo>
                    <a:pt x="61260" y="4779"/>
                  </a:lnTo>
                  <a:lnTo>
                    <a:pt x="58424" y="4980"/>
                  </a:lnTo>
                  <a:lnTo>
                    <a:pt x="55498" y="5159"/>
                  </a:lnTo>
                  <a:lnTo>
                    <a:pt x="52506" y="5271"/>
                  </a:lnTo>
                  <a:lnTo>
                    <a:pt x="49468" y="5338"/>
                  </a:lnTo>
                  <a:lnTo>
                    <a:pt x="46364" y="5382"/>
                  </a:lnTo>
                  <a:lnTo>
                    <a:pt x="46364" y="5382"/>
                  </a:lnTo>
                  <a:lnTo>
                    <a:pt x="43260" y="5338"/>
                  </a:lnTo>
                  <a:lnTo>
                    <a:pt x="40200" y="5271"/>
                  </a:lnTo>
                  <a:lnTo>
                    <a:pt x="37208" y="5159"/>
                  </a:lnTo>
                  <a:lnTo>
                    <a:pt x="34304" y="4980"/>
                  </a:lnTo>
                  <a:lnTo>
                    <a:pt x="31446" y="4779"/>
                  </a:lnTo>
                  <a:lnTo>
                    <a:pt x="28676" y="4511"/>
                  </a:lnTo>
                  <a:lnTo>
                    <a:pt x="25996" y="4221"/>
                  </a:lnTo>
                  <a:lnTo>
                    <a:pt x="23428" y="3886"/>
                  </a:lnTo>
                  <a:lnTo>
                    <a:pt x="20927" y="3529"/>
                  </a:lnTo>
                  <a:lnTo>
                    <a:pt x="18560" y="3104"/>
                  </a:lnTo>
                  <a:lnTo>
                    <a:pt x="17421" y="2903"/>
                  </a:lnTo>
                  <a:lnTo>
                    <a:pt x="16282" y="2680"/>
                  </a:lnTo>
                  <a:lnTo>
                    <a:pt x="15210" y="2434"/>
                  </a:lnTo>
                  <a:lnTo>
                    <a:pt x="14138" y="2189"/>
                  </a:lnTo>
                  <a:lnTo>
                    <a:pt x="13110" y="1943"/>
                  </a:lnTo>
                  <a:lnTo>
                    <a:pt x="12128" y="1697"/>
                  </a:lnTo>
                  <a:lnTo>
                    <a:pt x="11167" y="1430"/>
                  </a:lnTo>
                  <a:lnTo>
                    <a:pt x="10229" y="1139"/>
                  </a:lnTo>
                  <a:lnTo>
                    <a:pt x="9336" y="871"/>
                  </a:lnTo>
                  <a:lnTo>
                    <a:pt x="8487" y="581"/>
                  </a:lnTo>
                  <a:lnTo>
                    <a:pt x="7661" y="291"/>
                  </a:lnTo>
                  <a:lnTo>
                    <a:pt x="6879" y="0"/>
                  </a:lnTo>
                  <a:lnTo>
                    <a:pt x="6879" y="0"/>
                  </a:lnTo>
                  <a:lnTo>
                    <a:pt x="6075" y="313"/>
                  </a:lnTo>
                  <a:lnTo>
                    <a:pt x="5338" y="648"/>
                  </a:lnTo>
                  <a:lnTo>
                    <a:pt x="4624" y="983"/>
                  </a:lnTo>
                  <a:lnTo>
                    <a:pt x="3976" y="1340"/>
                  </a:lnTo>
                  <a:lnTo>
                    <a:pt x="3351" y="1697"/>
                  </a:lnTo>
                  <a:lnTo>
                    <a:pt x="2793" y="2055"/>
                  </a:lnTo>
                  <a:lnTo>
                    <a:pt x="2279" y="2412"/>
                  </a:lnTo>
                  <a:lnTo>
                    <a:pt x="1810" y="2792"/>
                  </a:lnTo>
                  <a:lnTo>
                    <a:pt x="1386" y="3171"/>
                  </a:lnTo>
                  <a:lnTo>
                    <a:pt x="1028" y="3551"/>
                  </a:lnTo>
                  <a:lnTo>
                    <a:pt x="716" y="3931"/>
                  </a:lnTo>
                  <a:lnTo>
                    <a:pt x="470" y="4310"/>
                  </a:lnTo>
                  <a:lnTo>
                    <a:pt x="269" y="4712"/>
                  </a:lnTo>
                  <a:lnTo>
                    <a:pt x="180" y="4913"/>
                  </a:lnTo>
                  <a:lnTo>
                    <a:pt x="135" y="5114"/>
                  </a:lnTo>
                  <a:lnTo>
                    <a:pt x="68" y="5315"/>
                  </a:lnTo>
                  <a:lnTo>
                    <a:pt x="46" y="5516"/>
                  </a:lnTo>
                  <a:lnTo>
                    <a:pt x="23" y="5717"/>
                  </a:lnTo>
                  <a:lnTo>
                    <a:pt x="1" y="5918"/>
                  </a:lnTo>
                  <a:lnTo>
                    <a:pt x="1" y="5918"/>
                  </a:lnTo>
                  <a:lnTo>
                    <a:pt x="23" y="6142"/>
                  </a:lnTo>
                  <a:lnTo>
                    <a:pt x="46" y="6365"/>
                  </a:lnTo>
                  <a:lnTo>
                    <a:pt x="90" y="6566"/>
                  </a:lnTo>
                  <a:lnTo>
                    <a:pt x="135" y="6789"/>
                  </a:lnTo>
                  <a:lnTo>
                    <a:pt x="224" y="7013"/>
                  </a:lnTo>
                  <a:lnTo>
                    <a:pt x="314" y="7214"/>
                  </a:lnTo>
                  <a:lnTo>
                    <a:pt x="425" y="7437"/>
                  </a:lnTo>
                  <a:lnTo>
                    <a:pt x="537" y="7638"/>
                  </a:lnTo>
                  <a:lnTo>
                    <a:pt x="671" y="7839"/>
                  </a:lnTo>
                  <a:lnTo>
                    <a:pt x="827" y="8062"/>
                  </a:lnTo>
                  <a:lnTo>
                    <a:pt x="1185" y="8464"/>
                  </a:lnTo>
                  <a:lnTo>
                    <a:pt x="1609" y="8866"/>
                  </a:lnTo>
                  <a:lnTo>
                    <a:pt x="2078" y="9268"/>
                  </a:lnTo>
                  <a:lnTo>
                    <a:pt x="2614" y="9670"/>
                  </a:lnTo>
                  <a:lnTo>
                    <a:pt x="3195" y="10050"/>
                  </a:lnTo>
                  <a:lnTo>
                    <a:pt x="3842" y="10430"/>
                  </a:lnTo>
                  <a:lnTo>
                    <a:pt x="4557" y="10809"/>
                  </a:lnTo>
                  <a:lnTo>
                    <a:pt x="5294" y="11167"/>
                  </a:lnTo>
                  <a:lnTo>
                    <a:pt x="6098" y="11524"/>
                  </a:lnTo>
                  <a:lnTo>
                    <a:pt x="6969" y="11881"/>
                  </a:lnTo>
                  <a:lnTo>
                    <a:pt x="7862" y="12216"/>
                  </a:lnTo>
                  <a:lnTo>
                    <a:pt x="84844" y="12216"/>
                  </a:lnTo>
                  <a:lnTo>
                    <a:pt x="89824" y="9871"/>
                  </a:lnTo>
                  <a:lnTo>
                    <a:pt x="89824" y="1988"/>
                  </a:lnTo>
                  <a:lnTo>
                    <a:pt x="89824" y="1988"/>
                  </a:lnTo>
                  <a:lnTo>
                    <a:pt x="89400" y="1720"/>
                  </a:lnTo>
                  <a:lnTo>
                    <a:pt x="88975" y="1474"/>
                  </a:lnTo>
                  <a:lnTo>
                    <a:pt x="88506" y="1206"/>
                  </a:lnTo>
                  <a:lnTo>
                    <a:pt x="88015" y="961"/>
                  </a:lnTo>
                  <a:lnTo>
                    <a:pt x="87501" y="715"/>
                  </a:lnTo>
                  <a:lnTo>
                    <a:pt x="86965" y="469"/>
                  </a:lnTo>
                  <a:lnTo>
                    <a:pt x="85826" y="0"/>
                  </a:lnTo>
                  <a:lnTo>
                    <a:pt x="8582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247" name="Google Shape;247;p11"/>
            <p:cNvSpPr/>
            <p:nvPr/>
          </p:nvSpPr>
          <p:spPr>
            <a:xfrm>
              <a:off x="4306084" y="3738493"/>
              <a:ext cx="4837921" cy="747038"/>
            </a:xfrm>
            <a:custGeom>
              <a:rect b="b" l="l" r="r" t="t"/>
              <a:pathLst>
                <a:path extrusionOk="0" fill="none" h="13870" w="89824">
                  <a:moveTo>
                    <a:pt x="79372" y="0"/>
                  </a:moveTo>
                  <a:lnTo>
                    <a:pt x="79372" y="0"/>
                  </a:lnTo>
                  <a:lnTo>
                    <a:pt x="77764" y="380"/>
                  </a:lnTo>
                  <a:lnTo>
                    <a:pt x="76067" y="737"/>
                  </a:lnTo>
                  <a:lnTo>
                    <a:pt x="74325" y="1072"/>
                  </a:lnTo>
                  <a:lnTo>
                    <a:pt x="72494" y="1407"/>
                  </a:lnTo>
                  <a:lnTo>
                    <a:pt x="70595" y="1698"/>
                  </a:lnTo>
                  <a:lnTo>
                    <a:pt x="68652" y="1966"/>
                  </a:lnTo>
                  <a:lnTo>
                    <a:pt x="66642" y="2234"/>
                  </a:lnTo>
                  <a:lnTo>
                    <a:pt x="64565" y="2457"/>
                  </a:lnTo>
                  <a:lnTo>
                    <a:pt x="62444" y="2658"/>
                  </a:lnTo>
                  <a:lnTo>
                    <a:pt x="60278" y="2859"/>
                  </a:lnTo>
                  <a:lnTo>
                    <a:pt x="58044" y="3015"/>
                  </a:lnTo>
                  <a:lnTo>
                    <a:pt x="55789" y="3127"/>
                  </a:lnTo>
                  <a:lnTo>
                    <a:pt x="53488" y="3239"/>
                  </a:lnTo>
                  <a:lnTo>
                    <a:pt x="51143" y="3306"/>
                  </a:lnTo>
                  <a:lnTo>
                    <a:pt x="48754" y="3350"/>
                  </a:lnTo>
                  <a:lnTo>
                    <a:pt x="46364" y="3373"/>
                  </a:lnTo>
                  <a:lnTo>
                    <a:pt x="46364" y="3373"/>
                  </a:lnTo>
                  <a:lnTo>
                    <a:pt x="43952" y="3350"/>
                  </a:lnTo>
                  <a:lnTo>
                    <a:pt x="41563" y="3306"/>
                  </a:lnTo>
                  <a:lnTo>
                    <a:pt x="39218" y="3239"/>
                  </a:lnTo>
                  <a:lnTo>
                    <a:pt x="36917" y="3127"/>
                  </a:lnTo>
                  <a:lnTo>
                    <a:pt x="34662" y="3015"/>
                  </a:lnTo>
                  <a:lnTo>
                    <a:pt x="32451" y="2859"/>
                  </a:lnTo>
                  <a:lnTo>
                    <a:pt x="30262" y="2658"/>
                  </a:lnTo>
                  <a:lnTo>
                    <a:pt x="28140" y="2457"/>
                  </a:lnTo>
                  <a:lnTo>
                    <a:pt x="26086" y="2234"/>
                  </a:lnTo>
                  <a:lnTo>
                    <a:pt x="24053" y="1966"/>
                  </a:lnTo>
                  <a:lnTo>
                    <a:pt x="22111" y="1698"/>
                  </a:lnTo>
                  <a:lnTo>
                    <a:pt x="20212" y="1407"/>
                  </a:lnTo>
                  <a:lnTo>
                    <a:pt x="18381" y="1072"/>
                  </a:lnTo>
                  <a:lnTo>
                    <a:pt x="16639" y="737"/>
                  </a:lnTo>
                  <a:lnTo>
                    <a:pt x="14942" y="380"/>
                  </a:lnTo>
                  <a:lnTo>
                    <a:pt x="13334" y="0"/>
                  </a:lnTo>
                  <a:lnTo>
                    <a:pt x="13334" y="0"/>
                  </a:lnTo>
                  <a:lnTo>
                    <a:pt x="11815" y="380"/>
                  </a:lnTo>
                  <a:lnTo>
                    <a:pt x="10386" y="782"/>
                  </a:lnTo>
                  <a:lnTo>
                    <a:pt x="9046" y="1229"/>
                  </a:lnTo>
                  <a:lnTo>
                    <a:pt x="7773" y="1653"/>
                  </a:lnTo>
                  <a:lnTo>
                    <a:pt x="6589" y="2122"/>
                  </a:lnTo>
                  <a:lnTo>
                    <a:pt x="5495" y="2591"/>
                  </a:lnTo>
                  <a:lnTo>
                    <a:pt x="4490" y="3060"/>
                  </a:lnTo>
                  <a:lnTo>
                    <a:pt x="4021" y="3328"/>
                  </a:lnTo>
                  <a:lnTo>
                    <a:pt x="3574" y="3574"/>
                  </a:lnTo>
                  <a:lnTo>
                    <a:pt x="3150" y="3819"/>
                  </a:lnTo>
                  <a:lnTo>
                    <a:pt x="2770" y="4087"/>
                  </a:lnTo>
                  <a:lnTo>
                    <a:pt x="2391" y="4333"/>
                  </a:lnTo>
                  <a:lnTo>
                    <a:pt x="2056" y="4601"/>
                  </a:lnTo>
                  <a:lnTo>
                    <a:pt x="1743" y="4869"/>
                  </a:lnTo>
                  <a:lnTo>
                    <a:pt x="1430" y="5137"/>
                  </a:lnTo>
                  <a:lnTo>
                    <a:pt x="1162" y="5405"/>
                  </a:lnTo>
                  <a:lnTo>
                    <a:pt x="939" y="5673"/>
                  </a:lnTo>
                  <a:lnTo>
                    <a:pt x="716" y="5941"/>
                  </a:lnTo>
                  <a:lnTo>
                    <a:pt x="537" y="6231"/>
                  </a:lnTo>
                  <a:lnTo>
                    <a:pt x="381" y="6499"/>
                  </a:lnTo>
                  <a:lnTo>
                    <a:pt x="247" y="6790"/>
                  </a:lnTo>
                  <a:lnTo>
                    <a:pt x="135" y="7058"/>
                  </a:lnTo>
                  <a:lnTo>
                    <a:pt x="68" y="7348"/>
                  </a:lnTo>
                  <a:lnTo>
                    <a:pt x="23" y="7638"/>
                  </a:lnTo>
                  <a:lnTo>
                    <a:pt x="1" y="7929"/>
                  </a:lnTo>
                  <a:lnTo>
                    <a:pt x="1" y="7929"/>
                  </a:lnTo>
                  <a:lnTo>
                    <a:pt x="23" y="8130"/>
                  </a:lnTo>
                  <a:lnTo>
                    <a:pt x="46" y="8331"/>
                  </a:lnTo>
                  <a:lnTo>
                    <a:pt x="68" y="8532"/>
                  </a:lnTo>
                  <a:lnTo>
                    <a:pt x="135" y="8733"/>
                  </a:lnTo>
                  <a:lnTo>
                    <a:pt x="180" y="8934"/>
                  </a:lnTo>
                  <a:lnTo>
                    <a:pt x="269" y="9135"/>
                  </a:lnTo>
                  <a:lnTo>
                    <a:pt x="470" y="9537"/>
                  </a:lnTo>
                  <a:lnTo>
                    <a:pt x="716" y="9916"/>
                  </a:lnTo>
                  <a:lnTo>
                    <a:pt x="1028" y="10318"/>
                  </a:lnTo>
                  <a:lnTo>
                    <a:pt x="1386" y="10698"/>
                  </a:lnTo>
                  <a:lnTo>
                    <a:pt x="1810" y="11055"/>
                  </a:lnTo>
                  <a:lnTo>
                    <a:pt x="2279" y="11435"/>
                  </a:lnTo>
                  <a:lnTo>
                    <a:pt x="2793" y="11792"/>
                  </a:lnTo>
                  <a:lnTo>
                    <a:pt x="3351" y="12150"/>
                  </a:lnTo>
                  <a:lnTo>
                    <a:pt x="3976" y="12507"/>
                  </a:lnTo>
                  <a:lnTo>
                    <a:pt x="4624" y="12864"/>
                  </a:lnTo>
                  <a:lnTo>
                    <a:pt x="5338" y="13199"/>
                  </a:lnTo>
                  <a:lnTo>
                    <a:pt x="6075" y="13534"/>
                  </a:lnTo>
                  <a:lnTo>
                    <a:pt x="6879" y="13869"/>
                  </a:lnTo>
                  <a:lnTo>
                    <a:pt x="6879" y="13869"/>
                  </a:lnTo>
                  <a:lnTo>
                    <a:pt x="7661" y="13557"/>
                  </a:lnTo>
                  <a:lnTo>
                    <a:pt x="8487" y="13266"/>
                  </a:lnTo>
                  <a:lnTo>
                    <a:pt x="9336" y="12976"/>
                  </a:lnTo>
                  <a:lnTo>
                    <a:pt x="10229" y="12708"/>
                  </a:lnTo>
                  <a:lnTo>
                    <a:pt x="11167" y="12440"/>
                  </a:lnTo>
                  <a:lnTo>
                    <a:pt x="12128" y="12172"/>
                  </a:lnTo>
                  <a:lnTo>
                    <a:pt x="13110" y="11904"/>
                  </a:lnTo>
                  <a:lnTo>
                    <a:pt x="14138" y="11658"/>
                  </a:lnTo>
                  <a:lnTo>
                    <a:pt x="15210" y="11413"/>
                  </a:lnTo>
                  <a:lnTo>
                    <a:pt x="16282" y="11189"/>
                  </a:lnTo>
                  <a:lnTo>
                    <a:pt x="17421" y="10966"/>
                  </a:lnTo>
                  <a:lnTo>
                    <a:pt x="18560" y="10743"/>
                  </a:lnTo>
                  <a:lnTo>
                    <a:pt x="20927" y="10318"/>
                  </a:lnTo>
                  <a:lnTo>
                    <a:pt x="23428" y="9961"/>
                  </a:lnTo>
                  <a:lnTo>
                    <a:pt x="25996" y="9626"/>
                  </a:lnTo>
                  <a:lnTo>
                    <a:pt x="28676" y="9336"/>
                  </a:lnTo>
                  <a:lnTo>
                    <a:pt x="31446" y="9068"/>
                  </a:lnTo>
                  <a:lnTo>
                    <a:pt x="34304" y="8867"/>
                  </a:lnTo>
                  <a:lnTo>
                    <a:pt x="37208" y="8688"/>
                  </a:lnTo>
                  <a:lnTo>
                    <a:pt x="40200" y="8576"/>
                  </a:lnTo>
                  <a:lnTo>
                    <a:pt x="43260" y="8509"/>
                  </a:lnTo>
                  <a:lnTo>
                    <a:pt x="46364" y="8487"/>
                  </a:lnTo>
                  <a:lnTo>
                    <a:pt x="46364" y="8487"/>
                  </a:lnTo>
                  <a:lnTo>
                    <a:pt x="49468" y="8509"/>
                  </a:lnTo>
                  <a:lnTo>
                    <a:pt x="52506" y="8576"/>
                  </a:lnTo>
                  <a:lnTo>
                    <a:pt x="55498" y="8688"/>
                  </a:lnTo>
                  <a:lnTo>
                    <a:pt x="58424" y="8867"/>
                  </a:lnTo>
                  <a:lnTo>
                    <a:pt x="61260" y="9068"/>
                  </a:lnTo>
                  <a:lnTo>
                    <a:pt x="64029" y="9336"/>
                  </a:lnTo>
                  <a:lnTo>
                    <a:pt x="66709" y="9626"/>
                  </a:lnTo>
                  <a:lnTo>
                    <a:pt x="69278" y="9961"/>
                  </a:lnTo>
                  <a:lnTo>
                    <a:pt x="71779" y="10318"/>
                  </a:lnTo>
                  <a:lnTo>
                    <a:pt x="74146" y="10743"/>
                  </a:lnTo>
                  <a:lnTo>
                    <a:pt x="75308" y="10966"/>
                  </a:lnTo>
                  <a:lnTo>
                    <a:pt x="76424" y="11189"/>
                  </a:lnTo>
                  <a:lnTo>
                    <a:pt x="77496" y="11413"/>
                  </a:lnTo>
                  <a:lnTo>
                    <a:pt x="78568" y="11658"/>
                  </a:lnTo>
                  <a:lnTo>
                    <a:pt x="79596" y="11904"/>
                  </a:lnTo>
                  <a:lnTo>
                    <a:pt x="80578" y="12172"/>
                  </a:lnTo>
                  <a:lnTo>
                    <a:pt x="81538" y="12440"/>
                  </a:lnTo>
                  <a:lnTo>
                    <a:pt x="82476" y="12708"/>
                  </a:lnTo>
                  <a:lnTo>
                    <a:pt x="83370" y="12976"/>
                  </a:lnTo>
                  <a:lnTo>
                    <a:pt x="84218" y="13266"/>
                  </a:lnTo>
                  <a:lnTo>
                    <a:pt x="85045" y="13557"/>
                  </a:lnTo>
                  <a:lnTo>
                    <a:pt x="85826" y="13869"/>
                  </a:lnTo>
                  <a:lnTo>
                    <a:pt x="85826" y="13869"/>
                  </a:lnTo>
                  <a:lnTo>
                    <a:pt x="86965" y="13378"/>
                  </a:lnTo>
                  <a:lnTo>
                    <a:pt x="88015" y="12887"/>
                  </a:lnTo>
                  <a:lnTo>
                    <a:pt x="88506" y="12641"/>
                  </a:lnTo>
                  <a:lnTo>
                    <a:pt x="88975" y="12395"/>
                  </a:lnTo>
                  <a:lnTo>
                    <a:pt x="89400" y="12127"/>
                  </a:lnTo>
                  <a:lnTo>
                    <a:pt x="89824" y="11859"/>
                  </a:lnTo>
                  <a:lnTo>
                    <a:pt x="89824" y="3998"/>
                  </a:lnTo>
                  <a:lnTo>
                    <a:pt x="89824" y="3998"/>
                  </a:lnTo>
                  <a:lnTo>
                    <a:pt x="89377" y="3708"/>
                  </a:lnTo>
                  <a:lnTo>
                    <a:pt x="88886" y="3440"/>
                  </a:lnTo>
                  <a:lnTo>
                    <a:pt x="88395" y="3149"/>
                  </a:lnTo>
                  <a:lnTo>
                    <a:pt x="87859" y="2881"/>
                  </a:lnTo>
                  <a:lnTo>
                    <a:pt x="87300" y="2613"/>
                  </a:lnTo>
                  <a:lnTo>
                    <a:pt x="86697" y="2368"/>
                  </a:lnTo>
                  <a:lnTo>
                    <a:pt x="86094" y="2100"/>
                  </a:lnTo>
                  <a:lnTo>
                    <a:pt x="85447" y="1854"/>
                  </a:lnTo>
                  <a:lnTo>
                    <a:pt x="84084" y="1363"/>
                  </a:lnTo>
                  <a:lnTo>
                    <a:pt x="82610" y="871"/>
                  </a:lnTo>
                  <a:lnTo>
                    <a:pt x="81047" y="425"/>
                  </a:lnTo>
                  <a:lnTo>
                    <a:pt x="79372" y="0"/>
                  </a:lnTo>
                  <a:lnTo>
                    <a:pt x="79372"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248" name="Google Shape;248;p11"/>
            <p:cNvSpPr/>
            <p:nvPr/>
          </p:nvSpPr>
          <p:spPr>
            <a:xfrm>
              <a:off x="4306084" y="2701610"/>
              <a:ext cx="4837921" cy="1036913"/>
            </a:xfrm>
            <a:custGeom>
              <a:rect b="b" l="l" r="r" t="t"/>
              <a:pathLst>
                <a:path extrusionOk="0" fill="none" h="19252" w="89824">
                  <a:moveTo>
                    <a:pt x="46364" y="1"/>
                  </a:moveTo>
                  <a:lnTo>
                    <a:pt x="46364" y="1"/>
                  </a:lnTo>
                  <a:lnTo>
                    <a:pt x="43974" y="1"/>
                  </a:lnTo>
                  <a:lnTo>
                    <a:pt x="41607" y="45"/>
                  </a:lnTo>
                  <a:lnTo>
                    <a:pt x="39307" y="135"/>
                  </a:lnTo>
                  <a:lnTo>
                    <a:pt x="37007" y="224"/>
                  </a:lnTo>
                  <a:lnTo>
                    <a:pt x="34773" y="358"/>
                  </a:lnTo>
                  <a:lnTo>
                    <a:pt x="32562" y="492"/>
                  </a:lnTo>
                  <a:lnTo>
                    <a:pt x="30418" y="671"/>
                  </a:lnTo>
                  <a:lnTo>
                    <a:pt x="28319" y="872"/>
                  </a:lnTo>
                  <a:lnTo>
                    <a:pt x="26264" y="1117"/>
                  </a:lnTo>
                  <a:lnTo>
                    <a:pt x="24254" y="1363"/>
                  </a:lnTo>
                  <a:lnTo>
                    <a:pt x="22334" y="1631"/>
                  </a:lnTo>
                  <a:lnTo>
                    <a:pt x="20436" y="1921"/>
                  </a:lnTo>
                  <a:lnTo>
                    <a:pt x="18627" y="2234"/>
                  </a:lnTo>
                  <a:lnTo>
                    <a:pt x="16885" y="2569"/>
                  </a:lnTo>
                  <a:lnTo>
                    <a:pt x="15187" y="2926"/>
                  </a:lnTo>
                  <a:lnTo>
                    <a:pt x="13579" y="3306"/>
                  </a:lnTo>
                  <a:lnTo>
                    <a:pt x="12038" y="3708"/>
                  </a:lnTo>
                  <a:lnTo>
                    <a:pt x="10587" y="4110"/>
                  </a:lnTo>
                  <a:lnTo>
                    <a:pt x="9224" y="4534"/>
                  </a:lnTo>
                  <a:lnTo>
                    <a:pt x="7929" y="4981"/>
                  </a:lnTo>
                  <a:lnTo>
                    <a:pt x="6723" y="5450"/>
                  </a:lnTo>
                  <a:lnTo>
                    <a:pt x="5606" y="5919"/>
                  </a:lnTo>
                  <a:lnTo>
                    <a:pt x="4579" y="6410"/>
                  </a:lnTo>
                  <a:lnTo>
                    <a:pt x="4110" y="6656"/>
                  </a:lnTo>
                  <a:lnTo>
                    <a:pt x="3641" y="6901"/>
                  </a:lnTo>
                  <a:lnTo>
                    <a:pt x="3217" y="7169"/>
                  </a:lnTo>
                  <a:lnTo>
                    <a:pt x="2815" y="7415"/>
                  </a:lnTo>
                  <a:lnTo>
                    <a:pt x="2435" y="7683"/>
                  </a:lnTo>
                  <a:lnTo>
                    <a:pt x="2100" y="7951"/>
                  </a:lnTo>
                  <a:lnTo>
                    <a:pt x="1765" y="8219"/>
                  </a:lnTo>
                  <a:lnTo>
                    <a:pt x="1475" y="8487"/>
                  </a:lnTo>
                  <a:lnTo>
                    <a:pt x="1185" y="8755"/>
                  </a:lnTo>
                  <a:lnTo>
                    <a:pt x="961" y="9023"/>
                  </a:lnTo>
                  <a:lnTo>
                    <a:pt x="738" y="9313"/>
                  </a:lnTo>
                  <a:lnTo>
                    <a:pt x="537" y="9581"/>
                  </a:lnTo>
                  <a:lnTo>
                    <a:pt x="381" y="9872"/>
                  </a:lnTo>
                  <a:lnTo>
                    <a:pt x="247" y="10140"/>
                  </a:lnTo>
                  <a:lnTo>
                    <a:pt x="135" y="10430"/>
                  </a:lnTo>
                  <a:lnTo>
                    <a:pt x="68" y="10720"/>
                  </a:lnTo>
                  <a:lnTo>
                    <a:pt x="23" y="11011"/>
                  </a:lnTo>
                  <a:lnTo>
                    <a:pt x="1" y="11301"/>
                  </a:lnTo>
                  <a:lnTo>
                    <a:pt x="1" y="11301"/>
                  </a:lnTo>
                  <a:lnTo>
                    <a:pt x="23" y="11591"/>
                  </a:lnTo>
                  <a:lnTo>
                    <a:pt x="68" y="11882"/>
                  </a:lnTo>
                  <a:lnTo>
                    <a:pt x="135" y="12172"/>
                  </a:lnTo>
                  <a:lnTo>
                    <a:pt x="247" y="12462"/>
                  </a:lnTo>
                  <a:lnTo>
                    <a:pt x="381" y="12730"/>
                  </a:lnTo>
                  <a:lnTo>
                    <a:pt x="537" y="13021"/>
                  </a:lnTo>
                  <a:lnTo>
                    <a:pt x="716" y="13289"/>
                  </a:lnTo>
                  <a:lnTo>
                    <a:pt x="939" y="13557"/>
                  </a:lnTo>
                  <a:lnTo>
                    <a:pt x="1162" y="13847"/>
                  </a:lnTo>
                  <a:lnTo>
                    <a:pt x="1430" y="14115"/>
                  </a:lnTo>
                  <a:lnTo>
                    <a:pt x="1743" y="14383"/>
                  </a:lnTo>
                  <a:lnTo>
                    <a:pt x="2056" y="14629"/>
                  </a:lnTo>
                  <a:lnTo>
                    <a:pt x="2391" y="14897"/>
                  </a:lnTo>
                  <a:lnTo>
                    <a:pt x="2770" y="15165"/>
                  </a:lnTo>
                  <a:lnTo>
                    <a:pt x="3150" y="15410"/>
                  </a:lnTo>
                  <a:lnTo>
                    <a:pt x="3574" y="15678"/>
                  </a:lnTo>
                  <a:lnTo>
                    <a:pt x="4021" y="15924"/>
                  </a:lnTo>
                  <a:lnTo>
                    <a:pt x="4490" y="16170"/>
                  </a:lnTo>
                  <a:lnTo>
                    <a:pt x="5495" y="16661"/>
                  </a:lnTo>
                  <a:lnTo>
                    <a:pt x="6589" y="17130"/>
                  </a:lnTo>
                  <a:lnTo>
                    <a:pt x="7773" y="17577"/>
                  </a:lnTo>
                  <a:lnTo>
                    <a:pt x="9046" y="18023"/>
                  </a:lnTo>
                  <a:lnTo>
                    <a:pt x="10386" y="18447"/>
                  </a:lnTo>
                  <a:lnTo>
                    <a:pt x="11815" y="18849"/>
                  </a:lnTo>
                  <a:lnTo>
                    <a:pt x="13334" y="19251"/>
                  </a:lnTo>
                  <a:lnTo>
                    <a:pt x="13334" y="19251"/>
                  </a:lnTo>
                  <a:lnTo>
                    <a:pt x="14942" y="18872"/>
                  </a:lnTo>
                  <a:lnTo>
                    <a:pt x="16639" y="18492"/>
                  </a:lnTo>
                  <a:lnTo>
                    <a:pt x="18381" y="18157"/>
                  </a:lnTo>
                  <a:lnTo>
                    <a:pt x="20212" y="17845"/>
                  </a:lnTo>
                  <a:lnTo>
                    <a:pt x="22111" y="17532"/>
                  </a:lnTo>
                  <a:lnTo>
                    <a:pt x="24053" y="17264"/>
                  </a:lnTo>
                  <a:lnTo>
                    <a:pt x="26086" y="16996"/>
                  </a:lnTo>
                  <a:lnTo>
                    <a:pt x="28140" y="16773"/>
                  </a:lnTo>
                  <a:lnTo>
                    <a:pt x="30262" y="16572"/>
                  </a:lnTo>
                  <a:lnTo>
                    <a:pt x="32451" y="16393"/>
                  </a:lnTo>
                  <a:lnTo>
                    <a:pt x="34662" y="16237"/>
                  </a:lnTo>
                  <a:lnTo>
                    <a:pt x="36917" y="16103"/>
                  </a:lnTo>
                  <a:lnTo>
                    <a:pt x="39218" y="15991"/>
                  </a:lnTo>
                  <a:lnTo>
                    <a:pt x="41563" y="15924"/>
                  </a:lnTo>
                  <a:lnTo>
                    <a:pt x="43952" y="15879"/>
                  </a:lnTo>
                  <a:lnTo>
                    <a:pt x="46364" y="15857"/>
                  </a:lnTo>
                  <a:lnTo>
                    <a:pt x="46364" y="15857"/>
                  </a:lnTo>
                  <a:lnTo>
                    <a:pt x="48754" y="15879"/>
                  </a:lnTo>
                  <a:lnTo>
                    <a:pt x="51143" y="15924"/>
                  </a:lnTo>
                  <a:lnTo>
                    <a:pt x="53488" y="15991"/>
                  </a:lnTo>
                  <a:lnTo>
                    <a:pt x="55789" y="16103"/>
                  </a:lnTo>
                  <a:lnTo>
                    <a:pt x="58044" y="16237"/>
                  </a:lnTo>
                  <a:lnTo>
                    <a:pt x="60278" y="16393"/>
                  </a:lnTo>
                  <a:lnTo>
                    <a:pt x="62444" y="16572"/>
                  </a:lnTo>
                  <a:lnTo>
                    <a:pt x="64565" y="16773"/>
                  </a:lnTo>
                  <a:lnTo>
                    <a:pt x="66642" y="16996"/>
                  </a:lnTo>
                  <a:lnTo>
                    <a:pt x="68652" y="17264"/>
                  </a:lnTo>
                  <a:lnTo>
                    <a:pt x="70595" y="17532"/>
                  </a:lnTo>
                  <a:lnTo>
                    <a:pt x="72494" y="17845"/>
                  </a:lnTo>
                  <a:lnTo>
                    <a:pt x="74325" y="18157"/>
                  </a:lnTo>
                  <a:lnTo>
                    <a:pt x="76067" y="18492"/>
                  </a:lnTo>
                  <a:lnTo>
                    <a:pt x="77764" y="18872"/>
                  </a:lnTo>
                  <a:lnTo>
                    <a:pt x="79372" y="19251"/>
                  </a:lnTo>
                  <a:lnTo>
                    <a:pt x="79372" y="19251"/>
                  </a:lnTo>
                  <a:lnTo>
                    <a:pt x="81047" y="18805"/>
                  </a:lnTo>
                  <a:lnTo>
                    <a:pt x="82610" y="18358"/>
                  </a:lnTo>
                  <a:lnTo>
                    <a:pt x="84084" y="17889"/>
                  </a:lnTo>
                  <a:lnTo>
                    <a:pt x="85447" y="17398"/>
                  </a:lnTo>
                  <a:lnTo>
                    <a:pt x="86094" y="17130"/>
                  </a:lnTo>
                  <a:lnTo>
                    <a:pt x="86697" y="16884"/>
                  </a:lnTo>
                  <a:lnTo>
                    <a:pt x="87300" y="16616"/>
                  </a:lnTo>
                  <a:lnTo>
                    <a:pt x="87859" y="16348"/>
                  </a:lnTo>
                  <a:lnTo>
                    <a:pt x="88395" y="16080"/>
                  </a:lnTo>
                  <a:lnTo>
                    <a:pt x="88886" y="15812"/>
                  </a:lnTo>
                  <a:lnTo>
                    <a:pt x="89377" y="15522"/>
                  </a:lnTo>
                  <a:lnTo>
                    <a:pt x="89824" y="15254"/>
                  </a:lnTo>
                  <a:lnTo>
                    <a:pt x="89824" y="7370"/>
                  </a:lnTo>
                  <a:lnTo>
                    <a:pt x="89824" y="7370"/>
                  </a:lnTo>
                  <a:lnTo>
                    <a:pt x="89176" y="6968"/>
                  </a:lnTo>
                  <a:lnTo>
                    <a:pt x="88462" y="6566"/>
                  </a:lnTo>
                  <a:lnTo>
                    <a:pt x="87702" y="6187"/>
                  </a:lnTo>
                  <a:lnTo>
                    <a:pt x="86876" y="5807"/>
                  </a:lnTo>
                  <a:lnTo>
                    <a:pt x="86005" y="5450"/>
                  </a:lnTo>
                  <a:lnTo>
                    <a:pt x="85067" y="5092"/>
                  </a:lnTo>
                  <a:lnTo>
                    <a:pt x="84084" y="4735"/>
                  </a:lnTo>
                  <a:lnTo>
                    <a:pt x="83057" y="4400"/>
                  </a:lnTo>
                  <a:lnTo>
                    <a:pt x="81985" y="4065"/>
                  </a:lnTo>
                  <a:lnTo>
                    <a:pt x="80846" y="3752"/>
                  </a:lnTo>
                  <a:lnTo>
                    <a:pt x="79663" y="3440"/>
                  </a:lnTo>
                  <a:lnTo>
                    <a:pt x="78434" y="3149"/>
                  </a:lnTo>
                  <a:lnTo>
                    <a:pt x="77161" y="2859"/>
                  </a:lnTo>
                  <a:lnTo>
                    <a:pt x="75844" y="2569"/>
                  </a:lnTo>
                  <a:lnTo>
                    <a:pt x="74504" y="2323"/>
                  </a:lnTo>
                  <a:lnTo>
                    <a:pt x="73097" y="2055"/>
                  </a:lnTo>
                  <a:lnTo>
                    <a:pt x="71667" y="1832"/>
                  </a:lnTo>
                  <a:lnTo>
                    <a:pt x="70193" y="1609"/>
                  </a:lnTo>
                  <a:lnTo>
                    <a:pt x="68675" y="1385"/>
                  </a:lnTo>
                  <a:lnTo>
                    <a:pt x="67134" y="1184"/>
                  </a:lnTo>
                  <a:lnTo>
                    <a:pt x="65548" y="1006"/>
                  </a:lnTo>
                  <a:lnTo>
                    <a:pt x="63940" y="827"/>
                  </a:lnTo>
                  <a:lnTo>
                    <a:pt x="62310" y="671"/>
                  </a:lnTo>
                  <a:lnTo>
                    <a:pt x="60635" y="537"/>
                  </a:lnTo>
                  <a:lnTo>
                    <a:pt x="58938" y="425"/>
                  </a:lnTo>
                  <a:lnTo>
                    <a:pt x="57196" y="313"/>
                  </a:lnTo>
                  <a:lnTo>
                    <a:pt x="55454" y="202"/>
                  </a:lnTo>
                  <a:lnTo>
                    <a:pt x="53667" y="135"/>
                  </a:lnTo>
                  <a:lnTo>
                    <a:pt x="51880" y="68"/>
                  </a:lnTo>
                  <a:lnTo>
                    <a:pt x="50049" y="23"/>
                  </a:lnTo>
                  <a:lnTo>
                    <a:pt x="48218" y="1"/>
                  </a:lnTo>
                  <a:lnTo>
                    <a:pt x="46364" y="1"/>
                  </a:lnTo>
                  <a:lnTo>
                    <a:pt x="46364" y="1"/>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grpSp>
      <p:sp>
        <p:nvSpPr>
          <p:cNvPr id="249" name="Google Shape;249;p11"/>
          <p:cNvSpPr txBox="1"/>
          <p:nvPr>
            <p:ph idx="1" type="subTitle"/>
          </p:nvPr>
        </p:nvSpPr>
        <p:spPr>
          <a:xfrm>
            <a:off x="278850" y="2976125"/>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11"/>
          <p:cNvSpPr txBox="1"/>
          <p:nvPr>
            <p:ph idx="3" type="subTitle"/>
          </p:nvPr>
        </p:nvSpPr>
        <p:spPr>
          <a:xfrm>
            <a:off x="1720650" y="25893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11"/>
          <p:cNvSpPr txBox="1"/>
          <p:nvPr>
            <p:ph idx="4" type="subTitle"/>
          </p:nvPr>
        </p:nvSpPr>
        <p:spPr>
          <a:xfrm>
            <a:off x="3155400" y="230665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11"/>
          <p:cNvSpPr txBox="1"/>
          <p:nvPr>
            <p:ph idx="5" type="subTitle"/>
          </p:nvPr>
        </p:nvSpPr>
        <p:spPr>
          <a:xfrm>
            <a:off x="4597200" y="19932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11"/>
          <p:cNvSpPr txBox="1"/>
          <p:nvPr>
            <p:ph idx="6" type="subTitle"/>
          </p:nvPr>
        </p:nvSpPr>
        <p:spPr>
          <a:xfrm>
            <a:off x="6031950" y="16491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11"/>
          <p:cNvSpPr txBox="1"/>
          <p:nvPr>
            <p:ph idx="7" type="subTitle"/>
          </p:nvPr>
        </p:nvSpPr>
        <p:spPr>
          <a:xfrm>
            <a:off x="7473750" y="127795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55" name="Google Shape;255;p11"/>
          <p:cNvGrpSpPr/>
          <p:nvPr/>
        </p:nvGrpSpPr>
        <p:grpSpPr>
          <a:xfrm>
            <a:off x="2674998" y="2923250"/>
            <a:ext cx="6470027" cy="2221724"/>
            <a:chOff x="2674998" y="2923250"/>
            <a:chExt cx="6470027" cy="2221724"/>
          </a:xfrm>
        </p:grpSpPr>
        <p:sp>
          <p:nvSpPr>
            <p:cNvPr id="256" name="Google Shape;256;p11"/>
            <p:cNvSpPr/>
            <p:nvPr/>
          </p:nvSpPr>
          <p:spPr>
            <a:xfrm flipH="1">
              <a:off x="2674998" y="2923250"/>
              <a:ext cx="6469577" cy="2221028"/>
            </a:xfrm>
            <a:custGeom>
              <a:rect b="b" l="l" r="r" t="t"/>
              <a:pathLst>
                <a:path extrusionOk="0" h="140705" w="409856">
                  <a:moveTo>
                    <a:pt x="31655" y="0"/>
                  </a:moveTo>
                  <a:lnTo>
                    <a:pt x="0" y="140608"/>
                  </a:lnTo>
                  <a:lnTo>
                    <a:pt x="198782" y="140640"/>
                  </a:lnTo>
                  <a:lnTo>
                    <a:pt x="409856" y="140705"/>
                  </a:lnTo>
                  <a:close/>
                </a:path>
              </a:pathLst>
            </a:custGeom>
            <a:gradFill>
              <a:gsLst>
                <a:gs pos="0">
                  <a:schemeClr val="accent3"/>
                </a:gs>
                <a:gs pos="35000">
                  <a:schemeClr val="accent3"/>
                </a:gs>
                <a:gs pos="100000">
                  <a:schemeClr val="accent1"/>
                </a:gs>
              </a:gsLst>
              <a:lin ang="8099331" scaled="0"/>
            </a:gradFill>
            <a:ln>
              <a:noFill/>
            </a:ln>
          </p:spPr>
        </p:sp>
        <p:sp>
          <p:nvSpPr>
            <p:cNvPr id="257" name="Google Shape;257;p11"/>
            <p:cNvSpPr/>
            <p:nvPr/>
          </p:nvSpPr>
          <p:spPr>
            <a:xfrm flipH="1">
              <a:off x="8645446" y="2924025"/>
              <a:ext cx="499579" cy="2220949"/>
            </a:xfrm>
            <a:custGeom>
              <a:rect b="b" l="l" r="r" t="t"/>
              <a:pathLst>
                <a:path extrusionOk="0" h="140700" w="31649">
                  <a:moveTo>
                    <a:pt x="31649" y="0"/>
                  </a:moveTo>
                  <a:lnTo>
                    <a:pt x="0" y="140700"/>
                  </a:lnTo>
                  <a:lnTo>
                    <a:pt x="65" y="53185"/>
                  </a:lnTo>
                  <a:close/>
                </a:path>
              </a:pathLst>
            </a:custGeom>
            <a:solidFill>
              <a:schemeClr val="accent5"/>
            </a:solidFill>
            <a:ln>
              <a:noFill/>
            </a:ln>
          </p:spPr>
        </p:sp>
      </p:grpSp>
      <p:sp>
        <p:nvSpPr>
          <p:cNvPr id="258" name="Google Shape;258;p11"/>
          <p:cNvSpPr txBox="1"/>
          <p:nvPr>
            <p:ph idx="8"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BLANK_1_1_1_1_1_1_1_1_1_1_7">
    <p:spTree>
      <p:nvGrpSpPr>
        <p:cNvPr id="259" name="Shape 259"/>
        <p:cNvGrpSpPr/>
        <p:nvPr/>
      </p:nvGrpSpPr>
      <p:grpSpPr>
        <a:xfrm>
          <a:off x="0" y="0"/>
          <a:ext cx="0" cy="0"/>
          <a:chOff x="0" y="0"/>
          <a:chExt cx="0" cy="0"/>
        </a:xfrm>
      </p:grpSpPr>
      <p:sp>
        <p:nvSpPr>
          <p:cNvPr id="260" name="Google Shape;260;p12"/>
          <p:cNvSpPr/>
          <p:nvPr/>
        </p:nvSpPr>
        <p:spPr>
          <a:xfrm>
            <a:off x="5050850" y="3243900"/>
            <a:ext cx="4093093" cy="1899657"/>
          </a:xfrm>
          <a:custGeom>
            <a:rect b="b" l="l" r="r" t="t"/>
            <a:pathLst>
              <a:path extrusionOk="0" fill="none" h="54955" w="115714">
                <a:moveTo>
                  <a:pt x="115714" y="0"/>
                </a:moveTo>
                <a:lnTo>
                  <a:pt x="115714" y="0"/>
                </a:lnTo>
                <a:lnTo>
                  <a:pt x="113184" y="224"/>
                </a:lnTo>
                <a:lnTo>
                  <a:pt x="110579" y="447"/>
                </a:lnTo>
                <a:lnTo>
                  <a:pt x="107938" y="744"/>
                </a:lnTo>
                <a:lnTo>
                  <a:pt x="105296" y="1079"/>
                </a:lnTo>
                <a:lnTo>
                  <a:pt x="102580" y="1451"/>
                </a:lnTo>
                <a:lnTo>
                  <a:pt x="99827" y="1898"/>
                </a:lnTo>
                <a:lnTo>
                  <a:pt x="97036" y="2382"/>
                </a:lnTo>
                <a:lnTo>
                  <a:pt x="94208" y="2902"/>
                </a:lnTo>
                <a:lnTo>
                  <a:pt x="91381" y="3461"/>
                </a:lnTo>
                <a:lnTo>
                  <a:pt x="88516" y="4093"/>
                </a:lnTo>
                <a:lnTo>
                  <a:pt x="85614" y="4763"/>
                </a:lnTo>
                <a:lnTo>
                  <a:pt x="82674" y="5470"/>
                </a:lnTo>
                <a:lnTo>
                  <a:pt x="79735" y="6251"/>
                </a:lnTo>
                <a:lnTo>
                  <a:pt x="76758" y="7032"/>
                </a:lnTo>
                <a:lnTo>
                  <a:pt x="73782" y="7925"/>
                </a:lnTo>
                <a:lnTo>
                  <a:pt x="70805" y="8818"/>
                </a:lnTo>
                <a:lnTo>
                  <a:pt x="70805" y="8818"/>
                </a:lnTo>
                <a:lnTo>
                  <a:pt x="67308" y="9935"/>
                </a:lnTo>
                <a:lnTo>
                  <a:pt x="63885" y="11088"/>
                </a:lnTo>
                <a:lnTo>
                  <a:pt x="60499" y="12279"/>
                </a:lnTo>
                <a:lnTo>
                  <a:pt x="57187" y="13506"/>
                </a:lnTo>
                <a:lnTo>
                  <a:pt x="53950" y="14772"/>
                </a:lnTo>
                <a:lnTo>
                  <a:pt x="50788" y="16074"/>
                </a:lnTo>
                <a:lnTo>
                  <a:pt x="47662" y="17413"/>
                </a:lnTo>
                <a:lnTo>
                  <a:pt x="44611" y="18753"/>
                </a:lnTo>
                <a:lnTo>
                  <a:pt x="41635" y="20167"/>
                </a:lnTo>
                <a:lnTo>
                  <a:pt x="38770" y="21580"/>
                </a:lnTo>
                <a:lnTo>
                  <a:pt x="35942" y="22994"/>
                </a:lnTo>
                <a:lnTo>
                  <a:pt x="33226" y="24445"/>
                </a:lnTo>
                <a:lnTo>
                  <a:pt x="30547" y="25934"/>
                </a:lnTo>
                <a:lnTo>
                  <a:pt x="28017" y="27422"/>
                </a:lnTo>
                <a:lnTo>
                  <a:pt x="25524" y="28947"/>
                </a:lnTo>
                <a:lnTo>
                  <a:pt x="23180" y="30473"/>
                </a:lnTo>
                <a:lnTo>
                  <a:pt x="20873" y="31998"/>
                </a:lnTo>
                <a:lnTo>
                  <a:pt x="18715" y="33561"/>
                </a:lnTo>
                <a:lnTo>
                  <a:pt x="16632" y="35086"/>
                </a:lnTo>
                <a:lnTo>
                  <a:pt x="14660" y="36649"/>
                </a:lnTo>
                <a:lnTo>
                  <a:pt x="12762" y="38212"/>
                </a:lnTo>
                <a:lnTo>
                  <a:pt x="11013" y="39775"/>
                </a:lnTo>
                <a:lnTo>
                  <a:pt x="9376" y="41337"/>
                </a:lnTo>
                <a:lnTo>
                  <a:pt x="7814" y="42900"/>
                </a:lnTo>
                <a:lnTo>
                  <a:pt x="6400" y="44425"/>
                </a:lnTo>
                <a:lnTo>
                  <a:pt x="5098" y="45988"/>
                </a:lnTo>
                <a:lnTo>
                  <a:pt x="4502" y="46732"/>
                </a:lnTo>
                <a:lnTo>
                  <a:pt x="3944" y="47514"/>
                </a:lnTo>
                <a:lnTo>
                  <a:pt x="3386" y="48258"/>
                </a:lnTo>
                <a:lnTo>
                  <a:pt x="2902" y="49039"/>
                </a:lnTo>
                <a:lnTo>
                  <a:pt x="2419" y="49783"/>
                </a:lnTo>
                <a:lnTo>
                  <a:pt x="1972" y="50527"/>
                </a:lnTo>
                <a:lnTo>
                  <a:pt x="1563" y="51272"/>
                </a:lnTo>
                <a:lnTo>
                  <a:pt x="1191" y="52016"/>
                </a:lnTo>
                <a:lnTo>
                  <a:pt x="819" y="52760"/>
                </a:lnTo>
                <a:lnTo>
                  <a:pt x="521" y="53504"/>
                </a:lnTo>
                <a:lnTo>
                  <a:pt x="223" y="54248"/>
                </a:lnTo>
                <a:lnTo>
                  <a:pt x="0" y="54955"/>
                </a:lnTo>
                <a:lnTo>
                  <a:pt x="115714" y="54955"/>
                </a:lnTo>
                <a:lnTo>
                  <a:pt x="115714" y="0"/>
                </a:lnTo>
                <a:lnTo>
                  <a:pt x="115714"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261" name="Google Shape;261;p12"/>
          <p:cNvSpPr/>
          <p:nvPr/>
        </p:nvSpPr>
        <p:spPr>
          <a:xfrm>
            <a:off x="6123025" y="-3887"/>
            <a:ext cx="3022650" cy="837525"/>
          </a:xfrm>
          <a:custGeom>
            <a:rect b="b" l="l" r="r" t="t"/>
            <a:pathLst>
              <a:path extrusionOk="0" h="33501" w="120906">
                <a:moveTo>
                  <a:pt x="0" y="1"/>
                </a:moveTo>
                <a:lnTo>
                  <a:pt x="36409" y="33501"/>
                </a:lnTo>
                <a:lnTo>
                  <a:pt x="120847" y="20748"/>
                </a:lnTo>
                <a:lnTo>
                  <a:pt x="120906" y="0"/>
                </a:lnTo>
                <a:close/>
              </a:path>
            </a:pathLst>
          </a:custGeom>
          <a:gradFill>
            <a:gsLst>
              <a:gs pos="0">
                <a:schemeClr val="accent2"/>
              </a:gs>
              <a:gs pos="37000">
                <a:schemeClr val="lt2"/>
              </a:gs>
              <a:gs pos="92000">
                <a:schemeClr val="accent1"/>
              </a:gs>
              <a:gs pos="100000">
                <a:schemeClr val="accent1"/>
              </a:gs>
            </a:gsLst>
            <a:lin ang="10800025" scaled="0"/>
          </a:gradFill>
          <a:ln>
            <a:noFill/>
          </a:ln>
          <a:effectLst>
            <a:outerShdw blurRad="700088" rotWithShape="0" algn="bl" dir="5700000" dist="219075">
              <a:schemeClr val="lt2">
                <a:alpha val="40000"/>
              </a:schemeClr>
            </a:outerShdw>
          </a:effectLst>
        </p:spPr>
      </p:sp>
      <p:sp>
        <p:nvSpPr>
          <p:cNvPr id="262" name="Google Shape;262;p12"/>
          <p:cNvSpPr txBox="1"/>
          <p:nvPr>
            <p:ph type="title"/>
          </p:nvPr>
        </p:nvSpPr>
        <p:spPr>
          <a:xfrm>
            <a:off x="1143300" y="1526963"/>
            <a:ext cx="2197500" cy="4020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latin typeface="Sora Medium"/>
                <a:ea typeface="Sora Medium"/>
                <a:cs typeface="Sora Medium"/>
                <a:sym typeface="Sora Medium"/>
              </a:defRPr>
            </a:lvl9pPr>
          </a:lstStyle>
          <a:p/>
        </p:txBody>
      </p:sp>
      <p:sp>
        <p:nvSpPr>
          <p:cNvPr id="263" name="Google Shape;263;p12"/>
          <p:cNvSpPr txBox="1"/>
          <p:nvPr>
            <p:ph idx="2" type="title"/>
          </p:nvPr>
        </p:nvSpPr>
        <p:spPr>
          <a:xfrm>
            <a:off x="3820750" y="1526963"/>
            <a:ext cx="2197500" cy="402000"/>
          </a:xfrm>
          <a:prstGeom prst="rect">
            <a:avLst/>
          </a:prstGeom>
        </p:spPr>
        <p:txBody>
          <a:bodyPr anchorCtr="0" anchor="b" bIns="91425" lIns="0" spcFirstLastPara="1" rIns="91425" wrap="square" tIns="91425">
            <a:noAutofit/>
          </a:bodyPr>
          <a:lstStyle>
            <a:lvl1pPr lvl="0">
              <a:spcBef>
                <a:spcPts val="0"/>
              </a:spcBef>
              <a:spcAft>
                <a:spcPts val="0"/>
              </a:spcAft>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264" name="Google Shape;264;p12"/>
          <p:cNvSpPr txBox="1"/>
          <p:nvPr>
            <p:ph idx="3" type="title"/>
          </p:nvPr>
        </p:nvSpPr>
        <p:spPr>
          <a:xfrm>
            <a:off x="1129950" y="1992625"/>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265" name="Google Shape;265;p12"/>
          <p:cNvSpPr txBox="1"/>
          <p:nvPr>
            <p:ph idx="4" type="title"/>
          </p:nvPr>
        </p:nvSpPr>
        <p:spPr>
          <a:xfrm>
            <a:off x="1129950" y="2801602"/>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266" name="Google Shape;266;p12"/>
          <p:cNvSpPr txBox="1"/>
          <p:nvPr>
            <p:ph idx="5" type="title"/>
          </p:nvPr>
        </p:nvSpPr>
        <p:spPr>
          <a:xfrm>
            <a:off x="1129950" y="3610580"/>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267" name="Google Shape;267;p12"/>
          <p:cNvSpPr txBox="1"/>
          <p:nvPr>
            <p:ph idx="6" type="title"/>
          </p:nvPr>
        </p:nvSpPr>
        <p:spPr>
          <a:xfrm>
            <a:off x="3820750" y="1992625"/>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268" name="Google Shape;268;p12"/>
          <p:cNvSpPr txBox="1"/>
          <p:nvPr>
            <p:ph idx="7" type="title"/>
          </p:nvPr>
        </p:nvSpPr>
        <p:spPr>
          <a:xfrm>
            <a:off x="3820750" y="2801550"/>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269" name="Google Shape;269;p12"/>
          <p:cNvSpPr txBox="1"/>
          <p:nvPr>
            <p:ph idx="8" type="title"/>
          </p:nvPr>
        </p:nvSpPr>
        <p:spPr>
          <a:xfrm>
            <a:off x="3820750" y="3610475"/>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270" name="Google Shape;270;p12"/>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271" name="Google Shape;271;p12"/>
          <p:cNvSpPr txBox="1"/>
          <p:nvPr>
            <p:ph idx="13" type="title"/>
          </p:nvPr>
        </p:nvSpPr>
        <p:spPr>
          <a:xfrm>
            <a:off x="115025" y="502775"/>
            <a:ext cx="6440400" cy="6888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272" name="Google Shape;272;p12"/>
          <p:cNvSpPr txBox="1"/>
          <p:nvPr>
            <p:ph idx="14" type="title"/>
          </p:nvPr>
        </p:nvSpPr>
        <p:spPr>
          <a:xfrm>
            <a:off x="228600" y="21273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273" name="Google Shape;273;p12"/>
          <p:cNvSpPr txBox="1"/>
          <p:nvPr>
            <p:ph idx="15"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274" name="Google Shape;274;p12"/>
          <p:cNvSpPr txBox="1"/>
          <p:nvPr>
            <p:ph idx="16" type="title"/>
          </p:nvPr>
        </p:nvSpPr>
        <p:spPr>
          <a:xfrm>
            <a:off x="228600" y="29362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275" name="Google Shape;275;p12"/>
          <p:cNvSpPr txBox="1"/>
          <p:nvPr>
            <p:ph idx="17" type="title"/>
          </p:nvPr>
        </p:nvSpPr>
        <p:spPr>
          <a:xfrm>
            <a:off x="228600" y="37451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Tree>
  </p:cSld>
  <p:clrMapOvr>
    <a:masterClrMapping/>
  </p:clrMapOvr>
  <p:extLst>
    <p:ext uri="{DCECCB84-F9BA-43D5-87BE-67443E8EF086}">
      <p15:sldGuideLst>
        <p15:guide id="1" orient="horz" pos="1241">
          <p15:clr>
            <a:srgbClr val="E46962"/>
          </p15:clr>
        </p15:guide>
        <p15:guide id="2" orient="horz" pos="1755">
          <p15:clr>
            <a:srgbClr val="E46962"/>
          </p15:clr>
        </p15:guide>
        <p15:guide id="3" orient="horz" pos="2267">
          <p15:clr>
            <a:srgbClr val="E46962"/>
          </p15:clr>
        </p15:guide>
        <p15:guide id="4" orient="horz" pos="2778">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BLANK_1_1_1_1_1_1_1_1_1_1_7_1">
    <p:spTree>
      <p:nvGrpSpPr>
        <p:cNvPr id="276" name="Shape 276"/>
        <p:cNvGrpSpPr/>
        <p:nvPr/>
      </p:nvGrpSpPr>
      <p:grpSpPr>
        <a:xfrm>
          <a:off x="0" y="0"/>
          <a:ext cx="0" cy="0"/>
          <a:chOff x="0" y="0"/>
          <a:chExt cx="0" cy="0"/>
        </a:xfrm>
      </p:grpSpPr>
      <p:sp>
        <p:nvSpPr>
          <p:cNvPr id="277" name="Google Shape;277;p13"/>
          <p:cNvSpPr/>
          <p:nvPr/>
        </p:nvSpPr>
        <p:spPr>
          <a:xfrm flipH="1" rot="-1079220">
            <a:off x="-2010221" y="4250160"/>
            <a:ext cx="4477637" cy="804981"/>
          </a:xfrm>
          <a:prstGeom prst="chord">
            <a:avLst>
              <a:gd fmla="val 2752926" name="adj1"/>
              <a:gd fmla="val 1719354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278" name="Google Shape;278;p13"/>
          <p:cNvGrpSpPr/>
          <p:nvPr/>
        </p:nvGrpSpPr>
        <p:grpSpPr>
          <a:xfrm rot="-5400000">
            <a:off x="4030013" y="41713"/>
            <a:ext cx="1026300" cy="9201675"/>
            <a:chOff x="670045" y="-5692564"/>
            <a:chExt cx="1026300" cy="9201675"/>
          </a:xfrm>
        </p:grpSpPr>
        <p:sp>
          <p:nvSpPr>
            <p:cNvPr id="279" name="Google Shape;279;p13"/>
            <p:cNvSpPr/>
            <p:nvPr/>
          </p:nvSpPr>
          <p:spPr>
            <a:xfrm>
              <a:off x="675320" y="-5692564"/>
              <a:ext cx="1010925" cy="7239975"/>
            </a:xfrm>
            <a:custGeom>
              <a:rect b="b" l="l" r="r" t="t"/>
              <a:pathLst>
                <a:path extrusionOk="0" h="289599" w="40437">
                  <a:moveTo>
                    <a:pt x="40437" y="287489"/>
                  </a:moveTo>
                  <a:lnTo>
                    <a:pt x="0" y="0"/>
                  </a:lnTo>
                  <a:lnTo>
                    <a:pt x="242" y="276278"/>
                  </a:lnTo>
                  <a:lnTo>
                    <a:pt x="238" y="289599"/>
                  </a:lnTo>
                  <a:close/>
                </a:path>
              </a:pathLst>
            </a:custGeom>
            <a:solidFill>
              <a:schemeClr val="lt1"/>
            </a:solidFill>
            <a:ln>
              <a:noFill/>
            </a:ln>
          </p:spPr>
        </p:sp>
        <p:sp>
          <p:nvSpPr>
            <p:cNvPr id="280" name="Google Shape;280;p13"/>
            <p:cNvSpPr/>
            <p:nvPr/>
          </p:nvSpPr>
          <p:spPr>
            <a:xfrm>
              <a:off x="670045" y="1494661"/>
              <a:ext cx="1026300" cy="2014450"/>
            </a:xfrm>
            <a:custGeom>
              <a:rect b="b" l="l" r="r" t="t"/>
              <a:pathLst>
                <a:path extrusionOk="0" h="80578" w="41052">
                  <a:moveTo>
                    <a:pt x="499" y="80578"/>
                  </a:moveTo>
                  <a:lnTo>
                    <a:pt x="15982" y="73724"/>
                  </a:lnTo>
                  <a:lnTo>
                    <a:pt x="41052" y="0"/>
                  </a:lnTo>
                  <a:lnTo>
                    <a:pt x="472" y="1824"/>
                  </a:lnTo>
                  <a:lnTo>
                    <a:pt x="0" y="39674"/>
                  </a:lnTo>
                  <a:close/>
                </a:path>
              </a:pathLst>
            </a:custGeom>
            <a:gradFill>
              <a:gsLst>
                <a:gs pos="0">
                  <a:schemeClr val="accent2"/>
                </a:gs>
                <a:gs pos="37000">
                  <a:schemeClr val="lt2"/>
                </a:gs>
                <a:gs pos="92000">
                  <a:schemeClr val="accent1"/>
                </a:gs>
                <a:gs pos="100000">
                  <a:schemeClr val="accent1"/>
                </a:gs>
              </a:gsLst>
              <a:lin ang="13500032" scaled="0"/>
            </a:gradFill>
            <a:ln>
              <a:noFill/>
            </a:ln>
          </p:spPr>
        </p:sp>
      </p:grpSp>
      <p:sp>
        <p:nvSpPr>
          <p:cNvPr id="281" name="Google Shape;281;p13"/>
          <p:cNvSpPr txBox="1"/>
          <p:nvPr>
            <p:ph type="title"/>
          </p:nvPr>
        </p:nvSpPr>
        <p:spPr>
          <a:xfrm>
            <a:off x="372002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latin typeface="Sora"/>
                <a:ea typeface="Sora"/>
                <a:cs typeface="Sora"/>
                <a:sym typeface="Sora"/>
              </a:defRPr>
            </a:lvl2pPr>
            <a:lvl3pPr lvl="2">
              <a:spcBef>
                <a:spcPts val="0"/>
              </a:spcBef>
              <a:spcAft>
                <a:spcPts val="0"/>
              </a:spcAft>
              <a:buClr>
                <a:schemeClr val="lt1"/>
              </a:buClr>
              <a:buSzPts val="1000"/>
              <a:buFont typeface="Sora"/>
              <a:buNone/>
              <a:defRPr sz="1000">
                <a:latin typeface="Sora"/>
                <a:ea typeface="Sora"/>
                <a:cs typeface="Sora"/>
                <a:sym typeface="Sora"/>
              </a:defRPr>
            </a:lvl3pPr>
            <a:lvl4pPr lvl="3">
              <a:spcBef>
                <a:spcPts val="0"/>
              </a:spcBef>
              <a:spcAft>
                <a:spcPts val="0"/>
              </a:spcAft>
              <a:buClr>
                <a:schemeClr val="lt1"/>
              </a:buClr>
              <a:buSzPts val="1000"/>
              <a:buFont typeface="Sora"/>
              <a:buNone/>
              <a:defRPr sz="1000">
                <a:latin typeface="Sora"/>
                <a:ea typeface="Sora"/>
                <a:cs typeface="Sora"/>
                <a:sym typeface="Sora"/>
              </a:defRPr>
            </a:lvl4pPr>
            <a:lvl5pPr lvl="4">
              <a:spcBef>
                <a:spcPts val="0"/>
              </a:spcBef>
              <a:spcAft>
                <a:spcPts val="0"/>
              </a:spcAft>
              <a:buClr>
                <a:schemeClr val="lt1"/>
              </a:buClr>
              <a:buSzPts val="1000"/>
              <a:buFont typeface="Sora"/>
              <a:buNone/>
              <a:defRPr sz="1000">
                <a:latin typeface="Sora"/>
                <a:ea typeface="Sora"/>
                <a:cs typeface="Sora"/>
                <a:sym typeface="Sora"/>
              </a:defRPr>
            </a:lvl5pPr>
            <a:lvl6pPr lvl="5">
              <a:spcBef>
                <a:spcPts val="0"/>
              </a:spcBef>
              <a:spcAft>
                <a:spcPts val="0"/>
              </a:spcAft>
              <a:buClr>
                <a:schemeClr val="lt1"/>
              </a:buClr>
              <a:buSzPts val="1000"/>
              <a:buFont typeface="Sora"/>
              <a:buNone/>
              <a:defRPr sz="1000">
                <a:latin typeface="Sora"/>
                <a:ea typeface="Sora"/>
                <a:cs typeface="Sora"/>
                <a:sym typeface="Sora"/>
              </a:defRPr>
            </a:lvl6pPr>
            <a:lvl7pPr lvl="6">
              <a:spcBef>
                <a:spcPts val="0"/>
              </a:spcBef>
              <a:spcAft>
                <a:spcPts val="0"/>
              </a:spcAft>
              <a:buClr>
                <a:schemeClr val="lt1"/>
              </a:buClr>
              <a:buSzPts val="1000"/>
              <a:buFont typeface="Sora"/>
              <a:buNone/>
              <a:defRPr sz="1000">
                <a:latin typeface="Sora"/>
                <a:ea typeface="Sora"/>
                <a:cs typeface="Sora"/>
                <a:sym typeface="Sora"/>
              </a:defRPr>
            </a:lvl7pPr>
            <a:lvl8pPr lvl="7">
              <a:spcBef>
                <a:spcPts val="0"/>
              </a:spcBef>
              <a:spcAft>
                <a:spcPts val="0"/>
              </a:spcAft>
              <a:buClr>
                <a:schemeClr val="lt1"/>
              </a:buClr>
              <a:buSzPts val="1000"/>
              <a:buFont typeface="Sora"/>
              <a:buNone/>
              <a:defRPr sz="1000">
                <a:latin typeface="Sora"/>
                <a:ea typeface="Sora"/>
                <a:cs typeface="Sora"/>
                <a:sym typeface="Sora"/>
              </a:defRPr>
            </a:lvl8pPr>
            <a:lvl9pPr lvl="8">
              <a:spcBef>
                <a:spcPts val="0"/>
              </a:spcBef>
              <a:spcAft>
                <a:spcPts val="0"/>
              </a:spcAft>
              <a:buClr>
                <a:schemeClr val="lt1"/>
              </a:buClr>
              <a:buSzPts val="1000"/>
              <a:buFont typeface="Sora"/>
              <a:buNone/>
              <a:defRPr sz="1000">
                <a:latin typeface="Sora"/>
                <a:ea typeface="Sora"/>
                <a:cs typeface="Sora"/>
                <a:sym typeface="Sora"/>
              </a:defRPr>
            </a:lvl9pPr>
          </a:lstStyle>
          <a:p/>
        </p:txBody>
      </p:sp>
      <p:sp>
        <p:nvSpPr>
          <p:cNvPr id="282" name="Google Shape;282;p13"/>
          <p:cNvSpPr txBox="1"/>
          <p:nvPr>
            <p:ph idx="2" type="title"/>
          </p:nvPr>
        </p:nvSpPr>
        <p:spPr>
          <a:xfrm>
            <a:off x="714892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283" name="Google Shape;283;p13"/>
          <p:cNvSpPr txBox="1"/>
          <p:nvPr>
            <p:ph idx="3" type="title"/>
          </p:nvPr>
        </p:nvSpPr>
        <p:spPr>
          <a:xfrm>
            <a:off x="543447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284" name="Google Shape;284;p13"/>
          <p:cNvSpPr txBox="1"/>
          <p:nvPr>
            <p:ph idx="4"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285" name="Google Shape;285;p13"/>
          <p:cNvSpPr txBox="1"/>
          <p:nvPr>
            <p:ph idx="5" type="title"/>
          </p:nvPr>
        </p:nvSpPr>
        <p:spPr>
          <a:xfrm>
            <a:off x="108300" y="1168075"/>
            <a:ext cx="3544500" cy="2275200"/>
          </a:xfrm>
          <a:prstGeom prst="rect">
            <a:avLst/>
          </a:prstGeom>
        </p:spPr>
        <p:txBody>
          <a:bodyPr anchorCtr="0" anchor="t" bIns="91425" lIns="91425" spcFirstLastPara="1" rIns="91425" wrap="square" tIns="0">
            <a:norm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a:latin typeface="IBM Plex Sans SemiBold"/>
                <a:ea typeface="IBM Plex Sans SemiBold"/>
                <a:cs typeface="IBM Plex Sans SemiBold"/>
                <a:sym typeface="IBM Plex Sans SemiBold"/>
              </a:defRPr>
            </a:lvl2pPr>
            <a:lvl3pPr lvl="2">
              <a:lnSpc>
                <a:spcPct val="115000"/>
              </a:lnSpc>
              <a:spcBef>
                <a:spcPts val="0"/>
              </a:spcBef>
              <a:spcAft>
                <a:spcPts val="0"/>
              </a:spcAft>
              <a:buNone/>
              <a:defRPr>
                <a:latin typeface="IBM Plex Sans SemiBold"/>
                <a:ea typeface="IBM Plex Sans SemiBold"/>
                <a:cs typeface="IBM Plex Sans SemiBold"/>
                <a:sym typeface="IBM Plex Sans SemiBold"/>
              </a:defRPr>
            </a:lvl3pPr>
            <a:lvl4pPr lvl="3">
              <a:lnSpc>
                <a:spcPct val="115000"/>
              </a:lnSpc>
              <a:spcBef>
                <a:spcPts val="0"/>
              </a:spcBef>
              <a:spcAft>
                <a:spcPts val="0"/>
              </a:spcAft>
              <a:buNone/>
              <a:defRPr>
                <a:latin typeface="IBM Plex Sans SemiBold"/>
                <a:ea typeface="IBM Plex Sans SemiBold"/>
                <a:cs typeface="IBM Plex Sans SemiBold"/>
                <a:sym typeface="IBM Plex Sans SemiBold"/>
              </a:defRPr>
            </a:lvl4pPr>
            <a:lvl5pPr lvl="4">
              <a:lnSpc>
                <a:spcPct val="115000"/>
              </a:lnSpc>
              <a:spcBef>
                <a:spcPts val="0"/>
              </a:spcBef>
              <a:spcAft>
                <a:spcPts val="0"/>
              </a:spcAft>
              <a:buNone/>
              <a:defRPr>
                <a:latin typeface="IBM Plex Sans SemiBold"/>
                <a:ea typeface="IBM Plex Sans SemiBold"/>
                <a:cs typeface="IBM Plex Sans SemiBold"/>
                <a:sym typeface="IBM Plex Sans SemiBold"/>
              </a:defRPr>
            </a:lvl5pPr>
            <a:lvl6pPr lvl="5">
              <a:lnSpc>
                <a:spcPct val="115000"/>
              </a:lnSpc>
              <a:spcBef>
                <a:spcPts val="0"/>
              </a:spcBef>
              <a:spcAft>
                <a:spcPts val="0"/>
              </a:spcAft>
              <a:buNone/>
              <a:defRPr>
                <a:latin typeface="IBM Plex Sans SemiBold"/>
                <a:ea typeface="IBM Plex Sans SemiBold"/>
                <a:cs typeface="IBM Plex Sans SemiBold"/>
                <a:sym typeface="IBM Plex Sans SemiBold"/>
              </a:defRPr>
            </a:lvl6pPr>
            <a:lvl7pPr lvl="6">
              <a:lnSpc>
                <a:spcPct val="115000"/>
              </a:lnSpc>
              <a:spcBef>
                <a:spcPts val="0"/>
              </a:spcBef>
              <a:spcAft>
                <a:spcPts val="0"/>
              </a:spcAft>
              <a:buNone/>
              <a:defRPr>
                <a:latin typeface="IBM Plex Sans SemiBold"/>
                <a:ea typeface="IBM Plex Sans SemiBold"/>
                <a:cs typeface="IBM Plex Sans SemiBold"/>
                <a:sym typeface="IBM Plex Sans SemiBold"/>
              </a:defRPr>
            </a:lvl7pPr>
            <a:lvl8pPr lvl="7">
              <a:lnSpc>
                <a:spcPct val="115000"/>
              </a:lnSpc>
              <a:spcBef>
                <a:spcPts val="0"/>
              </a:spcBef>
              <a:spcAft>
                <a:spcPts val="0"/>
              </a:spcAft>
              <a:buNone/>
              <a:defRPr>
                <a:latin typeface="IBM Plex Sans SemiBold"/>
                <a:ea typeface="IBM Plex Sans SemiBold"/>
                <a:cs typeface="IBM Plex Sans SemiBold"/>
                <a:sym typeface="IBM Plex Sans SemiBold"/>
              </a:defRPr>
            </a:lvl8pPr>
            <a:lvl9pPr lvl="8">
              <a:lnSpc>
                <a:spcPct val="115000"/>
              </a:lnSpc>
              <a:spcBef>
                <a:spcPts val="0"/>
              </a:spcBef>
              <a:spcAft>
                <a:spcPts val="0"/>
              </a:spcAft>
              <a:buNone/>
              <a:defRPr>
                <a:latin typeface="IBM Plex Sans SemiBold"/>
                <a:ea typeface="IBM Plex Sans SemiBold"/>
                <a:cs typeface="IBM Plex Sans SemiBold"/>
                <a:sym typeface="IBM Plex Sans SemiBold"/>
              </a:defRPr>
            </a:lvl9pPr>
          </a:lstStyle>
          <a:p/>
        </p:txBody>
      </p:sp>
      <p:sp>
        <p:nvSpPr>
          <p:cNvPr id="286" name="Google Shape;286;p13"/>
          <p:cNvSpPr txBox="1"/>
          <p:nvPr>
            <p:ph idx="6" type="title"/>
          </p:nvPr>
        </p:nvSpPr>
        <p:spPr>
          <a:xfrm>
            <a:off x="3720025" y="1287875"/>
            <a:ext cx="4295400" cy="277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a:buNone/>
              <a:defRPr sz="1200">
                <a:solidFill>
                  <a:schemeClr val="lt1"/>
                </a:solidFill>
                <a:latin typeface="Sora"/>
                <a:ea typeface="Sora"/>
                <a:cs typeface="Sora"/>
                <a:sym typeface="Sora"/>
              </a:defRPr>
            </a:lvl2pPr>
            <a:lvl3pPr lvl="2">
              <a:spcBef>
                <a:spcPts val="0"/>
              </a:spcBef>
              <a:spcAft>
                <a:spcPts val="0"/>
              </a:spcAft>
              <a:buClr>
                <a:schemeClr val="lt1"/>
              </a:buClr>
              <a:buSzPts val="1200"/>
              <a:buFont typeface="Sora"/>
              <a:buNone/>
              <a:defRPr sz="1200">
                <a:solidFill>
                  <a:schemeClr val="lt1"/>
                </a:solidFill>
                <a:latin typeface="Sora"/>
                <a:ea typeface="Sora"/>
                <a:cs typeface="Sora"/>
                <a:sym typeface="Sora"/>
              </a:defRPr>
            </a:lvl3pPr>
            <a:lvl4pPr lvl="3">
              <a:spcBef>
                <a:spcPts val="0"/>
              </a:spcBef>
              <a:spcAft>
                <a:spcPts val="0"/>
              </a:spcAft>
              <a:buClr>
                <a:schemeClr val="lt1"/>
              </a:buClr>
              <a:buSzPts val="1200"/>
              <a:buFont typeface="Sora"/>
              <a:buNone/>
              <a:defRPr sz="1200">
                <a:solidFill>
                  <a:schemeClr val="lt1"/>
                </a:solidFill>
                <a:latin typeface="Sora"/>
                <a:ea typeface="Sora"/>
                <a:cs typeface="Sora"/>
                <a:sym typeface="Sora"/>
              </a:defRPr>
            </a:lvl4pPr>
            <a:lvl5pPr lvl="4">
              <a:spcBef>
                <a:spcPts val="0"/>
              </a:spcBef>
              <a:spcAft>
                <a:spcPts val="0"/>
              </a:spcAft>
              <a:buClr>
                <a:schemeClr val="lt1"/>
              </a:buClr>
              <a:buSzPts val="1200"/>
              <a:buFont typeface="Sora"/>
              <a:buNone/>
              <a:defRPr sz="1200">
                <a:solidFill>
                  <a:schemeClr val="lt1"/>
                </a:solidFill>
                <a:latin typeface="Sora"/>
                <a:ea typeface="Sora"/>
                <a:cs typeface="Sora"/>
                <a:sym typeface="Sora"/>
              </a:defRPr>
            </a:lvl5pPr>
            <a:lvl6pPr lvl="5">
              <a:spcBef>
                <a:spcPts val="0"/>
              </a:spcBef>
              <a:spcAft>
                <a:spcPts val="0"/>
              </a:spcAft>
              <a:buClr>
                <a:schemeClr val="lt1"/>
              </a:buClr>
              <a:buSzPts val="1200"/>
              <a:buFont typeface="Sora"/>
              <a:buNone/>
              <a:defRPr sz="1200">
                <a:solidFill>
                  <a:schemeClr val="lt1"/>
                </a:solidFill>
                <a:latin typeface="Sora"/>
                <a:ea typeface="Sora"/>
                <a:cs typeface="Sora"/>
                <a:sym typeface="Sora"/>
              </a:defRPr>
            </a:lvl6pPr>
            <a:lvl7pPr lvl="6">
              <a:spcBef>
                <a:spcPts val="0"/>
              </a:spcBef>
              <a:spcAft>
                <a:spcPts val="0"/>
              </a:spcAft>
              <a:buClr>
                <a:schemeClr val="lt1"/>
              </a:buClr>
              <a:buSzPts val="1200"/>
              <a:buFont typeface="Sora"/>
              <a:buNone/>
              <a:defRPr sz="1200">
                <a:solidFill>
                  <a:schemeClr val="lt1"/>
                </a:solidFill>
                <a:latin typeface="Sora"/>
                <a:ea typeface="Sora"/>
                <a:cs typeface="Sora"/>
                <a:sym typeface="Sora"/>
              </a:defRPr>
            </a:lvl7pPr>
            <a:lvl8pPr lvl="7">
              <a:spcBef>
                <a:spcPts val="0"/>
              </a:spcBef>
              <a:spcAft>
                <a:spcPts val="0"/>
              </a:spcAft>
              <a:buClr>
                <a:schemeClr val="lt1"/>
              </a:buClr>
              <a:buSzPts val="1200"/>
              <a:buFont typeface="Sora"/>
              <a:buNone/>
              <a:defRPr sz="1200">
                <a:solidFill>
                  <a:schemeClr val="lt1"/>
                </a:solidFill>
                <a:latin typeface="Sora"/>
                <a:ea typeface="Sora"/>
                <a:cs typeface="Sora"/>
                <a:sym typeface="Sora"/>
              </a:defRPr>
            </a:lvl8pPr>
            <a:lvl9pPr lvl="8">
              <a:spcBef>
                <a:spcPts val="0"/>
              </a:spcBef>
              <a:spcAft>
                <a:spcPts val="0"/>
              </a:spcAft>
              <a:buClr>
                <a:schemeClr val="lt1"/>
              </a:buClr>
              <a:buSzPts val="1200"/>
              <a:buFont typeface="Sora"/>
              <a:buNone/>
              <a:defRPr sz="1200">
                <a:solidFill>
                  <a:schemeClr val="lt1"/>
                </a:solidFill>
                <a:latin typeface="Sora"/>
                <a:ea typeface="Sora"/>
                <a:cs typeface="Sora"/>
                <a:sym typeface="Sora"/>
              </a:defRPr>
            </a:lvl9pPr>
          </a:lstStyle>
          <a:p/>
        </p:txBody>
      </p:sp>
      <p:sp>
        <p:nvSpPr>
          <p:cNvPr id="287" name="Google Shape;287;p13"/>
          <p:cNvSpPr txBox="1"/>
          <p:nvPr>
            <p:ph idx="7"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BLANK_1_1_1_1_1_1_1_1_1_1_6">
    <p:spTree>
      <p:nvGrpSpPr>
        <p:cNvPr id="288" name="Shape 288"/>
        <p:cNvGrpSpPr/>
        <p:nvPr/>
      </p:nvGrpSpPr>
      <p:grpSpPr>
        <a:xfrm>
          <a:off x="0" y="0"/>
          <a:ext cx="0" cy="0"/>
          <a:chOff x="0" y="0"/>
          <a:chExt cx="0" cy="0"/>
        </a:xfrm>
      </p:grpSpPr>
      <p:sp>
        <p:nvSpPr>
          <p:cNvPr id="289" name="Google Shape;289;p14"/>
          <p:cNvSpPr/>
          <p:nvPr/>
        </p:nvSpPr>
        <p:spPr>
          <a:xfrm rot="35689">
            <a:off x="3842097" y="2193145"/>
            <a:ext cx="4854862" cy="1982508"/>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90" name="Google Shape;290;p14"/>
          <p:cNvSpPr/>
          <p:nvPr/>
        </p:nvSpPr>
        <p:spPr>
          <a:xfrm rot="-1029644">
            <a:off x="3491561" y="2543266"/>
            <a:ext cx="5708121" cy="1598166"/>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291" name="Google Shape;291;p14"/>
          <p:cNvGrpSpPr/>
          <p:nvPr/>
        </p:nvGrpSpPr>
        <p:grpSpPr>
          <a:xfrm rot="10800000">
            <a:off x="9" y="0"/>
            <a:ext cx="1889320" cy="1499480"/>
            <a:chOff x="461225" y="3249175"/>
            <a:chExt cx="1399496" cy="1110726"/>
          </a:xfrm>
        </p:grpSpPr>
        <p:grpSp>
          <p:nvGrpSpPr>
            <p:cNvPr id="292" name="Google Shape;292;p14"/>
            <p:cNvGrpSpPr/>
            <p:nvPr/>
          </p:nvGrpSpPr>
          <p:grpSpPr>
            <a:xfrm>
              <a:off x="461225" y="3249175"/>
              <a:ext cx="1399496" cy="370204"/>
              <a:chOff x="461225" y="3249175"/>
              <a:chExt cx="1399496" cy="370204"/>
            </a:xfrm>
          </p:grpSpPr>
          <p:sp>
            <p:nvSpPr>
              <p:cNvPr id="293" name="Google Shape;293;p1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94" name="Google Shape;294;p1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95" name="Google Shape;295;p1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96" name="Google Shape;296;p14"/>
              <p:cNvSpPr/>
              <p:nvPr/>
            </p:nvSpPr>
            <p:spPr>
              <a:xfrm>
                <a:off x="1571821" y="3249179"/>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297" name="Google Shape;297;p14"/>
            <p:cNvGrpSpPr/>
            <p:nvPr/>
          </p:nvGrpSpPr>
          <p:grpSpPr>
            <a:xfrm>
              <a:off x="461225" y="3619500"/>
              <a:ext cx="1399496" cy="370202"/>
              <a:chOff x="461225" y="3249175"/>
              <a:chExt cx="1399496" cy="370202"/>
            </a:xfrm>
          </p:grpSpPr>
          <p:sp>
            <p:nvSpPr>
              <p:cNvPr id="298" name="Google Shape;298;p1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99" name="Google Shape;299;p1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00" name="Google Shape;300;p1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01" name="Google Shape;301;p14"/>
              <p:cNvSpPr/>
              <p:nvPr/>
            </p:nvSpPr>
            <p:spPr>
              <a:xfrm>
                <a:off x="1571821" y="3249177"/>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302" name="Google Shape;302;p14"/>
            <p:cNvGrpSpPr/>
            <p:nvPr/>
          </p:nvGrpSpPr>
          <p:grpSpPr>
            <a:xfrm>
              <a:off x="461225" y="3989700"/>
              <a:ext cx="1399496" cy="370201"/>
              <a:chOff x="461225" y="3249175"/>
              <a:chExt cx="1399496" cy="370201"/>
            </a:xfrm>
          </p:grpSpPr>
          <p:sp>
            <p:nvSpPr>
              <p:cNvPr id="303" name="Google Shape;303;p1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04" name="Google Shape;304;p1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05" name="Google Shape;305;p1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06" name="Google Shape;306;p14"/>
              <p:cNvSpPr/>
              <p:nvPr/>
            </p:nvSpPr>
            <p:spPr>
              <a:xfrm>
                <a:off x="1571821" y="3249176"/>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307" name="Google Shape;307;p14"/>
          <p:cNvSpPr/>
          <p:nvPr/>
        </p:nvSpPr>
        <p:spPr>
          <a:xfrm>
            <a:off x="5909401" y="-3350"/>
            <a:ext cx="3234589" cy="1736822"/>
          </a:xfrm>
          <a:custGeom>
            <a:rect b="b" l="l" r="r" t="t"/>
            <a:pathLst>
              <a:path extrusionOk="0" h="141435" w="263403">
                <a:moveTo>
                  <a:pt x="0" y="277"/>
                </a:moveTo>
                <a:lnTo>
                  <a:pt x="193747" y="141435"/>
                </a:lnTo>
                <a:lnTo>
                  <a:pt x="263403" y="7658"/>
                </a:lnTo>
                <a:lnTo>
                  <a:pt x="263403" y="0"/>
                </a:lnTo>
                <a:close/>
              </a:path>
            </a:pathLst>
          </a:custGeom>
          <a:gradFill>
            <a:gsLst>
              <a:gs pos="0">
                <a:schemeClr val="accent2"/>
              </a:gs>
              <a:gs pos="21000">
                <a:schemeClr val="lt2"/>
              </a:gs>
              <a:gs pos="51000">
                <a:schemeClr val="accent1"/>
              </a:gs>
              <a:gs pos="79000">
                <a:schemeClr val="accent1"/>
              </a:gs>
              <a:gs pos="91000">
                <a:schemeClr val="accent3"/>
              </a:gs>
              <a:gs pos="100000">
                <a:schemeClr val="accent4"/>
              </a:gs>
            </a:gsLst>
            <a:lin ang="5400012" scaled="0"/>
          </a:gradFill>
          <a:ln>
            <a:noFill/>
          </a:ln>
          <a:effectLst>
            <a:outerShdw blurRad="1042988" rotWithShape="0" algn="bl" dir="5400000" dist="19050">
              <a:schemeClr val="lt2">
                <a:alpha val="49000"/>
              </a:schemeClr>
            </a:outerShdw>
          </a:effectLst>
        </p:spPr>
      </p:sp>
      <p:sp>
        <p:nvSpPr>
          <p:cNvPr id="308" name="Google Shape;308;p14"/>
          <p:cNvSpPr/>
          <p:nvPr/>
        </p:nvSpPr>
        <p:spPr>
          <a:xfrm>
            <a:off x="8299949" y="73285"/>
            <a:ext cx="844041" cy="1631459"/>
          </a:xfrm>
          <a:custGeom>
            <a:rect b="b" l="l" r="r" t="t"/>
            <a:pathLst>
              <a:path extrusionOk="0" h="132855" w="68733">
                <a:moveTo>
                  <a:pt x="0" y="132855"/>
                </a:moveTo>
                <a:lnTo>
                  <a:pt x="68733" y="58124"/>
                </a:lnTo>
                <a:lnTo>
                  <a:pt x="68733" y="0"/>
                </a:lnTo>
                <a:close/>
              </a:path>
            </a:pathLst>
          </a:custGeom>
          <a:solidFill>
            <a:schemeClr val="accent5"/>
          </a:solidFill>
          <a:ln>
            <a:noFill/>
          </a:ln>
        </p:spPr>
      </p:sp>
      <p:sp>
        <p:nvSpPr>
          <p:cNvPr id="309" name="Google Shape;309;p14"/>
          <p:cNvSpPr txBox="1"/>
          <p:nvPr>
            <p:ph type="title"/>
          </p:nvPr>
        </p:nvSpPr>
        <p:spPr>
          <a:xfrm>
            <a:off x="163725" y="2947825"/>
            <a:ext cx="6637500" cy="1499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500"/>
              <a:buFont typeface="IBM Plex Sans"/>
              <a:buNone/>
              <a:defRPr sz="5500"/>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10" name="Google Shape;310;p14"/>
          <p:cNvSpPr txBox="1"/>
          <p:nvPr>
            <p:ph idx="1" type="subTitle"/>
          </p:nvPr>
        </p:nvSpPr>
        <p:spPr>
          <a:xfrm>
            <a:off x="163725" y="1184350"/>
            <a:ext cx="3336600" cy="1582200"/>
          </a:xfrm>
          <a:prstGeom prst="rect">
            <a:avLst/>
          </a:prstGeom>
        </p:spPr>
        <p:txBody>
          <a:bodyPr anchorCtr="0" anchor="b" bIns="0" lIns="91425" spcFirstLastPara="1" rIns="91425" wrap="square" tIns="91425">
            <a:noAutofit/>
          </a:bodyPr>
          <a:lstStyle>
            <a:lvl1pPr lvl="0">
              <a:lnSpc>
                <a:spcPct val="115000"/>
              </a:lnSpc>
              <a:spcBef>
                <a:spcPts val="0"/>
              </a:spcBef>
              <a:spcAft>
                <a:spcPts val="0"/>
              </a:spcAft>
              <a:buClr>
                <a:schemeClr val="lt1"/>
              </a:buClr>
              <a:buSzPts val="1200"/>
              <a:buFont typeface="Sora"/>
              <a:buNone/>
              <a:defRPr sz="1200"/>
            </a:lvl1pPr>
            <a:lvl2pPr lvl="1">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200"/>
              <a:buFont typeface="Sora"/>
              <a:buNone/>
              <a:defRPr sz="1200">
                <a:solidFill>
                  <a:schemeClr val="lt1"/>
                </a:solidFill>
                <a:latin typeface="Sora"/>
                <a:ea typeface="Sora"/>
                <a:cs typeface="Sora"/>
                <a:sym typeface="Sora"/>
              </a:defRPr>
            </a:lvl9pPr>
          </a:lstStyle>
          <a:p/>
        </p:txBody>
      </p:sp>
      <p:sp>
        <p:nvSpPr>
          <p:cNvPr id="311" name="Google Shape;311;p14"/>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312" name="Google Shape;312;p14"/>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3">
  <p:cSld name="BLANK_1_1_1_1_1_1_1_1_1_1_5">
    <p:spTree>
      <p:nvGrpSpPr>
        <p:cNvPr id="313" name="Shape 313"/>
        <p:cNvGrpSpPr/>
        <p:nvPr/>
      </p:nvGrpSpPr>
      <p:grpSpPr>
        <a:xfrm>
          <a:off x="0" y="0"/>
          <a:ext cx="0" cy="0"/>
          <a:chOff x="0" y="0"/>
          <a:chExt cx="0" cy="0"/>
        </a:xfrm>
      </p:grpSpPr>
      <p:sp>
        <p:nvSpPr>
          <p:cNvPr id="314" name="Google Shape;314;p15"/>
          <p:cNvSpPr/>
          <p:nvPr/>
        </p:nvSpPr>
        <p:spPr>
          <a:xfrm>
            <a:off x="1347300" y="4352975"/>
            <a:ext cx="6752827" cy="790544"/>
          </a:xfrm>
          <a:custGeom>
            <a:rect b="b" l="l" r="r" t="t"/>
            <a:pathLst>
              <a:path extrusionOk="0" h="14771" w="86243">
                <a:moveTo>
                  <a:pt x="61203" y="1"/>
                </a:moveTo>
                <a:lnTo>
                  <a:pt x="59656" y="20"/>
                </a:lnTo>
                <a:lnTo>
                  <a:pt x="58090" y="60"/>
                </a:lnTo>
                <a:lnTo>
                  <a:pt x="56504" y="119"/>
                </a:lnTo>
                <a:lnTo>
                  <a:pt x="54898" y="199"/>
                </a:lnTo>
                <a:lnTo>
                  <a:pt x="53272" y="298"/>
                </a:lnTo>
                <a:lnTo>
                  <a:pt x="51627" y="417"/>
                </a:lnTo>
                <a:lnTo>
                  <a:pt x="49961" y="575"/>
                </a:lnTo>
                <a:lnTo>
                  <a:pt x="48276" y="734"/>
                </a:lnTo>
                <a:lnTo>
                  <a:pt x="46591" y="932"/>
                </a:lnTo>
                <a:lnTo>
                  <a:pt x="44886" y="1150"/>
                </a:lnTo>
                <a:lnTo>
                  <a:pt x="43161" y="1388"/>
                </a:lnTo>
                <a:lnTo>
                  <a:pt x="41436" y="1646"/>
                </a:lnTo>
                <a:lnTo>
                  <a:pt x="39711" y="1924"/>
                </a:lnTo>
                <a:lnTo>
                  <a:pt x="37967" y="2221"/>
                </a:lnTo>
                <a:lnTo>
                  <a:pt x="36202" y="2538"/>
                </a:lnTo>
                <a:lnTo>
                  <a:pt x="34458" y="2875"/>
                </a:lnTo>
                <a:lnTo>
                  <a:pt x="31900" y="3411"/>
                </a:lnTo>
                <a:lnTo>
                  <a:pt x="29382" y="3986"/>
                </a:lnTo>
                <a:lnTo>
                  <a:pt x="26884" y="4600"/>
                </a:lnTo>
                <a:lnTo>
                  <a:pt x="24426" y="5235"/>
                </a:lnTo>
                <a:lnTo>
                  <a:pt x="22007" y="5909"/>
                </a:lnTo>
                <a:lnTo>
                  <a:pt x="19628" y="6622"/>
                </a:lnTo>
                <a:lnTo>
                  <a:pt x="17288" y="7356"/>
                </a:lnTo>
                <a:lnTo>
                  <a:pt x="15008" y="8129"/>
                </a:lnTo>
                <a:lnTo>
                  <a:pt x="12867" y="8902"/>
                </a:lnTo>
                <a:lnTo>
                  <a:pt x="10805" y="9695"/>
                </a:lnTo>
                <a:lnTo>
                  <a:pt x="8823" y="10488"/>
                </a:lnTo>
                <a:lnTo>
                  <a:pt x="6900" y="11321"/>
                </a:lnTo>
                <a:lnTo>
                  <a:pt x="5056" y="12154"/>
                </a:lnTo>
                <a:lnTo>
                  <a:pt x="4164" y="12590"/>
                </a:lnTo>
                <a:lnTo>
                  <a:pt x="3291" y="13006"/>
                </a:lnTo>
                <a:lnTo>
                  <a:pt x="2439" y="13442"/>
                </a:lnTo>
                <a:lnTo>
                  <a:pt x="1606" y="13879"/>
                </a:lnTo>
                <a:lnTo>
                  <a:pt x="793" y="14335"/>
                </a:lnTo>
                <a:lnTo>
                  <a:pt x="0" y="14771"/>
                </a:lnTo>
                <a:lnTo>
                  <a:pt x="83665" y="14771"/>
                </a:lnTo>
                <a:lnTo>
                  <a:pt x="84042" y="14335"/>
                </a:lnTo>
                <a:lnTo>
                  <a:pt x="84379" y="13918"/>
                </a:lnTo>
                <a:lnTo>
                  <a:pt x="84696" y="13482"/>
                </a:lnTo>
                <a:lnTo>
                  <a:pt x="84974" y="13066"/>
                </a:lnTo>
                <a:lnTo>
                  <a:pt x="85232" y="12649"/>
                </a:lnTo>
                <a:lnTo>
                  <a:pt x="85450" y="12233"/>
                </a:lnTo>
                <a:lnTo>
                  <a:pt x="85648" y="11817"/>
                </a:lnTo>
                <a:lnTo>
                  <a:pt x="85826" y="11400"/>
                </a:lnTo>
                <a:lnTo>
                  <a:pt x="85965" y="11004"/>
                </a:lnTo>
                <a:lnTo>
                  <a:pt x="86084" y="10607"/>
                </a:lnTo>
                <a:lnTo>
                  <a:pt x="86163" y="10211"/>
                </a:lnTo>
                <a:lnTo>
                  <a:pt x="86223" y="9814"/>
                </a:lnTo>
                <a:lnTo>
                  <a:pt x="86243" y="9438"/>
                </a:lnTo>
                <a:lnTo>
                  <a:pt x="86243" y="9041"/>
                </a:lnTo>
                <a:lnTo>
                  <a:pt x="86203" y="8664"/>
                </a:lnTo>
                <a:lnTo>
                  <a:pt x="86144" y="8288"/>
                </a:lnTo>
                <a:lnTo>
                  <a:pt x="86084" y="8050"/>
                </a:lnTo>
                <a:lnTo>
                  <a:pt x="86025" y="7812"/>
                </a:lnTo>
                <a:lnTo>
                  <a:pt x="85945" y="7574"/>
                </a:lnTo>
                <a:lnTo>
                  <a:pt x="85846" y="7336"/>
                </a:lnTo>
                <a:lnTo>
                  <a:pt x="85747" y="7118"/>
                </a:lnTo>
                <a:lnTo>
                  <a:pt x="85628" y="6880"/>
                </a:lnTo>
                <a:lnTo>
                  <a:pt x="85370" y="6444"/>
                </a:lnTo>
                <a:lnTo>
                  <a:pt x="85053" y="6008"/>
                </a:lnTo>
                <a:lnTo>
                  <a:pt x="84676" y="5591"/>
                </a:lnTo>
                <a:lnTo>
                  <a:pt x="84280" y="5175"/>
                </a:lnTo>
                <a:lnTo>
                  <a:pt x="83824" y="4798"/>
                </a:lnTo>
                <a:lnTo>
                  <a:pt x="83309" y="4402"/>
                </a:lnTo>
                <a:lnTo>
                  <a:pt x="82773" y="4045"/>
                </a:lnTo>
                <a:lnTo>
                  <a:pt x="82178" y="3688"/>
                </a:lnTo>
                <a:lnTo>
                  <a:pt x="81524" y="3351"/>
                </a:lnTo>
                <a:lnTo>
                  <a:pt x="80850" y="3034"/>
                </a:lnTo>
                <a:lnTo>
                  <a:pt x="80117" y="2717"/>
                </a:lnTo>
                <a:lnTo>
                  <a:pt x="79343" y="2419"/>
                </a:lnTo>
                <a:lnTo>
                  <a:pt x="78530" y="2142"/>
                </a:lnTo>
                <a:lnTo>
                  <a:pt x="77698" y="1884"/>
                </a:lnTo>
                <a:lnTo>
                  <a:pt x="76825" y="1646"/>
                </a:lnTo>
                <a:lnTo>
                  <a:pt x="75933" y="1428"/>
                </a:lnTo>
                <a:lnTo>
                  <a:pt x="74982" y="1230"/>
                </a:lnTo>
                <a:lnTo>
                  <a:pt x="74010" y="1031"/>
                </a:lnTo>
                <a:lnTo>
                  <a:pt x="72999" y="853"/>
                </a:lnTo>
                <a:lnTo>
                  <a:pt x="71948" y="694"/>
                </a:lnTo>
                <a:lnTo>
                  <a:pt x="70878" y="556"/>
                </a:lnTo>
                <a:lnTo>
                  <a:pt x="69767" y="437"/>
                </a:lnTo>
                <a:lnTo>
                  <a:pt x="68618" y="318"/>
                </a:lnTo>
                <a:lnTo>
                  <a:pt x="67448" y="219"/>
                </a:lnTo>
                <a:lnTo>
                  <a:pt x="66258" y="139"/>
                </a:lnTo>
                <a:lnTo>
                  <a:pt x="65029" y="80"/>
                </a:lnTo>
                <a:lnTo>
                  <a:pt x="63780" y="40"/>
                </a:lnTo>
                <a:lnTo>
                  <a:pt x="62511" y="20"/>
                </a:lnTo>
                <a:lnTo>
                  <a:pt x="6120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315" name="Google Shape;315;p1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316" name="Google Shape;316;p15"/>
          <p:cNvSpPr txBox="1"/>
          <p:nvPr>
            <p:ph idx="2"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317" name="Google Shape;317;p15"/>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1_1_1_1_1_1_4">
    <p:spTree>
      <p:nvGrpSpPr>
        <p:cNvPr id="318" name="Shape 318"/>
        <p:cNvGrpSpPr/>
        <p:nvPr/>
      </p:nvGrpSpPr>
      <p:grpSpPr>
        <a:xfrm>
          <a:off x="0" y="0"/>
          <a:ext cx="0" cy="0"/>
          <a:chOff x="0" y="0"/>
          <a:chExt cx="0" cy="0"/>
        </a:xfrm>
      </p:grpSpPr>
      <p:sp>
        <p:nvSpPr>
          <p:cNvPr id="319" name="Google Shape;319;p16"/>
          <p:cNvSpPr/>
          <p:nvPr/>
        </p:nvSpPr>
        <p:spPr>
          <a:xfrm rot="-737329">
            <a:off x="5068924" y="-96942"/>
            <a:ext cx="3371552" cy="1136324"/>
          </a:xfrm>
          <a:prstGeom prst="chord">
            <a:avLst>
              <a:gd fmla="val 21353619" name="adj1"/>
              <a:gd fmla="val 1421063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20" name="Google Shape;320;p16"/>
          <p:cNvSpPr txBox="1"/>
          <p:nvPr>
            <p:ph type="title"/>
          </p:nvPr>
        </p:nvSpPr>
        <p:spPr>
          <a:xfrm>
            <a:off x="134550" y="1524225"/>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9pPr>
          </a:lstStyle>
          <a:p/>
        </p:txBody>
      </p:sp>
      <p:sp>
        <p:nvSpPr>
          <p:cNvPr id="321" name="Google Shape;321;p16"/>
          <p:cNvSpPr txBox="1"/>
          <p:nvPr>
            <p:ph idx="2" type="title"/>
          </p:nvPr>
        </p:nvSpPr>
        <p:spPr>
          <a:xfrm>
            <a:off x="132615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322" name="Google Shape;322;p16"/>
          <p:cNvSpPr txBox="1"/>
          <p:nvPr>
            <p:ph idx="3" type="title"/>
          </p:nvPr>
        </p:nvSpPr>
        <p:spPr>
          <a:xfrm>
            <a:off x="3808925"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323" name="Google Shape;323;p16"/>
          <p:cNvSpPr txBox="1"/>
          <p:nvPr>
            <p:ph idx="4" type="title"/>
          </p:nvPr>
        </p:nvSpPr>
        <p:spPr>
          <a:xfrm>
            <a:off x="629170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324" name="Google Shape;324;p16"/>
          <p:cNvSpPr txBox="1"/>
          <p:nvPr>
            <p:ph idx="5" type="title"/>
          </p:nvPr>
        </p:nvSpPr>
        <p:spPr>
          <a:xfrm>
            <a:off x="134550" y="260620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9pPr>
          </a:lstStyle>
          <a:p/>
        </p:txBody>
      </p:sp>
      <p:sp>
        <p:nvSpPr>
          <p:cNvPr id="325" name="Google Shape;325;p16"/>
          <p:cNvSpPr txBox="1"/>
          <p:nvPr>
            <p:ph idx="6" type="title"/>
          </p:nvPr>
        </p:nvSpPr>
        <p:spPr>
          <a:xfrm>
            <a:off x="134550" y="365975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9pPr>
          </a:lstStyle>
          <a:p/>
        </p:txBody>
      </p:sp>
      <p:sp>
        <p:nvSpPr>
          <p:cNvPr id="326" name="Google Shape;326;p16"/>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327" name="Google Shape;327;p16"/>
          <p:cNvSpPr/>
          <p:nvPr/>
        </p:nvSpPr>
        <p:spPr>
          <a:xfrm flipH="1" rot="-6104187">
            <a:off x="4324040" y="2970795"/>
            <a:ext cx="1541221" cy="4732320"/>
          </a:xfrm>
          <a:prstGeom prst="chord">
            <a:avLst>
              <a:gd fmla="val 4994308" name="adj1"/>
              <a:gd fmla="val 15114049"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28" name="Google Shape;328;p16"/>
          <p:cNvSpPr/>
          <p:nvPr/>
        </p:nvSpPr>
        <p:spPr>
          <a:xfrm rot="5740201">
            <a:off x="4240558" y="2810912"/>
            <a:ext cx="1433212" cy="5490517"/>
          </a:xfrm>
          <a:prstGeom prst="chord">
            <a:avLst>
              <a:gd fmla="val 5592353" name="adj1"/>
              <a:gd fmla="val 1502406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29" name="Google Shape;329;p16"/>
          <p:cNvSpPr txBox="1"/>
          <p:nvPr>
            <p:ph idx="1" type="body"/>
          </p:nvPr>
        </p:nvSpPr>
        <p:spPr>
          <a:xfrm>
            <a:off x="1326025"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30" name="Google Shape;330;p16"/>
          <p:cNvSpPr txBox="1"/>
          <p:nvPr>
            <p:ph idx="8" type="body"/>
          </p:nvPr>
        </p:nvSpPr>
        <p:spPr>
          <a:xfrm>
            <a:off x="380886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800"/>
              </a:spcBef>
              <a:spcAft>
                <a:spcPts val="0"/>
              </a:spcAft>
              <a:buSzPts val="1000"/>
              <a:buFont typeface="Sora"/>
              <a:buChar char="○"/>
              <a:defRPr sz="1000"/>
            </a:lvl2pPr>
            <a:lvl3pPr indent="-292100" lvl="2" marL="1371600">
              <a:spcBef>
                <a:spcPts val="800"/>
              </a:spcBef>
              <a:spcAft>
                <a:spcPts val="0"/>
              </a:spcAft>
              <a:buSzPts val="1000"/>
              <a:buFont typeface="Sora"/>
              <a:buChar char="■"/>
              <a:defRPr sz="1000"/>
            </a:lvl3pPr>
            <a:lvl4pPr indent="-292100" lvl="3" marL="1828800">
              <a:spcBef>
                <a:spcPts val="800"/>
              </a:spcBef>
              <a:spcAft>
                <a:spcPts val="0"/>
              </a:spcAft>
              <a:buSzPts val="1000"/>
              <a:buFont typeface="Sora"/>
              <a:buChar char="●"/>
              <a:defRPr sz="1000"/>
            </a:lvl4pPr>
            <a:lvl5pPr indent="-292100" lvl="4" marL="2286000">
              <a:spcBef>
                <a:spcPts val="800"/>
              </a:spcBef>
              <a:spcAft>
                <a:spcPts val="0"/>
              </a:spcAft>
              <a:buSzPts val="1000"/>
              <a:buFont typeface="Sora"/>
              <a:buChar char="○"/>
              <a:defRPr sz="1000"/>
            </a:lvl5pPr>
            <a:lvl6pPr indent="-292100" lvl="5" marL="2743200">
              <a:spcBef>
                <a:spcPts val="800"/>
              </a:spcBef>
              <a:spcAft>
                <a:spcPts val="0"/>
              </a:spcAft>
              <a:buSzPts val="1000"/>
              <a:buFont typeface="Sora"/>
              <a:buChar char="■"/>
              <a:defRPr sz="1000"/>
            </a:lvl6pPr>
            <a:lvl7pPr indent="-292100" lvl="6" marL="3200400">
              <a:spcBef>
                <a:spcPts val="800"/>
              </a:spcBef>
              <a:spcAft>
                <a:spcPts val="0"/>
              </a:spcAft>
              <a:buSzPts val="1000"/>
              <a:buFont typeface="Sora"/>
              <a:buChar char="●"/>
              <a:defRPr sz="1000"/>
            </a:lvl7pPr>
            <a:lvl8pPr indent="-292100" lvl="7" marL="3657600">
              <a:spcBef>
                <a:spcPts val="800"/>
              </a:spcBef>
              <a:spcAft>
                <a:spcPts val="0"/>
              </a:spcAft>
              <a:buSzPts val="1000"/>
              <a:buFont typeface="Sora"/>
              <a:buChar char="○"/>
              <a:defRPr sz="1000"/>
            </a:lvl8pPr>
            <a:lvl9pPr indent="-292100" lvl="8" marL="4114800">
              <a:spcBef>
                <a:spcPts val="800"/>
              </a:spcBef>
              <a:spcAft>
                <a:spcPts val="800"/>
              </a:spcAft>
              <a:buSzPts val="1000"/>
              <a:buFont typeface="Sora"/>
              <a:buChar char="■"/>
              <a:defRPr sz="1000"/>
            </a:lvl9pPr>
          </a:lstStyle>
          <a:p/>
        </p:txBody>
      </p:sp>
      <p:sp>
        <p:nvSpPr>
          <p:cNvPr id="331" name="Google Shape;331;p16"/>
          <p:cNvSpPr txBox="1"/>
          <p:nvPr>
            <p:ph idx="9" type="body"/>
          </p:nvPr>
        </p:nvSpPr>
        <p:spPr>
          <a:xfrm>
            <a:off x="629171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32" name="Google Shape;332;p16"/>
          <p:cNvSpPr txBox="1"/>
          <p:nvPr>
            <p:ph idx="13" type="body"/>
          </p:nvPr>
        </p:nvSpPr>
        <p:spPr>
          <a:xfrm>
            <a:off x="1326025"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33" name="Google Shape;333;p16"/>
          <p:cNvSpPr txBox="1"/>
          <p:nvPr>
            <p:ph idx="14" type="body"/>
          </p:nvPr>
        </p:nvSpPr>
        <p:spPr>
          <a:xfrm>
            <a:off x="380886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34" name="Google Shape;334;p16"/>
          <p:cNvSpPr txBox="1"/>
          <p:nvPr>
            <p:ph idx="15" type="body"/>
          </p:nvPr>
        </p:nvSpPr>
        <p:spPr>
          <a:xfrm>
            <a:off x="629171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35" name="Google Shape;335;p16"/>
          <p:cNvSpPr txBox="1"/>
          <p:nvPr>
            <p:ph idx="16" type="body"/>
          </p:nvPr>
        </p:nvSpPr>
        <p:spPr>
          <a:xfrm>
            <a:off x="1326025"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36" name="Google Shape;336;p16"/>
          <p:cNvSpPr txBox="1"/>
          <p:nvPr>
            <p:ph idx="17" type="body"/>
          </p:nvPr>
        </p:nvSpPr>
        <p:spPr>
          <a:xfrm>
            <a:off x="3808867"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37" name="Google Shape;337;p16"/>
          <p:cNvSpPr txBox="1"/>
          <p:nvPr>
            <p:ph idx="18" type="body"/>
          </p:nvPr>
        </p:nvSpPr>
        <p:spPr>
          <a:xfrm>
            <a:off x="6291721"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38" name="Google Shape;338;p16"/>
          <p:cNvSpPr txBox="1"/>
          <p:nvPr>
            <p:ph idx="19"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lvl2pPr>
            <a:lvl3pPr lvl="2">
              <a:lnSpc>
                <a:spcPct val="115000"/>
              </a:lnSpc>
              <a:spcBef>
                <a:spcPts val="0"/>
              </a:spcBef>
              <a:spcAft>
                <a:spcPts val="0"/>
              </a:spcAft>
              <a:buNone/>
              <a:defRPr sz="1800"/>
            </a:lvl3pPr>
            <a:lvl4pPr lvl="3">
              <a:lnSpc>
                <a:spcPct val="115000"/>
              </a:lnSpc>
              <a:spcBef>
                <a:spcPts val="0"/>
              </a:spcBef>
              <a:spcAft>
                <a:spcPts val="0"/>
              </a:spcAft>
              <a:buNone/>
              <a:defRPr sz="1800"/>
            </a:lvl4pPr>
            <a:lvl5pPr lvl="4">
              <a:lnSpc>
                <a:spcPct val="115000"/>
              </a:lnSpc>
              <a:spcBef>
                <a:spcPts val="0"/>
              </a:spcBef>
              <a:spcAft>
                <a:spcPts val="0"/>
              </a:spcAft>
              <a:buNone/>
              <a:defRPr sz="1800"/>
            </a:lvl5pPr>
            <a:lvl6pPr lvl="5">
              <a:lnSpc>
                <a:spcPct val="115000"/>
              </a:lnSpc>
              <a:spcBef>
                <a:spcPts val="0"/>
              </a:spcBef>
              <a:spcAft>
                <a:spcPts val="0"/>
              </a:spcAft>
              <a:buNone/>
              <a:defRPr sz="1800"/>
            </a:lvl6pPr>
            <a:lvl7pPr lvl="6">
              <a:lnSpc>
                <a:spcPct val="115000"/>
              </a:lnSpc>
              <a:spcBef>
                <a:spcPts val="0"/>
              </a:spcBef>
              <a:spcAft>
                <a:spcPts val="0"/>
              </a:spcAft>
              <a:buNone/>
              <a:defRPr sz="1800"/>
            </a:lvl7pPr>
            <a:lvl8pPr lvl="7">
              <a:lnSpc>
                <a:spcPct val="115000"/>
              </a:lnSpc>
              <a:spcBef>
                <a:spcPts val="0"/>
              </a:spcBef>
              <a:spcAft>
                <a:spcPts val="0"/>
              </a:spcAft>
              <a:buNone/>
              <a:defRPr sz="1800"/>
            </a:lvl8pPr>
            <a:lvl9pPr lvl="8">
              <a:lnSpc>
                <a:spcPct val="115000"/>
              </a:lnSpc>
              <a:spcBef>
                <a:spcPts val="0"/>
              </a:spcBef>
              <a:spcAft>
                <a:spcPts val="0"/>
              </a:spcAft>
              <a:buNone/>
              <a:defRPr sz="1800"/>
            </a:lvl9pPr>
          </a:lstStyle>
          <a:p/>
        </p:txBody>
      </p:sp>
      <p:sp>
        <p:nvSpPr>
          <p:cNvPr id="339" name="Google Shape;339;p16"/>
          <p:cNvSpPr txBox="1"/>
          <p:nvPr>
            <p:ph idx="20"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Dark">
  <p:cSld name="BLANK_1_1_1_1_1_1_1_1_1_1_4_1">
    <p:bg>
      <p:bgPr>
        <a:solidFill>
          <a:schemeClr val="lt1"/>
        </a:solidFill>
      </p:bgPr>
    </p:bg>
    <p:spTree>
      <p:nvGrpSpPr>
        <p:cNvPr id="340" name="Shape 340"/>
        <p:cNvGrpSpPr/>
        <p:nvPr/>
      </p:nvGrpSpPr>
      <p:grpSpPr>
        <a:xfrm>
          <a:off x="0" y="0"/>
          <a:ext cx="0" cy="0"/>
          <a:chOff x="0" y="0"/>
          <a:chExt cx="0" cy="0"/>
        </a:xfrm>
      </p:grpSpPr>
      <p:sp>
        <p:nvSpPr>
          <p:cNvPr id="341" name="Google Shape;341;p17"/>
          <p:cNvSpPr/>
          <p:nvPr/>
        </p:nvSpPr>
        <p:spPr>
          <a:xfrm rot="-737329">
            <a:off x="5068924" y="-96942"/>
            <a:ext cx="3371552" cy="1136324"/>
          </a:xfrm>
          <a:prstGeom prst="chord">
            <a:avLst>
              <a:gd fmla="val 21353619" name="adj1"/>
              <a:gd fmla="val 1421063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5"/>
              </a:solidFill>
              <a:latin typeface="Sora"/>
              <a:ea typeface="Sora"/>
              <a:cs typeface="Sora"/>
              <a:sym typeface="Sora"/>
            </a:endParaRPr>
          </a:p>
        </p:txBody>
      </p:sp>
      <p:sp>
        <p:nvSpPr>
          <p:cNvPr id="342" name="Google Shape;342;p17"/>
          <p:cNvSpPr txBox="1"/>
          <p:nvPr>
            <p:ph type="title"/>
          </p:nvPr>
        </p:nvSpPr>
        <p:spPr>
          <a:xfrm>
            <a:off x="134550" y="1524225"/>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343" name="Google Shape;343;p17"/>
          <p:cNvSpPr txBox="1"/>
          <p:nvPr>
            <p:ph idx="2" type="title"/>
          </p:nvPr>
        </p:nvSpPr>
        <p:spPr>
          <a:xfrm>
            <a:off x="134550" y="260620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344" name="Google Shape;344;p17"/>
          <p:cNvSpPr txBox="1"/>
          <p:nvPr>
            <p:ph idx="3" type="title"/>
          </p:nvPr>
        </p:nvSpPr>
        <p:spPr>
          <a:xfrm>
            <a:off x="134550" y="365975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345" name="Google Shape;345;p17"/>
          <p:cNvSpPr txBox="1"/>
          <p:nvPr>
            <p:ph idx="4"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346" name="Google Shape;346;p17"/>
          <p:cNvSpPr txBox="1"/>
          <p:nvPr>
            <p:ph idx="5" type="title"/>
          </p:nvPr>
        </p:nvSpPr>
        <p:spPr>
          <a:xfrm>
            <a:off x="132615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347" name="Google Shape;347;p17"/>
          <p:cNvSpPr txBox="1"/>
          <p:nvPr>
            <p:ph idx="6" type="title"/>
          </p:nvPr>
        </p:nvSpPr>
        <p:spPr>
          <a:xfrm>
            <a:off x="3808925"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348" name="Google Shape;348;p17"/>
          <p:cNvSpPr txBox="1"/>
          <p:nvPr>
            <p:ph idx="7" type="title"/>
          </p:nvPr>
        </p:nvSpPr>
        <p:spPr>
          <a:xfrm>
            <a:off x="629170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349" name="Google Shape;349;p17"/>
          <p:cNvSpPr/>
          <p:nvPr/>
        </p:nvSpPr>
        <p:spPr>
          <a:xfrm flipH="1" rot="-6104187">
            <a:off x="4324040" y="2970795"/>
            <a:ext cx="1541221" cy="4732320"/>
          </a:xfrm>
          <a:prstGeom prst="chord">
            <a:avLst>
              <a:gd fmla="val 4994308" name="adj1"/>
              <a:gd fmla="val 15114049"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50" name="Google Shape;350;p17"/>
          <p:cNvSpPr/>
          <p:nvPr/>
        </p:nvSpPr>
        <p:spPr>
          <a:xfrm rot="5740201">
            <a:off x="4240558" y="2810912"/>
            <a:ext cx="1433212" cy="5490517"/>
          </a:xfrm>
          <a:prstGeom prst="chord">
            <a:avLst>
              <a:gd fmla="val 5592353" name="adj1"/>
              <a:gd fmla="val 1502406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51" name="Google Shape;351;p17"/>
          <p:cNvSpPr txBox="1"/>
          <p:nvPr>
            <p:ph idx="8"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352" name="Google Shape;352;p17"/>
          <p:cNvSpPr txBox="1"/>
          <p:nvPr>
            <p:ph idx="1" type="body"/>
          </p:nvPr>
        </p:nvSpPr>
        <p:spPr>
          <a:xfrm>
            <a:off x="1326025"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353" name="Google Shape;353;p17"/>
          <p:cNvSpPr txBox="1"/>
          <p:nvPr>
            <p:ph idx="9" type="body"/>
          </p:nvPr>
        </p:nvSpPr>
        <p:spPr>
          <a:xfrm>
            <a:off x="380886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800"/>
              </a:spcBef>
              <a:spcAft>
                <a:spcPts val="0"/>
              </a:spcAft>
              <a:buClr>
                <a:schemeClr val="dk1"/>
              </a:buClr>
              <a:buSzPts val="1000"/>
              <a:buFont typeface="Sora"/>
              <a:buChar char="◆"/>
              <a:defRPr sz="1000">
                <a:solidFill>
                  <a:schemeClr val="dk1"/>
                </a:solidFill>
              </a:defRPr>
            </a:lvl2pPr>
            <a:lvl3pPr indent="-292100" lvl="2" marL="1371600">
              <a:spcBef>
                <a:spcPts val="800"/>
              </a:spcBef>
              <a:spcAft>
                <a:spcPts val="0"/>
              </a:spcAft>
              <a:buClr>
                <a:schemeClr val="dk1"/>
              </a:buClr>
              <a:buSzPts val="1000"/>
              <a:buFont typeface="Sora"/>
              <a:buChar char="●"/>
              <a:defRPr sz="1000">
                <a:solidFill>
                  <a:schemeClr val="dk1"/>
                </a:solidFill>
              </a:defRPr>
            </a:lvl3pPr>
            <a:lvl4pPr indent="-292100" lvl="3" marL="1828800">
              <a:spcBef>
                <a:spcPts val="800"/>
              </a:spcBef>
              <a:spcAft>
                <a:spcPts val="0"/>
              </a:spcAft>
              <a:buClr>
                <a:schemeClr val="dk1"/>
              </a:buClr>
              <a:buSzPts val="1000"/>
              <a:buFont typeface="Sora"/>
              <a:buChar char="○"/>
              <a:defRPr sz="1000">
                <a:solidFill>
                  <a:schemeClr val="dk1"/>
                </a:solidFill>
              </a:defRPr>
            </a:lvl4pPr>
            <a:lvl5pPr indent="-292100" lvl="4" marL="2286000">
              <a:spcBef>
                <a:spcPts val="800"/>
              </a:spcBef>
              <a:spcAft>
                <a:spcPts val="0"/>
              </a:spcAft>
              <a:buClr>
                <a:schemeClr val="dk1"/>
              </a:buClr>
              <a:buSzPts val="1000"/>
              <a:buFont typeface="Sora"/>
              <a:buChar char="◆"/>
              <a:defRPr sz="1000">
                <a:solidFill>
                  <a:schemeClr val="dk1"/>
                </a:solidFill>
              </a:defRPr>
            </a:lvl5pPr>
            <a:lvl6pPr indent="-292100" lvl="5" marL="2743200">
              <a:spcBef>
                <a:spcPts val="800"/>
              </a:spcBef>
              <a:spcAft>
                <a:spcPts val="0"/>
              </a:spcAft>
              <a:buClr>
                <a:schemeClr val="dk1"/>
              </a:buClr>
              <a:buSzPts val="1000"/>
              <a:buFont typeface="Sora"/>
              <a:buChar char="●"/>
              <a:defRPr sz="1000">
                <a:solidFill>
                  <a:schemeClr val="dk1"/>
                </a:solidFill>
              </a:defRPr>
            </a:lvl6pPr>
            <a:lvl7pPr indent="-292100" lvl="6" marL="3200400">
              <a:spcBef>
                <a:spcPts val="800"/>
              </a:spcBef>
              <a:spcAft>
                <a:spcPts val="0"/>
              </a:spcAft>
              <a:buClr>
                <a:schemeClr val="dk1"/>
              </a:buClr>
              <a:buSzPts val="1000"/>
              <a:buFont typeface="Sora"/>
              <a:buChar char="○"/>
              <a:defRPr sz="1000">
                <a:solidFill>
                  <a:schemeClr val="dk1"/>
                </a:solidFill>
              </a:defRPr>
            </a:lvl7pPr>
            <a:lvl8pPr indent="-292100" lvl="7" marL="3657600">
              <a:spcBef>
                <a:spcPts val="800"/>
              </a:spcBef>
              <a:spcAft>
                <a:spcPts val="0"/>
              </a:spcAft>
              <a:buClr>
                <a:schemeClr val="dk1"/>
              </a:buClr>
              <a:buSzPts val="1000"/>
              <a:buFont typeface="Sora"/>
              <a:buChar char="◆"/>
              <a:defRPr sz="1000">
                <a:solidFill>
                  <a:schemeClr val="dk1"/>
                </a:solidFill>
              </a:defRPr>
            </a:lvl8pPr>
            <a:lvl9pPr indent="-292100" lvl="8" marL="4114800">
              <a:spcBef>
                <a:spcPts val="800"/>
              </a:spcBef>
              <a:spcAft>
                <a:spcPts val="800"/>
              </a:spcAft>
              <a:buClr>
                <a:schemeClr val="dk1"/>
              </a:buClr>
              <a:buSzPts val="1000"/>
              <a:buFont typeface="Sora"/>
              <a:buChar char="●"/>
              <a:defRPr sz="1000">
                <a:solidFill>
                  <a:schemeClr val="dk1"/>
                </a:solidFill>
              </a:defRPr>
            </a:lvl9pPr>
          </a:lstStyle>
          <a:p/>
        </p:txBody>
      </p:sp>
      <p:sp>
        <p:nvSpPr>
          <p:cNvPr id="354" name="Google Shape;354;p17"/>
          <p:cNvSpPr txBox="1"/>
          <p:nvPr>
            <p:ph idx="13" type="body"/>
          </p:nvPr>
        </p:nvSpPr>
        <p:spPr>
          <a:xfrm>
            <a:off x="629171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355" name="Google Shape;355;p17"/>
          <p:cNvSpPr txBox="1"/>
          <p:nvPr>
            <p:ph idx="14" type="body"/>
          </p:nvPr>
        </p:nvSpPr>
        <p:spPr>
          <a:xfrm>
            <a:off x="1326025"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356" name="Google Shape;356;p17"/>
          <p:cNvSpPr txBox="1"/>
          <p:nvPr>
            <p:ph idx="15" type="body"/>
          </p:nvPr>
        </p:nvSpPr>
        <p:spPr>
          <a:xfrm>
            <a:off x="380886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357" name="Google Shape;357;p17"/>
          <p:cNvSpPr txBox="1"/>
          <p:nvPr>
            <p:ph idx="16" type="body"/>
          </p:nvPr>
        </p:nvSpPr>
        <p:spPr>
          <a:xfrm>
            <a:off x="629171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358" name="Google Shape;358;p17"/>
          <p:cNvSpPr txBox="1"/>
          <p:nvPr>
            <p:ph idx="17" type="body"/>
          </p:nvPr>
        </p:nvSpPr>
        <p:spPr>
          <a:xfrm>
            <a:off x="1326025"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359" name="Google Shape;359;p17"/>
          <p:cNvSpPr txBox="1"/>
          <p:nvPr>
            <p:ph idx="18" type="body"/>
          </p:nvPr>
        </p:nvSpPr>
        <p:spPr>
          <a:xfrm>
            <a:off x="3808867"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360" name="Google Shape;360;p17"/>
          <p:cNvSpPr txBox="1"/>
          <p:nvPr>
            <p:ph idx="19" type="body"/>
          </p:nvPr>
        </p:nvSpPr>
        <p:spPr>
          <a:xfrm>
            <a:off x="6291721"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361" name="Google Shape;361;p17"/>
          <p:cNvSpPr txBox="1"/>
          <p:nvPr>
            <p:ph idx="20"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two bodies">
  <p:cSld name="BLANK_1_1_1_1_1_1_1_1_1_1_3_2">
    <p:bg>
      <p:bgPr>
        <a:solidFill>
          <a:schemeClr val="lt1"/>
        </a:solidFill>
      </p:bgPr>
    </p:bg>
    <p:spTree>
      <p:nvGrpSpPr>
        <p:cNvPr id="362" name="Shape 362"/>
        <p:cNvGrpSpPr/>
        <p:nvPr/>
      </p:nvGrpSpPr>
      <p:grpSpPr>
        <a:xfrm>
          <a:off x="0" y="0"/>
          <a:ext cx="0" cy="0"/>
          <a:chOff x="0" y="0"/>
          <a:chExt cx="0" cy="0"/>
        </a:xfrm>
      </p:grpSpPr>
      <p:sp>
        <p:nvSpPr>
          <p:cNvPr id="363" name="Google Shape;363;p18"/>
          <p:cNvSpPr/>
          <p:nvPr/>
        </p:nvSpPr>
        <p:spPr>
          <a:xfrm flipH="1" rot="-5400000">
            <a:off x="1263236" y="2706539"/>
            <a:ext cx="1173845" cy="3700317"/>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364" name="Google Shape;364;p18"/>
          <p:cNvSpPr/>
          <p:nvPr/>
        </p:nvSpPr>
        <p:spPr>
          <a:xfrm flipH="1">
            <a:off x="228605" y="3621311"/>
            <a:ext cx="3534079" cy="1522191"/>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365" name="Google Shape;365;p18"/>
          <p:cNvSpPr/>
          <p:nvPr/>
        </p:nvSpPr>
        <p:spPr>
          <a:xfrm flipH="1">
            <a:off x="234700" y="1635550"/>
            <a:ext cx="3321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366" name="Google Shape;366;p18"/>
          <p:cNvGrpSpPr/>
          <p:nvPr/>
        </p:nvGrpSpPr>
        <p:grpSpPr>
          <a:xfrm flipH="1">
            <a:off x="7293000" y="0"/>
            <a:ext cx="1851000" cy="1225325"/>
            <a:chOff x="461225" y="3875100"/>
            <a:chExt cx="1851000" cy="1225325"/>
          </a:xfrm>
        </p:grpSpPr>
        <p:grpSp>
          <p:nvGrpSpPr>
            <p:cNvPr id="367" name="Google Shape;367;p18"/>
            <p:cNvGrpSpPr/>
            <p:nvPr/>
          </p:nvGrpSpPr>
          <p:grpSpPr>
            <a:xfrm>
              <a:off x="461225" y="3875100"/>
              <a:ext cx="1851000" cy="114600"/>
              <a:chOff x="461225" y="3504775"/>
              <a:chExt cx="1851000" cy="114600"/>
            </a:xfrm>
          </p:grpSpPr>
          <p:sp>
            <p:nvSpPr>
              <p:cNvPr id="368" name="Google Shape;368;p18"/>
              <p:cNvSpPr/>
              <p:nvPr/>
            </p:nvSpPr>
            <p:spPr>
              <a:xfrm>
                <a:off x="4612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69" name="Google Shape;369;p18"/>
              <p:cNvSpPr/>
              <p:nvPr/>
            </p:nvSpPr>
            <p:spPr>
              <a:xfrm>
                <a:off x="8314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70" name="Google Shape;370;p18"/>
              <p:cNvSpPr/>
              <p:nvPr/>
            </p:nvSpPr>
            <p:spPr>
              <a:xfrm>
                <a:off x="12016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71" name="Google Shape;371;p18"/>
              <p:cNvSpPr/>
              <p:nvPr/>
            </p:nvSpPr>
            <p:spPr>
              <a:xfrm>
                <a:off x="15718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72" name="Google Shape;372;p18"/>
              <p:cNvSpPr/>
              <p:nvPr/>
            </p:nvSpPr>
            <p:spPr>
              <a:xfrm>
                <a:off x="19420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373" name="Google Shape;373;p18"/>
            <p:cNvGrpSpPr/>
            <p:nvPr/>
          </p:nvGrpSpPr>
          <p:grpSpPr>
            <a:xfrm>
              <a:off x="461225" y="3989700"/>
              <a:ext cx="1480800" cy="1110725"/>
              <a:chOff x="461225" y="3249175"/>
              <a:chExt cx="1480800" cy="1110725"/>
            </a:xfrm>
          </p:grpSpPr>
          <p:sp>
            <p:nvSpPr>
              <p:cNvPr id="374" name="Google Shape;374;p18"/>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75" name="Google Shape;375;p1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76" name="Google Shape;376;p1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77" name="Google Shape;377;p18"/>
              <p:cNvSpPr/>
              <p:nvPr/>
            </p:nvSpPr>
            <p:spPr>
              <a:xfrm>
                <a:off x="1201625" y="39897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378" name="Google Shape;378;p18"/>
            <p:cNvGrpSpPr/>
            <p:nvPr/>
          </p:nvGrpSpPr>
          <p:grpSpPr>
            <a:xfrm>
              <a:off x="831425" y="4360025"/>
              <a:ext cx="1480800" cy="370200"/>
              <a:chOff x="831425" y="3249175"/>
              <a:chExt cx="1480800" cy="370200"/>
            </a:xfrm>
          </p:grpSpPr>
          <p:sp>
            <p:nvSpPr>
              <p:cNvPr id="379" name="Google Shape;379;p1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80" name="Google Shape;380;p1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81" name="Google Shape;381;p1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82" name="Google Shape;382;p18"/>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383" name="Google Shape;383;p18"/>
          <p:cNvSpPr txBox="1"/>
          <p:nvPr>
            <p:ph type="title"/>
          </p:nvPr>
        </p:nvSpPr>
        <p:spPr>
          <a:xfrm>
            <a:off x="3822450" y="1287875"/>
            <a:ext cx="4295400" cy="277200"/>
          </a:xfrm>
          <a:prstGeom prst="rect">
            <a:avLst/>
          </a:prstGeom>
        </p:spPr>
        <p:txBody>
          <a:bodyPr anchorCtr="0" anchor="t" bIns="91425" lIns="0" spcFirstLastPara="1" rIns="0" wrap="square" tIns="91425">
            <a:noAutofit/>
          </a:bodyPr>
          <a:lstStyle>
            <a:lvl1pPr lvl="0">
              <a:spcBef>
                <a:spcPts val="0"/>
              </a:spcBef>
              <a:spcAft>
                <a:spcPts val="0"/>
              </a:spcAft>
              <a:buClr>
                <a:schemeClr val="dk2"/>
              </a:buClr>
              <a:buSzPts val="1200"/>
              <a:buFont typeface="Sora Medium"/>
              <a:buNone/>
              <a:defRPr sz="1200">
                <a:solidFill>
                  <a:schemeClr val="dk2"/>
                </a:solidFill>
                <a:latin typeface="Sora Medium"/>
                <a:ea typeface="Sora Medium"/>
                <a:cs typeface="Sora Medium"/>
                <a:sym typeface="Sora Medium"/>
              </a:defRPr>
            </a:lvl1pPr>
            <a:lvl2pPr lvl="1">
              <a:spcBef>
                <a:spcPts val="0"/>
              </a:spcBef>
              <a:spcAft>
                <a:spcPts val="0"/>
              </a:spcAft>
              <a:buClr>
                <a:schemeClr val="dk2"/>
              </a:buClr>
              <a:buSzPts val="1200"/>
              <a:buFont typeface="Sora"/>
              <a:buNone/>
              <a:defRPr sz="1200">
                <a:solidFill>
                  <a:schemeClr val="dk2"/>
                </a:solidFill>
                <a:latin typeface="Sora"/>
                <a:ea typeface="Sora"/>
                <a:cs typeface="Sora"/>
                <a:sym typeface="Sora"/>
              </a:defRPr>
            </a:lvl2pPr>
            <a:lvl3pPr lvl="2">
              <a:spcBef>
                <a:spcPts val="0"/>
              </a:spcBef>
              <a:spcAft>
                <a:spcPts val="0"/>
              </a:spcAft>
              <a:buClr>
                <a:schemeClr val="dk2"/>
              </a:buClr>
              <a:buSzPts val="1200"/>
              <a:buFont typeface="Sora"/>
              <a:buNone/>
              <a:defRPr sz="1200">
                <a:solidFill>
                  <a:schemeClr val="dk2"/>
                </a:solidFill>
                <a:latin typeface="Sora"/>
                <a:ea typeface="Sora"/>
                <a:cs typeface="Sora"/>
                <a:sym typeface="Sora"/>
              </a:defRPr>
            </a:lvl3pPr>
            <a:lvl4pPr lvl="3">
              <a:spcBef>
                <a:spcPts val="0"/>
              </a:spcBef>
              <a:spcAft>
                <a:spcPts val="0"/>
              </a:spcAft>
              <a:buClr>
                <a:schemeClr val="dk2"/>
              </a:buClr>
              <a:buSzPts val="1200"/>
              <a:buFont typeface="Sora"/>
              <a:buNone/>
              <a:defRPr sz="1200">
                <a:solidFill>
                  <a:schemeClr val="dk2"/>
                </a:solidFill>
                <a:latin typeface="Sora"/>
                <a:ea typeface="Sora"/>
                <a:cs typeface="Sora"/>
                <a:sym typeface="Sora"/>
              </a:defRPr>
            </a:lvl4pPr>
            <a:lvl5pPr lvl="4">
              <a:spcBef>
                <a:spcPts val="0"/>
              </a:spcBef>
              <a:spcAft>
                <a:spcPts val="0"/>
              </a:spcAft>
              <a:buClr>
                <a:schemeClr val="dk2"/>
              </a:buClr>
              <a:buSzPts val="1200"/>
              <a:buFont typeface="Sora"/>
              <a:buNone/>
              <a:defRPr sz="1200">
                <a:solidFill>
                  <a:schemeClr val="dk2"/>
                </a:solidFill>
                <a:latin typeface="Sora"/>
                <a:ea typeface="Sora"/>
                <a:cs typeface="Sora"/>
                <a:sym typeface="Sora"/>
              </a:defRPr>
            </a:lvl5pPr>
            <a:lvl6pPr lvl="5">
              <a:spcBef>
                <a:spcPts val="0"/>
              </a:spcBef>
              <a:spcAft>
                <a:spcPts val="0"/>
              </a:spcAft>
              <a:buClr>
                <a:schemeClr val="dk2"/>
              </a:buClr>
              <a:buSzPts val="1200"/>
              <a:buFont typeface="Sora"/>
              <a:buNone/>
              <a:defRPr sz="1200">
                <a:solidFill>
                  <a:schemeClr val="dk2"/>
                </a:solidFill>
                <a:latin typeface="Sora"/>
                <a:ea typeface="Sora"/>
                <a:cs typeface="Sora"/>
                <a:sym typeface="Sora"/>
              </a:defRPr>
            </a:lvl6pPr>
            <a:lvl7pPr lvl="6">
              <a:spcBef>
                <a:spcPts val="0"/>
              </a:spcBef>
              <a:spcAft>
                <a:spcPts val="0"/>
              </a:spcAft>
              <a:buClr>
                <a:schemeClr val="dk2"/>
              </a:buClr>
              <a:buSzPts val="1200"/>
              <a:buFont typeface="Sora"/>
              <a:buNone/>
              <a:defRPr sz="1200">
                <a:solidFill>
                  <a:schemeClr val="dk2"/>
                </a:solidFill>
                <a:latin typeface="Sora"/>
                <a:ea typeface="Sora"/>
                <a:cs typeface="Sora"/>
                <a:sym typeface="Sora"/>
              </a:defRPr>
            </a:lvl7pPr>
            <a:lvl8pPr lvl="7">
              <a:spcBef>
                <a:spcPts val="0"/>
              </a:spcBef>
              <a:spcAft>
                <a:spcPts val="0"/>
              </a:spcAft>
              <a:buClr>
                <a:schemeClr val="dk2"/>
              </a:buClr>
              <a:buSzPts val="1200"/>
              <a:buFont typeface="Sora"/>
              <a:buNone/>
              <a:defRPr sz="1200">
                <a:solidFill>
                  <a:schemeClr val="dk2"/>
                </a:solidFill>
                <a:latin typeface="Sora"/>
                <a:ea typeface="Sora"/>
                <a:cs typeface="Sora"/>
                <a:sym typeface="Sora"/>
              </a:defRPr>
            </a:lvl8pPr>
            <a:lvl9pPr lvl="8">
              <a:spcBef>
                <a:spcPts val="0"/>
              </a:spcBef>
              <a:spcAft>
                <a:spcPts val="0"/>
              </a:spcAft>
              <a:buClr>
                <a:schemeClr val="dk2"/>
              </a:buClr>
              <a:buSzPts val="1200"/>
              <a:buFont typeface="Sora"/>
              <a:buNone/>
              <a:defRPr sz="1200">
                <a:solidFill>
                  <a:schemeClr val="dk2"/>
                </a:solidFill>
                <a:latin typeface="Sora"/>
                <a:ea typeface="Sora"/>
                <a:cs typeface="Sora"/>
                <a:sym typeface="Sora"/>
              </a:defRPr>
            </a:lvl9pPr>
          </a:lstStyle>
          <a:p/>
        </p:txBody>
      </p:sp>
      <p:sp>
        <p:nvSpPr>
          <p:cNvPr id="384" name="Google Shape;384;p18"/>
          <p:cNvSpPr txBox="1"/>
          <p:nvPr>
            <p:ph idx="2" type="title"/>
          </p:nvPr>
        </p:nvSpPr>
        <p:spPr>
          <a:xfrm>
            <a:off x="85725" y="1287875"/>
            <a:ext cx="3347400" cy="27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Sora Medium"/>
              <a:buNone/>
              <a:defRPr sz="1200">
                <a:solidFill>
                  <a:schemeClr val="dk2"/>
                </a:solidFill>
                <a:latin typeface="Sora Medium"/>
                <a:ea typeface="Sora Medium"/>
                <a:cs typeface="Sora Medium"/>
                <a:sym typeface="Sora Medium"/>
              </a:defRPr>
            </a:lvl1pPr>
            <a:lvl2pPr lvl="1">
              <a:spcBef>
                <a:spcPts val="0"/>
              </a:spcBef>
              <a:spcAft>
                <a:spcPts val="0"/>
              </a:spcAft>
              <a:buClr>
                <a:schemeClr val="dk2"/>
              </a:buClr>
              <a:buSzPts val="1200"/>
              <a:buFont typeface="Sora"/>
              <a:buNone/>
              <a:defRPr sz="1200">
                <a:solidFill>
                  <a:schemeClr val="dk2"/>
                </a:solidFill>
                <a:latin typeface="Sora"/>
                <a:ea typeface="Sora"/>
                <a:cs typeface="Sora"/>
                <a:sym typeface="Sora"/>
              </a:defRPr>
            </a:lvl2pPr>
            <a:lvl3pPr lvl="2">
              <a:spcBef>
                <a:spcPts val="0"/>
              </a:spcBef>
              <a:spcAft>
                <a:spcPts val="0"/>
              </a:spcAft>
              <a:buClr>
                <a:schemeClr val="dk2"/>
              </a:buClr>
              <a:buSzPts val="1200"/>
              <a:buFont typeface="Sora"/>
              <a:buNone/>
              <a:defRPr sz="1200">
                <a:solidFill>
                  <a:schemeClr val="dk2"/>
                </a:solidFill>
                <a:latin typeface="Sora"/>
                <a:ea typeface="Sora"/>
                <a:cs typeface="Sora"/>
                <a:sym typeface="Sora"/>
              </a:defRPr>
            </a:lvl3pPr>
            <a:lvl4pPr lvl="3">
              <a:spcBef>
                <a:spcPts val="0"/>
              </a:spcBef>
              <a:spcAft>
                <a:spcPts val="0"/>
              </a:spcAft>
              <a:buClr>
                <a:schemeClr val="dk2"/>
              </a:buClr>
              <a:buSzPts val="1200"/>
              <a:buFont typeface="Sora"/>
              <a:buNone/>
              <a:defRPr sz="1200">
                <a:solidFill>
                  <a:schemeClr val="dk2"/>
                </a:solidFill>
                <a:latin typeface="Sora"/>
                <a:ea typeface="Sora"/>
                <a:cs typeface="Sora"/>
                <a:sym typeface="Sora"/>
              </a:defRPr>
            </a:lvl4pPr>
            <a:lvl5pPr lvl="4">
              <a:spcBef>
                <a:spcPts val="0"/>
              </a:spcBef>
              <a:spcAft>
                <a:spcPts val="0"/>
              </a:spcAft>
              <a:buClr>
                <a:schemeClr val="dk2"/>
              </a:buClr>
              <a:buSzPts val="1200"/>
              <a:buFont typeface="Sora"/>
              <a:buNone/>
              <a:defRPr sz="1200">
                <a:solidFill>
                  <a:schemeClr val="dk2"/>
                </a:solidFill>
                <a:latin typeface="Sora"/>
                <a:ea typeface="Sora"/>
                <a:cs typeface="Sora"/>
                <a:sym typeface="Sora"/>
              </a:defRPr>
            </a:lvl5pPr>
            <a:lvl6pPr lvl="5">
              <a:spcBef>
                <a:spcPts val="0"/>
              </a:spcBef>
              <a:spcAft>
                <a:spcPts val="0"/>
              </a:spcAft>
              <a:buClr>
                <a:schemeClr val="dk2"/>
              </a:buClr>
              <a:buSzPts val="1200"/>
              <a:buFont typeface="Sora"/>
              <a:buNone/>
              <a:defRPr sz="1200">
                <a:solidFill>
                  <a:schemeClr val="dk2"/>
                </a:solidFill>
                <a:latin typeface="Sora"/>
                <a:ea typeface="Sora"/>
                <a:cs typeface="Sora"/>
                <a:sym typeface="Sora"/>
              </a:defRPr>
            </a:lvl6pPr>
            <a:lvl7pPr lvl="6">
              <a:spcBef>
                <a:spcPts val="0"/>
              </a:spcBef>
              <a:spcAft>
                <a:spcPts val="0"/>
              </a:spcAft>
              <a:buClr>
                <a:schemeClr val="dk2"/>
              </a:buClr>
              <a:buSzPts val="1200"/>
              <a:buFont typeface="Sora"/>
              <a:buNone/>
              <a:defRPr sz="1200">
                <a:solidFill>
                  <a:schemeClr val="dk2"/>
                </a:solidFill>
                <a:latin typeface="Sora"/>
                <a:ea typeface="Sora"/>
                <a:cs typeface="Sora"/>
                <a:sym typeface="Sora"/>
              </a:defRPr>
            </a:lvl7pPr>
            <a:lvl8pPr lvl="7">
              <a:spcBef>
                <a:spcPts val="0"/>
              </a:spcBef>
              <a:spcAft>
                <a:spcPts val="0"/>
              </a:spcAft>
              <a:buClr>
                <a:schemeClr val="dk2"/>
              </a:buClr>
              <a:buSzPts val="1200"/>
              <a:buFont typeface="Sora"/>
              <a:buNone/>
              <a:defRPr sz="1200">
                <a:solidFill>
                  <a:schemeClr val="dk2"/>
                </a:solidFill>
                <a:latin typeface="Sora"/>
                <a:ea typeface="Sora"/>
                <a:cs typeface="Sora"/>
                <a:sym typeface="Sora"/>
              </a:defRPr>
            </a:lvl8pPr>
            <a:lvl9pPr lvl="8">
              <a:spcBef>
                <a:spcPts val="0"/>
              </a:spcBef>
              <a:spcAft>
                <a:spcPts val="0"/>
              </a:spcAft>
              <a:buClr>
                <a:schemeClr val="dk2"/>
              </a:buClr>
              <a:buSzPts val="1200"/>
              <a:buFont typeface="Sora"/>
              <a:buNone/>
              <a:defRPr sz="1200">
                <a:solidFill>
                  <a:schemeClr val="dk2"/>
                </a:solidFill>
                <a:latin typeface="Sora"/>
                <a:ea typeface="Sora"/>
                <a:cs typeface="Sora"/>
                <a:sym typeface="Sora"/>
              </a:defRPr>
            </a:lvl9pPr>
          </a:lstStyle>
          <a:p/>
        </p:txBody>
      </p:sp>
      <p:sp>
        <p:nvSpPr>
          <p:cNvPr id="385" name="Google Shape;385;p18"/>
          <p:cNvSpPr/>
          <p:nvPr>
            <p:ph idx="3" type="pic"/>
          </p:nvPr>
        </p:nvSpPr>
        <p:spPr>
          <a:xfrm>
            <a:off x="227225" y="1832375"/>
            <a:ext cx="821100" cy="785400"/>
          </a:xfrm>
          <a:prstGeom prst="rect">
            <a:avLst/>
          </a:prstGeom>
          <a:noFill/>
          <a:ln>
            <a:noFill/>
          </a:ln>
        </p:spPr>
      </p:sp>
      <p:sp>
        <p:nvSpPr>
          <p:cNvPr id="386" name="Google Shape;386;p18"/>
          <p:cNvSpPr/>
          <p:nvPr>
            <p:ph idx="4" type="pic"/>
          </p:nvPr>
        </p:nvSpPr>
        <p:spPr>
          <a:xfrm>
            <a:off x="227225" y="2672425"/>
            <a:ext cx="821100" cy="785400"/>
          </a:xfrm>
          <a:prstGeom prst="rect">
            <a:avLst/>
          </a:prstGeom>
          <a:noFill/>
          <a:ln>
            <a:noFill/>
          </a:ln>
        </p:spPr>
      </p:sp>
      <p:sp>
        <p:nvSpPr>
          <p:cNvPr id="387" name="Google Shape;387;p18"/>
          <p:cNvSpPr/>
          <p:nvPr>
            <p:ph idx="5" type="pic"/>
          </p:nvPr>
        </p:nvSpPr>
        <p:spPr>
          <a:xfrm>
            <a:off x="227225" y="3512475"/>
            <a:ext cx="821100" cy="785400"/>
          </a:xfrm>
          <a:prstGeom prst="rect">
            <a:avLst/>
          </a:prstGeom>
          <a:noFill/>
          <a:ln>
            <a:noFill/>
          </a:ln>
        </p:spPr>
      </p:sp>
      <p:sp>
        <p:nvSpPr>
          <p:cNvPr id="388" name="Google Shape;388;p18"/>
          <p:cNvSpPr txBox="1"/>
          <p:nvPr>
            <p:ph idx="6" type="title"/>
          </p:nvPr>
        </p:nvSpPr>
        <p:spPr>
          <a:xfrm>
            <a:off x="1048325" y="183237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389" name="Google Shape;389;p18"/>
          <p:cNvSpPr txBox="1"/>
          <p:nvPr>
            <p:ph idx="7" type="title"/>
          </p:nvPr>
        </p:nvSpPr>
        <p:spPr>
          <a:xfrm>
            <a:off x="1048325" y="267242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390" name="Google Shape;390;p18"/>
          <p:cNvSpPr txBox="1"/>
          <p:nvPr>
            <p:ph idx="8" type="title"/>
          </p:nvPr>
        </p:nvSpPr>
        <p:spPr>
          <a:xfrm>
            <a:off x="1048325" y="351247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391" name="Google Shape;391;p18"/>
          <p:cNvSpPr txBox="1"/>
          <p:nvPr>
            <p:ph idx="9" type="title"/>
          </p:nvPr>
        </p:nvSpPr>
        <p:spPr>
          <a:xfrm>
            <a:off x="3820750" y="1711525"/>
            <a:ext cx="1800000" cy="1522200"/>
          </a:xfrm>
          <a:prstGeom prst="rect">
            <a:avLst/>
          </a:prstGeom>
        </p:spPr>
        <p:txBody>
          <a:bodyPr anchorCtr="0" anchor="t" bIns="91425" lIns="0" spcFirstLastPara="1" rIns="0" wrap="square" tIns="91425">
            <a:noAutofit/>
          </a:bodyPr>
          <a:lstStyle>
            <a:lvl1pPr lvl="0">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1pPr>
            <a:lvl2pPr lvl="1">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2pPr>
            <a:lvl3pPr lvl="2">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3pPr>
            <a:lvl4pPr lvl="3">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4pPr>
            <a:lvl5pPr lvl="4">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5pPr>
            <a:lvl6pPr lvl="5">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6pPr>
            <a:lvl7pPr lvl="6">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7pPr>
            <a:lvl8pPr lvl="7">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8pPr>
            <a:lvl9pPr lvl="8">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9pPr>
          </a:lstStyle>
          <a:p/>
        </p:txBody>
      </p:sp>
      <p:sp>
        <p:nvSpPr>
          <p:cNvPr id="392" name="Google Shape;392;p18"/>
          <p:cNvSpPr txBox="1"/>
          <p:nvPr>
            <p:ph idx="13" type="title"/>
          </p:nvPr>
        </p:nvSpPr>
        <p:spPr>
          <a:xfrm>
            <a:off x="7107575" y="1711450"/>
            <a:ext cx="874200" cy="152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393" name="Google Shape;393;p18"/>
          <p:cNvSpPr txBox="1"/>
          <p:nvPr>
            <p:ph idx="14" type="title"/>
          </p:nvPr>
        </p:nvSpPr>
        <p:spPr>
          <a:xfrm>
            <a:off x="5518325" y="1711575"/>
            <a:ext cx="1322100" cy="152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394" name="Google Shape;394;p18"/>
          <p:cNvSpPr txBox="1"/>
          <p:nvPr>
            <p:ph idx="15"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395" name="Google Shape;395;p18"/>
          <p:cNvSpPr txBox="1"/>
          <p:nvPr>
            <p:ph idx="16" type="title"/>
          </p:nvPr>
        </p:nvSpPr>
        <p:spPr>
          <a:xfrm>
            <a:off x="93381" y="502775"/>
            <a:ext cx="7178100" cy="7851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396" name="Google Shape;396;p18"/>
          <p:cNvSpPr txBox="1"/>
          <p:nvPr>
            <p:ph idx="17"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Project Roadmap">
  <p:cSld name="BLANK_1_1_1_1_1_1_1_1_1_1_3_1">
    <p:bg>
      <p:bgPr>
        <a:solidFill>
          <a:schemeClr val="lt1"/>
        </a:solidFill>
      </p:bgPr>
    </p:bg>
    <p:spTree>
      <p:nvGrpSpPr>
        <p:cNvPr id="397" name="Shape 397"/>
        <p:cNvGrpSpPr/>
        <p:nvPr/>
      </p:nvGrpSpPr>
      <p:grpSpPr>
        <a:xfrm>
          <a:off x="0" y="0"/>
          <a:ext cx="0" cy="0"/>
          <a:chOff x="0" y="0"/>
          <a:chExt cx="0" cy="0"/>
        </a:xfrm>
      </p:grpSpPr>
      <p:sp>
        <p:nvSpPr>
          <p:cNvPr id="398" name="Google Shape;398;p19"/>
          <p:cNvSpPr txBox="1"/>
          <p:nvPr>
            <p:ph type="title"/>
          </p:nvPr>
        </p:nvSpPr>
        <p:spPr>
          <a:xfrm>
            <a:off x="134550" y="1339350"/>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399" name="Google Shape;399;p19"/>
          <p:cNvSpPr txBox="1"/>
          <p:nvPr>
            <p:ph idx="2" type="title"/>
          </p:nvPr>
        </p:nvSpPr>
        <p:spPr>
          <a:xfrm>
            <a:off x="1326150"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400" name="Google Shape;400;p19"/>
          <p:cNvSpPr txBox="1"/>
          <p:nvPr>
            <p:ph idx="3" type="title"/>
          </p:nvPr>
        </p:nvSpPr>
        <p:spPr>
          <a:xfrm>
            <a:off x="3877025"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401" name="Google Shape;401;p19"/>
          <p:cNvSpPr txBox="1"/>
          <p:nvPr>
            <p:ph idx="4" type="title"/>
          </p:nvPr>
        </p:nvSpPr>
        <p:spPr>
          <a:xfrm>
            <a:off x="6291700"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402" name="Google Shape;402;p19"/>
          <p:cNvSpPr txBox="1"/>
          <p:nvPr>
            <p:ph idx="5" type="title"/>
          </p:nvPr>
        </p:nvSpPr>
        <p:spPr>
          <a:xfrm>
            <a:off x="134550" y="2545225"/>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403" name="Google Shape;403;p19"/>
          <p:cNvSpPr txBox="1"/>
          <p:nvPr>
            <p:ph idx="6" type="title"/>
          </p:nvPr>
        </p:nvSpPr>
        <p:spPr>
          <a:xfrm>
            <a:off x="134550" y="3703975"/>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404" name="Google Shape;404;p19"/>
          <p:cNvSpPr txBox="1"/>
          <p:nvPr>
            <p:ph idx="7" type="title"/>
          </p:nvPr>
        </p:nvSpPr>
        <p:spPr>
          <a:xfrm>
            <a:off x="3877025" y="1339350"/>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405" name="Google Shape;405;p19"/>
          <p:cNvSpPr txBox="1"/>
          <p:nvPr>
            <p:ph idx="8" type="title"/>
          </p:nvPr>
        </p:nvSpPr>
        <p:spPr>
          <a:xfrm>
            <a:off x="3877025" y="2552413"/>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9pPr>
          </a:lstStyle>
          <a:p/>
        </p:txBody>
      </p:sp>
      <p:sp>
        <p:nvSpPr>
          <p:cNvPr id="406" name="Google Shape;406;p19"/>
          <p:cNvSpPr txBox="1"/>
          <p:nvPr>
            <p:ph idx="9" type="title"/>
          </p:nvPr>
        </p:nvSpPr>
        <p:spPr>
          <a:xfrm>
            <a:off x="3877025" y="3711169"/>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9pPr>
          </a:lstStyle>
          <a:p/>
        </p:txBody>
      </p:sp>
      <p:sp>
        <p:nvSpPr>
          <p:cNvPr id="407" name="Google Shape;407;p19"/>
          <p:cNvSpPr txBox="1"/>
          <p:nvPr>
            <p:ph idx="13" type="title"/>
          </p:nvPr>
        </p:nvSpPr>
        <p:spPr>
          <a:xfrm>
            <a:off x="6427900" y="2552413"/>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408" name="Google Shape;408;p19"/>
          <p:cNvSpPr txBox="1"/>
          <p:nvPr>
            <p:ph idx="14" type="title"/>
          </p:nvPr>
        </p:nvSpPr>
        <p:spPr>
          <a:xfrm>
            <a:off x="6427900" y="1339350"/>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409" name="Google Shape;409;p19"/>
          <p:cNvSpPr txBox="1"/>
          <p:nvPr>
            <p:ph idx="15" type="title"/>
          </p:nvPr>
        </p:nvSpPr>
        <p:spPr>
          <a:xfrm>
            <a:off x="6427900" y="3711169"/>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410" name="Google Shape;410;p19"/>
          <p:cNvSpPr txBox="1"/>
          <p:nvPr>
            <p:ph idx="16" type="title"/>
          </p:nvPr>
        </p:nvSpPr>
        <p:spPr>
          <a:xfrm>
            <a:off x="1326150" y="1339350"/>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411" name="Google Shape;411;p19"/>
          <p:cNvSpPr txBox="1"/>
          <p:nvPr>
            <p:ph idx="17" type="title"/>
          </p:nvPr>
        </p:nvSpPr>
        <p:spPr>
          <a:xfrm>
            <a:off x="1326150" y="2545213"/>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412" name="Google Shape;412;p19"/>
          <p:cNvSpPr txBox="1"/>
          <p:nvPr>
            <p:ph idx="18" type="title"/>
          </p:nvPr>
        </p:nvSpPr>
        <p:spPr>
          <a:xfrm>
            <a:off x="1326150" y="3703969"/>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413" name="Google Shape;413;p19"/>
          <p:cNvSpPr txBox="1"/>
          <p:nvPr>
            <p:ph idx="1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414" name="Google Shape;414;p19"/>
          <p:cNvSpPr txBox="1"/>
          <p:nvPr>
            <p:ph idx="20"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415" name="Google Shape;415;p19"/>
          <p:cNvSpPr txBox="1"/>
          <p:nvPr>
            <p:ph idx="21"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BLANK_1_1_1_1_1_1_1_1_1_1_2">
    <p:spTree>
      <p:nvGrpSpPr>
        <p:cNvPr id="416" name="Shape 416"/>
        <p:cNvGrpSpPr/>
        <p:nvPr/>
      </p:nvGrpSpPr>
      <p:grpSpPr>
        <a:xfrm>
          <a:off x="0" y="0"/>
          <a:ext cx="0" cy="0"/>
          <a:chOff x="0" y="0"/>
          <a:chExt cx="0" cy="0"/>
        </a:xfrm>
      </p:grpSpPr>
      <p:sp>
        <p:nvSpPr>
          <p:cNvPr id="417" name="Google Shape;417;p20"/>
          <p:cNvSpPr/>
          <p:nvPr/>
        </p:nvSpPr>
        <p:spPr>
          <a:xfrm>
            <a:off x="8210550" y="-7150"/>
            <a:ext cx="945375" cy="1453000"/>
          </a:xfrm>
          <a:custGeom>
            <a:rect b="b" l="l" r="r" t="t"/>
            <a:pathLst>
              <a:path extrusionOk="0" h="58120" w="37815">
                <a:moveTo>
                  <a:pt x="0" y="35846"/>
                </a:moveTo>
                <a:lnTo>
                  <a:pt x="37815" y="58120"/>
                </a:lnTo>
                <a:lnTo>
                  <a:pt x="37589" y="0"/>
                </a:lnTo>
                <a:lnTo>
                  <a:pt x="2413" y="32"/>
                </a:lnTo>
                <a:close/>
              </a:path>
            </a:pathLst>
          </a:custGeom>
          <a:solidFill>
            <a:schemeClr val="lt1"/>
          </a:solidFill>
          <a:ln>
            <a:noFill/>
          </a:ln>
        </p:spPr>
      </p:sp>
      <p:sp>
        <p:nvSpPr>
          <p:cNvPr id="418" name="Google Shape;418;p20"/>
          <p:cNvSpPr/>
          <p:nvPr/>
        </p:nvSpPr>
        <p:spPr>
          <a:xfrm>
            <a:off x="4614025" y="-6850"/>
            <a:ext cx="3659250" cy="1404775"/>
          </a:xfrm>
          <a:custGeom>
            <a:rect b="b" l="l" r="r" t="t"/>
            <a:pathLst>
              <a:path extrusionOk="0" h="56191" w="146370">
                <a:moveTo>
                  <a:pt x="5482" y="0"/>
                </a:moveTo>
                <a:lnTo>
                  <a:pt x="0" y="56191"/>
                </a:lnTo>
                <a:lnTo>
                  <a:pt x="144451" y="35907"/>
                </a:lnTo>
                <a:lnTo>
                  <a:pt x="146370" y="274"/>
                </a:lnTo>
                <a:close/>
              </a:path>
            </a:pathLst>
          </a:custGeom>
          <a:gradFill>
            <a:gsLst>
              <a:gs pos="0">
                <a:schemeClr val="accent3"/>
              </a:gs>
              <a:gs pos="35000">
                <a:schemeClr val="accent3"/>
              </a:gs>
              <a:gs pos="100000">
                <a:schemeClr val="accent1"/>
              </a:gs>
            </a:gsLst>
            <a:lin ang="8099331" scaled="0"/>
          </a:gradFill>
          <a:ln>
            <a:noFill/>
          </a:ln>
        </p:spPr>
      </p:sp>
      <p:sp>
        <p:nvSpPr>
          <p:cNvPr id="419" name="Google Shape;419;p20"/>
          <p:cNvSpPr txBox="1"/>
          <p:nvPr>
            <p:ph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420" name="Google Shape;420;p20"/>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421" name="Google Shape;421;p20"/>
          <p:cNvSpPr txBox="1"/>
          <p:nvPr>
            <p:ph idx="3" type="title"/>
          </p:nvPr>
        </p:nvSpPr>
        <p:spPr>
          <a:xfrm>
            <a:off x="211795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422" name="Google Shape;422;p20"/>
          <p:cNvSpPr txBox="1"/>
          <p:nvPr>
            <p:ph idx="4" type="title"/>
          </p:nvPr>
        </p:nvSpPr>
        <p:spPr>
          <a:xfrm>
            <a:off x="398730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423" name="Google Shape;423;p20"/>
          <p:cNvSpPr txBox="1"/>
          <p:nvPr>
            <p:ph idx="5" type="title"/>
          </p:nvPr>
        </p:nvSpPr>
        <p:spPr>
          <a:xfrm>
            <a:off x="38905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424" name="Google Shape;424;p20"/>
          <p:cNvSpPr txBox="1"/>
          <p:nvPr>
            <p:ph idx="6" type="title"/>
          </p:nvPr>
        </p:nvSpPr>
        <p:spPr>
          <a:xfrm>
            <a:off x="5858938"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425" name="Google Shape;425;p20"/>
          <p:cNvSpPr txBox="1"/>
          <p:nvPr>
            <p:ph idx="7" type="title"/>
          </p:nvPr>
        </p:nvSpPr>
        <p:spPr>
          <a:xfrm>
            <a:off x="7730563" y="1797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426" name="Google Shape;426;p20"/>
          <p:cNvSpPr txBox="1"/>
          <p:nvPr>
            <p:ph idx="1" type="body"/>
          </p:nvPr>
        </p:nvSpPr>
        <p:spPr>
          <a:xfrm>
            <a:off x="148300" y="2960850"/>
            <a:ext cx="13746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27" name="Google Shape;427;p20"/>
          <p:cNvSpPr txBox="1"/>
          <p:nvPr>
            <p:ph idx="8" type="body"/>
          </p:nvPr>
        </p:nvSpPr>
        <p:spPr>
          <a:xfrm>
            <a:off x="3601450" y="2960850"/>
            <a:ext cx="15795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28" name="Google Shape;428;p20"/>
          <p:cNvSpPr txBox="1"/>
          <p:nvPr>
            <p:ph idx="9" type="body"/>
          </p:nvPr>
        </p:nvSpPr>
        <p:spPr>
          <a:xfrm>
            <a:off x="5565675" y="2960850"/>
            <a:ext cx="14877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29" name="Google Shape;429;p20"/>
          <p:cNvSpPr txBox="1"/>
          <p:nvPr>
            <p:ph idx="13" type="body"/>
          </p:nvPr>
        </p:nvSpPr>
        <p:spPr>
          <a:xfrm>
            <a:off x="7346300" y="3194850"/>
            <a:ext cx="1649400" cy="14397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1pPr>
            <a:lvl2pPr indent="-292100" lvl="1" marL="9144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2pPr>
            <a:lvl3pPr indent="-292100" lvl="2" marL="13716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3pPr>
            <a:lvl4pPr indent="-292100" lvl="3" marL="18288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4pPr>
            <a:lvl5pPr indent="-292100" lvl="4" marL="22860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5pPr>
            <a:lvl6pPr indent="-292100" lvl="5" marL="27432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6pPr>
            <a:lvl7pPr indent="-292100" lvl="6" marL="32004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7pPr>
            <a:lvl8pPr indent="-292100" lvl="7" marL="36576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8pPr>
            <a:lvl9pPr indent="-292100" lvl="8" marL="41148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9pPr>
          </a:lstStyle>
          <a:p/>
        </p:txBody>
      </p:sp>
      <p:sp>
        <p:nvSpPr>
          <p:cNvPr id="430" name="Google Shape;430;p20"/>
          <p:cNvSpPr txBox="1"/>
          <p:nvPr>
            <p:ph idx="14" type="body"/>
          </p:nvPr>
        </p:nvSpPr>
        <p:spPr>
          <a:xfrm>
            <a:off x="1842125" y="2960850"/>
            <a:ext cx="13746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31" name="Google Shape;431;p20"/>
          <p:cNvSpPr txBox="1"/>
          <p:nvPr>
            <p:ph idx="15"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1">
  <p:cSld name="BLANK_1_1_3">
    <p:spTree>
      <p:nvGrpSpPr>
        <p:cNvPr id="38" name="Shape 38"/>
        <p:cNvGrpSpPr/>
        <p:nvPr/>
      </p:nvGrpSpPr>
      <p:grpSpPr>
        <a:xfrm>
          <a:off x="0" y="0"/>
          <a:ext cx="0" cy="0"/>
          <a:chOff x="0" y="0"/>
          <a:chExt cx="0" cy="0"/>
        </a:xfrm>
      </p:grpSpPr>
      <p:grpSp>
        <p:nvGrpSpPr>
          <p:cNvPr id="39" name="Google Shape;39;p3"/>
          <p:cNvGrpSpPr/>
          <p:nvPr/>
        </p:nvGrpSpPr>
        <p:grpSpPr>
          <a:xfrm flipH="1">
            <a:off x="6169505" y="2816179"/>
            <a:ext cx="2979740" cy="1986829"/>
            <a:chOff x="312900" y="2793625"/>
            <a:chExt cx="2221200" cy="1481050"/>
          </a:xfrm>
        </p:grpSpPr>
        <p:grpSp>
          <p:nvGrpSpPr>
            <p:cNvPr id="40" name="Google Shape;40;p3"/>
            <p:cNvGrpSpPr/>
            <p:nvPr/>
          </p:nvGrpSpPr>
          <p:grpSpPr>
            <a:xfrm>
              <a:off x="312900" y="2793625"/>
              <a:ext cx="1851000" cy="1481050"/>
              <a:chOff x="461225" y="3249175"/>
              <a:chExt cx="1851000" cy="1481050"/>
            </a:xfrm>
          </p:grpSpPr>
          <p:grpSp>
            <p:nvGrpSpPr>
              <p:cNvPr id="41" name="Google Shape;41;p3"/>
              <p:cNvGrpSpPr/>
              <p:nvPr/>
            </p:nvGrpSpPr>
            <p:grpSpPr>
              <a:xfrm>
                <a:off x="461225" y="3249175"/>
                <a:ext cx="1851000" cy="370200"/>
                <a:chOff x="461225" y="3249175"/>
                <a:chExt cx="1851000" cy="370200"/>
              </a:xfrm>
            </p:grpSpPr>
            <p:sp>
              <p:nvSpPr>
                <p:cNvPr id="42" name="Google Shape;42;p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3" name="Google Shape;43;p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4" name="Google Shape;44;p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5" name="Google Shape;45;p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6" name="Google Shape;46;p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7" name="Google Shape;47;p3"/>
              <p:cNvGrpSpPr/>
              <p:nvPr/>
            </p:nvGrpSpPr>
            <p:grpSpPr>
              <a:xfrm>
                <a:off x="461225" y="3619500"/>
                <a:ext cx="1851000" cy="370200"/>
                <a:chOff x="461225" y="3249175"/>
                <a:chExt cx="1851000" cy="370200"/>
              </a:xfrm>
            </p:grpSpPr>
            <p:sp>
              <p:nvSpPr>
                <p:cNvPr id="48" name="Google Shape;48;p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 name="Google Shape;49;p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 name="Google Shape;50;p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 name="Google Shape;51;p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 name="Google Shape;52;p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3" name="Google Shape;53;p3"/>
              <p:cNvGrpSpPr/>
              <p:nvPr/>
            </p:nvGrpSpPr>
            <p:grpSpPr>
              <a:xfrm>
                <a:off x="461225" y="3989700"/>
                <a:ext cx="1851000" cy="370200"/>
                <a:chOff x="461225" y="3249175"/>
                <a:chExt cx="1851000" cy="370200"/>
              </a:xfrm>
            </p:grpSpPr>
            <p:sp>
              <p:nvSpPr>
                <p:cNvPr id="54" name="Google Shape;54;p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 name="Google Shape;55;p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 name="Google Shape;56;p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 name="Google Shape;57;p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 name="Google Shape;58;p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9" name="Google Shape;59;p3"/>
              <p:cNvGrpSpPr/>
              <p:nvPr/>
            </p:nvGrpSpPr>
            <p:grpSpPr>
              <a:xfrm>
                <a:off x="461225" y="4360025"/>
                <a:ext cx="1851000" cy="370200"/>
                <a:chOff x="461225" y="3249175"/>
                <a:chExt cx="1851000" cy="370200"/>
              </a:xfrm>
            </p:grpSpPr>
            <p:sp>
              <p:nvSpPr>
                <p:cNvPr id="60" name="Google Shape;60;p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 name="Google Shape;61;p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 name="Google Shape;62;p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3" name="Google Shape;63;p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4" name="Google Shape;64;p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65" name="Google Shape;65;p3"/>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6" name="Google Shape;66;p3"/>
          <p:cNvSpPr/>
          <p:nvPr/>
        </p:nvSpPr>
        <p:spPr>
          <a:xfrm flipH="1">
            <a:off x="12" y="3308203"/>
            <a:ext cx="9143963" cy="1835315"/>
          </a:xfrm>
          <a:custGeom>
            <a:rect b="b" l="l" r="r" t="t"/>
            <a:pathLst>
              <a:path extrusionOk="0" h="29205" w="61561">
                <a:moveTo>
                  <a:pt x="61560" y="1"/>
                </a:moveTo>
                <a:lnTo>
                  <a:pt x="60172" y="120"/>
                </a:lnTo>
                <a:lnTo>
                  <a:pt x="58745" y="258"/>
                </a:lnTo>
                <a:lnTo>
                  <a:pt x="57318" y="417"/>
                </a:lnTo>
                <a:lnTo>
                  <a:pt x="55870" y="595"/>
                </a:lnTo>
                <a:lnTo>
                  <a:pt x="54403" y="814"/>
                </a:lnTo>
                <a:lnTo>
                  <a:pt x="52936" y="1051"/>
                </a:lnTo>
                <a:lnTo>
                  <a:pt x="51429" y="1309"/>
                </a:lnTo>
                <a:lnTo>
                  <a:pt x="49942" y="1587"/>
                </a:lnTo>
                <a:lnTo>
                  <a:pt x="48436" y="1884"/>
                </a:lnTo>
                <a:lnTo>
                  <a:pt x="46909" y="2221"/>
                </a:lnTo>
                <a:lnTo>
                  <a:pt x="45382" y="2578"/>
                </a:lnTo>
                <a:lnTo>
                  <a:pt x="43836" y="2955"/>
                </a:lnTo>
                <a:lnTo>
                  <a:pt x="42309" y="3351"/>
                </a:lnTo>
                <a:lnTo>
                  <a:pt x="40763" y="3787"/>
                </a:lnTo>
                <a:lnTo>
                  <a:pt x="39217" y="4224"/>
                </a:lnTo>
                <a:lnTo>
                  <a:pt x="37670" y="4699"/>
                </a:lnTo>
                <a:lnTo>
                  <a:pt x="35866" y="5274"/>
                </a:lnTo>
                <a:lnTo>
                  <a:pt x="34082" y="5869"/>
                </a:lnTo>
                <a:lnTo>
                  <a:pt x="32337" y="6484"/>
                </a:lnTo>
                <a:lnTo>
                  <a:pt x="30592" y="7118"/>
                </a:lnTo>
                <a:lnTo>
                  <a:pt x="28887" y="7792"/>
                </a:lnTo>
                <a:lnTo>
                  <a:pt x="27222" y="8466"/>
                </a:lnTo>
                <a:lnTo>
                  <a:pt x="25557" y="9160"/>
                </a:lnTo>
                <a:lnTo>
                  <a:pt x="23951" y="9894"/>
                </a:lnTo>
                <a:lnTo>
                  <a:pt x="22365" y="10627"/>
                </a:lnTo>
                <a:lnTo>
                  <a:pt x="20818" y="11381"/>
                </a:lnTo>
                <a:lnTo>
                  <a:pt x="19292" y="12154"/>
                </a:lnTo>
                <a:lnTo>
                  <a:pt x="17824" y="12927"/>
                </a:lnTo>
                <a:lnTo>
                  <a:pt x="16377" y="13740"/>
                </a:lnTo>
                <a:lnTo>
                  <a:pt x="14989" y="14553"/>
                </a:lnTo>
                <a:lnTo>
                  <a:pt x="13621" y="15386"/>
                </a:lnTo>
                <a:lnTo>
                  <a:pt x="12313" y="16218"/>
                </a:lnTo>
                <a:lnTo>
                  <a:pt x="11084" y="17051"/>
                </a:lnTo>
                <a:lnTo>
                  <a:pt x="9914" y="17884"/>
                </a:lnTo>
                <a:lnTo>
                  <a:pt x="8804" y="18716"/>
                </a:lnTo>
                <a:lnTo>
                  <a:pt x="7753" y="19549"/>
                </a:lnTo>
                <a:lnTo>
                  <a:pt x="6762" y="20382"/>
                </a:lnTo>
                <a:lnTo>
                  <a:pt x="5810" y="21214"/>
                </a:lnTo>
                <a:lnTo>
                  <a:pt x="4938" y="22027"/>
                </a:lnTo>
                <a:lnTo>
                  <a:pt x="4125" y="22860"/>
                </a:lnTo>
                <a:lnTo>
                  <a:pt x="3371" y="23693"/>
                </a:lnTo>
                <a:lnTo>
                  <a:pt x="2697" y="24505"/>
                </a:lnTo>
                <a:lnTo>
                  <a:pt x="2380" y="24902"/>
                </a:lnTo>
                <a:lnTo>
                  <a:pt x="2063" y="25298"/>
                </a:lnTo>
                <a:lnTo>
                  <a:pt x="1785" y="25715"/>
                </a:lnTo>
                <a:lnTo>
                  <a:pt x="1528" y="26111"/>
                </a:lnTo>
                <a:lnTo>
                  <a:pt x="1270" y="26508"/>
                </a:lnTo>
                <a:lnTo>
                  <a:pt x="1032" y="26904"/>
                </a:lnTo>
                <a:lnTo>
                  <a:pt x="814" y="27281"/>
                </a:lnTo>
                <a:lnTo>
                  <a:pt x="616" y="27678"/>
                </a:lnTo>
                <a:lnTo>
                  <a:pt x="437" y="28054"/>
                </a:lnTo>
                <a:lnTo>
                  <a:pt x="279" y="28451"/>
                </a:lnTo>
                <a:lnTo>
                  <a:pt x="120" y="28827"/>
                </a:lnTo>
                <a:lnTo>
                  <a:pt x="1" y="29204"/>
                </a:lnTo>
                <a:lnTo>
                  <a:pt x="61560" y="29204"/>
                </a:lnTo>
                <a:lnTo>
                  <a:pt x="615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67" name="Google Shape;67;p3"/>
          <p:cNvSpPr/>
          <p:nvPr/>
        </p:nvSpPr>
        <p:spPr>
          <a:xfrm>
            <a:off x="11" y="2611497"/>
            <a:ext cx="725708" cy="1448283"/>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3"/>
              </a:gs>
              <a:gs pos="56000">
                <a:schemeClr val="accent1"/>
              </a:gs>
              <a:gs pos="100000">
                <a:schemeClr val="accent1"/>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 name="Google Shape;68;p3"/>
          <p:cNvSpPr/>
          <p:nvPr/>
        </p:nvSpPr>
        <p:spPr>
          <a:xfrm flipH="1">
            <a:off x="3311207" y="2592556"/>
            <a:ext cx="1486200" cy="1486200"/>
          </a:xfrm>
          <a:prstGeom prst="ellipse">
            <a:avLst/>
          </a:prstGeom>
          <a:gradFill>
            <a:gsLst>
              <a:gs pos="0">
                <a:schemeClr val="accent3"/>
              </a:gs>
              <a:gs pos="56000">
                <a:schemeClr val="accent1"/>
              </a:gs>
              <a:gs pos="100000">
                <a:schemeClr val="accent1"/>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 name="Google Shape;69;p3"/>
          <p:cNvSpPr/>
          <p:nvPr/>
        </p:nvSpPr>
        <p:spPr>
          <a:xfrm flipH="1" rot="-5400000">
            <a:off x="1299729" y="2592569"/>
            <a:ext cx="1486200" cy="1486200"/>
          </a:xfrm>
          <a:prstGeom prst="ellipse">
            <a:avLst/>
          </a:prstGeom>
          <a:gradFill>
            <a:gsLst>
              <a:gs pos="0">
                <a:schemeClr val="accent3"/>
              </a:gs>
              <a:gs pos="35000">
                <a:schemeClr val="accent3"/>
              </a:gs>
              <a:gs pos="100000">
                <a:schemeClr val="accent1"/>
              </a:gs>
            </a:gsLst>
            <a:lin ang="80993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 name="Google Shape;70;p3"/>
          <p:cNvSpPr txBox="1"/>
          <p:nvPr>
            <p:ph type="title"/>
          </p:nvPr>
        </p:nvSpPr>
        <p:spPr>
          <a:xfrm>
            <a:off x="115025" y="502775"/>
            <a:ext cx="41838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71" name="Google Shape;71;p3"/>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2" name="Google Shape;72;p3"/>
          <p:cNvSpPr txBox="1"/>
          <p:nvPr>
            <p:ph idx="1" type="body"/>
          </p:nvPr>
        </p:nvSpPr>
        <p:spPr>
          <a:xfrm>
            <a:off x="3511550" y="587150"/>
            <a:ext cx="4371600" cy="25263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a:buChar char="●"/>
              <a:defRPr sz="1000"/>
            </a:lvl1pPr>
            <a:lvl2pPr indent="-292100" lvl="1" marL="914400">
              <a:lnSpc>
                <a:spcPct val="115000"/>
              </a:lnSpc>
              <a:spcBef>
                <a:spcPts val="800"/>
              </a:spcBef>
              <a:spcAft>
                <a:spcPts val="0"/>
              </a:spcAft>
              <a:buClr>
                <a:schemeClr val="lt1"/>
              </a:buClr>
              <a:buSzPts val="1000"/>
              <a:buFont typeface="Sora"/>
              <a:buChar char="○"/>
              <a:defRPr sz="1000"/>
            </a:lvl2pPr>
            <a:lvl3pPr indent="-292100" lvl="2" marL="1371600">
              <a:lnSpc>
                <a:spcPct val="115000"/>
              </a:lnSpc>
              <a:spcBef>
                <a:spcPts val="800"/>
              </a:spcBef>
              <a:spcAft>
                <a:spcPts val="0"/>
              </a:spcAft>
              <a:buClr>
                <a:schemeClr val="lt1"/>
              </a:buClr>
              <a:buSzPts val="1000"/>
              <a:buFont typeface="Sora"/>
              <a:buChar char="■"/>
              <a:defRPr sz="1000"/>
            </a:lvl3pPr>
            <a:lvl4pPr indent="-292100" lvl="3" marL="1828800">
              <a:lnSpc>
                <a:spcPct val="115000"/>
              </a:lnSpc>
              <a:spcBef>
                <a:spcPts val="800"/>
              </a:spcBef>
              <a:spcAft>
                <a:spcPts val="0"/>
              </a:spcAft>
              <a:buClr>
                <a:schemeClr val="lt1"/>
              </a:buClr>
              <a:buSzPts val="1000"/>
              <a:buFont typeface="Sora"/>
              <a:buChar char="●"/>
              <a:defRPr sz="1000"/>
            </a:lvl4pPr>
            <a:lvl5pPr indent="-292100" lvl="4" marL="2286000">
              <a:lnSpc>
                <a:spcPct val="115000"/>
              </a:lnSpc>
              <a:spcBef>
                <a:spcPts val="800"/>
              </a:spcBef>
              <a:spcAft>
                <a:spcPts val="0"/>
              </a:spcAft>
              <a:buClr>
                <a:schemeClr val="lt1"/>
              </a:buClr>
              <a:buSzPts val="1000"/>
              <a:buFont typeface="Sora"/>
              <a:buChar char="○"/>
              <a:defRPr sz="1000"/>
            </a:lvl5pPr>
            <a:lvl6pPr indent="-292100" lvl="5" marL="2743200">
              <a:lnSpc>
                <a:spcPct val="115000"/>
              </a:lnSpc>
              <a:spcBef>
                <a:spcPts val="800"/>
              </a:spcBef>
              <a:spcAft>
                <a:spcPts val="0"/>
              </a:spcAft>
              <a:buClr>
                <a:schemeClr val="lt1"/>
              </a:buClr>
              <a:buSzPts val="1000"/>
              <a:buFont typeface="Sora"/>
              <a:buChar char="■"/>
              <a:defRPr sz="1000"/>
            </a:lvl6pPr>
            <a:lvl7pPr indent="-292100" lvl="6" marL="3200400">
              <a:lnSpc>
                <a:spcPct val="115000"/>
              </a:lnSpc>
              <a:spcBef>
                <a:spcPts val="800"/>
              </a:spcBef>
              <a:spcAft>
                <a:spcPts val="0"/>
              </a:spcAft>
              <a:buClr>
                <a:schemeClr val="lt1"/>
              </a:buClr>
              <a:buSzPts val="1000"/>
              <a:buFont typeface="Sora"/>
              <a:buChar char="●"/>
              <a:defRPr sz="1000"/>
            </a:lvl7pPr>
            <a:lvl8pPr indent="-292100" lvl="7" marL="3657600">
              <a:lnSpc>
                <a:spcPct val="115000"/>
              </a:lnSpc>
              <a:spcBef>
                <a:spcPts val="800"/>
              </a:spcBef>
              <a:spcAft>
                <a:spcPts val="0"/>
              </a:spcAft>
              <a:buClr>
                <a:schemeClr val="lt1"/>
              </a:buClr>
              <a:buSzPts val="1000"/>
              <a:buFont typeface="Sora"/>
              <a:buChar char="○"/>
              <a:defRPr sz="1000"/>
            </a:lvl8pPr>
            <a:lvl9pPr indent="-292100" lvl="8" marL="4114800">
              <a:lnSpc>
                <a:spcPct val="115000"/>
              </a:lnSpc>
              <a:spcBef>
                <a:spcPts val="800"/>
              </a:spcBef>
              <a:spcAft>
                <a:spcPts val="800"/>
              </a:spcAft>
              <a:buClr>
                <a:schemeClr val="lt1"/>
              </a:buClr>
              <a:buSzPts val="1000"/>
              <a:buFont typeface="Sora"/>
              <a:buChar char="■"/>
              <a:defRPr sz="1000"/>
            </a:lvl9pPr>
          </a:lstStyle>
          <a:p/>
        </p:txBody>
      </p:sp>
      <p:sp>
        <p:nvSpPr>
          <p:cNvPr id="73" name="Google Shape;73;p3"/>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4">
  <p:cSld name="BLANK_1_1_1_1_1_1_1_1_1_1_2_1">
    <p:spTree>
      <p:nvGrpSpPr>
        <p:cNvPr id="432" name="Shape 432"/>
        <p:cNvGrpSpPr/>
        <p:nvPr/>
      </p:nvGrpSpPr>
      <p:grpSpPr>
        <a:xfrm>
          <a:off x="0" y="0"/>
          <a:ext cx="0" cy="0"/>
          <a:chOff x="0" y="0"/>
          <a:chExt cx="0" cy="0"/>
        </a:xfrm>
      </p:grpSpPr>
      <p:grpSp>
        <p:nvGrpSpPr>
          <p:cNvPr id="433" name="Google Shape;433;p21"/>
          <p:cNvGrpSpPr/>
          <p:nvPr/>
        </p:nvGrpSpPr>
        <p:grpSpPr>
          <a:xfrm flipH="1">
            <a:off x="3199575" y="156175"/>
            <a:ext cx="1851000" cy="1225325"/>
            <a:chOff x="461225" y="3875100"/>
            <a:chExt cx="1851000" cy="1225325"/>
          </a:xfrm>
        </p:grpSpPr>
        <p:grpSp>
          <p:nvGrpSpPr>
            <p:cNvPr id="434" name="Google Shape;434;p21"/>
            <p:cNvGrpSpPr/>
            <p:nvPr/>
          </p:nvGrpSpPr>
          <p:grpSpPr>
            <a:xfrm>
              <a:off x="461225" y="3875100"/>
              <a:ext cx="1851000" cy="114600"/>
              <a:chOff x="461225" y="3504775"/>
              <a:chExt cx="1851000" cy="114600"/>
            </a:xfrm>
          </p:grpSpPr>
          <p:sp>
            <p:nvSpPr>
              <p:cNvPr id="435" name="Google Shape;435;p21"/>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36" name="Google Shape;436;p21"/>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37" name="Google Shape;437;p21"/>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38" name="Google Shape;438;p21"/>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39" name="Google Shape;439;p21"/>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40" name="Google Shape;440;p21"/>
            <p:cNvGrpSpPr/>
            <p:nvPr/>
          </p:nvGrpSpPr>
          <p:grpSpPr>
            <a:xfrm>
              <a:off x="461225" y="3989700"/>
              <a:ext cx="1480800" cy="1110725"/>
              <a:chOff x="461225" y="3249175"/>
              <a:chExt cx="1480800" cy="1110725"/>
            </a:xfrm>
          </p:grpSpPr>
          <p:sp>
            <p:nvSpPr>
              <p:cNvPr id="441" name="Google Shape;441;p21"/>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42" name="Google Shape;442;p21"/>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43" name="Google Shape;443;p21"/>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44" name="Google Shape;444;p21"/>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45" name="Google Shape;445;p21"/>
            <p:cNvGrpSpPr/>
            <p:nvPr/>
          </p:nvGrpSpPr>
          <p:grpSpPr>
            <a:xfrm>
              <a:off x="831425" y="4360025"/>
              <a:ext cx="1480800" cy="370200"/>
              <a:chOff x="831425" y="3249175"/>
              <a:chExt cx="1480800" cy="370200"/>
            </a:xfrm>
          </p:grpSpPr>
          <p:sp>
            <p:nvSpPr>
              <p:cNvPr id="446" name="Google Shape;446;p21"/>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47" name="Google Shape;447;p21"/>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48" name="Google Shape;448;p21"/>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49" name="Google Shape;449;p21"/>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450" name="Google Shape;450;p21"/>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451" name="Google Shape;451;p21"/>
          <p:cNvSpPr/>
          <p:nvPr/>
        </p:nvSpPr>
        <p:spPr>
          <a:xfrm>
            <a:off x="5023375" y="3994875"/>
            <a:ext cx="3941541" cy="1148616"/>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u="sng">
              <a:solidFill>
                <a:schemeClr val="lt1"/>
              </a:solidFill>
              <a:latin typeface="Sora"/>
              <a:ea typeface="Sora"/>
              <a:cs typeface="Sora"/>
              <a:sym typeface="Sora"/>
            </a:endParaRPr>
          </a:p>
        </p:txBody>
      </p:sp>
      <p:sp>
        <p:nvSpPr>
          <p:cNvPr id="452" name="Google Shape;452;p21"/>
          <p:cNvSpPr/>
          <p:nvPr/>
        </p:nvSpPr>
        <p:spPr>
          <a:xfrm rot="5400000">
            <a:off x="6364434" y="2363929"/>
            <a:ext cx="912991" cy="4646142"/>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453" name="Google Shape;453;p21"/>
          <p:cNvSpPr txBox="1"/>
          <p:nvPr>
            <p:ph idx="2" type="title"/>
          </p:nvPr>
        </p:nvSpPr>
        <p:spPr>
          <a:xfrm>
            <a:off x="115025" y="5027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454" name="Google Shape;454;p21"/>
          <p:cNvSpPr/>
          <p:nvPr/>
        </p:nvSpPr>
        <p:spPr>
          <a:xfrm>
            <a:off x="1643225" y="-725"/>
            <a:ext cx="5761425" cy="711800"/>
          </a:xfrm>
          <a:custGeom>
            <a:rect b="b" l="l" r="r" t="t"/>
            <a:pathLst>
              <a:path extrusionOk="0" h="28472" w="230457">
                <a:moveTo>
                  <a:pt x="0" y="0"/>
                </a:moveTo>
                <a:lnTo>
                  <a:pt x="230457" y="28472"/>
                </a:lnTo>
                <a:lnTo>
                  <a:pt x="220381" y="20"/>
                </a:lnTo>
                <a:close/>
              </a:path>
            </a:pathLst>
          </a:custGeom>
          <a:solidFill>
            <a:schemeClr val="lt1"/>
          </a:solidFill>
          <a:ln>
            <a:noFill/>
          </a:ln>
        </p:spPr>
      </p:sp>
      <p:sp>
        <p:nvSpPr>
          <p:cNvPr id="455" name="Google Shape;455;p21"/>
          <p:cNvSpPr/>
          <p:nvPr/>
        </p:nvSpPr>
        <p:spPr>
          <a:xfrm>
            <a:off x="7140700" y="-1350"/>
            <a:ext cx="2003375" cy="714225"/>
          </a:xfrm>
          <a:custGeom>
            <a:rect b="b" l="l" r="r" t="t"/>
            <a:pathLst>
              <a:path extrusionOk="0" h="28569" w="80135">
                <a:moveTo>
                  <a:pt x="10558" y="28569"/>
                </a:moveTo>
                <a:lnTo>
                  <a:pt x="67491" y="18220"/>
                </a:lnTo>
                <a:lnTo>
                  <a:pt x="80135" y="0"/>
                </a:lnTo>
                <a:lnTo>
                  <a:pt x="0" y="45"/>
                </a:lnTo>
                <a:close/>
              </a:path>
            </a:pathLst>
          </a:custGeom>
          <a:gradFill>
            <a:gsLst>
              <a:gs pos="0">
                <a:schemeClr val="accent2"/>
              </a:gs>
              <a:gs pos="21000">
                <a:schemeClr val="lt2"/>
              </a:gs>
              <a:gs pos="49000">
                <a:schemeClr val="accent1"/>
              </a:gs>
              <a:gs pos="75000">
                <a:schemeClr val="accent3"/>
              </a:gs>
              <a:gs pos="100000">
                <a:schemeClr val="accent4"/>
              </a:gs>
            </a:gsLst>
            <a:lin ang="0" scaled="0"/>
          </a:gradFill>
          <a:ln>
            <a:noFill/>
          </a:ln>
          <a:effectLst>
            <a:outerShdw blurRad="314325" rotWithShape="0" algn="bl" dir="5400000" dist="28575">
              <a:schemeClr val="accent4">
                <a:alpha val="24000"/>
              </a:schemeClr>
            </a:outerShdw>
          </a:effectLst>
        </p:spPr>
      </p:sp>
      <p:sp>
        <p:nvSpPr>
          <p:cNvPr id="456" name="Google Shape;456;p21"/>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orient="horz" pos="317">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s">
  <p:cSld name="BLANK_1_1_1_1_1_1_1_1_1_1_2_1_1">
    <p:spTree>
      <p:nvGrpSpPr>
        <p:cNvPr id="457" name="Shape 457"/>
        <p:cNvGrpSpPr/>
        <p:nvPr/>
      </p:nvGrpSpPr>
      <p:grpSpPr>
        <a:xfrm>
          <a:off x="0" y="0"/>
          <a:ext cx="0" cy="0"/>
          <a:chOff x="0" y="0"/>
          <a:chExt cx="0" cy="0"/>
        </a:xfrm>
      </p:grpSpPr>
      <p:grpSp>
        <p:nvGrpSpPr>
          <p:cNvPr id="458" name="Google Shape;458;p22"/>
          <p:cNvGrpSpPr/>
          <p:nvPr/>
        </p:nvGrpSpPr>
        <p:grpSpPr>
          <a:xfrm flipH="1">
            <a:off x="3199575" y="156175"/>
            <a:ext cx="1851000" cy="1225325"/>
            <a:chOff x="461225" y="3875100"/>
            <a:chExt cx="1851000" cy="1225325"/>
          </a:xfrm>
        </p:grpSpPr>
        <p:grpSp>
          <p:nvGrpSpPr>
            <p:cNvPr id="459" name="Google Shape;459;p22"/>
            <p:cNvGrpSpPr/>
            <p:nvPr/>
          </p:nvGrpSpPr>
          <p:grpSpPr>
            <a:xfrm>
              <a:off x="461225" y="3875100"/>
              <a:ext cx="1851000" cy="114600"/>
              <a:chOff x="461225" y="3504775"/>
              <a:chExt cx="1851000" cy="114600"/>
            </a:xfrm>
          </p:grpSpPr>
          <p:sp>
            <p:nvSpPr>
              <p:cNvPr id="460" name="Google Shape;460;p22"/>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61" name="Google Shape;461;p22"/>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62" name="Google Shape;462;p22"/>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63" name="Google Shape;463;p22"/>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64" name="Google Shape;464;p22"/>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65" name="Google Shape;465;p22"/>
            <p:cNvGrpSpPr/>
            <p:nvPr/>
          </p:nvGrpSpPr>
          <p:grpSpPr>
            <a:xfrm>
              <a:off x="461225" y="3989700"/>
              <a:ext cx="1480800" cy="1110725"/>
              <a:chOff x="461225" y="3249175"/>
              <a:chExt cx="1480800" cy="1110725"/>
            </a:xfrm>
          </p:grpSpPr>
          <p:sp>
            <p:nvSpPr>
              <p:cNvPr id="466" name="Google Shape;466;p22"/>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67" name="Google Shape;467;p22"/>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68" name="Google Shape;468;p22"/>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69" name="Google Shape;469;p22"/>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70" name="Google Shape;470;p22"/>
            <p:cNvGrpSpPr/>
            <p:nvPr/>
          </p:nvGrpSpPr>
          <p:grpSpPr>
            <a:xfrm>
              <a:off x="831425" y="4360025"/>
              <a:ext cx="1480800" cy="370200"/>
              <a:chOff x="831425" y="3249175"/>
              <a:chExt cx="1480800" cy="370200"/>
            </a:xfrm>
          </p:grpSpPr>
          <p:sp>
            <p:nvSpPr>
              <p:cNvPr id="471" name="Google Shape;471;p22"/>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72" name="Google Shape;472;p22"/>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73" name="Google Shape;473;p22"/>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74" name="Google Shape;474;p22"/>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475" name="Google Shape;475;p22"/>
          <p:cNvSpPr/>
          <p:nvPr/>
        </p:nvSpPr>
        <p:spPr>
          <a:xfrm>
            <a:off x="5023375" y="3994875"/>
            <a:ext cx="3941541" cy="1148616"/>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476" name="Google Shape;476;p22"/>
          <p:cNvSpPr/>
          <p:nvPr/>
        </p:nvSpPr>
        <p:spPr>
          <a:xfrm rot="5400000">
            <a:off x="6364434" y="2363929"/>
            <a:ext cx="912991" cy="4646142"/>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477" name="Google Shape;477;p22"/>
          <p:cNvSpPr/>
          <p:nvPr/>
        </p:nvSpPr>
        <p:spPr>
          <a:xfrm>
            <a:off x="1643225" y="-725"/>
            <a:ext cx="5761425" cy="711800"/>
          </a:xfrm>
          <a:custGeom>
            <a:rect b="b" l="l" r="r" t="t"/>
            <a:pathLst>
              <a:path extrusionOk="0" h="28472" w="230457">
                <a:moveTo>
                  <a:pt x="0" y="0"/>
                </a:moveTo>
                <a:lnTo>
                  <a:pt x="230457" y="28472"/>
                </a:lnTo>
                <a:lnTo>
                  <a:pt x="220381" y="20"/>
                </a:lnTo>
                <a:close/>
              </a:path>
            </a:pathLst>
          </a:custGeom>
          <a:solidFill>
            <a:schemeClr val="lt1"/>
          </a:solidFill>
          <a:ln>
            <a:noFill/>
          </a:ln>
        </p:spPr>
      </p:sp>
      <p:sp>
        <p:nvSpPr>
          <p:cNvPr id="478" name="Google Shape;478;p22"/>
          <p:cNvSpPr/>
          <p:nvPr/>
        </p:nvSpPr>
        <p:spPr>
          <a:xfrm>
            <a:off x="7140700" y="-1350"/>
            <a:ext cx="2003375" cy="714225"/>
          </a:xfrm>
          <a:custGeom>
            <a:rect b="b" l="l" r="r" t="t"/>
            <a:pathLst>
              <a:path extrusionOk="0" h="28569" w="80135">
                <a:moveTo>
                  <a:pt x="10558" y="28569"/>
                </a:moveTo>
                <a:lnTo>
                  <a:pt x="67491" y="18220"/>
                </a:lnTo>
                <a:lnTo>
                  <a:pt x="80135" y="0"/>
                </a:lnTo>
                <a:lnTo>
                  <a:pt x="0" y="45"/>
                </a:lnTo>
                <a:close/>
              </a:path>
            </a:pathLst>
          </a:custGeom>
          <a:gradFill>
            <a:gsLst>
              <a:gs pos="0">
                <a:schemeClr val="accent1"/>
              </a:gs>
              <a:gs pos="11000">
                <a:schemeClr val="accent1"/>
              </a:gs>
              <a:gs pos="26000">
                <a:schemeClr val="accent3"/>
              </a:gs>
              <a:gs pos="63000">
                <a:schemeClr val="accent4"/>
              </a:gs>
              <a:gs pos="100000">
                <a:schemeClr val="accent4"/>
              </a:gs>
            </a:gsLst>
            <a:lin ang="8100019" scaled="0"/>
          </a:gradFill>
          <a:ln>
            <a:noFill/>
          </a:ln>
          <a:effectLst>
            <a:outerShdw blurRad="314325" rotWithShape="0" algn="bl" dir="5400000" dist="28575">
              <a:schemeClr val="accent4">
                <a:alpha val="24000"/>
              </a:schemeClr>
            </a:outerShdw>
          </a:effectLst>
        </p:spPr>
      </p:sp>
      <p:cxnSp>
        <p:nvCxnSpPr>
          <p:cNvPr id="479" name="Google Shape;479;p22"/>
          <p:cNvCxnSpPr/>
          <p:nvPr/>
        </p:nvCxnSpPr>
        <p:spPr>
          <a:xfrm rot="10800000">
            <a:off x="605578" y="1794125"/>
            <a:ext cx="8537700" cy="0"/>
          </a:xfrm>
          <a:prstGeom prst="straightConnector1">
            <a:avLst/>
          </a:prstGeom>
          <a:noFill/>
          <a:ln cap="flat" cmpd="sng" w="19050">
            <a:solidFill>
              <a:schemeClr val="dk1"/>
            </a:solidFill>
            <a:prstDash val="solid"/>
            <a:round/>
            <a:headEnd len="med" w="med" type="none"/>
            <a:tailEnd len="med" w="med" type="none"/>
          </a:ln>
        </p:spPr>
      </p:cxnSp>
      <p:cxnSp>
        <p:nvCxnSpPr>
          <p:cNvPr id="480" name="Google Shape;480;p22"/>
          <p:cNvCxnSpPr/>
          <p:nvPr/>
        </p:nvCxnSpPr>
        <p:spPr>
          <a:xfrm rot="10800000">
            <a:off x="605578" y="2731925"/>
            <a:ext cx="8537700" cy="0"/>
          </a:xfrm>
          <a:prstGeom prst="straightConnector1">
            <a:avLst/>
          </a:prstGeom>
          <a:noFill/>
          <a:ln cap="flat" cmpd="sng" w="19050">
            <a:solidFill>
              <a:schemeClr val="dk1"/>
            </a:solidFill>
            <a:prstDash val="solid"/>
            <a:round/>
            <a:headEnd len="med" w="med" type="none"/>
            <a:tailEnd len="med" w="med" type="none"/>
          </a:ln>
        </p:spPr>
      </p:cxnSp>
      <p:cxnSp>
        <p:nvCxnSpPr>
          <p:cNvPr id="481" name="Google Shape;481;p22"/>
          <p:cNvCxnSpPr/>
          <p:nvPr/>
        </p:nvCxnSpPr>
        <p:spPr>
          <a:xfrm rot="10800000">
            <a:off x="606300" y="3669725"/>
            <a:ext cx="8537700" cy="0"/>
          </a:xfrm>
          <a:prstGeom prst="straightConnector1">
            <a:avLst/>
          </a:prstGeom>
          <a:noFill/>
          <a:ln cap="flat" cmpd="sng" w="19050">
            <a:solidFill>
              <a:schemeClr val="dk1"/>
            </a:solidFill>
            <a:prstDash val="solid"/>
            <a:round/>
            <a:headEnd len="med" w="med" type="none"/>
            <a:tailEnd len="med" w="med" type="none"/>
          </a:ln>
        </p:spPr>
      </p:cxnSp>
      <p:sp>
        <p:nvSpPr>
          <p:cNvPr id="482" name="Google Shape;482;p22"/>
          <p:cNvSpPr txBox="1"/>
          <p:nvPr>
            <p:ph idx="1" type="body"/>
          </p:nvPr>
        </p:nvSpPr>
        <p:spPr>
          <a:xfrm>
            <a:off x="5788075" y="1906850"/>
            <a:ext cx="3021300" cy="8250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83" name="Google Shape;483;p22"/>
          <p:cNvSpPr txBox="1"/>
          <p:nvPr>
            <p:ph type="title"/>
          </p:nvPr>
        </p:nvSpPr>
        <p:spPr>
          <a:xfrm>
            <a:off x="2134625" y="2853988"/>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484" name="Google Shape;484;p22"/>
          <p:cNvSpPr txBox="1"/>
          <p:nvPr>
            <p:ph idx="2" type="body"/>
          </p:nvPr>
        </p:nvSpPr>
        <p:spPr>
          <a:xfrm>
            <a:off x="5788075" y="2855650"/>
            <a:ext cx="3021300" cy="8142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85" name="Google Shape;485;p22"/>
          <p:cNvSpPr txBox="1"/>
          <p:nvPr>
            <p:ph idx="3" type="title"/>
          </p:nvPr>
        </p:nvSpPr>
        <p:spPr>
          <a:xfrm>
            <a:off x="525175" y="2853988"/>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486" name="Google Shape;486;p22"/>
          <p:cNvSpPr txBox="1"/>
          <p:nvPr>
            <p:ph idx="4" type="title"/>
          </p:nvPr>
        </p:nvSpPr>
        <p:spPr>
          <a:xfrm>
            <a:off x="2134625" y="3793475"/>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487" name="Google Shape;487;p22"/>
          <p:cNvSpPr txBox="1"/>
          <p:nvPr>
            <p:ph idx="5" type="body"/>
          </p:nvPr>
        </p:nvSpPr>
        <p:spPr>
          <a:xfrm>
            <a:off x="5788075" y="3793450"/>
            <a:ext cx="3021300" cy="8361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88" name="Google Shape;488;p22"/>
          <p:cNvSpPr txBox="1"/>
          <p:nvPr>
            <p:ph idx="6" type="title"/>
          </p:nvPr>
        </p:nvSpPr>
        <p:spPr>
          <a:xfrm>
            <a:off x="525175" y="3793475"/>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489" name="Google Shape;489;p22"/>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490" name="Google Shape;490;p22"/>
          <p:cNvSpPr txBox="1"/>
          <p:nvPr>
            <p:ph idx="8" type="title"/>
          </p:nvPr>
        </p:nvSpPr>
        <p:spPr>
          <a:xfrm>
            <a:off x="2134625" y="1914525"/>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491" name="Google Shape;491;p22"/>
          <p:cNvSpPr txBox="1"/>
          <p:nvPr>
            <p:ph idx="9" type="title"/>
          </p:nvPr>
        </p:nvSpPr>
        <p:spPr>
          <a:xfrm>
            <a:off x="525175" y="1914525"/>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492" name="Google Shape;492;p22"/>
          <p:cNvSpPr txBox="1"/>
          <p:nvPr>
            <p:ph idx="13" type="title"/>
          </p:nvPr>
        </p:nvSpPr>
        <p:spPr>
          <a:xfrm>
            <a:off x="115025" y="5027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493" name="Google Shape;493;p22"/>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orient="horz" pos="317">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BLANK_1_1_1_1_1_1_1_1_1_1_1">
    <p:spTree>
      <p:nvGrpSpPr>
        <p:cNvPr id="494" name="Shape 494"/>
        <p:cNvGrpSpPr/>
        <p:nvPr/>
      </p:nvGrpSpPr>
      <p:grpSpPr>
        <a:xfrm>
          <a:off x="0" y="0"/>
          <a:ext cx="0" cy="0"/>
          <a:chOff x="0" y="0"/>
          <a:chExt cx="0" cy="0"/>
        </a:xfrm>
      </p:grpSpPr>
      <p:grpSp>
        <p:nvGrpSpPr>
          <p:cNvPr id="495" name="Google Shape;495;p23"/>
          <p:cNvGrpSpPr/>
          <p:nvPr/>
        </p:nvGrpSpPr>
        <p:grpSpPr>
          <a:xfrm>
            <a:off x="115026" y="364"/>
            <a:ext cx="5125634" cy="5143564"/>
            <a:chOff x="312900" y="2788524"/>
            <a:chExt cx="2221197" cy="1994480"/>
          </a:xfrm>
        </p:grpSpPr>
        <p:grpSp>
          <p:nvGrpSpPr>
            <p:cNvPr id="496" name="Google Shape;496;p23"/>
            <p:cNvGrpSpPr/>
            <p:nvPr/>
          </p:nvGrpSpPr>
          <p:grpSpPr>
            <a:xfrm>
              <a:off x="312900" y="2788524"/>
              <a:ext cx="1851000" cy="1994480"/>
              <a:chOff x="461225" y="3244074"/>
              <a:chExt cx="1851000" cy="1994480"/>
            </a:xfrm>
          </p:grpSpPr>
          <p:grpSp>
            <p:nvGrpSpPr>
              <p:cNvPr id="497" name="Google Shape;497;p23"/>
              <p:cNvGrpSpPr/>
              <p:nvPr/>
            </p:nvGrpSpPr>
            <p:grpSpPr>
              <a:xfrm>
                <a:off x="461229" y="3244074"/>
                <a:ext cx="1850992" cy="1994480"/>
                <a:chOff x="461229" y="3244074"/>
                <a:chExt cx="1850992" cy="1994480"/>
              </a:xfrm>
            </p:grpSpPr>
            <p:sp>
              <p:nvSpPr>
                <p:cNvPr id="498" name="Google Shape;498;p23"/>
                <p:cNvSpPr/>
                <p:nvPr/>
              </p:nvSpPr>
              <p:spPr>
                <a:xfrm>
                  <a:off x="461229" y="3244074"/>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9" name="Google Shape;499;p23"/>
                <p:cNvSpPr/>
                <p:nvPr/>
              </p:nvSpPr>
              <p:spPr>
                <a:xfrm>
                  <a:off x="831430" y="5100554"/>
                  <a:ext cx="370200" cy="1380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0" name="Google Shape;500;p23"/>
                <p:cNvSpPr/>
                <p:nvPr/>
              </p:nvSpPr>
              <p:spPr>
                <a:xfrm>
                  <a:off x="1201620"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1" name="Google Shape;501;p23"/>
                <p:cNvSpPr/>
                <p:nvPr/>
              </p:nvSpPr>
              <p:spPr>
                <a:xfrm>
                  <a:off x="1571820"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2" name="Google Shape;502;p23"/>
                <p:cNvSpPr/>
                <p:nvPr/>
              </p:nvSpPr>
              <p:spPr>
                <a:xfrm>
                  <a:off x="1942021"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03" name="Google Shape;503;p23"/>
              <p:cNvGrpSpPr/>
              <p:nvPr/>
            </p:nvGrpSpPr>
            <p:grpSpPr>
              <a:xfrm>
                <a:off x="461225" y="3619500"/>
                <a:ext cx="1851000" cy="370200"/>
                <a:chOff x="461225" y="3249175"/>
                <a:chExt cx="1851000" cy="370200"/>
              </a:xfrm>
            </p:grpSpPr>
            <p:sp>
              <p:nvSpPr>
                <p:cNvPr id="504" name="Google Shape;504;p2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5" name="Google Shape;505;p2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6" name="Google Shape;506;p2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7" name="Google Shape;507;p2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8" name="Google Shape;508;p2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09" name="Google Shape;509;p23"/>
              <p:cNvGrpSpPr/>
              <p:nvPr/>
            </p:nvGrpSpPr>
            <p:grpSpPr>
              <a:xfrm>
                <a:off x="461225" y="3989700"/>
                <a:ext cx="1851000" cy="1110726"/>
                <a:chOff x="461225" y="3249175"/>
                <a:chExt cx="1851000" cy="1110726"/>
              </a:xfrm>
            </p:grpSpPr>
            <p:sp>
              <p:nvSpPr>
                <p:cNvPr id="510" name="Google Shape;510;p23"/>
                <p:cNvSpPr/>
                <p:nvPr/>
              </p:nvSpPr>
              <p:spPr>
                <a:xfrm>
                  <a:off x="461225" y="3989701"/>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1" name="Google Shape;511;p2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2" name="Google Shape;512;p2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3" name="Google Shape;513;p2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4" name="Google Shape;514;p2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15" name="Google Shape;515;p23"/>
              <p:cNvGrpSpPr/>
              <p:nvPr/>
            </p:nvGrpSpPr>
            <p:grpSpPr>
              <a:xfrm>
                <a:off x="461225" y="4360025"/>
                <a:ext cx="1851000" cy="370200"/>
                <a:chOff x="461225" y="3249175"/>
                <a:chExt cx="1851000" cy="370200"/>
              </a:xfrm>
            </p:grpSpPr>
            <p:sp>
              <p:nvSpPr>
                <p:cNvPr id="516" name="Google Shape;516;p2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7" name="Google Shape;517;p2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8" name="Google Shape;518;p2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9" name="Google Shape;519;p2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20" name="Google Shape;520;p23"/>
            <p:cNvSpPr/>
            <p:nvPr/>
          </p:nvSpPr>
          <p:spPr>
            <a:xfrm>
              <a:off x="2163897" y="2788524"/>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21" name="Google Shape;521;p23"/>
          <p:cNvGrpSpPr/>
          <p:nvPr/>
        </p:nvGrpSpPr>
        <p:grpSpPr>
          <a:xfrm flipH="1" rot="5400000">
            <a:off x="7145338" y="3274875"/>
            <a:ext cx="2221200" cy="1481050"/>
            <a:chOff x="312900" y="2793625"/>
            <a:chExt cx="2221200" cy="1481050"/>
          </a:xfrm>
        </p:grpSpPr>
        <p:grpSp>
          <p:nvGrpSpPr>
            <p:cNvPr id="522" name="Google Shape;522;p23"/>
            <p:cNvGrpSpPr/>
            <p:nvPr/>
          </p:nvGrpSpPr>
          <p:grpSpPr>
            <a:xfrm>
              <a:off x="312900" y="2793625"/>
              <a:ext cx="1851000" cy="1481050"/>
              <a:chOff x="461225" y="3249175"/>
              <a:chExt cx="1851000" cy="1481050"/>
            </a:xfrm>
          </p:grpSpPr>
          <p:grpSp>
            <p:nvGrpSpPr>
              <p:cNvPr id="523" name="Google Shape;523;p23"/>
              <p:cNvGrpSpPr/>
              <p:nvPr/>
            </p:nvGrpSpPr>
            <p:grpSpPr>
              <a:xfrm>
                <a:off x="461225" y="3249175"/>
                <a:ext cx="1851000" cy="370200"/>
                <a:chOff x="461225" y="3249175"/>
                <a:chExt cx="1851000" cy="370200"/>
              </a:xfrm>
            </p:grpSpPr>
            <p:sp>
              <p:nvSpPr>
                <p:cNvPr id="524" name="Google Shape;524;p2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5" name="Google Shape;525;p2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6" name="Google Shape;526;p2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7" name="Google Shape;527;p2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8" name="Google Shape;528;p2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29" name="Google Shape;529;p23"/>
              <p:cNvGrpSpPr/>
              <p:nvPr/>
            </p:nvGrpSpPr>
            <p:grpSpPr>
              <a:xfrm>
                <a:off x="461225" y="3619500"/>
                <a:ext cx="1851000" cy="370200"/>
                <a:chOff x="461225" y="3249175"/>
                <a:chExt cx="1851000" cy="370200"/>
              </a:xfrm>
            </p:grpSpPr>
            <p:sp>
              <p:nvSpPr>
                <p:cNvPr id="530" name="Google Shape;530;p2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1" name="Google Shape;531;p2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2" name="Google Shape;532;p2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3" name="Google Shape;533;p2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4" name="Google Shape;534;p2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35" name="Google Shape;535;p23"/>
              <p:cNvGrpSpPr/>
              <p:nvPr/>
            </p:nvGrpSpPr>
            <p:grpSpPr>
              <a:xfrm>
                <a:off x="461225" y="3989700"/>
                <a:ext cx="1851000" cy="370200"/>
                <a:chOff x="461225" y="3249175"/>
                <a:chExt cx="1851000" cy="370200"/>
              </a:xfrm>
            </p:grpSpPr>
            <p:sp>
              <p:nvSpPr>
                <p:cNvPr id="536" name="Google Shape;536;p2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7" name="Google Shape;537;p2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8" name="Google Shape;538;p2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9" name="Google Shape;539;p2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0" name="Google Shape;540;p2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41" name="Google Shape;541;p23"/>
              <p:cNvGrpSpPr/>
              <p:nvPr/>
            </p:nvGrpSpPr>
            <p:grpSpPr>
              <a:xfrm>
                <a:off x="461225" y="4360025"/>
                <a:ext cx="1851000" cy="370200"/>
                <a:chOff x="461225" y="3249175"/>
                <a:chExt cx="1851000" cy="370200"/>
              </a:xfrm>
            </p:grpSpPr>
            <p:sp>
              <p:nvSpPr>
                <p:cNvPr id="542" name="Google Shape;542;p2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3" name="Google Shape;543;p2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4" name="Google Shape;544;p2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5" name="Google Shape;545;p2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6" name="Google Shape;546;p2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47" name="Google Shape;547;p23"/>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548" name="Google Shape;548;p23"/>
          <p:cNvSpPr/>
          <p:nvPr/>
        </p:nvSpPr>
        <p:spPr>
          <a:xfrm>
            <a:off x="6255775" y="3774250"/>
            <a:ext cx="2888225" cy="1369250"/>
          </a:xfrm>
          <a:custGeom>
            <a:rect b="b" l="l" r="r" t="t"/>
            <a:pathLst>
              <a:path extrusionOk="0" h="54770" w="115529">
                <a:moveTo>
                  <a:pt x="115529" y="1"/>
                </a:moveTo>
                <a:lnTo>
                  <a:pt x="112924" y="187"/>
                </a:lnTo>
                <a:lnTo>
                  <a:pt x="110245" y="447"/>
                </a:lnTo>
                <a:lnTo>
                  <a:pt x="107566" y="745"/>
                </a:lnTo>
                <a:lnTo>
                  <a:pt x="104850" y="1080"/>
                </a:lnTo>
                <a:lnTo>
                  <a:pt x="102097" y="1489"/>
                </a:lnTo>
                <a:lnTo>
                  <a:pt x="99344" y="1936"/>
                </a:lnTo>
                <a:lnTo>
                  <a:pt x="96516" y="2419"/>
                </a:lnTo>
                <a:lnTo>
                  <a:pt x="93725" y="2940"/>
                </a:lnTo>
                <a:lnTo>
                  <a:pt x="90860" y="3536"/>
                </a:lnTo>
                <a:lnTo>
                  <a:pt x="88033" y="4131"/>
                </a:lnTo>
                <a:lnTo>
                  <a:pt x="85168" y="4801"/>
                </a:lnTo>
                <a:lnTo>
                  <a:pt x="82266" y="5508"/>
                </a:lnTo>
                <a:lnTo>
                  <a:pt x="79401" y="6252"/>
                </a:lnTo>
                <a:lnTo>
                  <a:pt x="76498" y="7070"/>
                </a:lnTo>
                <a:lnTo>
                  <a:pt x="73596" y="7889"/>
                </a:lnTo>
                <a:lnTo>
                  <a:pt x="70694" y="8782"/>
                </a:lnTo>
                <a:lnTo>
                  <a:pt x="67308" y="9861"/>
                </a:lnTo>
                <a:lnTo>
                  <a:pt x="63960" y="10977"/>
                </a:lnTo>
                <a:lnTo>
                  <a:pt x="60685" y="12130"/>
                </a:lnTo>
                <a:lnTo>
                  <a:pt x="57411" y="13321"/>
                </a:lnTo>
                <a:lnTo>
                  <a:pt x="54211" y="14586"/>
                </a:lnTo>
                <a:lnTo>
                  <a:pt x="51086" y="15851"/>
                </a:lnTo>
                <a:lnTo>
                  <a:pt x="47961" y="17153"/>
                </a:lnTo>
                <a:lnTo>
                  <a:pt x="44947" y="18530"/>
                </a:lnTo>
                <a:lnTo>
                  <a:pt x="41970" y="19907"/>
                </a:lnTo>
                <a:lnTo>
                  <a:pt x="39068" y="21321"/>
                </a:lnTo>
                <a:lnTo>
                  <a:pt x="36203" y="22772"/>
                </a:lnTo>
                <a:lnTo>
                  <a:pt x="33450" y="24223"/>
                </a:lnTo>
                <a:lnTo>
                  <a:pt x="30734" y="25748"/>
                </a:lnTo>
                <a:lnTo>
                  <a:pt x="28129" y="27274"/>
                </a:lnTo>
                <a:lnTo>
                  <a:pt x="25562" y="28836"/>
                </a:lnTo>
                <a:lnTo>
                  <a:pt x="23106" y="30436"/>
                </a:lnTo>
                <a:lnTo>
                  <a:pt x="20799" y="31962"/>
                </a:lnTo>
                <a:lnTo>
                  <a:pt x="18604" y="33524"/>
                </a:lnTo>
                <a:lnTo>
                  <a:pt x="16521" y="35087"/>
                </a:lnTo>
                <a:lnTo>
                  <a:pt x="14549" y="36650"/>
                </a:lnTo>
                <a:lnTo>
                  <a:pt x="12651" y="38213"/>
                </a:lnTo>
                <a:lnTo>
                  <a:pt x="10902" y="39775"/>
                </a:lnTo>
                <a:lnTo>
                  <a:pt x="9265" y="41338"/>
                </a:lnTo>
                <a:lnTo>
                  <a:pt x="7740" y="42863"/>
                </a:lnTo>
                <a:lnTo>
                  <a:pt x="6326" y="44426"/>
                </a:lnTo>
                <a:lnTo>
                  <a:pt x="5061" y="45952"/>
                </a:lnTo>
                <a:lnTo>
                  <a:pt x="4466" y="46696"/>
                </a:lnTo>
                <a:lnTo>
                  <a:pt x="3870" y="47477"/>
                </a:lnTo>
                <a:lnTo>
                  <a:pt x="3349" y="48221"/>
                </a:lnTo>
                <a:lnTo>
                  <a:pt x="2828" y="48965"/>
                </a:lnTo>
                <a:lnTo>
                  <a:pt x="2382" y="49709"/>
                </a:lnTo>
                <a:lnTo>
                  <a:pt x="1936" y="50454"/>
                </a:lnTo>
                <a:lnTo>
                  <a:pt x="1526" y="51198"/>
                </a:lnTo>
                <a:lnTo>
                  <a:pt x="1154" y="51905"/>
                </a:lnTo>
                <a:lnTo>
                  <a:pt x="819" y="52649"/>
                </a:lnTo>
                <a:lnTo>
                  <a:pt x="522" y="53356"/>
                </a:lnTo>
                <a:lnTo>
                  <a:pt x="224" y="54063"/>
                </a:lnTo>
                <a:lnTo>
                  <a:pt x="1" y="54770"/>
                </a:lnTo>
                <a:lnTo>
                  <a:pt x="115529" y="54770"/>
                </a:lnTo>
                <a:lnTo>
                  <a:pt x="1155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9" name="Google Shape;549;p23"/>
          <p:cNvSpPr/>
          <p:nvPr/>
        </p:nvSpPr>
        <p:spPr>
          <a:xfrm rot="5400000">
            <a:off x="6256650" y="3649999"/>
            <a:ext cx="1392300" cy="3359400"/>
          </a:xfrm>
          <a:prstGeom prst="chord">
            <a:avLst>
              <a:gd fmla="val 5820070" name="adj1"/>
              <a:gd fmla="val 15784537"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0" name="Google Shape;550;p23"/>
          <p:cNvSpPr txBox="1"/>
          <p:nvPr>
            <p:ph idx="1" type="subTitle"/>
          </p:nvPr>
        </p:nvSpPr>
        <p:spPr>
          <a:xfrm>
            <a:off x="4482800" y="3963975"/>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551" name="Google Shape;551;p23"/>
          <p:cNvSpPr txBox="1"/>
          <p:nvPr>
            <p:ph idx="2" type="subTitle"/>
          </p:nvPr>
        </p:nvSpPr>
        <p:spPr>
          <a:xfrm>
            <a:off x="4482800" y="3731112"/>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52" name="Google Shape;552;p23"/>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553" name="Google Shape;553;p23"/>
          <p:cNvSpPr txBox="1"/>
          <p:nvPr>
            <p:ph idx="3" type="title"/>
          </p:nvPr>
        </p:nvSpPr>
        <p:spPr>
          <a:xfrm>
            <a:off x="115025" y="4710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554" name="Google Shape;554;p23"/>
          <p:cNvSpPr txBox="1"/>
          <p:nvPr>
            <p:ph idx="4" type="subTitle"/>
          </p:nvPr>
        </p:nvSpPr>
        <p:spPr>
          <a:xfrm>
            <a:off x="4482800" y="3428650"/>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555" name="Google Shape;555;p23"/>
          <p:cNvSpPr txBox="1"/>
          <p:nvPr>
            <p:ph idx="5" type="subTitle"/>
          </p:nvPr>
        </p:nvSpPr>
        <p:spPr>
          <a:xfrm>
            <a:off x="4482800" y="3195787"/>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56" name="Google Shape;556;p23"/>
          <p:cNvSpPr txBox="1"/>
          <p:nvPr>
            <p:ph idx="6" type="subTitle"/>
          </p:nvPr>
        </p:nvSpPr>
        <p:spPr>
          <a:xfrm>
            <a:off x="4482800" y="289486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557" name="Google Shape;557;p23"/>
          <p:cNvSpPr txBox="1"/>
          <p:nvPr>
            <p:ph idx="7" type="subTitle"/>
          </p:nvPr>
        </p:nvSpPr>
        <p:spPr>
          <a:xfrm>
            <a:off x="4482800" y="266200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58" name="Google Shape;558;p23"/>
          <p:cNvSpPr txBox="1"/>
          <p:nvPr>
            <p:ph idx="8" type="subTitle"/>
          </p:nvPr>
        </p:nvSpPr>
        <p:spPr>
          <a:xfrm>
            <a:off x="4482800" y="236186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559" name="Google Shape;559;p23"/>
          <p:cNvSpPr txBox="1"/>
          <p:nvPr>
            <p:ph idx="9" type="subTitle"/>
          </p:nvPr>
        </p:nvSpPr>
        <p:spPr>
          <a:xfrm>
            <a:off x="4482800" y="212900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60" name="Google Shape;560;p23"/>
          <p:cNvSpPr txBox="1"/>
          <p:nvPr>
            <p:ph idx="13" type="subTitle"/>
          </p:nvPr>
        </p:nvSpPr>
        <p:spPr>
          <a:xfrm>
            <a:off x="4482800" y="1829238"/>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561" name="Google Shape;561;p23"/>
          <p:cNvSpPr txBox="1"/>
          <p:nvPr>
            <p:ph idx="14" type="subTitle"/>
          </p:nvPr>
        </p:nvSpPr>
        <p:spPr>
          <a:xfrm>
            <a:off x="4482800" y="1596375"/>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62" name="Google Shape;562;p23"/>
          <p:cNvSpPr txBox="1"/>
          <p:nvPr>
            <p:ph idx="15" type="subTitle"/>
          </p:nvPr>
        </p:nvSpPr>
        <p:spPr>
          <a:xfrm>
            <a:off x="4482800" y="129661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563" name="Google Shape;563;p23"/>
          <p:cNvSpPr txBox="1"/>
          <p:nvPr>
            <p:ph idx="16" type="subTitle"/>
          </p:nvPr>
        </p:nvSpPr>
        <p:spPr>
          <a:xfrm>
            <a:off x="4482800" y="106375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64" name="Google Shape;564;p23"/>
          <p:cNvSpPr txBox="1"/>
          <p:nvPr>
            <p:ph idx="17"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Persona Infographic">
  <p:cSld name="BLANK_1_1_1_1_1_1_1_1_1_1_1_1_3">
    <p:bg>
      <p:bgPr>
        <a:solidFill>
          <a:schemeClr val="lt1"/>
        </a:solidFill>
      </p:bgPr>
    </p:bg>
    <p:spTree>
      <p:nvGrpSpPr>
        <p:cNvPr id="565" name="Shape 565"/>
        <p:cNvGrpSpPr/>
        <p:nvPr/>
      </p:nvGrpSpPr>
      <p:grpSpPr>
        <a:xfrm>
          <a:off x="0" y="0"/>
          <a:ext cx="0" cy="0"/>
          <a:chOff x="0" y="0"/>
          <a:chExt cx="0" cy="0"/>
        </a:xfrm>
      </p:grpSpPr>
      <p:sp>
        <p:nvSpPr>
          <p:cNvPr id="566" name="Google Shape;566;p24"/>
          <p:cNvSpPr/>
          <p:nvPr/>
        </p:nvSpPr>
        <p:spPr>
          <a:xfrm>
            <a:off x="6702700" y="2532550"/>
            <a:ext cx="2441400" cy="2610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7" name="Google Shape;567;p24"/>
          <p:cNvSpPr/>
          <p:nvPr>
            <p:ph idx="2" type="pic"/>
          </p:nvPr>
        </p:nvSpPr>
        <p:spPr>
          <a:xfrm>
            <a:off x="6702600" y="-16150"/>
            <a:ext cx="2441400" cy="2574600"/>
          </a:xfrm>
          <a:prstGeom prst="rect">
            <a:avLst/>
          </a:prstGeom>
          <a:noFill/>
          <a:ln>
            <a:noFill/>
          </a:ln>
        </p:spPr>
      </p:sp>
      <p:sp>
        <p:nvSpPr>
          <p:cNvPr id="568" name="Google Shape;568;p24"/>
          <p:cNvSpPr txBox="1"/>
          <p:nvPr>
            <p:ph idx="1" type="subTitle"/>
          </p:nvPr>
        </p:nvSpPr>
        <p:spPr>
          <a:xfrm>
            <a:off x="115025" y="1739375"/>
            <a:ext cx="3460800" cy="1776600"/>
          </a:xfrm>
          <a:prstGeom prst="rect">
            <a:avLst/>
          </a:prstGeom>
        </p:spPr>
        <p:txBody>
          <a:bodyPr anchorCtr="0" anchor="t" bIns="0" lIns="91425" spcFirstLastPara="1" rIns="91425" wrap="square" tIns="0">
            <a:norm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nSpc>
                <a:spcPct val="115000"/>
              </a:lnSpc>
              <a:spcBef>
                <a:spcPts val="1000"/>
              </a:spcBef>
              <a:spcAft>
                <a:spcPts val="0"/>
              </a:spcAft>
              <a:buClr>
                <a:schemeClr val="dk2"/>
              </a:buClr>
              <a:buSzPts val="1400"/>
              <a:buNone/>
              <a:defRPr>
                <a:solidFill>
                  <a:schemeClr val="dk2"/>
                </a:solidFill>
              </a:defRPr>
            </a:lvl2pPr>
            <a:lvl3pPr lvl="2">
              <a:lnSpc>
                <a:spcPct val="115000"/>
              </a:lnSpc>
              <a:spcBef>
                <a:spcPts val="0"/>
              </a:spcBef>
              <a:spcAft>
                <a:spcPts val="0"/>
              </a:spcAft>
              <a:buClr>
                <a:schemeClr val="dk2"/>
              </a:buClr>
              <a:buSzPts val="1400"/>
              <a:buNone/>
              <a:defRPr>
                <a:solidFill>
                  <a:schemeClr val="dk2"/>
                </a:solidFill>
              </a:defRPr>
            </a:lvl3pPr>
            <a:lvl4pPr lvl="3">
              <a:lnSpc>
                <a:spcPct val="115000"/>
              </a:lnSpc>
              <a:spcBef>
                <a:spcPts val="0"/>
              </a:spcBef>
              <a:spcAft>
                <a:spcPts val="0"/>
              </a:spcAft>
              <a:buClr>
                <a:schemeClr val="dk2"/>
              </a:buClr>
              <a:buSzPts val="1400"/>
              <a:buNone/>
              <a:defRPr>
                <a:solidFill>
                  <a:schemeClr val="dk2"/>
                </a:solidFill>
              </a:defRPr>
            </a:lvl4pPr>
            <a:lvl5pPr lvl="4">
              <a:lnSpc>
                <a:spcPct val="115000"/>
              </a:lnSpc>
              <a:spcBef>
                <a:spcPts val="0"/>
              </a:spcBef>
              <a:spcAft>
                <a:spcPts val="0"/>
              </a:spcAft>
              <a:buClr>
                <a:schemeClr val="dk2"/>
              </a:buClr>
              <a:buSzPts val="1400"/>
              <a:buNone/>
              <a:defRPr>
                <a:solidFill>
                  <a:schemeClr val="dk2"/>
                </a:solidFill>
              </a:defRPr>
            </a:lvl5pPr>
            <a:lvl6pPr lvl="5">
              <a:lnSpc>
                <a:spcPct val="115000"/>
              </a:lnSpc>
              <a:spcBef>
                <a:spcPts val="0"/>
              </a:spcBef>
              <a:spcAft>
                <a:spcPts val="0"/>
              </a:spcAft>
              <a:buClr>
                <a:schemeClr val="dk2"/>
              </a:buClr>
              <a:buSzPts val="1400"/>
              <a:buNone/>
              <a:defRPr>
                <a:solidFill>
                  <a:schemeClr val="dk2"/>
                </a:solidFill>
              </a:defRPr>
            </a:lvl6pPr>
            <a:lvl7pPr lvl="6">
              <a:lnSpc>
                <a:spcPct val="115000"/>
              </a:lnSpc>
              <a:spcBef>
                <a:spcPts val="0"/>
              </a:spcBef>
              <a:spcAft>
                <a:spcPts val="0"/>
              </a:spcAft>
              <a:buClr>
                <a:schemeClr val="dk2"/>
              </a:buClr>
              <a:buSzPts val="1400"/>
              <a:buNone/>
              <a:defRPr>
                <a:solidFill>
                  <a:schemeClr val="dk2"/>
                </a:solidFill>
              </a:defRPr>
            </a:lvl7pPr>
            <a:lvl8pPr lvl="7">
              <a:lnSpc>
                <a:spcPct val="115000"/>
              </a:lnSpc>
              <a:spcBef>
                <a:spcPts val="0"/>
              </a:spcBef>
              <a:spcAft>
                <a:spcPts val="0"/>
              </a:spcAft>
              <a:buClr>
                <a:schemeClr val="dk2"/>
              </a:buClr>
              <a:buSzPts val="1400"/>
              <a:buNone/>
              <a:defRPr>
                <a:solidFill>
                  <a:schemeClr val="dk2"/>
                </a:solidFill>
              </a:defRPr>
            </a:lvl8pPr>
            <a:lvl9pPr lvl="8">
              <a:lnSpc>
                <a:spcPct val="115000"/>
              </a:lnSpc>
              <a:spcBef>
                <a:spcPts val="0"/>
              </a:spcBef>
              <a:spcAft>
                <a:spcPts val="0"/>
              </a:spcAft>
              <a:buClr>
                <a:schemeClr val="dk2"/>
              </a:buClr>
              <a:buSzPts val="1400"/>
              <a:buNone/>
              <a:defRPr>
                <a:solidFill>
                  <a:schemeClr val="dk2"/>
                </a:solidFill>
              </a:defRPr>
            </a:lvl9pPr>
          </a:lstStyle>
          <a:p/>
        </p:txBody>
      </p:sp>
      <p:sp>
        <p:nvSpPr>
          <p:cNvPr id="569" name="Google Shape;569;p24"/>
          <p:cNvSpPr txBox="1"/>
          <p:nvPr>
            <p:ph idx="3" type="subTitle"/>
          </p:nvPr>
        </p:nvSpPr>
        <p:spPr>
          <a:xfrm>
            <a:off x="115025" y="3869063"/>
            <a:ext cx="3460800" cy="8004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100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70" name="Google Shape;570;p24"/>
          <p:cNvSpPr txBox="1"/>
          <p:nvPr>
            <p:ph type="title"/>
          </p:nvPr>
        </p:nvSpPr>
        <p:spPr>
          <a:xfrm>
            <a:off x="3656050" y="1739375"/>
            <a:ext cx="2960700" cy="237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571" name="Google Shape;571;p24"/>
          <p:cNvSpPr txBox="1"/>
          <p:nvPr>
            <p:ph idx="4" type="title"/>
          </p:nvPr>
        </p:nvSpPr>
        <p:spPr>
          <a:xfrm>
            <a:off x="3656050" y="2786778"/>
            <a:ext cx="29607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572" name="Google Shape;572;p24"/>
          <p:cNvSpPr txBox="1"/>
          <p:nvPr>
            <p:ph idx="5" type="title"/>
          </p:nvPr>
        </p:nvSpPr>
        <p:spPr>
          <a:xfrm>
            <a:off x="3624425" y="4231975"/>
            <a:ext cx="9006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573" name="Google Shape;573;p24"/>
          <p:cNvSpPr txBox="1"/>
          <p:nvPr>
            <p:ph idx="6" type="title"/>
          </p:nvPr>
        </p:nvSpPr>
        <p:spPr>
          <a:xfrm>
            <a:off x="115025" y="1079975"/>
            <a:ext cx="6055500" cy="492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574" name="Google Shape;574;p24"/>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575" name="Google Shape;575;p24"/>
          <p:cNvSpPr txBox="1"/>
          <p:nvPr>
            <p:ph idx="8" type="title"/>
          </p:nvPr>
        </p:nvSpPr>
        <p:spPr>
          <a:xfrm>
            <a:off x="115025" y="473240"/>
            <a:ext cx="6055500" cy="5772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576" name="Google Shape;576;p24"/>
          <p:cNvSpPr txBox="1"/>
          <p:nvPr>
            <p:ph idx="9" type="title"/>
          </p:nvPr>
        </p:nvSpPr>
        <p:spPr>
          <a:xfrm>
            <a:off x="115025" y="3631463"/>
            <a:ext cx="3460800" cy="237600"/>
          </a:xfrm>
          <a:prstGeom prst="rect">
            <a:avLst/>
          </a:prstGeom>
        </p:spPr>
        <p:txBody>
          <a:bodyPr anchorCtr="0" anchor="t" bIns="0" lIns="91425" spcFirstLastPara="1" rIns="0" wrap="square" tIns="0">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577" name="Google Shape;577;p24"/>
          <p:cNvSpPr txBox="1"/>
          <p:nvPr>
            <p:ph idx="13" type="subTitle"/>
          </p:nvPr>
        </p:nvSpPr>
        <p:spPr>
          <a:xfrm>
            <a:off x="6751650" y="2599100"/>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78" name="Google Shape;578;p24"/>
          <p:cNvSpPr txBox="1"/>
          <p:nvPr>
            <p:ph idx="14" type="subTitle"/>
          </p:nvPr>
        </p:nvSpPr>
        <p:spPr>
          <a:xfrm>
            <a:off x="6751650" y="2912378"/>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79" name="Google Shape;579;p24"/>
          <p:cNvSpPr txBox="1"/>
          <p:nvPr>
            <p:ph idx="15" type="subTitle"/>
          </p:nvPr>
        </p:nvSpPr>
        <p:spPr>
          <a:xfrm>
            <a:off x="6751650" y="3225655"/>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80" name="Google Shape;580;p24"/>
          <p:cNvSpPr txBox="1"/>
          <p:nvPr>
            <p:ph idx="16" type="subTitle"/>
          </p:nvPr>
        </p:nvSpPr>
        <p:spPr>
          <a:xfrm>
            <a:off x="6751650" y="3538932"/>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81" name="Google Shape;581;p24"/>
          <p:cNvSpPr txBox="1"/>
          <p:nvPr>
            <p:ph idx="17" type="subTitle"/>
          </p:nvPr>
        </p:nvSpPr>
        <p:spPr>
          <a:xfrm>
            <a:off x="6751650" y="3852210"/>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82" name="Google Shape;582;p24"/>
          <p:cNvSpPr txBox="1"/>
          <p:nvPr>
            <p:ph idx="18" type="subTitle"/>
          </p:nvPr>
        </p:nvSpPr>
        <p:spPr>
          <a:xfrm>
            <a:off x="6751650" y="4165488"/>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83" name="Google Shape;583;p24"/>
          <p:cNvSpPr txBox="1"/>
          <p:nvPr>
            <p:ph idx="19"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 Alt 2">
  <p:cSld name="BLANK_1_1_1_1_1_1_1_1_1_1_1_1_2">
    <p:spTree>
      <p:nvGrpSpPr>
        <p:cNvPr id="584" name="Shape 584"/>
        <p:cNvGrpSpPr/>
        <p:nvPr/>
      </p:nvGrpSpPr>
      <p:grpSpPr>
        <a:xfrm>
          <a:off x="0" y="0"/>
          <a:ext cx="0" cy="0"/>
          <a:chOff x="0" y="0"/>
          <a:chExt cx="0" cy="0"/>
        </a:xfrm>
      </p:grpSpPr>
      <p:sp>
        <p:nvSpPr>
          <p:cNvPr id="585" name="Google Shape;585;p25"/>
          <p:cNvSpPr/>
          <p:nvPr/>
        </p:nvSpPr>
        <p:spPr>
          <a:xfrm flipH="1" rot="-8100000">
            <a:off x="4692650" y="965198"/>
            <a:ext cx="4843399" cy="2480248"/>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6" name="Google Shape;586;p25"/>
          <p:cNvSpPr/>
          <p:nvPr/>
        </p:nvSpPr>
        <p:spPr>
          <a:xfrm flipH="1" rot="10800000">
            <a:off x="4676692" y="3337812"/>
            <a:ext cx="4467295" cy="1685226"/>
          </a:xfrm>
          <a:custGeom>
            <a:rect b="b" l="l" r="r" t="t"/>
            <a:pathLst>
              <a:path extrusionOk="0" h="51371" w="119855">
                <a:moveTo>
                  <a:pt x="32006" y="0"/>
                </a:moveTo>
                <a:lnTo>
                  <a:pt x="30303" y="29"/>
                </a:lnTo>
                <a:lnTo>
                  <a:pt x="28658" y="116"/>
                </a:lnTo>
                <a:lnTo>
                  <a:pt x="27042" y="202"/>
                </a:lnTo>
                <a:lnTo>
                  <a:pt x="25455" y="289"/>
                </a:lnTo>
                <a:lnTo>
                  <a:pt x="23896" y="433"/>
                </a:lnTo>
                <a:lnTo>
                  <a:pt x="22367" y="606"/>
                </a:lnTo>
                <a:lnTo>
                  <a:pt x="20895" y="779"/>
                </a:lnTo>
                <a:lnTo>
                  <a:pt x="19452" y="1010"/>
                </a:lnTo>
                <a:lnTo>
                  <a:pt x="18067" y="1241"/>
                </a:lnTo>
                <a:lnTo>
                  <a:pt x="16710" y="1501"/>
                </a:lnTo>
                <a:lnTo>
                  <a:pt x="15383" y="1761"/>
                </a:lnTo>
                <a:lnTo>
                  <a:pt x="14142" y="2078"/>
                </a:lnTo>
                <a:lnTo>
                  <a:pt x="12930" y="2396"/>
                </a:lnTo>
                <a:lnTo>
                  <a:pt x="11746" y="2771"/>
                </a:lnTo>
                <a:lnTo>
                  <a:pt x="10621" y="3117"/>
                </a:lnTo>
                <a:lnTo>
                  <a:pt x="9524" y="3550"/>
                </a:lnTo>
                <a:lnTo>
                  <a:pt x="8485" y="3983"/>
                </a:lnTo>
                <a:lnTo>
                  <a:pt x="7504" y="4416"/>
                </a:lnTo>
                <a:lnTo>
                  <a:pt x="6581" y="4906"/>
                </a:lnTo>
                <a:lnTo>
                  <a:pt x="5715" y="5397"/>
                </a:lnTo>
                <a:lnTo>
                  <a:pt x="4907" y="5916"/>
                </a:lnTo>
                <a:lnTo>
                  <a:pt x="4156" y="6465"/>
                </a:lnTo>
                <a:lnTo>
                  <a:pt x="3464" y="7013"/>
                </a:lnTo>
                <a:lnTo>
                  <a:pt x="2829" y="7590"/>
                </a:lnTo>
                <a:lnTo>
                  <a:pt x="2281" y="8196"/>
                </a:lnTo>
                <a:lnTo>
                  <a:pt x="1761" y="8802"/>
                </a:lnTo>
                <a:lnTo>
                  <a:pt x="1328" y="9437"/>
                </a:lnTo>
                <a:lnTo>
                  <a:pt x="953" y="10072"/>
                </a:lnTo>
                <a:lnTo>
                  <a:pt x="636" y="10765"/>
                </a:lnTo>
                <a:lnTo>
                  <a:pt x="376" y="11429"/>
                </a:lnTo>
                <a:lnTo>
                  <a:pt x="174" y="12121"/>
                </a:lnTo>
                <a:lnTo>
                  <a:pt x="87" y="12698"/>
                </a:lnTo>
                <a:lnTo>
                  <a:pt x="29" y="13276"/>
                </a:lnTo>
                <a:lnTo>
                  <a:pt x="1" y="13853"/>
                </a:lnTo>
                <a:lnTo>
                  <a:pt x="29" y="14430"/>
                </a:lnTo>
                <a:lnTo>
                  <a:pt x="87" y="15007"/>
                </a:lnTo>
                <a:lnTo>
                  <a:pt x="174" y="15613"/>
                </a:lnTo>
                <a:lnTo>
                  <a:pt x="318" y="16219"/>
                </a:lnTo>
                <a:lnTo>
                  <a:pt x="491" y="16796"/>
                </a:lnTo>
                <a:lnTo>
                  <a:pt x="722" y="17403"/>
                </a:lnTo>
                <a:lnTo>
                  <a:pt x="953" y="18009"/>
                </a:lnTo>
                <a:lnTo>
                  <a:pt x="1242" y="18615"/>
                </a:lnTo>
                <a:lnTo>
                  <a:pt x="1588" y="19221"/>
                </a:lnTo>
                <a:lnTo>
                  <a:pt x="1934" y="19856"/>
                </a:lnTo>
                <a:lnTo>
                  <a:pt x="2338" y="20462"/>
                </a:lnTo>
                <a:lnTo>
                  <a:pt x="2771" y="21068"/>
                </a:lnTo>
                <a:lnTo>
                  <a:pt x="3233" y="21703"/>
                </a:lnTo>
                <a:lnTo>
                  <a:pt x="3752" y="22309"/>
                </a:lnTo>
                <a:lnTo>
                  <a:pt x="4272" y="22944"/>
                </a:lnTo>
                <a:lnTo>
                  <a:pt x="4849" y="23550"/>
                </a:lnTo>
                <a:lnTo>
                  <a:pt x="5455" y="24185"/>
                </a:lnTo>
                <a:lnTo>
                  <a:pt x="6090" y="24791"/>
                </a:lnTo>
                <a:lnTo>
                  <a:pt x="6754" y="25426"/>
                </a:lnTo>
                <a:lnTo>
                  <a:pt x="7446" y="26032"/>
                </a:lnTo>
                <a:lnTo>
                  <a:pt x="8197" y="26638"/>
                </a:lnTo>
                <a:lnTo>
                  <a:pt x="8947" y="27273"/>
                </a:lnTo>
                <a:lnTo>
                  <a:pt x="9726" y="27879"/>
                </a:lnTo>
                <a:lnTo>
                  <a:pt x="10563" y="28485"/>
                </a:lnTo>
                <a:lnTo>
                  <a:pt x="11400" y="29120"/>
                </a:lnTo>
                <a:lnTo>
                  <a:pt x="12295" y="29726"/>
                </a:lnTo>
                <a:lnTo>
                  <a:pt x="13189" y="30332"/>
                </a:lnTo>
                <a:lnTo>
                  <a:pt x="14113" y="30938"/>
                </a:lnTo>
                <a:lnTo>
                  <a:pt x="15094" y="31544"/>
                </a:lnTo>
                <a:lnTo>
                  <a:pt x="17085" y="32727"/>
                </a:lnTo>
                <a:lnTo>
                  <a:pt x="19192" y="33910"/>
                </a:lnTo>
                <a:lnTo>
                  <a:pt x="21414" y="35065"/>
                </a:lnTo>
                <a:lnTo>
                  <a:pt x="23723" y="36219"/>
                </a:lnTo>
                <a:lnTo>
                  <a:pt x="26118" y="37316"/>
                </a:lnTo>
                <a:lnTo>
                  <a:pt x="28629" y="38412"/>
                </a:lnTo>
                <a:lnTo>
                  <a:pt x="31198" y="39480"/>
                </a:lnTo>
                <a:lnTo>
                  <a:pt x="33853" y="40519"/>
                </a:lnTo>
                <a:lnTo>
                  <a:pt x="36595" y="41529"/>
                </a:lnTo>
                <a:lnTo>
                  <a:pt x="39423" y="42510"/>
                </a:lnTo>
                <a:lnTo>
                  <a:pt x="42309" y="43434"/>
                </a:lnTo>
                <a:lnTo>
                  <a:pt x="45281" y="44329"/>
                </a:lnTo>
                <a:lnTo>
                  <a:pt x="48283" y="45194"/>
                </a:lnTo>
                <a:lnTo>
                  <a:pt x="51371" y="46002"/>
                </a:lnTo>
                <a:lnTo>
                  <a:pt x="54516" y="46782"/>
                </a:lnTo>
                <a:lnTo>
                  <a:pt x="57691" y="47503"/>
                </a:lnTo>
                <a:lnTo>
                  <a:pt x="59884" y="47965"/>
                </a:lnTo>
                <a:lnTo>
                  <a:pt x="62049" y="48398"/>
                </a:lnTo>
                <a:lnTo>
                  <a:pt x="64213" y="48802"/>
                </a:lnTo>
                <a:lnTo>
                  <a:pt x="66378" y="49177"/>
                </a:lnTo>
                <a:lnTo>
                  <a:pt x="68542" y="49523"/>
                </a:lnTo>
                <a:lnTo>
                  <a:pt x="70678" y="49841"/>
                </a:lnTo>
                <a:lnTo>
                  <a:pt x="72813" y="50129"/>
                </a:lnTo>
                <a:lnTo>
                  <a:pt x="74949" y="50389"/>
                </a:lnTo>
                <a:lnTo>
                  <a:pt x="77027" y="50620"/>
                </a:lnTo>
                <a:lnTo>
                  <a:pt x="79133" y="50822"/>
                </a:lnTo>
                <a:lnTo>
                  <a:pt x="81183" y="50995"/>
                </a:lnTo>
                <a:lnTo>
                  <a:pt x="83232" y="51111"/>
                </a:lnTo>
                <a:lnTo>
                  <a:pt x="85252" y="51226"/>
                </a:lnTo>
                <a:lnTo>
                  <a:pt x="87272" y="51313"/>
                </a:lnTo>
                <a:lnTo>
                  <a:pt x="89234" y="51370"/>
                </a:lnTo>
                <a:lnTo>
                  <a:pt x="91168" y="51370"/>
                </a:lnTo>
                <a:lnTo>
                  <a:pt x="93534" y="51342"/>
                </a:lnTo>
                <a:lnTo>
                  <a:pt x="95843" y="51284"/>
                </a:lnTo>
                <a:lnTo>
                  <a:pt x="98094" y="51168"/>
                </a:lnTo>
                <a:lnTo>
                  <a:pt x="100259" y="50995"/>
                </a:lnTo>
                <a:lnTo>
                  <a:pt x="102365" y="50764"/>
                </a:lnTo>
                <a:lnTo>
                  <a:pt x="104386" y="50533"/>
                </a:lnTo>
                <a:lnTo>
                  <a:pt x="106319" y="50216"/>
                </a:lnTo>
                <a:lnTo>
                  <a:pt x="108195" y="49870"/>
                </a:lnTo>
                <a:lnTo>
                  <a:pt x="109955" y="49466"/>
                </a:lnTo>
                <a:lnTo>
                  <a:pt x="111658" y="49033"/>
                </a:lnTo>
                <a:lnTo>
                  <a:pt x="113274" y="48571"/>
                </a:lnTo>
                <a:lnTo>
                  <a:pt x="114025" y="48311"/>
                </a:lnTo>
                <a:lnTo>
                  <a:pt x="114775" y="48052"/>
                </a:lnTo>
                <a:lnTo>
                  <a:pt x="115497" y="47763"/>
                </a:lnTo>
                <a:lnTo>
                  <a:pt x="116189" y="47474"/>
                </a:lnTo>
                <a:lnTo>
                  <a:pt x="116882" y="47186"/>
                </a:lnTo>
                <a:lnTo>
                  <a:pt x="117517" y="46868"/>
                </a:lnTo>
                <a:lnTo>
                  <a:pt x="118152" y="46580"/>
                </a:lnTo>
                <a:lnTo>
                  <a:pt x="118729" y="46233"/>
                </a:lnTo>
                <a:lnTo>
                  <a:pt x="119306" y="45916"/>
                </a:lnTo>
                <a:lnTo>
                  <a:pt x="119854" y="45570"/>
                </a:lnTo>
                <a:lnTo>
                  <a:pt x="119854" y="27590"/>
                </a:lnTo>
                <a:lnTo>
                  <a:pt x="118989" y="26724"/>
                </a:lnTo>
                <a:lnTo>
                  <a:pt x="118065" y="25858"/>
                </a:lnTo>
                <a:lnTo>
                  <a:pt x="117084" y="24993"/>
                </a:lnTo>
                <a:lnTo>
                  <a:pt x="116045" y="24127"/>
                </a:lnTo>
                <a:lnTo>
                  <a:pt x="114919" y="23290"/>
                </a:lnTo>
                <a:lnTo>
                  <a:pt x="113765" y="22424"/>
                </a:lnTo>
                <a:lnTo>
                  <a:pt x="112553" y="21558"/>
                </a:lnTo>
                <a:lnTo>
                  <a:pt x="111283" y="20721"/>
                </a:lnTo>
                <a:lnTo>
                  <a:pt x="109927" y="19884"/>
                </a:lnTo>
                <a:lnTo>
                  <a:pt x="108570" y="19048"/>
                </a:lnTo>
                <a:lnTo>
                  <a:pt x="107127" y="18239"/>
                </a:lnTo>
                <a:lnTo>
                  <a:pt x="105627" y="17403"/>
                </a:lnTo>
                <a:lnTo>
                  <a:pt x="104097" y="16594"/>
                </a:lnTo>
                <a:lnTo>
                  <a:pt x="102510" y="15786"/>
                </a:lnTo>
                <a:lnTo>
                  <a:pt x="100894" y="15007"/>
                </a:lnTo>
                <a:lnTo>
                  <a:pt x="99220" y="14228"/>
                </a:lnTo>
                <a:lnTo>
                  <a:pt x="97430" y="13420"/>
                </a:lnTo>
                <a:lnTo>
                  <a:pt x="95612" y="12641"/>
                </a:lnTo>
                <a:lnTo>
                  <a:pt x="93765" y="11890"/>
                </a:lnTo>
                <a:lnTo>
                  <a:pt x="91889" y="11140"/>
                </a:lnTo>
                <a:lnTo>
                  <a:pt x="89985" y="10419"/>
                </a:lnTo>
                <a:lnTo>
                  <a:pt x="88022" y="9726"/>
                </a:lnTo>
                <a:lnTo>
                  <a:pt x="86060" y="9033"/>
                </a:lnTo>
                <a:lnTo>
                  <a:pt x="84040" y="8369"/>
                </a:lnTo>
                <a:lnTo>
                  <a:pt x="82019" y="7735"/>
                </a:lnTo>
                <a:lnTo>
                  <a:pt x="79970" y="7100"/>
                </a:lnTo>
                <a:lnTo>
                  <a:pt x="77893" y="6522"/>
                </a:lnTo>
                <a:lnTo>
                  <a:pt x="75786" y="5945"/>
                </a:lnTo>
                <a:lnTo>
                  <a:pt x="73650" y="5368"/>
                </a:lnTo>
                <a:lnTo>
                  <a:pt x="71515" y="4849"/>
                </a:lnTo>
                <a:lnTo>
                  <a:pt x="69379" y="4329"/>
                </a:lnTo>
                <a:lnTo>
                  <a:pt x="67214" y="3839"/>
                </a:lnTo>
                <a:lnTo>
                  <a:pt x="65021" y="3377"/>
                </a:lnTo>
                <a:lnTo>
                  <a:pt x="62857" y="2944"/>
                </a:lnTo>
                <a:lnTo>
                  <a:pt x="60692" y="2540"/>
                </a:lnTo>
                <a:lnTo>
                  <a:pt x="58528" y="2194"/>
                </a:lnTo>
                <a:lnTo>
                  <a:pt x="56363" y="1847"/>
                </a:lnTo>
                <a:lnTo>
                  <a:pt x="54228" y="1530"/>
                </a:lnTo>
                <a:lnTo>
                  <a:pt x="52092" y="1241"/>
                </a:lnTo>
                <a:lnTo>
                  <a:pt x="49985" y="981"/>
                </a:lnTo>
                <a:lnTo>
                  <a:pt x="47879" y="751"/>
                </a:lnTo>
                <a:lnTo>
                  <a:pt x="45772" y="549"/>
                </a:lnTo>
                <a:lnTo>
                  <a:pt x="43723" y="375"/>
                </a:lnTo>
                <a:lnTo>
                  <a:pt x="41674" y="231"/>
                </a:lnTo>
                <a:lnTo>
                  <a:pt x="39654" y="116"/>
                </a:lnTo>
                <a:lnTo>
                  <a:pt x="37662" y="58"/>
                </a:lnTo>
                <a:lnTo>
                  <a:pt x="3567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587" name="Google Shape;587;p25"/>
          <p:cNvSpPr/>
          <p:nvPr>
            <p:ph idx="2" type="pic"/>
          </p:nvPr>
        </p:nvSpPr>
        <p:spPr>
          <a:xfrm>
            <a:off x="5457500" y="0"/>
            <a:ext cx="3686400" cy="5143500"/>
          </a:xfrm>
          <a:prstGeom prst="rect">
            <a:avLst/>
          </a:prstGeom>
          <a:noFill/>
          <a:ln>
            <a:noFill/>
          </a:ln>
        </p:spPr>
      </p:sp>
      <p:sp>
        <p:nvSpPr>
          <p:cNvPr id="588" name="Google Shape;588;p25"/>
          <p:cNvSpPr txBox="1"/>
          <p:nvPr>
            <p:ph idx="1" type="body"/>
          </p:nvPr>
        </p:nvSpPr>
        <p:spPr>
          <a:xfrm>
            <a:off x="115025" y="1743625"/>
            <a:ext cx="2094000" cy="28647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Font typeface="Sora Light"/>
              <a:buChar char="●"/>
              <a:defRPr sz="1000">
                <a:latin typeface="Sora Light"/>
                <a:ea typeface="Sora Light"/>
                <a:cs typeface="Sora Light"/>
                <a:sym typeface="Sora Light"/>
              </a:defRPr>
            </a:lvl1pPr>
            <a:lvl2pPr indent="-292100" lvl="1" marL="914400">
              <a:spcBef>
                <a:spcPts val="800"/>
              </a:spcBef>
              <a:spcAft>
                <a:spcPts val="0"/>
              </a:spcAft>
              <a:buSzPts val="1000"/>
              <a:buFont typeface="Sora Light"/>
              <a:buChar char="○"/>
              <a:defRPr sz="1000">
                <a:latin typeface="Sora Light"/>
                <a:ea typeface="Sora Light"/>
                <a:cs typeface="Sora Light"/>
                <a:sym typeface="Sora Light"/>
              </a:defRPr>
            </a:lvl2pPr>
            <a:lvl3pPr indent="-292100" lvl="2" marL="1371600">
              <a:spcBef>
                <a:spcPts val="800"/>
              </a:spcBef>
              <a:spcAft>
                <a:spcPts val="0"/>
              </a:spcAft>
              <a:buSzPts val="1000"/>
              <a:buFont typeface="Sora Light"/>
              <a:buChar char="■"/>
              <a:defRPr sz="1000">
                <a:latin typeface="Sora Light"/>
                <a:ea typeface="Sora Light"/>
                <a:cs typeface="Sora Light"/>
                <a:sym typeface="Sora Light"/>
              </a:defRPr>
            </a:lvl3pPr>
            <a:lvl4pPr indent="-292100" lvl="3" marL="1828800">
              <a:spcBef>
                <a:spcPts val="800"/>
              </a:spcBef>
              <a:spcAft>
                <a:spcPts val="0"/>
              </a:spcAft>
              <a:buSzPts val="1000"/>
              <a:buFont typeface="Sora Light"/>
              <a:buChar char="●"/>
              <a:defRPr sz="1000">
                <a:latin typeface="Sora Light"/>
                <a:ea typeface="Sora Light"/>
                <a:cs typeface="Sora Light"/>
                <a:sym typeface="Sora Light"/>
              </a:defRPr>
            </a:lvl4pPr>
            <a:lvl5pPr indent="-292100" lvl="4" marL="2286000">
              <a:spcBef>
                <a:spcPts val="800"/>
              </a:spcBef>
              <a:spcAft>
                <a:spcPts val="0"/>
              </a:spcAft>
              <a:buSzPts val="1000"/>
              <a:buFont typeface="Sora Light"/>
              <a:buChar char="○"/>
              <a:defRPr sz="1000">
                <a:latin typeface="Sora Light"/>
                <a:ea typeface="Sora Light"/>
                <a:cs typeface="Sora Light"/>
                <a:sym typeface="Sora Light"/>
              </a:defRPr>
            </a:lvl5pPr>
            <a:lvl6pPr indent="-292100" lvl="5" marL="2743200">
              <a:spcBef>
                <a:spcPts val="800"/>
              </a:spcBef>
              <a:spcAft>
                <a:spcPts val="0"/>
              </a:spcAft>
              <a:buSzPts val="1000"/>
              <a:buFont typeface="Sora Light"/>
              <a:buChar char="■"/>
              <a:defRPr sz="1000">
                <a:latin typeface="Sora Light"/>
                <a:ea typeface="Sora Light"/>
                <a:cs typeface="Sora Light"/>
                <a:sym typeface="Sora Light"/>
              </a:defRPr>
            </a:lvl6pPr>
            <a:lvl7pPr indent="-292100" lvl="6" marL="3200400">
              <a:spcBef>
                <a:spcPts val="800"/>
              </a:spcBef>
              <a:spcAft>
                <a:spcPts val="0"/>
              </a:spcAft>
              <a:buSzPts val="1000"/>
              <a:buFont typeface="Sora Light"/>
              <a:buChar char="●"/>
              <a:defRPr sz="1000">
                <a:latin typeface="Sora Light"/>
                <a:ea typeface="Sora Light"/>
                <a:cs typeface="Sora Light"/>
                <a:sym typeface="Sora Light"/>
              </a:defRPr>
            </a:lvl7pPr>
            <a:lvl8pPr indent="-292100" lvl="7" marL="3657600">
              <a:spcBef>
                <a:spcPts val="800"/>
              </a:spcBef>
              <a:spcAft>
                <a:spcPts val="0"/>
              </a:spcAft>
              <a:buSzPts val="1000"/>
              <a:buFont typeface="Sora Light"/>
              <a:buChar char="○"/>
              <a:defRPr sz="1000">
                <a:latin typeface="Sora Light"/>
                <a:ea typeface="Sora Light"/>
                <a:cs typeface="Sora Light"/>
                <a:sym typeface="Sora Light"/>
              </a:defRPr>
            </a:lvl8pPr>
            <a:lvl9pPr indent="-292100" lvl="8" marL="4114800">
              <a:spcBef>
                <a:spcPts val="800"/>
              </a:spcBef>
              <a:spcAft>
                <a:spcPts val="800"/>
              </a:spcAft>
              <a:buSzPts val="1000"/>
              <a:buFont typeface="Sora Light"/>
              <a:buChar char="■"/>
              <a:defRPr sz="1000">
                <a:latin typeface="Sora Light"/>
                <a:ea typeface="Sora Light"/>
                <a:cs typeface="Sora Light"/>
                <a:sym typeface="Sora Light"/>
              </a:defRPr>
            </a:lvl9pPr>
          </a:lstStyle>
          <a:p/>
        </p:txBody>
      </p:sp>
      <p:sp>
        <p:nvSpPr>
          <p:cNvPr id="589" name="Google Shape;589;p25"/>
          <p:cNvSpPr txBox="1"/>
          <p:nvPr>
            <p:ph idx="3" type="body"/>
          </p:nvPr>
        </p:nvSpPr>
        <p:spPr>
          <a:xfrm>
            <a:off x="2276600" y="1743625"/>
            <a:ext cx="2904900" cy="28647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nSpc>
                <a:spcPct val="115000"/>
              </a:lnSpc>
              <a:spcBef>
                <a:spcPts val="800"/>
              </a:spcBef>
              <a:spcAft>
                <a:spcPts val="800"/>
              </a:spcAft>
              <a:buClr>
                <a:schemeClr val="lt1"/>
              </a:buClr>
              <a:buSzPts val="1000"/>
              <a:buFont typeface="Sora Light"/>
              <a:buChar char="■"/>
              <a:defRPr sz="1000">
                <a:latin typeface="Sora Light"/>
                <a:ea typeface="Sora Light"/>
                <a:cs typeface="Sora Light"/>
                <a:sym typeface="Sora Light"/>
              </a:defRPr>
            </a:lvl9pPr>
          </a:lstStyle>
          <a:p/>
        </p:txBody>
      </p:sp>
      <p:sp>
        <p:nvSpPr>
          <p:cNvPr id="590" name="Google Shape;590;p2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591" name="Google Shape;591;p25"/>
          <p:cNvSpPr txBox="1"/>
          <p:nvPr>
            <p:ph idx="4" type="title"/>
          </p:nvPr>
        </p:nvSpPr>
        <p:spPr>
          <a:xfrm>
            <a:off x="115025" y="502775"/>
            <a:ext cx="51255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592" name="Google Shape;592;p25"/>
          <p:cNvSpPr txBox="1"/>
          <p:nvPr>
            <p:ph idx="5"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Alt 2">
  <p:cSld name="BLANK_1_1_1_1_1_1_1_1_1_1_1_1_1_1">
    <p:bg>
      <p:bgPr>
        <a:solidFill>
          <a:schemeClr val="lt1"/>
        </a:solidFill>
      </p:bgPr>
    </p:bg>
    <p:spTree>
      <p:nvGrpSpPr>
        <p:cNvPr id="593" name="Shape 593"/>
        <p:cNvGrpSpPr/>
        <p:nvPr/>
      </p:nvGrpSpPr>
      <p:grpSpPr>
        <a:xfrm>
          <a:off x="0" y="0"/>
          <a:ext cx="0" cy="0"/>
          <a:chOff x="0" y="0"/>
          <a:chExt cx="0" cy="0"/>
        </a:xfrm>
      </p:grpSpPr>
      <p:grpSp>
        <p:nvGrpSpPr>
          <p:cNvPr id="594" name="Google Shape;594;p26"/>
          <p:cNvGrpSpPr/>
          <p:nvPr/>
        </p:nvGrpSpPr>
        <p:grpSpPr>
          <a:xfrm>
            <a:off x="7704171" y="1036593"/>
            <a:ext cx="1439893" cy="3234395"/>
            <a:chOff x="461225" y="3249175"/>
            <a:chExt cx="1110600" cy="2221578"/>
          </a:xfrm>
        </p:grpSpPr>
        <p:grpSp>
          <p:nvGrpSpPr>
            <p:cNvPr id="595" name="Google Shape;595;p26"/>
            <p:cNvGrpSpPr/>
            <p:nvPr/>
          </p:nvGrpSpPr>
          <p:grpSpPr>
            <a:xfrm>
              <a:off x="831422" y="3249175"/>
              <a:ext cx="740403" cy="2221578"/>
              <a:chOff x="831422" y="3249175"/>
              <a:chExt cx="740403" cy="2221578"/>
            </a:xfrm>
          </p:grpSpPr>
          <p:sp>
            <p:nvSpPr>
              <p:cNvPr id="596" name="Google Shape;596;p26"/>
              <p:cNvSpPr/>
              <p:nvPr/>
            </p:nvSpPr>
            <p:spPr>
              <a:xfrm>
                <a:off x="831422"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597" name="Google Shape;597;p26"/>
              <p:cNvSpPr/>
              <p:nvPr/>
            </p:nvSpPr>
            <p:spPr>
              <a:xfrm>
                <a:off x="1201622" y="510055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598" name="Google Shape;598;p26"/>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599" name="Google Shape;599;p26"/>
            <p:cNvGrpSpPr/>
            <p:nvPr/>
          </p:nvGrpSpPr>
          <p:grpSpPr>
            <a:xfrm>
              <a:off x="461225" y="3619500"/>
              <a:ext cx="1110600" cy="370200"/>
              <a:chOff x="461225" y="3249175"/>
              <a:chExt cx="1110600" cy="370200"/>
            </a:xfrm>
          </p:grpSpPr>
          <p:sp>
            <p:nvSpPr>
              <p:cNvPr id="600" name="Google Shape;600;p26"/>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01" name="Google Shape;601;p26"/>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02" name="Google Shape;602;p26"/>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603" name="Google Shape;603;p26"/>
            <p:cNvGrpSpPr/>
            <p:nvPr/>
          </p:nvGrpSpPr>
          <p:grpSpPr>
            <a:xfrm>
              <a:off x="461225" y="3989700"/>
              <a:ext cx="1110600" cy="1110726"/>
              <a:chOff x="461225" y="3249175"/>
              <a:chExt cx="1110600" cy="1110726"/>
            </a:xfrm>
          </p:grpSpPr>
          <p:sp>
            <p:nvSpPr>
              <p:cNvPr id="604" name="Google Shape;604;p26"/>
              <p:cNvSpPr/>
              <p:nvPr/>
            </p:nvSpPr>
            <p:spPr>
              <a:xfrm>
                <a:off x="461225" y="3989701"/>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05" name="Google Shape;605;p26"/>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06" name="Google Shape;606;p26"/>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607" name="Google Shape;607;p26"/>
            <p:cNvGrpSpPr/>
            <p:nvPr/>
          </p:nvGrpSpPr>
          <p:grpSpPr>
            <a:xfrm>
              <a:off x="831422" y="4360025"/>
              <a:ext cx="370203" cy="740520"/>
              <a:chOff x="831422" y="3249175"/>
              <a:chExt cx="370203" cy="740520"/>
            </a:xfrm>
          </p:grpSpPr>
          <p:sp>
            <p:nvSpPr>
              <p:cNvPr id="608" name="Google Shape;608;p26"/>
              <p:cNvSpPr/>
              <p:nvPr/>
            </p:nvSpPr>
            <p:spPr>
              <a:xfrm>
                <a:off x="831422" y="361949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09" name="Google Shape;609;p26"/>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sp>
        <p:nvSpPr>
          <p:cNvPr id="610" name="Google Shape;610;p26"/>
          <p:cNvSpPr/>
          <p:nvPr/>
        </p:nvSpPr>
        <p:spPr>
          <a:xfrm>
            <a:off x="7394250" y="-8100"/>
            <a:ext cx="1759750" cy="2691775"/>
          </a:xfrm>
          <a:custGeom>
            <a:rect b="b" l="l" r="r" t="t"/>
            <a:pathLst>
              <a:path extrusionOk="0" h="107671" w="70390">
                <a:moveTo>
                  <a:pt x="0" y="95"/>
                </a:moveTo>
                <a:lnTo>
                  <a:pt x="70390" y="0"/>
                </a:lnTo>
                <a:lnTo>
                  <a:pt x="70200" y="107671"/>
                </a:lnTo>
                <a:close/>
              </a:path>
            </a:pathLst>
          </a:custGeom>
          <a:gradFill>
            <a:gsLst>
              <a:gs pos="0">
                <a:schemeClr val="accent2"/>
              </a:gs>
              <a:gs pos="37000">
                <a:schemeClr val="lt2"/>
              </a:gs>
              <a:gs pos="92000">
                <a:schemeClr val="accent1"/>
              </a:gs>
              <a:gs pos="100000">
                <a:schemeClr val="accent1"/>
              </a:gs>
            </a:gsLst>
            <a:lin ang="13500032" scaled="0"/>
          </a:gradFill>
          <a:ln>
            <a:noFill/>
          </a:ln>
        </p:spPr>
      </p:sp>
      <p:sp>
        <p:nvSpPr>
          <p:cNvPr id="611" name="Google Shape;611;p26"/>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612" name="Google Shape;612;p26"/>
          <p:cNvSpPr txBox="1"/>
          <p:nvPr>
            <p:ph idx="2" type="title"/>
          </p:nvPr>
        </p:nvSpPr>
        <p:spPr>
          <a:xfrm>
            <a:off x="115025" y="502775"/>
            <a:ext cx="6055500" cy="840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613" name="Google Shape;613;p26"/>
          <p:cNvSpPr txBox="1"/>
          <p:nvPr>
            <p:ph idx="3" type="title"/>
          </p:nvPr>
        </p:nvSpPr>
        <p:spPr>
          <a:xfrm>
            <a:off x="115025"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p:txBody>
      </p:sp>
      <p:sp>
        <p:nvSpPr>
          <p:cNvPr id="614" name="Google Shape;614;p26"/>
          <p:cNvSpPr txBox="1"/>
          <p:nvPr>
            <p:ph idx="4" type="title"/>
          </p:nvPr>
        </p:nvSpPr>
        <p:spPr>
          <a:xfrm>
            <a:off x="2634200"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lt2"/>
                </a:solidFill>
                <a:latin typeface="IBM Plex Sans Medium"/>
                <a:ea typeface="IBM Plex Sans Medium"/>
                <a:cs typeface="IBM Plex Sans Medium"/>
                <a:sym typeface="IBM Plex Sans Medium"/>
              </a:defRPr>
            </a:lvl1pPr>
            <a:lvl2pPr lvl="1">
              <a:spcBef>
                <a:spcPts val="0"/>
              </a:spcBef>
              <a:spcAft>
                <a:spcPts val="0"/>
              </a:spcAft>
              <a:buClr>
                <a:schemeClr val="lt2"/>
              </a:buClr>
              <a:buSzPts val="3000"/>
              <a:buNone/>
              <a:defRPr>
                <a:solidFill>
                  <a:schemeClr val="lt2"/>
                </a:solidFill>
              </a:defRPr>
            </a:lvl2pPr>
            <a:lvl3pPr lvl="2">
              <a:spcBef>
                <a:spcPts val="0"/>
              </a:spcBef>
              <a:spcAft>
                <a:spcPts val="0"/>
              </a:spcAft>
              <a:buClr>
                <a:schemeClr val="lt2"/>
              </a:buClr>
              <a:buSzPts val="3000"/>
              <a:buNone/>
              <a:defRPr>
                <a:solidFill>
                  <a:schemeClr val="lt2"/>
                </a:solidFill>
              </a:defRPr>
            </a:lvl3pPr>
            <a:lvl4pPr lvl="3">
              <a:spcBef>
                <a:spcPts val="0"/>
              </a:spcBef>
              <a:spcAft>
                <a:spcPts val="0"/>
              </a:spcAft>
              <a:buClr>
                <a:schemeClr val="lt2"/>
              </a:buClr>
              <a:buSzPts val="3000"/>
              <a:buNone/>
              <a:defRPr>
                <a:solidFill>
                  <a:schemeClr val="lt2"/>
                </a:solidFill>
              </a:defRPr>
            </a:lvl4pPr>
            <a:lvl5pPr lvl="4">
              <a:spcBef>
                <a:spcPts val="0"/>
              </a:spcBef>
              <a:spcAft>
                <a:spcPts val="0"/>
              </a:spcAft>
              <a:buClr>
                <a:schemeClr val="lt2"/>
              </a:buClr>
              <a:buSzPts val="3000"/>
              <a:buNone/>
              <a:defRPr>
                <a:solidFill>
                  <a:schemeClr val="lt2"/>
                </a:solidFill>
              </a:defRPr>
            </a:lvl5pPr>
            <a:lvl6pPr lvl="5">
              <a:spcBef>
                <a:spcPts val="0"/>
              </a:spcBef>
              <a:spcAft>
                <a:spcPts val="0"/>
              </a:spcAft>
              <a:buClr>
                <a:schemeClr val="lt2"/>
              </a:buClr>
              <a:buSzPts val="3000"/>
              <a:buNone/>
              <a:defRPr>
                <a:solidFill>
                  <a:schemeClr val="lt2"/>
                </a:solidFill>
              </a:defRPr>
            </a:lvl6pPr>
            <a:lvl7pPr lvl="6">
              <a:spcBef>
                <a:spcPts val="0"/>
              </a:spcBef>
              <a:spcAft>
                <a:spcPts val="0"/>
              </a:spcAft>
              <a:buClr>
                <a:schemeClr val="lt2"/>
              </a:buClr>
              <a:buSzPts val="3000"/>
              <a:buNone/>
              <a:defRPr>
                <a:solidFill>
                  <a:schemeClr val="lt2"/>
                </a:solidFill>
              </a:defRPr>
            </a:lvl7pPr>
            <a:lvl8pPr lvl="7">
              <a:spcBef>
                <a:spcPts val="0"/>
              </a:spcBef>
              <a:spcAft>
                <a:spcPts val="0"/>
              </a:spcAft>
              <a:buClr>
                <a:schemeClr val="lt2"/>
              </a:buClr>
              <a:buSzPts val="3000"/>
              <a:buNone/>
              <a:defRPr>
                <a:solidFill>
                  <a:schemeClr val="lt2"/>
                </a:solidFill>
              </a:defRPr>
            </a:lvl8pPr>
            <a:lvl9pPr lvl="8">
              <a:spcBef>
                <a:spcPts val="0"/>
              </a:spcBef>
              <a:spcAft>
                <a:spcPts val="0"/>
              </a:spcAft>
              <a:buClr>
                <a:schemeClr val="lt2"/>
              </a:buClr>
              <a:buSzPts val="3000"/>
              <a:buNone/>
              <a:defRPr>
                <a:solidFill>
                  <a:schemeClr val="lt2"/>
                </a:solidFill>
              </a:defRPr>
            </a:lvl9pPr>
          </a:lstStyle>
          <a:p/>
        </p:txBody>
      </p:sp>
      <p:sp>
        <p:nvSpPr>
          <p:cNvPr id="615" name="Google Shape;615;p26"/>
          <p:cNvSpPr txBox="1"/>
          <p:nvPr>
            <p:ph idx="5" type="title"/>
          </p:nvPr>
        </p:nvSpPr>
        <p:spPr>
          <a:xfrm>
            <a:off x="5169188"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616" name="Google Shape;616;p26"/>
          <p:cNvSpPr txBox="1"/>
          <p:nvPr>
            <p:ph idx="1" type="body"/>
          </p:nvPr>
        </p:nvSpPr>
        <p:spPr>
          <a:xfrm>
            <a:off x="115025"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17" name="Google Shape;617;p26"/>
          <p:cNvSpPr txBox="1"/>
          <p:nvPr>
            <p:ph idx="6" type="body"/>
          </p:nvPr>
        </p:nvSpPr>
        <p:spPr>
          <a:xfrm>
            <a:off x="115025"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18" name="Google Shape;618;p26"/>
          <p:cNvSpPr txBox="1"/>
          <p:nvPr>
            <p:ph idx="7" type="body"/>
          </p:nvPr>
        </p:nvSpPr>
        <p:spPr>
          <a:xfrm>
            <a:off x="2634200"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19" name="Google Shape;619;p26"/>
          <p:cNvSpPr txBox="1"/>
          <p:nvPr>
            <p:ph idx="8" type="body"/>
          </p:nvPr>
        </p:nvSpPr>
        <p:spPr>
          <a:xfrm>
            <a:off x="2634200"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20" name="Google Shape;620;p26"/>
          <p:cNvSpPr txBox="1"/>
          <p:nvPr>
            <p:ph idx="9" type="body"/>
          </p:nvPr>
        </p:nvSpPr>
        <p:spPr>
          <a:xfrm>
            <a:off x="5169188"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21" name="Google Shape;621;p26"/>
          <p:cNvSpPr txBox="1"/>
          <p:nvPr>
            <p:ph idx="13" type="body"/>
          </p:nvPr>
        </p:nvSpPr>
        <p:spPr>
          <a:xfrm>
            <a:off x="5169188"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800"/>
              </a:spcBef>
              <a:spcAft>
                <a:spcPts val="80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22" name="Google Shape;622;p26"/>
          <p:cNvSpPr txBox="1"/>
          <p:nvPr>
            <p:ph idx="14"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orient="horz">
          <p15:clr>
            <a:srgbClr val="E46962"/>
          </p15:clr>
        </p15:guide>
        <p15:guide id="2" pos="5760">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Alt 1">
  <p:cSld name="BLANK_1_1_1_1_1_1_1_1_1_1_1_1_1_1_1">
    <p:bg>
      <p:bgPr>
        <a:solidFill>
          <a:schemeClr val="lt1"/>
        </a:solidFill>
      </p:bgPr>
    </p:bg>
    <p:spTree>
      <p:nvGrpSpPr>
        <p:cNvPr id="623" name="Shape 623"/>
        <p:cNvGrpSpPr/>
        <p:nvPr/>
      </p:nvGrpSpPr>
      <p:grpSpPr>
        <a:xfrm>
          <a:off x="0" y="0"/>
          <a:ext cx="0" cy="0"/>
          <a:chOff x="0" y="0"/>
          <a:chExt cx="0" cy="0"/>
        </a:xfrm>
      </p:grpSpPr>
      <p:grpSp>
        <p:nvGrpSpPr>
          <p:cNvPr id="624" name="Google Shape;624;p27"/>
          <p:cNvGrpSpPr/>
          <p:nvPr/>
        </p:nvGrpSpPr>
        <p:grpSpPr>
          <a:xfrm>
            <a:off x="0" y="506850"/>
            <a:ext cx="930250" cy="2593175"/>
            <a:chOff x="0" y="506850"/>
            <a:chExt cx="930250" cy="2593175"/>
          </a:xfrm>
        </p:grpSpPr>
        <p:grpSp>
          <p:nvGrpSpPr>
            <p:cNvPr id="625" name="Google Shape;625;p27"/>
            <p:cNvGrpSpPr/>
            <p:nvPr/>
          </p:nvGrpSpPr>
          <p:grpSpPr>
            <a:xfrm>
              <a:off x="0" y="877050"/>
              <a:ext cx="930250" cy="2222975"/>
              <a:chOff x="1233650" y="2421900"/>
              <a:chExt cx="930250" cy="2222975"/>
            </a:xfrm>
          </p:grpSpPr>
          <p:grpSp>
            <p:nvGrpSpPr>
              <p:cNvPr id="626" name="Google Shape;626;p27"/>
              <p:cNvGrpSpPr/>
              <p:nvPr/>
            </p:nvGrpSpPr>
            <p:grpSpPr>
              <a:xfrm>
                <a:off x="1233650" y="2793625"/>
                <a:ext cx="560050" cy="1851250"/>
                <a:chOff x="1381975" y="3249175"/>
                <a:chExt cx="560050" cy="1851250"/>
              </a:xfrm>
            </p:grpSpPr>
            <p:sp>
              <p:nvSpPr>
                <p:cNvPr id="627" name="Google Shape;627;p2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8" name="Google Shape;628;p27"/>
                <p:cNvSpPr/>
                <p:nvPr/>
              </p:nvSpPr>
              <p:spPr>
                <a:xfrm>
                  <a:off x="1381975" y="36195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629" name="Google Shape;629;p27"/>
                <p:cNvGrpSpPr/>
                <p:nvPr/>
              </p:nvGrpSpPr>
              <p:grpSpPr>
                <a:xfrm>
                  <a:off x="1381975" y="3989700"/>
                  <a:ext cx="560050" cy="1110725"/>
                  <a:chOff x="1381975" y="3249175"/>
                  <a:chExt cx="560050" cy="1110725"/>
                </a:xfrm>
              </p:grpSpPr>
              <p:sp>
                <p:nvSpPr>
                  <p:cNvPr id="630" name="Google Shape;630;p2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31" name="Google Shape;631;p2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32" name="Google Shape;632;p27"/>
                  <p:cNvSpPr/>
                  <p:nvPr/>
                </p:nvSpPr>
                <p:spPr>
                  <a:xfrm>
                    <a:off x="1381975" y="39897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33" name="Google Shape;633;p27"/>
                <p:cNvGrpSpPr/>
                <p:nvPr/>
              </p:nvGrpSpPr>
              <p:grpSpPr>
                <a:xfrm>
                  <a:off x="1381975" y="4360025"/>
                  <a:ext cx="560050" cy="370200"/>
                  <a:chOff x="1381975" y="3249175"/>
                  <a:chExt cx="560050" cy="370200"/>
                </a:xfrm>
              </p:grpSpPr>
              <p:sp>
                <p:nvSpPr>
                  <p:cNvPr id="634" name="Google Shape;634;p2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35" name="Google Shape;635;p2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636" name="Google Shape;636;p27"/>
              <p:cNvSpPr/>
              <p:nvPr/>
            </p:nvSpPr>
            <p:spPr>
              <a:xfrm>
                <a:off x="1793700" y="24219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37" name="Google Shape;637;p27"/>
            <p:cNvSpPr/>
            <p:nvPr/>
          </p:nvSpPr>
          <p:spPr>
            <a:xfrm>
              <a:off x="183800" y="50685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38" name="Google Shape;638;p27"/>
          <p:cNvSpPr txBox="1"/>
          <p:nvPr>
            <p:ph type="title"/>
          </p:nvPr>
        </p:nvSpPr>
        <p:spPr>
          <a:xfrm>
            <a:off x="38100" y="319650"/>
            <a:ext cx="18231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639" name="Google Shape;639;p27"/>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sp>
        <p:nvSpPr>
          <p:cNvPr id="640" name="Google Shape;640;p27"/>
          <p:cNvSpPr txBox="1"/>
          <p:nvPr>
            <p:ph idx="2" type="subTitle"/>
          </p:nvPr>
        </p:nvSpPr>
        <p:spPr>
          <a:xfrm>
            <a:off x="2942250"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641" name="Google Shape;641;p27"/>
          <p:cNvSpPr txBox="1"/>
          <p:nvPr>
            <p:ph idx="3" type="subTitle"/>
          </p:nvPr>
        </p:nvSpPr>
        <p:spPr>
          <a:xfrm>
            <a:off x="1078950"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642" name="Google Shape;642;p27"/>
          <p:cNvSpPr txBox="1"/>
          <p:nvPr>
            <p:ph idx="4" type="subTitle"/>
          </p:nvPr>
        </p:nvSpPr>
        <p:spPr>
          <a:xfrm>
            <a:off x="4798644"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643" name="Google Shape;643;p27"/>
          <p:cNvSpPr txBox="1"/>
          <p:nvPr>
            <p:ph idx="5" type="subTitle"/>
          </p:nvPr>
        </p:nvSpPr>
        <p:spPr>
          <a:xfrm>
            <a:off x="2942257"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644" name="Google Shape;644;p27"/>
          <p:cNvSpPr txBox="1"/>
          <p:nvPr>
            <p:ph idx="6" type="subTitle"/>
          </p:nvPr>
        </p:nvSpPr>
        <p:spPr>
          <a:xfrm>
            <a:off x="6671581"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645" name="Google Shape;645;p27"/>
          <p:cNvSpPr txBox="1"/>
          <p:nvPr>
            <p:ph idx="7" type="subTitle"/>
          </p:nvPr>
        </p:nvSpPr>
        <p:spPr>
          <a:xfrm>
            <a:off x="4798647"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grpSp>
        <p:nvGrpSpPr>
          <p:cNvPr id="646" name="Google Shape;646;p27"/>
          <p:cNvGrpSpPr/>
          <p:nvPr/>
        </p:nvGrpSpPr>
        <p:grpSpPr>
          <a:xfrm rot="5400000">
            <a:off x="7381575" y="-838700"/>
            <a:ext cx="930250" cy="2591775"/>
            <a:chOff x="0" y="508250"/>
            <a:chExt cx="930250" cy="2591775"/>
          </a:xfrm>
        </p:grpSpPr>
        <p:grpSp>
          <p:nvGrpSpPr>
            <p:cNvPr id="647" name="Google Shape;647;p27"/>
            <p:cNvGrpSpPr/>
            <p:nvPr/>
          </p:nvGrpSpPr>
          <p:grpSpPr>
            <a:xfrm>
              <a:off x="0" y="877050"/>
              <a:ext cx="930250" cy="2222975"/>
              <a:chOff x="1233650" y="2421900"/>
              <a:chExt cx="930250" cy="2222975"/>
            </a:xfrm>
          </p:grpSpPr>
          <p:grpSp>
            <p:nvGrpSpPr>
              <p:cNvPr id="648" name="Google Shape;648;p27"/>
              <p:cNvGrpSpPr/>
              <p:nvPr/>
            </p:nvGrpSpPr>
            <p:grpSpPr>
              <a:xfrm>
                <a:off x="1233650" y="2793625"/>
                <a:ext cx="930250" cy="1851250"/>
                <a:chOff x="1381975" y="3249175"/>
                <a:chExt cx="930250" cy="1851250"/>
              </a:xfrm>
            </p:grpSpPr>
            <p:grpSp>
              <p:nvGrpSpPr>
                <p:cNvPr id="649" name="Google Shape;649;p27"/>
                <p:cNvGrpSpPr/>
                <p:nvPr/>
              </p:nvGrpSpPr>
              <p:grpSpPr>
                <a:xfrm>
                  <a:off x="1571825" y="3249175"/>
                  <a:ext cx="740400" cy="370200"/>
                  <a:chOff x="1571825" y="3249175"/>
                  <a:chExt cx="740400" cy="370200"/>
                </a:xfrm>
              </p:grpSpPr>
              <p:sp>
                <p:nvSpPr>
                  <p:cNvPr id="650" name="Google Shape;650;p2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51" name="Google Shape;651;p27"/>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52" name="Google Shape;652;p27"/>
                <p:cNvSpPr/>
                <p:nvPr/>
              </p:nvSpPr>
              <p:spPr>
                <a:xfrm>
                  <a:off x="1381975" y="36195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653" name="Google Shape;653;p27"/>
                <p:cNvGrpSpPr/>
                <p:nvPr/>
              </p:nvGrpSpPr>
              <p:grpSpPr>
                <a:xfrm>
                  <a:off x="1381975" y="3989700"/>
                  <a:ext cx="560050" cy="1110725"/>
                  <a:chOff x="1381975" y="3249175"/>
                  <a:chExt cx="560050" cy="1110725"/>
                </a:xfrm>
              </p:grpSpPr>
              <p:sp>
                <p:nvSpPr>
                  <p:cNvPr id="654" name="Google Shape;654;p2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55" name="Google Shape;655;p2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56" name="Google Shape;656;p27"/>
                  <p:cNvSpPr/>
                  <p:nvPr/>
                </p:nvSpPr>
                <p:spPr>
                  <a:xfrm>
                    <a:off x="1381975" y="39897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57" name="Google Shape;657;p27"/>
                <p:cNvGrpSpPr/>
                <p:nvPr/>
              </p:nvGrpSpPr>
              <p:grpSpPr>
                <a:xfrm>
                  <a:off x="1381975" y="4360025"/>
                  <a:ext cx="560050" cy="370200"/>
                  <a:chOff x="1381975" y="3249175"/>
                  <a:chExt cx="560050" cy="370200"/>
                </a:xfrm>
              </p:grpSpPr>
              <p:sp>
                <p:nvSpPr>
                  <p:cNvPr id="658" name="Google Shape;658;p2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59" name="Google Shape;659;p2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660" name="Google Shape;660;p27"/>
              <p:cNvSpPr/>
              <p:nvPr/>
            </p:nvSpPr>
            <p:spPr>
              <a:xfrm>
                <a:off x="1793700" y="24219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61" name="Google Shape;661;p27"/>
            <p:cNvSpPr/>
            <p:nvPr/>
          </p:nvSpPr>
          <p:spPr>
            <a:xfrm>
              <a:off x="189850" y="50825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62" name="Google Shape;662;p27"/>
          <p:cNvSpPr txBox="1"/>
          <p:nvPr>
            <p:ph idx="8" type="subTitle"/>
          </p:nvPr>
        </p:nvSpPr>
        <p:spPr>
          <a:xfrm>
            <a:off x="6671579"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663" name="Google Shape;663;p27"/>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cxnSp>
        <p:nvCxnSpPr>
          <p:cNvPr id="664" name="Google Shape;664;p27"/>
          <p:cNvCxnSpPr/>
          <p:nvPr/>
        </p:nvCxnSpPr>
        <p:spPr>
          <a:xfrm>
            <a:off x="1865850" y="392700"/>
            <a:ext cx="0" cy="390300"/>
          </a:xfrm>
          <a:prstGeom prst="straightConnector1">
            <a:avLst/>
          </a:prstGeom>
          <a:noFill/>
          <a:ln cap="flat" cmpd="sng" w="19050">
            <a:solidFill>
              <a:schemeClr val="accent3"/>
            </a:solidFill>
            <a:prstDash val="solid"/>
            <a:round/>
            <a:headEnd len="med" w="med" type="none"/>
            <a:tailEnd len="med" w="med" type="none"/>
          </a:ln>
        </p:spPr>
      </p:cxnSp>
      <p:sp>
        <p:nvSpPr>
          <p:cNvPr id="665" name="Google Shape;665;p27"/>
          <p:cNvSpPr/>
          <p:nvPr/>
        </p:nvSpPr>
        <p:spPr>
          <a:xfrm rot="5400000">
            <a:off x="8773788" y="92231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66" name="Google Shape;666;p27"/>
          <p:cNvSpPr/>
          <p:nvPr/>
        </p:nvSpPr>
        <p:spPr>
          <a:xfrm rot="5400000">
            <a:off x="8773788" y="129251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67" name="Google Shape;667;p27"/>
          <p:cNvSpPr txBox="1"/>
          <p:nvPr>
            <p:ph idx="13" type="subTitle"/>
          </p:nvPr>
        </p:nvSpPr>
        <p:spPr>
          <a:xfrm>
            <a:off x="1078938"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668" name="Google Shape;668;p27"/>
          <p:cNvSpPr txBox="1"/>
          <p:nvPr>
            <p:ph idx="14" type="title"/>
          </p:nvPr>
        </p:nvSpPr>
        <p:spPr>
          <a:xfrm>
            <a:off x="3484500" y="1377875"/>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669" name="Google Shape;669;p27"/>
          <p:cNvSpPr txBox="1"/>
          <p:nvPr>
            <p:ph idx="15" type="title"/>
          </p:nvPr>
        </p:nvSpPr>
        <p:spPr>
          <a:xfrm>
            <a:off x="7204200" y="1411200"/>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BM Plex Sans"/>
              <a:buNone/>
              <a:defRPr b="1" sz="1800"/>
            </a:lvl1pPr>
            <a:lvl2pPr lvl="1" algn="ctr">
              <a:spcBef>
                <a:spcPts val="0"/>
              </a:spcBef>
              <a:spcAft>
                <a:spcPts val="0"/>
              </a:spcAft>
              <a:buClr>
                <a:schemeClr val="lt1"/>
              </a:buClr>
              <a:buSzPts val="3000"/>
              <a:buNone/>
              <a:defRPr b="1">
                <a:solidFill>
                  <a:schemeClr val="lt1"/>
                </a:solidFill>
              </a:defRPr>
            </a:lvl2pPr>
            <a:lvl3pPr lvl="2" algn="ctr">
              <a:spcBef>
                <a:spcPts val="0"/>
              </a:spcBef>
              <a:spcAft>
                <a:spcPts val="0"/>
              </a:spcAft>
              <a:buClr>
                <a:schemeClr val="lt1"/>
              </a:buClr>
              <a:buSzPts val="3000"/>
              <a:buNone/>
              <a:defRPr b="1">
                <a:solidFill>
                  <a:schemeClr val="lt1"/>
                </a:solidFill>
              </a:defRPr>
            </a:lvl3pPr>
            <a:lvl4pPr lvl="3" algn="ctr">
              <a:spcBef>
                <a:spcPts val="0"/>
              </a:spcBef>
              <a:spcAft>
                <a:spcPts val="0"/>
              </a:spcAft>
              <a:buClr>
                <a:schemeClr val="lt1"/>
              </a:buClr>
              <a:buSzPts val="3000"/>
              <a:buNone/>
              <a:defRPr b="1">
                <a:solidFill>
                  <a:schemeClr val="lt1"/>
                </a:solidFill>
              </a:defRPr>
            </a:lvl4pPr>
            <a:lvl5pPr lvl="4" algn="ctr">
              <a:spcBef>
                <a:spcPts val="0"/>
              </a:spcBef>
              <a:spcAft>
                <a:spcPts val="0"/>
              </a:spcAft>
              <a:buClr>
                <a:schemeClr val="lt1"/>
              </a:buClr>
              <a:buSzPts val="3000"/>
              <a:buNone/>
              <a:defRPr b="1">
                <a:solidFill>
                  <a:schemeClr val="lt1"/>
                </a:solidFill>
              </a:defRPr>
            </a:lvl5pPr>
            <a:lvl6pPr lvl="5" algn="ctr">
              <a:spcBef>
                <a:spcPts val="0"/>
              </a:spcBef>
              <a:spcAft>
                <a:spcPts val="0"/>
              </a:spcAft>
              <a:buClr>
                <a:schemeClr val="lt1"/>
              </a:buClr>
              <a:buSzPts val="3000"/>
              <a:buNone/>
              <a:defRPr b="1">
                <a:solidFill>
                  <a:schemeClr val="lt1"/>
                </a:solidFill>
              </a:defRPr>
            </a:lvl6pPr>
            <a:lvl7pPr lvl="6" algn="ctr">
              <a:spcBef>
                <a:spcPts val="0"/>
              </a:spcBef>
              <a:spcAft>
                <a:spcPts val="0"/>
              </a:spcAft>
              <a:buClr>
                <a:schemeClr val="lt1"/>
              </a:buClr>
              <a:buSzPts val="3000"/>
              <a:buNone/>
              <a:defRPr b="1">
                <a:solidFill>
                  <a:schemeClr val="lt1"/>
                </a:solidFill>
              </a:defRPr>
            </a:lvl7pPr>
            <a:lvl8pPr lvl="7" algn="ctr">
              <a:spcBef>
                <a:spcPts val="0"/>
              </a:spcBef>
              <a:spcAft>
                <a:spcPts val="0"/>
              </a:spcAft>
              <a:buClr>
                <a:schemeClr val="lt1"/>
              </a:buClr>
              <a:buSzPts val="3000"/>
              <a:buNone/>
              <a:defRPr b="1">
                <a:solidFill>
                  <a:schemeClr val="lt1"/>
                </a:solidFill>
              </a:defRPr>
            </a:lvl8pPr>
            <a:lvl9pPr lvl="8" algn="ctr">
              <a:spcBef>
                <a:spcPts val="0"/>
              </a:spcBef>
              <a:spcAft>
                <a:spcPts val="0"/>
              </a:spcAft>
              <a:buClr>
                <a:schemeClr val="lt1"/>
              </a:buClr>
              <a:buSzPts val="3000"/>
              <a:buNone/>
              <a:defRPr b="1">
                <a:solidFill>
                  <a:schemeClr val="lt1"/>
                </a:solidFill>
              </a:defRPr>
            </a:lvl9pPr>
          </a:lstStyle>
          <a:p/>
        </p:txBody>
      </p:sp>
      <p:sp>
        <p:nvSpPr>
          <p:cNvPr id="670" name="Google Shape;670;p27"/>
          <p:cNvSpPr txBox="1"/>
          <p:nvPr>
            <p:ph idx="16" type="title"/>
          </p:nvPr>
        </p:nvSpPr>
        <p:spPr>
          <a:xfrm>
            <a:off x="5344350" y="1411200"/>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671" name="Google Shape;671;p27"/>
          <p:cNvSpPr txBox="1"/>
          <p:nvPr>
            <p:ph idx="17" type="title"/>
          </p:nvPr>
        </p:nvSpPr>
        <p:spPr>
          <a:xfrm>
            <a:off x="1624650" y="1377875"/>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672" name="Google Shape;672;p27"/>
          <p:cNvSpPr txBox="1"/>
          <p:nvPr>
            <p:ph idx="18"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pos="1175">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2">
  <p:cSld name="BLANK_1_1_1_1_1_1_1_1_1_1_1_1_1_1_1_2">
    <p:bg>
      <p:bgPr>
        <a:solidFill>
          <a:schemeClr val="lt1"/>
        </a:solidFill>
      </p:bgPr>
    </p:bg>
    <p:spTree>
      <p:nvGrpSpPr>
        <p:cNvPr id="673" name="Shape 673"/>
        <p:cNvGrpSpPr/>
        <p:nvPr/>
      </p:nvGrpSpPr>
      <p:grpSpPr>
        <a:xfrm>
          <a:off x="0" y="0"/>
          <a:ext cx="0" cy="0"/>
          <a:chOff x="0" y="0"/>
          <a:chExt cx="0" cy="0"/>
        </a:xfrm>
      </p:grpSpPr>
      <p:sp>
        <p:nvSpPr>
          <p:cNvPr id="674" name="Google Shape;674;p28"/>
          <p:cNvSpPr txBox="1"/>
          <p:nvPr>
            <p:ph idx="1" type="body"/>
          </p:nvPr>
        </p:nvSpPr>
        <p:spPr>
          <a:xfrm>
            <a:off x="1867950" y="203530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75" name="Google Shape;675;p28"/>
          <p:cNvSpPr txBox="1"/>
          <p:nvPr>
            <p:ph idx="2" type="body"/>
          </p:nvPr>
        </p:nvSpPr>
        <p:spPr>
          <a:xfrm>
            <a:off x="1867950" y="340515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76" name="Google Shape;676;p28"/>
          <p:cNvSpPr txBox="1"/>
          <p:nvPr>
            <p:ph idx="3" type="body"/>
          </p:nvPr>
        </p:nvSpPr>
        <p:spPr>
          <a:xfrm>
            <a:off x="5297575" y="203530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77" name="Google Shape;677;p28"/>
          <p:cNvSpPr txBox="1"/>
          <p:nvPr>
            <p:ph idx="4" type="body"/>
          </p:nvPr>
        </p:nvSpPr>
        <p:spPr>
          <a:xfrm>
            <a:off x="5297575" y="340515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grpSp>
        <p:nvGrpSpPr>
          <p:cNvPr id="678" name="Google Shape;678;p28"/>
          <p:cNvGrpSpPr/>
          <p:nvPr/>
        </p:nvGrpSpPr>
        <p:grpSpPr>
          <a:xfrm>
            <a:off x="7073603" y="0"/>
            <a:ext cx="2070408" cy="1617374"/>
            <a:chOff x="6787102" y="-57263"/>
            <a:chExt cx="2403260" cy="1877393"/>
          </a:xfrm>
        </p:grpSpPr>
        <p:grpSp>
          <p:nvGrpSpPr>
            <p:cNvPr id="679" name="Google Shape;679;p28"/>
            <p:cNvGrpSpPr/>
            <p:nvPr/>
          </p:nvGrpSpPr>
          <p:grpSpPr>
            <a:xfrm rot="10800000">
              <a:off x="8286413" y="1320355"/>
              <a:ext cx="903863" cy="499775"/>
              <a:chOff x="532097" y="3249175"/>
              <a:chExt cx="669528" cy="370204"/>
            </a:xfrm>
          </p:grpSpPr>
          <p:sp>
            <p:nvSpPr>
              <p:cNvPr id="680" name="Google Shape;680;p28"/>
              <p:cNvSpPr/>
              <p:nvPr/>
            </p:nvSpPr>
            <p:spPr>
              <a:xfrm>
                <a:off x="532097" y="3249179"/>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1" name="Google Shape;681;p2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82" name="Google Shape;682;p28"/>
            <p:cNvGrpSpPr/>
            <p:nvPr/>
          </p:nvGrpSpPr>
          <p:grpSpPr>
            <a:xfrm rot="10800000">
              <a:off x="6787103" y="820419"/>
              <a:ext cx="2402289" cy="499772"/>
              <a:chOff x="532752" y="3249175"/>
              <a:chExt cx="1779473" cy="370202"/>
            </a:xfrm>
          </p:grpSpPr>
          <p:sp>
            <p:nvSpPr>
              <p:cNvPr id="683" name="Google Shape;683;p28"/>
              <p:cNvSpPr/>
              <p:nvPr/>
            </p:nvSpPr>
            <p:spPr>
              <a:xfrm>
                <a:off x="532752" y="3249177"/>
                <a:ext cx="2988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4" name="Google Shape;684;p2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5" name="Google Shape;685;p2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6" name="Google Shape;686;p28"/>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87" name="Google Shape;687;p28"/>
            <p:cNvGrpSpPr/>
            <p:nvPr/>
          </p:nvGrpSpPr>
          <p:grpSpPr>
            <a:xfrm rot="10800000">
              <a:off x="7286873" y="320651"/>
              <a:ext cx="1499310" cy="499770"/>
              <a:chOff x="831425" y="3249175"/>
              <a:chExt cx="1110600" cy="370200"/>
            </a:xfrm>
          </p:grpSpPr>
          <p:sp>
            <p:nvSpPr>
              <p:cNvPr id="688" name="Google Shape;688;p2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9" name="Google Shape;689;p2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0" name="Google Shape;690;p2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91" name="Google Shape;691;p28"/>
            <p:cNvGrpSpPr/>
            <p:nvPr/>
          </p:nvGrpSpPr>
          <p:grpSpPr>
            <a:xfrm rot="10800000">
              <a:off x="6787102" y="-57263"/>
              <a:ext cx="2403260" cy="377865"/>
              <a:chOff x="532032" y="3249173"/>
              <a:chExt cx="1780193" cy="370202"/>
            </a:xfrm>
          </p:grpSpPr>
          <p:sp>
            <p:nvSpPr>
              <p:cNvPr id="692" name="Google Shape;692;p28"/>
              <p:cNvSpPr/>
              <p:nvPr/>
            </p:nvSpPr>
            <p:spPr>
              <a:xfrm>
                <a:off x="532032" y="3249173"/>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3" name="Google Shape;693;p28"/>
              <p:cNvSpPr/>
              <p:nvPr/>
            </p:nvSpPr>
            <p:spPr>
              <a:xfrm>
                <a:off x="831430" y="324917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4" name="Google Shape;694;p2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5" name="Google Shape;695;p2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6" name="Google Shape;696;p28"/>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697" name="Google Shape;697;p28"/>
          <p:cNvSpPr/>
          <p:nvPr/>
        </p:nvSpPr>
        <p:spPr>
          <a:xfrm flipH="1" rot="10800000">
            <a:off x="8088611" y="31980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8" name="Google Shape;698;p28"/>
          <p:cNvSpPr/>
          <p:nvPr/>
        </p:nvSpPr>
        <p:spPr>
          <a:xfrm flipH="1" rot="10800000">
            <a:off x="8088611" y="592679"/>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9" name="Google Shape;699;p28"/>
          <p:cNvSpPr/>
          <p:nvPr/>
        </p:nvSpPr>
        <p:spPr>
          <a:xfrm flipH="1" rot="10800000">
            <a:off x="8088611" y="117225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0" name="Google Shape;700;p28"/>
          <p:cNvSpPr/>
          <p:nvPr/>
        </p:nvSpPr>
        <p:spPr>
          <a:xfrm flipH="1" rot="10800000">
            <a:off x="8088611" y="869471"/>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1" name="Google Shape;701;p28"/>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702" name="Google Shape;702;p28"/>
          <p:cNvSpPr txBox="1"/>
          <p:nvPr>
            <p:ph idx="5" type="title"/>
          </p:nvPr>
        </p:nvSpPr>
        <p:spPr>
          <a:xfrm>
            <a:off x="38100" y="319650"/>
            <a:ext cx="18231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lt2"/>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703" name="Google Shape;703;p28"/>
          <p:cNvSpPr txBox="1"/>
          <p:nvPr>
            <p:ph idx="6"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sp>
        <p:nvSpPr>
          <p:cNvPr id="704" name="Google Shape;704;p28"/>
          <p:cNvSpPr txBox="1"/>
          <p:nvPr>
            <p:ph idx="7" type="subTitle"/>
          </p:nvPr>
        </p:nvSpPr>
        <p:spPr>
          <a:xfrm>
            <a:off x="1867950" y="169227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28"/>
          <p:cNvSpPr txBox="1"/>
          <p:nvPr>
            <p:ph idx="8" type="subTitle"/>
          </p:nvPr>
        </p:nvSpPr>
        <p:spPr>
          <a:xfrm>
            <a:off x="1867950" y="306212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6" name="Google Shape;706;p28"/>
          <p:cNvSpPr txBox="1"/>
          <p:nvPr>
            <p:ph idx="9" type="subTitle"/>
          </p:nvPr>
        </p:nvSpPr>
        <p:spPr>
          <a:xfrm>
            <a:off x="5297575" y="169227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7" name="Google Shape;707;p28"/>
          <p:cNvSpPr txBox="1"/>
          <p:nvPr>
            <p:ph idx="13" type="subTitle"/>
          </p:nvPr>
        </p:nvSpPr>
        <p:spPr>
          <a:xfrm>
            <a:off x="5297575" y="306212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8" name="Google Shape;708;p28"/>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pos="4611">
          <p15:clr>
            <a:srgbClr val="E46962"/>
          </p15:clr>
        </p15:guide>
        <p15:guide id="2" pos="3407">
          <p15:clr>
            <a:srgbClr val="E46962"/>
          </p15:clr>
        </p15:guide>
        <p15:guide id="3" pos="2262">
          <p15:clr>
            <a:srgbClr val="E46962"/>
          </p15:clr>
        </p15:guide>
        <p15:guide id="4" orient="horz" pos="1006">
          <p15:clr>
            <a:srgbClr val="E46962"/>
          </p15:clr>
        </p15:guide>
        <p15:guide id="5" pos="1175">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3">
  <p:cSld name="BLANK_1_1_1_1_1_1_1_1_1_1_1_1_1_1_1_2_1">
    <p:bg>
      <p:bgPr>
        <a:solidFill>
          <a:schemeClr val="lt1"/>
        </a:solidFill>
      </p:bgPr>
    </p:bg>
    <p:spTree>
      <p:nvGrpSpPr>
        <p:cNvPr id="709" name="Shape 709"/>
        <p:cNvGrpSpPr/>
        <p:nvPr/>
      </p:nvGrpSpPr>
      <p:grpSpPr>
        <a:xfrm>
          <a:off x="0" y="0"/>
          <a:ext cx="0" cy="0"/>
          <a:chOff x="0" y="0"/>
          <a:chExt cx="0" cy="0"/>
        </a:xfrm>
      </p:grpSpPr>
      <p:sp>
        <p:nvSpPr>
          <p:cNvPr id="710" name="Google Shape;710;p29"/>
          <p:cNvSpPr txBox="1"/>
          <p:nvPr>
            <p:ph type="title"/>
          </p:nvPr>
        </p:nvSpPr>
        <p:spPr>
          <a:xfrm>
            <a:off x="104850" y="2155850"/>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711" name="Google Shape;711;p29"/>
          <p:cNvSpPr txBox="1"/>
          <p:nvPr>
            <p:ph idx="2" type="title"/>
          </p:nvPr>
        </p:nvSpPr>
        <p:spPr>
          <a:xfrm>
            <a:off x="1932925"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712" name="Google Shape;712;p29"/>
          <p:cNvSpPr txBox="1"/>
          <p:nvPr>
            <p:ph idx="3" type="title"/>
          </p:nvPr>
        </p:nvSpPr>
        <p:spPr>
          <a:xfrm>
            <a:off x="3761000"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713" name="Google Shape;713;p29"/>
          <p:cNvSpPr txBox="1"/>
          <p:nvPr>
            <p:ph idx="4" type="title"/>
          </p:nvPr>
        </p:nvSpPr>
        <p:spPr>
          <a:xfrm>
            <a:off x="5607150"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714" name="Google Shape;714;p29"/>
          <p:cNvSpPr txBox="1"/>
          <p:nvPr>
            <p:ph idx="5"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715" name="Google Shape;715;p29"/>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cxnSp>
        <p:nvCxnSpPr>
          <p:cNvPr id="716" name="Google Shape;716;p29"/>
          <p:cNvCxnSpPr/>
          <p:nvPr/>
        </p:nvCxnSpPr>
        <p:spPr>
          <a:xfrm>
            <a:off x="1865850" y="392700"/>
            <a:ext cx="0" cy="390300"/>
          </a:xfrm>
          <a:prstGeom prst="straightConnector1">
            <a:avLst/>
          </a:prstGeom>
          <a:noFill/>
          <a:ln cap="flat" cmpd="sng" w="19050">
            <a:solidFill>
              <a:schemeClr val="accent6"/>
            </a:solidFill>
            <a:prstDash val="solid"/>
            <a:round/>
            <a:headEnd len="med" w="med" type="none"/>
            <a:tailEnd len="med" w="med" type="none"/>
          </a:ln>
        </p:spPr>
      </p:cxnSp>
      <p:grpSp>
        <p:nvGrpSpPr>
          <p:cNvPr id="717" name="Google Shape;717;p29"/>
          <p:cNvGrpSpPr/>
          <p:nvPr/>
        </p:nvGrpSpPr>
        <p:grpSpPr>
          <a:xfrm>
            <a:off x="7073603" y="0"/>
            <a:ext cx="2070408" cy="1617374"/>
            <a:chOff x="6787102" y="-57263"/>
            <a:chExt cx="2403260" cy="1877393"/>
          </a:xfrm>
        </p:grpSpPr>
        <p:grpSp>
          <p:nvGrpSpPr>
            <p:cNvPr id="718" name="Google Shape;718;p29"/>
            <p:cNvGrpSpPr/>
            <p:nvPr/>
          </p:nvGrpSpPr>
          <p:grpSpPr>
            <a:xfrm rot="10800000">
              <a:off x="8286413" y="1320355"/>
              <a:ext cx="903863" cy="499775"/>
              <a:chOff x="532097" y="3249175"/>
              <a:chExt cx="669528" cy="370204"/>
            </a:xfrm>
          </p:grpSpPr>
          <p:sp>
            <p:nvSpPr>
              <p:cNvPr id="719" name="Google Shape;719;p29"/>
              <p:cNvSpPr/>
              <p:nvPr/>
            </p:nvSpPr>
            <p:spPr>
              <a:xfrm>
                <a:off x="532097" y="3249179"/>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20" name="Google Shape;720;p29"/>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21" name="Google Shape;721;p29"/>
            <p:cNvGrpSpPr/>
            <p:nvPr/>
          </p:nvGrpSpPr>
          <p:grpSpPr>
            <a:xfrm rot="10800000">
              <a:off x="6787103" y="820419"/>
              <a:ext cx="2402289" cy="499772"/>
              <a:chOff x="532752" y="3249175"/>
              <a:chExt cx="1779473" cy="370202"/>
            </a:xfrm>
          </p:grpSpPr>
          <p:sp>
            <p:nvSpPr>
              <p:cNvPr id="722" name="Google Shape;722;p29"/>
              <p:cNvSpPr/>
              <p:nvPr/>
            </p:nvSpPr>
            <p:spPr>
              <a:xfrm>
                <a:off x="532752" y="3249177"/>
                <a:ext cx="2988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23" name="Google Shape;723;p29"/>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24" name="Google Shape;724;p29"/>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25" name="Google Shape;725;p29"/>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26" name="Google Shape;726;p29"/>
            <p:cNvGrpSpPr/>
            <p:nvPr/>
          </p:nvGrpSpPr>
          <p:grpSpPr>
            <a:xfrm rot="10800000">
              <a:off x="7286873" y="320651"/>
              <a:ext cx="1499310" cy="499770"/>
              <a:chOff x="831425" y="3249175"/>
              <a:chExt cx="1110600" cy="370200"/>
            </a:xfrm>
          </p:grpSpPr>
          <p:sp>
            <p:nvSpPr>
              <p:cNvPr id="727" name="Google Shape;727;p29"/>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28" name="Google Shape;728;p29"/>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29" name="Google Shape;729;p2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30" name="Google Shape;730;p29"/>
            <p:cNvGrpSpPr/>
            <p:nvPr/>
          </p:nvGrpSpPr>
          <p:grpSpPr>
            <a:xfrm rot="10800000">
              <a:off x="6787102" y="-57263"/>
              <a:ext cx="2403260" cy="377865"/>
              <a:chOff x="532032" y="3249173"/>
              <a:chExt cx="1780193" cy="370202"/>
            </a:xfrm>
          </p:grpSpPr>
          <p:sp>
            <p:nvSpPr>
              <p:cNvPr id="731" name="Google Shape;731;p29"/>
              <p:cNvSpPr/>
              <p:nvPr/>
            </p:nvSpPr>
            <p:spPr>
              <a:xfrm>
                <a:off x="532032" y="3249173"/>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2" name="Google Shape;732;p29"/>
              <p:cNvSpPr/>
              <p:nvPr/>
            </p:nvSpPr>
            <p:spPr>
              <a:xfrm>
                <a:off x="831430" y="324917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3" name="Google Shape;733;p29"/>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4" name="Google Shape;734;p2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5" name="Google Shape;735;p29"/>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736" name="Google Shape;736;p29"/>
          <p:cNvSpPr/>
          <p:nvPr/>
        </p:nvSpPr>
        <p:spPr>
          <a:xfrm flipH="1" rot="10800000">
            <a:off x="8088611" y="31980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7" name="Google Shape;737;p29"/>
          <p:cNvSpPr/>
          <p:nvPr/>
        </p:nvSpPr>
        <p:spPr>
          <a:xfrm flipH="1" rot="10800000">
            <a:off x="8088611" y="592679"/>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8" name="Google Shape;738;p29"/>
          <p:cNvSpPr/>
          <p:nvPr/>
        </p:nvSpPr>
        <p:spPr>
          <a:xfrm flipH="1" rot="10800000">
            <a:off x="8088611" y="117225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9" name="Google Shape;739;p29"/>
          <p:cNvSpPr/>
          <p:nvPr/>
        </p:nvSpPr>
        <p:spPr>
          <a:xfrm flipH="1" rot="10800000">
            <a:off x="8088611" y="869471"/>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40" name="Google Shape;740;p29"/>
          <p:cNvSpPr txBox="1"/>
          <p:nvPr>
            <p:ph idx="6" type="body"/>
          </p:nvPr>
        </p:nvSpPr>
        <p:spPr>
          <a:xfrm>
            <a:off x="10490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41" name="Google Shape;741;p29"/>
          <p:cNvSpPr txBox="1"/>
          <p:nvPr>
            <p:ph idx="7" type="body"/>
          </p:nvPr>
        </p:nvSpPr>
        <p:spPr>
          <a:xfrm>
            <a:off x="1932925"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800"/>
              </a:spcBef>
              <a:spcAft>
                <a:spcPts val="80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42" name="Google Shape;742;p29"/>
          <p:cNvSpPr txBox="1"/>
          <p:nvPr>
            <p:ph idx="8" type="body"/>
          </p:nvPr>
        </p:nvSpPr>
        <p:spPr>
          <a:xfrm>
            <a:off x="376100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43" name="Google Shape;743;p29"/>
          <p:cNvSpPr txBox="1"/>
          <p:nvPr>
            <p:ph idx="9" type="body"/>
          </p:nvPr>
        </p:nvSpPr>
        <p:spPr>
          <a:xfrm>
            <a:off x="560715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44" name="Google Shape;744;p29"/>
          <p:cNvSpPr txBox="1"/>
          <p:nvPr>
            <p:ph idx="13" type="title"/>
          </p:nvPr>
        </p:nvSpPr>
        <p:spPr>
          <a:xfrm>
            <a:off x="239975"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745" name="Google Shape;745;p29"/>
          <p:cNvSpPr txBox="1"/>
          <p:nvPr>
            <p:ph idx="14" type="title"/>
          </p:nvPr>
        </p:nvSpPr>
        <p:spPr>
          <a:xfrm>
            <a:off x="2009500"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746" name="Google Shape;746;p29"/>
          <p:cNvSpPr txBox="1"/>
          <p:nvPr>
            <p:ph idx="15" type="title"/>
          </p:nvPr>
        </p:nvSpPr>
        <p:spPr>
          <a:xfrm>
            <a:off x="3895425"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747" name="Google Shape;747;p29"/>
          <p:cNvSpPr txBox="1"/>
          <p:nvPr>
            <p:ph idx="16" type="title"/>
          </p:nvPr>
        </p:nvSpPr>
        <p:spPr>
          <a:xfrm>
            <a:off x="5704700"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748" name="Google Shape;748;p29"/>
          <p:cNvSpPr txBox="1"/>
          <p:nvPr>
            <p:ph idx="17" type="title"/>
          </p:nvPr>
        </p:nvSpPr>
        <p:spPr>
          <a:xfrm>
            <a:off x="38100" y="319650"/>
            <a:ext cx="18279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accent6"/>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6"/>
                </a:solidFill>
              </a:defRPr>
            </a:lvl2pPr>
            <a:lvl3pPr lvl="2">
              <a:lnSpc>
                <a:spcPct val="115000"/>
              </a:lnSpc>
              <a:spcBef>
                <a:spcPts val="0"/>
              </a:spcBef>
              <a:spcAft>
                <a:spcPts val="0"/>
              </a:spcAft>
              <a:buNone/>
              <a:defRPr sz="1800">
                <a:solidFill>
                  <a:schemeClr val="accent6"/>
                </a:solidFill>
              </a:defRPr>
            </a:lvl3pPr>
            <a:lvl4pPr lvl="3">
              <a:lnSpc>
                <a:spcPct val="115000"/>
              </a:lnSpc>
              <a:spcBef>
                <a:spcPts val="0"/>
              </a:spcBef>
              <a:spcAft>
                <a:spcPts val="0"/>
              </a:spcAft>
              <a:buNone/>
              <a:defRPr sz="1800">
                <a:solidFill>
                  <a:schemeClr val="accent6"/>
                </a:solidFill>
              </a:defRPr>
            </a:lvl4pPr>
            <a:lvl5pPr lvl="4">
              <a:lnSpc>
                <a:spcPct val="115000"/>
              </a:lnSpc>
              <a:spcBef>
                <a:spcPts val="0"/>
              </a:spcBef>
              <a:spcAft>
                <a:spcPts val="0"/>
              </a:spcAft>
              <a:buNone/>
              <a:defRPr sz="1800">
                <a:solidFill>
                  <a:schemeClr val="accent6"/>
                </a:solidFill>
              </a:defRPr>
            </a:lvl5pPr>
            <a:lvl6pPr lvl="5">
              <a:lnSpc>
                <a:spcPct val="115000"/>
              </a:lnSpc>
              <a:spcBef>
                <a:spcPts val="0"/>
              </a:spcBef>
              <a:spcAft>
                <a:spcPts val="0"/>
              </a:spcAft>
              <a:buNone/>
              <a:defRPr sz="1800">
                <a:solidFill>
                  <a:schemeClr val="accent6"/>
                </a:solidFill>
              </a:defRPr>
            </a:lvl6pPr>
            <a:lvl7pPr lvl="6">
              <a:lnSpc>
                <a:spcPct val="115000"/>
              </a:lnSpc>
              <a:spcBef>
                <a:spcPts val="0"/>
              </a:spcBef>
              <a:spcAft>
                <a:spcPts val="0"/>
              </a:spcAft>
              <a:buNone/>
              <a:defRPr sz="1800">
                <a:solidFill>
                  <a:schemeClr val="accent6"/>
                </a:solidFill>
              </a:defRPr>
            </a:lvl7pPr>
            <a:lvl8pPr lvl="7">
              <a:lnSpc>
                <a:spcPct val="115000"/>
              </a:lnSpc>
              <a:spcBef>
                <a:spcPts val="0"/>
              </a:spcBef>
              <a:spcAft>
                <a:spcPts val="0"/>
              </a:spcAft>
              <a:buNone/>
              <a:defRPr sz="1800">
                <a:solidFill>
                  <a:schemeClr val="accent6"/>
                </a:solidFill>
              </a:defRPr>
            </a:lvl8pPr>
            <a:lvl9pPr lvl="8">
              <a:lnSpc>
                <a:spcPct val="115000"/>
              </a:lnSpc>
              <a:spcBef>
                <a:spcPts val="0"/>
              </a:spcBef>
              <a:spcAft>
                <a:spcPts val="0"/>
              </a:spcAft>
              <a:buNone/>
              <a:defRPr sz="1800">
                <a:solidFill>
                  <a:schemeClr val="accent6"/>
                </a:solidFill>
              </a:defRPr>
            </a:lvl9pPr>
          </a:lstStyle>
          <a:p/>
        </p:txBody>
      </p:sp>
      <p:sp>
        <p:nvSpPr>
          <p:cNvPr id="749" name="Google Shape;749;p29"/>
          <p:cNvSpPr txBox="1"/>
          <p:nvPr>
            <p:ph idx="18"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pos="4611">
          <p15:clr>
            <a:srgbClr val="E46962"/>
          </p15:clr>
        </p15:guide>
        <p15:guide id="2" pos="3431">
          <p15:clr>
            <a:srgbClr val="E46962"/>
          </p15:clr>
        </p15:guide>
        <p15:guide id="3" pos="2262">
          <p15:clr>
            <a:srgbClr val="E46962"/>
          </p15:clr>
        </p15:guide>
        <p15:guide id="4" pos="1173">
          <p15:clr>
            <a:srgbClr val="E46962"/>
          </p15:clr>
        </p15:guide>
        <p15:guide id="5" pos="1408">
          <p15:clr>
            <a:srgbClr val="E46962"/>
          </p15:clr>
        </p15:guide>
        <p15:guide id="6" pos="1175">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with caption">
  <p:cSld name="BLANK_1_1_1_1_1_1_1_1_1_1_1_1_1_1_1_1_1_1_2">
    <p:bg>
      <p:bgPr>
        <a:solidFill>
          <a:schemeClr val="lt1"/>
        </a:solidFill>
      </p:bgPr>
    </p:bg>
    <p:spTree>
      <p:nvGrpSpPr>
        <p:cNvPr id="750" name="Shape 750"/>
        <p:cNvGrpSpPr/>
        <p:nvPr/>
      </p:nvGrpSpPr>
      <p:grpSpPr>
        <a:xfrm>
          <a:off x="0" y="0"/>
          <a:ext cx="0" cy="0"/>
          <a:chOff x="0" y="0"/>
          <a:chExt cx="0" cy="0"/>
        </a:xfrm>
      </p:grpSpPr>
      <p:sp>
        <p:nvSpPr>
          <p:cNvPr id="751" name="Google Shape;751;p30"/>
          <p:cNvSpPr txBox="1"/>
          <p:nvPr>
            <p:ph type="title"/>
          </p:nvPr>
        </p:nvSpPr>
        <p:spPr>
          <a:xfrm>
            <a:off x="38100" y="397750"/>
            <a:ext cx="1948200" cy="189300"/>
          </a:xfrm>
          <a:prstGeom prst="rect">
            <a:avLst/>
          </a:prstGeom>
        </p:spPr>
        <p:txBody>
          <a:bodyPr anchorCtr="0" anchor="t" bIns="91425" lIns="182875" spcFirstLastPara="1" rIns="91425" wrap="square" tIns="91425">
            <a:noAutofit/>
          </a:bodyPr>
          <a:lstStyle>
            <a:lvl1pPr lvl="0">
              <a:lnSpc>
                <a:spcPct val="70000"/>
              </a:lnSpc>
              <a:spcBef>
                <a:spcPts val="0"/>
              </a:spcBef>
              <a:spcAft>
                <a:spcPts val="0"/>
              </a:spcAft>
              <a:buNone/>
              <a:defRPr sz="1200">
                <a:solidFill>
                  <a:schemeClr val="dk2"/>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752" name="Google Shape;752;p30"/>
          <p:cNvGrpSpPr/>
          <p:nvPr/>
        </p:nvGrpSpPr>
        <p:grpSpPr>
          <a:xfrm rot="10800000">
            <a:off x="5657179" y="-1"/>
            <a:ext cx="3486840" cy="2906092"/>
            <a:chOff x="312900" y="2793625"/>
            <a:chExt cx="2221200" cy="1851250"/>
          </a:xfrm>
        </p:grpSpPr>
        <p:grpSp>
          <p:nvGrpSpPr>
            <p:cNvPr id="753" name="Google Shape;753;p30"/>
            <p:cNvGrpSpPr/>
            <p:nvPr/>
          </p:nvGrpSpPr>
          <p:grpSpPr>
            <a:xfrm>
              <a:off x="312900" y="2793625"/>
              <a:ext cx="1851000" cy="1851250"/>
              <a:chOff x="461225" y="3249175"/>
              <a:chExt cx="1851000" cy="1851250"/>
            </a:xfrm>
          </p:grpSpPr>
          <p:grpSp>
            <p:nvGrpSpPr>
              <p:cNvPr id="754" name="Google Shape;754;p30"/>
              <p:cNvGrpSpPr/>
              <p:nvPr/>
            </p:nvGrpSpPr>
            <p:grpSpPr>
              <a:xfrm>
                <a:off x="461225" y="3249175"/>
                <a:ext cx="1851000" cy="370200"/>
                <a:chOff x="461225" y="3249175"/>
                <a:chExt cx="1851000" cy="370200"/>
              </a:xfrm>
            </p:grpSpPr>
            <p:sp>
              <p:nvSpPr>
                <p:cNvPr id="755" name="Google Shape;755;p30"/>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56" name="Google Shape;756;p3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57" name="Google Shape;757;p3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58" name="Google Shape;758;p3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59" name="Google Shape;759;p30"/>
              <p:cNvGrpSpPr/>
              <p:nvPr/>
            </p:nvGrpSpPr>
            <p:grpSpPr>
              <a:xfrm>
                <a:off x="461225" y="3619500"/>
                <a:ext cx="1851000" cy="370200"/>
                <a:chOff x="461225" y="3249175"/>
                <a:chExt cx="1851000" cy="370200"/>
              </a:xfrm>
            </p:grpSpPr>
            <p:sp>
              <p:nvSpPr>
                <p:cNvPr id="760" name="Google Shape;760;p30"/>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1" name="Google Shape;761;p3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2" name="Google Shape;762;p3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3" name="Google Shape;763;p3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4" name="Google Shape;764;p3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65" name="Google Shape;765;p30"/>
              <p:cNvGrpSpPr/>
              <p:nvPr/>
            </p:nvGrpSpPr>
            <p:grpSpPr>
              <a:xfrm>
                <a:off x="461225" y="3989700"/>
                <a:ext cx="1480800" cy="1110725"/>
                <a:chOff x="461225" y="3249175"/>
                <a:chExt cx="1480800" cy="1110725"/>
              </a:xfrm>
            </p:grpSpPr>
            <p:sp>
              <p:nvSpPr>
                <p:cNvPr id="766" name="Google Shape;766;p30"/>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7" name="Google Shape;767;p3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8" name="Google Shape;768;p3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9" name="Google Shape;769;p30"/>
                <p:cNvSpPr/>
                <p:nvPr/>
              </p:nvSpPr>
              <p:spPr>
                <a:xfrm>
                  <a:off x="1201625" y="39897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70" name="Google Shape;770;p30"/>
              <p:cNvGrpSpPr/>
              <p:nvPr/>
            </p:nvGrpSpPr>
            <p:grpSpPr>
              <a:xfrm>
                <a:off x="831425" y="4360025"/>
                <a:ext cx="1480800" cy="370200"/>
                <a:chOff x="831425" y="3249175"/>
                <a:chExt cx="1480800" cy="370200"/>
              </a:xfrm>
            </p:grpSpPr>
            <p:sp>
              <p:nvSpPr>
                <p:cNvPr id="771" name="Google Shape;771;p3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2" name="Google Shape;772;p3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3" name="Google Shape;773;p3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4" name="Google Shape;774;p3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775" name="Google Shape;775;p30"/>
            <p:cNvSpPr/>
            <p:nvPr/>
          </p:nvSpPr>
          <p:spPr>
            <a:xfrm>
              <a:off x="2163900" y="279362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776" name="Google Shape;776;p30"/>
          <p:cNvSpPr/>
          <p:nvPr>
            <p:ph idx="2" type="pic"/>
          </p:nvPr>
        </p:nvSpPr>
        <p:spPr>
          <a:xfrm>
            <a:off x="1200750" y="984738"/>
            <a:ext cx="1649400" cy="1649400"/>
          </a:xfrm>
          <a:prstGeom prst="ellipse">
            <a:avLst/>
          </a:prstGeom>
          <a:noFill/>
          <a:ln>
            <a:noFill/>
          </a:ln>
        </p:spPr>
      </p:sp>
      <p:sp>
        <p:nvSpPr>
          <p:cNvPr id="777" name="Google Shape;777;p30"/>
          <p:cNvSpPr/>
          <p:nvPr>
            <p:ph idx="3" type="pic"/>
          </p:nvPr>
        </p:nvSpPr>
        <p:spPr>
          <a:xfrm>
            <a:off x="3747300" y="921988"/>
            <a:ext cx="1649400" cy="1649400"/>
          </a:xfrm>
          <a:prstGeom prst="ellipse">
            <a:avLst/>
          </a:prstGeom>
          <a:noFill/>
          <a:ln>
            <a:noFill/>
          </a:ln>
        </p:spPr>
      </p:sp>
      <p:sp>
        <p:nvSpPr>
          <p:cNvPr id="778" name="Google Shape;778;p30"/>
          <p:cNvSpPr/>
          <p:nvPr>
            <p:ph idx="4" type="pic"/>
          </p:nvPr>
        </p:nvSpPr>
        <p:spPr>
          <a:xfrm>
            <a:off x="6080650" y="941438"/>
            <a:ext cx="1649400" cy="1649400"/>
          </a:xfrm>
          <a:prstGeom prst="ellipse">
            <a:avLst/>
          </a:prstGeom>
          <a:noFill/>
          <a:ln>
            <a:noFill/>
          </a:ln>
        </p:spPr>
      </p:sp>
      <p:sp>
        <p:nvSpPr>
          <p:cNvPr id="779" name="Google Shape;779;p30"/>
          <p:cNvSpPr txBox="1"/>
          <p:nvPr>
            <p:ph idx="1" type="subTitle"/>
          </p:nvPr>
        </p:nvSpPr>
        <p:spPr>
          <a:xfrm>
            <a:off x="94775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780" name="Google Shape;780;p30"/>
          <p:cNvSpPr txBox="1"/>
          <p:nvPr>
            <p:ph idx="5" type="title"/>
          </p:nvPr>
        </p:nvSpPr>
        <p:spPr>
          <a:xfrm>
            <a:off x="111185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781" name="Google Shape;781;p30"/>
          <p:cNvSpPr txBox="1"/>
          <p:nvPr>
            <p:ph idx="6" type="subTitle"/>
          </p:nvPr>
        </p:nvSpPr>
        <p:spPr>
          <a:xfrm>
            <a:off x="352860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782" name="Google Shape;782;p30"/>
          <p:cNvSpPr txBox="1"/>
          <p:nvPr>
            <p:ph idx="7" type="title"/>
          </p:nvPr>
        </p:nvSpPr>
        <p:spPr>
          <a:xfrm>
            <a:off x="369270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783" name="Google Shape;783;p30"/>
          <p:cNvSpPr txBox="1"/>
          <p:nvPr>
            <p:ph idx="8" type="subTitle"/>
          </p:nvPr>
        </p:nvSpPr>
        <p:spPr>
          <a:xfrm>
            <a:off x="586195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784" name="Google Shape;784;p30"/>
          <p:cNvSpPr txBox="1"/>
          <p:nvPr>
            <p:ph idx="9" type="title"/>
          </p:nvPr>
        </p:nvSpPr>
        <p:spPr>
          <a:xfrm>
            <a:off x="602605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785" name="Google Shape;785;p30"/>
          <p:cNvSpPr txBox="1"/>
          <p:nvPr>
            <p:ph idx="13"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786" name="Google Shape;786;p30"/>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BLANK_1_1_2">
    <p:spTree>
      <p:nvGrpSpPr>
        <p:cNvPr id="74" name="Shape 74"/>
        <p:cNvGrpSpPr/>
        <p:nvPr/>
      </p:nvGrpSpPr>
      <p:grpSpPr>
        <a:xfrm>
          <a:off x="0" y="0"/>
          <a:ext cx="0" cy="0"/>
          <a:chOff x="0" y="0"/>
          <a:chExt cx="0" cy="0"/>
        </a:xfrm>
      </p:grpSpPr>
      <p:grpSp>
        <p:nvGrpSpPr>
          <p:cNvPr id="75" name="Google Shape;75;p4"/>
          <p:cNvGrpSpPr/>
          <p:nvPr/>
        </p:nvGrpSpPr>
        <p:grpSpPr>
          <a:xfrm flipH="1">
            <a:off x="6169505" y="228779"/>
            <a:ext cx="2979740" cy="1986829"/>
            <a:chOff x="312900" y="2793625"/>
            <a:chExt cx="2221200" cy="1481050"/>
          </a:xfrm>
        </p:grpSpPr>
        <p:grpSp>
          <p:nvGrpSpPr>
            <p:cNvPr id="76" name="Google Shape;76;p4"/>
            <p:cNvGrpSpPr/>
            <p:nvPr/>
          </p:nvGrpSpPr>
          <p:grpSpPr>
            <a:xfrm>
              <a:off x="312900" y="2793625"/>
              <a:ext cx="1851000" cy="1481050"/>
              <a:chOff x="461225" y="3249175"/>
              <a:chExt cx="1851000" cy="1481050"/>
            </a:xfrm>
          </p:grpSpPr>
          <p:grpSp>
            <p:nvGrpSpPr>
              <p:cNvPr id="77" name="Google Shape;77;p4"/>
              <p:cNvGrpSpPr/>
              <p:nvPr/>
            </p:nvGrpSpPr>
            <p:grpSpPr>
              <a:xfrm>
                <a:off x="461225" y="3249175"/>
                <a:ext cx="1851000" cy="370200"/>
                <a:chOff x="461225" y="3249175"/>
                <a:chExt cx="1851000" cy="370200"/>
              </a:xfrm>
            </p:grpSpPr>
            <p:sp>
              <p:nvSpPr>
                <p:cNvPr id="78" name="Google Shape;78;p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9" name="Google Shape;79;p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 name="Google Shape;80;p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 name="Google Shape;81;p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2" name="Google Shape;82;p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83" name="Google Shape;83;p4"/>
              <p:cNvGrpSpPr/>
              <p:nvPr/>
            </p:nvGrpSpPr>
            <p:grpSpPr>
              <a:xfrm>
                <a:off x="461225" y="3619500"/>
                <a:ext cx="1851000" cy="370200"/>
                <a:chOff x="461225" y="3249175"/>
                <a:chExt cx="1851000" cy="370200"/>
              </a:xfrm>
            </p:grpSpPr>
            <p:sp>
              <p:nvSpPr>
                <p:cNvPr id="84" name="Google Shape;84;p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5" name="Google Shape;85;p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 name="Google Shape;86;p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7" name="Google Shape;87;p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8" name="Google Shape;88;p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89" name="Google Shape;89;p4"/>
              <p:cNvGrpSpPr/>
              <p:nvPr/>
            </p:nvGrpSpPr>
            <p:grpSpPr>
              <a:xfrm>
                <a:off x="461225" y="3989700"/>
                <a:ext cx="1851000" cy="370200"/>
                <a:chOff x="461225" y="3249175"/>
                <a:chExt cx="1851000" cy="370200"/>
              </a:xfrm>
            </p:grpSpPr>
            <p:sp>
              <p:nvSpPr>
                <p:cNvPr id="90" name="Google Shape;90;p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1" name="Google Shape;91;p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2" name="Google Shape;92;p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 name="Google Shape;93;p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4" name="Google Shape;94;p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5" name="Google Shape;95;p4"/>
              <p:cNvGrpSpPr/>
              <p:nvPr/>
            </p:nvGrpSpPr>
            <p:grpSpPr>
              <a:xfrm>
                <a:off x="461225" y="4360025"/>
                <a:ext cx="1851000" cy="370200"/>
                <a:chOff x="461225" y="3249175"/>
                <a:chExt cx="1851000" cy="370200"/>
              </a:xfrm>
            </p:grpSpPr>
            <p:sp>
              <p:nvSpPr>
                <p:cNvPr id="96" name="Google Shape;96;p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7" name="Google Shape;97;p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 name="Google Shape;98;p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 name="Google Shape;99;p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 name="Google Shape;100;p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01" name="Google Shape;101;p4"/>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02" name="Google Shape;102;p4"/>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03" name="Google Shape;103;p4"/>
          <p:cNvSpPr/>
          <p:nvPr/>
        </p:nvSpPr>
        <p:spPr>
          <a:xfrm flipH="1">
            <a:off x="8423546" y="3087297"/>
            <a:ext cx="725708" cy="1448283"/>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3"/>
              </a:gs>
              <a:gs pos="56000">
                <a:schemeClr val="accent1"/>
              </a:gs>
              <a:gs pos="100000">
                <a:schemeClr val="accent1"/>
              </a:gs>
            </a:gsLst>
            <a:lin ang="13500032" scaled="0"/>
          </a:gradFill>
          <a:ln>
            <a:noFill/>
          </a:ln>
          <a:effectLst>
            <a:outerShdw blurRad="485775" rotWithShape="0" algn="bl" dir="7800000" dist="76200">
              <a:schemeClr val="accent1">
                <a:alpha val="2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4" name="Google Shape;104;p4"/>
          <p:cNvSpPr/>
          <p:nvPr/>
        </p:nvSpPr>
        <p:spPr>
          <a:xfrm rot="-5400000">
            <a:off x="4618961" y="3068375"/>
            <a:ext cx="1486200" cy="1486200"/>
          </a:xfrm>
          <a:prstGeom prst="ellipse">
            <a:avLst/>
          </a:prstGeom>
          <a:gradFill>
            <a:gsLst>
              <a:gs pos="0">
                <a:schemeClr val="accent3"/>
              </a:gs>
              <a:gs pos="56000">
                <a:schemeClr val="accent1"/>
              </a:gs>
              <a:gs pos="100000">
                <a:schemeClr val="accent1"/>
              </a:gs>
            </a:gsLst>
            <a:lin ang="13500032" scaled="0"/>
          </a:gradFill>
          <a:ln>
            <a:noFill/>
          </a:ln>
          <a:effectLst>
            <a:outerShdw blurRad="328613" rotWithShape="0" algn="bl" dir="2700000" dist="28575">
              <a:schemeClr val="accent1">
                <a:alpha val="2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5" name="Google Shape;105;p4"/>
          <p:cNvSpPr/>
          <p:nvPr/>
        </p:nvSpPr>
        <p:spPr>
          <a:xfrm>
            <a:off x="6521248" y="3068375"/>
            <a:ext cx="1486200" cy="1486200"/>
          </a:xfrm>
          <a:prstGeom prst="ellipse">
            <a:avLst/>
          </a:prstGeom>
          <a:gradFill>
            <a:gsLst>
              <a:gs pos="0">
                <a:schemeClr val="accent3"/>
              </a:gs>
              <a:gs pos="35000">
                <a:schemeClr val="accent3"/>
              </a:gs>
              <a:gs pos="100000">
                <a:schemeClr val="accent1"/>
              </a:gs>
            </a:gsLst>
            <a:lin ang="8099331" scaled="0"/>
          </a:gradFill>
          <a:ln>
            <a:noFill/>
          </a:ln>
          <a:effectLst>
            <a:outerShdw blurRad="342900" rotWithShape="0" algn="bl" dir="5400000" dist="38100">
              <a:schemeClr val="accent3">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6" name="Google Shape;106;p4"/>
          <p:cNvSpPr txBox="1"/>
          <p:nvPr>
            <p:ph idx="1" type="body"/>
          </p:nvPr>
        </p:nvSpPr>
        <p:spPr>
          <a:xfrm>
            <a:off x="115025" y="908975"/>
            <a:ext cx="5369100" cy="2478000"/>
          </a:xfrm>
          <a:prstGeom prst="rect">
            <a:avLst/>
          </a:prstGeom>
        </p:spPr>
        <p:txBody>
          <a:bodyPr anchorCtr="0" anchor="t" bIns="91425" lIns="91425" spcFirstLastPara="1" rIns="91425" wrap="square" tIns="0">
            <a:noAutofit/>
          </a:bodyPr>
          <a:lstStyle>
            <a:lvl1pPr indent="-457200" lvl="0" marL="457200">
              <a:spcBef>
                <a:spcPts val="0"/>
              </a:spcBef>
              <a:spcAft>
                <a:spcPts val="0"/>
              </a:spcAft>
              <a:buClr>
                <a:schemeClr val="lt1"/>
              </a:buClr>
              <a:buSzPts val="3600"/>
              <a:buFont typeface="IBM Plex Sans"/>
              <a:buChar char="●"/>
              <a:defRPr sz="3600">
                <a:latin typeface="IBM Plex Sans"/>
                <a:ea typeface="IBM Plex Sans"/>
                <a:cs typeface="IBM Plex Sans"/>
                <a:sym typeface="IBM Plex Sans"/>
              </a:defRPr>
            </a:lvl1pPr>
            <a:lvl2pPr indent="-457200" lvl="1" marL="9144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2pPr>
            <a:lvl3pPr indent="-457200" lvl="2" marL="13716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3pPr>
            <a:lvl4pPr indent="-457200" lvl="3" marL="18288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4pPr>
            <a:lvl5pPr indent="-457200" lvl="4" marL="22860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5pPr>
            <a:lvl6pPr indent="-457200" lvl="5" marL="27432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6pPr>
            <a:lvl7pPr indent="-457200" lvl="6" marL="32004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7pPr>
            <a:lvl8pPr indent="-457200" lvl="7" marL="36576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8pPr>
            <a:lvl9pPr indent="-457200" lvl="8" marL="4114800">
              <a:spcBef>
                <a:spcPts val="800"/>
              </a:spcBef>
              <a:spcAft>
                <a:spcPts val="800"/>
              </a:spcAft>
              <a:buClr>
                <a:schemeClr val="lt1"/>
              </a:buClr>
              <a:buSzPts val="3600"/>
              <a:buFont typeface="IBM Plex Sans"/>
              <a:buChar char="■"/>
              <a:defRPr sz="3600">
                <a:latin typeface="IBM Plex Sans"/>
                <a:ea typeface="IBM Plex Sans"/>
                <a:cs typeface="IBM Plex Sans"/>
                <a:sym typeface="IBM Plex Sans"/>
              </a:defRPr>
            </a:lvl9pPr>
          </a:lstStyle>
          <a:p/>
        </p:txBody>
      </p:sp>
      <p:sp>
        <p:nvSpPr>
          <p:cNvPr id="107" name="Google Shape;107;p4"/>
          <p:cNvSpPr txBox="1"/>
          <p:nvPr>
            <p:ph idx="2" type="title"/>
          </p:nvPr>
        </p:nvSpPr>
        <p:spPr>
          <a:xfrm>
            <a:off x="115025" y="502775"/>
            <a:ext cx="4183800" cy="4062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3600">
                <a:solidFill>
                  <a:schemeClr val="accent3"/>
                </a:solidFill>
              </a:defRPr>
            </a:lvl2pPr>
            <a:lvl3pPr lvl="2">
              <a:lnSpc>
                <a:spcPct val="115000"/>
              </a:lnSpc>
              <a:spcBef>
                <a:spcPts val="0"/>
              </a:spcBef>
              <a:spcAft>
                <a:spcPts val="0"/>
              </a:spcAft>
              <a:buNone/>
              <a:defRPr sz="3600">
                <a:solidFill>
                  <a:schemeClr val="accent3"/>
                </a:solidFill>
              </a:defRPr>
            </a:lvl3pPr>
            <a:lvl4pPr lvl="3">
              <a:lnSpc>
                <a:spcPct val="115000"/>
              </a:lnSpc>
              <a:spcBef>
                <a:spcPts val="0"/>
              </a:spcBef>
              <a:spcAft>
                <a:spcPts val="0"/>
              </a:spcAft>
              <a:buNone/>
              <a:defRPr sz="3600">
                <a:solidFill>
                  <a:schemeClr val="accent3"/>
                </a:solidFill>
              </a:defRPr>
            </a:lvl4pPr>
            <a:lvl5pPr lvl="4">
              <a:lnSpc>
                <a:spcPct val="115000"/>
              </a:lnSpc>
              <a:spcBef>
                <a:spcPts val="0"/>
              </a:spcBef>
              <a:spcAft>
                <a:spcPts val="0"/>
              </a:spcAft>
              <a:buNone/>
              <a:defRPr sz="3600">
                <a:solidFill>
                  <a:schemeClr val="accent3"/>
                </a:solidFill>
              </a:defRPr>
            </a:lvl5pPr>
            <a:lvl6pPr lvl="5">
              <a:lnSpc>
                <a:spcPct val="115000"/>
              </a:lnSpc>
              <a:spcBef>
                <a:spcPts val="0"/>
              </a:spcBef>
              <a:spcAft>
                <a:spcPts val="0"/>
              </a:spcAft>
              <a:buNone/>
              <a:defRPr sz="3600">
                <a:solidFill>
                  <a:schemeClr val="accent3"/>
                </a:solidFill>
              </a:defRPr>
            </a:lvl6pPr>
            <a:lvl7pPr lvl="6">
              <a:lnSpc>
                <a:spcPct val="115000"/>
              </a:lnSpc>
              <a:spcBef>
                <a:spcPts val="0"/>
              </a:spcBef>
              <a:spcAft>
                <a:spcPts val="0"/>
              </a:spcAft>
              <a:buNone/>
              <a:defRPr sz="3600">
                <a:solidFill>
                  <a:schemeClr val="accent3"/>
                </a:solidFill>
              </a:defRPr>
            </a:lvl7pPr>
            <a:lvl8pPr lvl="7">
              <a:lnSpc>
                <a:spcPct val="115000"/>
              </a:lnSpc>
              <a:spcBef>
                <a:spcPts val="0"/>
              </a:spcBef>
              <a:spcAft>
                <a:spcPts val="0"/>
              </a:spcAft>
              <a:buNone/>
              <a:defRPr sz="3600">
                <a:solidFill>
                  <a:schemeClr val="accent3"/>
                </a:solidFill>
              </a:defRPr>
            </a:lvl8pPr>
            <a:lvl9pPr lvl="8">
              <a:lnSpc>
                <a:spcPct val="115000"/>
              </a:lnSpc>
              <a:spcBef>
                <a:spcPts val="0"/>
              </a:spcBef>
              <a:spcAft>
                <a:spcPts val="0"/>
              </a:spcAft>
              <a:buNone/>
              <a:defRPr sz="3600">
                <a:solidFill>
                  <a:schemeClr val="accent3"/>
                </a:solidFill>
              </a:defRPr>
            </a:lvl9pPr>
          </a:lstStyle>
          <a:p/>
        </p:txBody>
      </p:sp>
      <p:sp>
        <p:nvSpPr>
          <p:cNvPr id="108" name="Google Shape;108;p4"/>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87" name="Shape 787"/>
        <p:cNvGrpSpPr/>
        <p:nvPr/>
      </p:nvGrpSpPr>
      <p:grpSpPr>
        <a:xfrm>
          <a:off x="0" y="0"/>
          <a:ext cx="0" cy="0"/>
          <a:chOff x="0" y="0"/>
          <a:chExt cx="0" cy="0"/>
        </a:xfrm>
      </p:grpSpPr>
      <p:sp>
        <p:nvSpPr>
          <p:cNvPr id="788" name="Google Shape;788;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89" name="Google Shape;789;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90" name="Shape 790"/>
        <p:cNvGrpSpPr/>
        <p:nvPr/>
      </p:nvGrpSpPr>
      <p:grpSpPr>
        <a:xfrm>
          <a:off x="0" y="0"/>
          <a:ext cx="0" cy="0"/>
          <a:chOff x="0" y="0"/>
          <a:chExt cx="0" cy="0"/>
        </a:xfrm>
      </p:grpSpPr>
      <p:sp>
        <p:nvSpPr>
          <p:cNvPr id="791" name="Google Shape;791;p3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792" name="Shape 792"/>
        <p:cNvGrpSpPr/>
        <p:nvPr/>
      </p:nvGrpSpPr>
      <p:grpSpPr>
        <a:xfrm>
          <a:off x="0" y="0"/>
          <a:ext cx="0" cy="0"/>
          <a:chOff x="0" y="0"/>
          <a:chExt cx="0" cy="0"/>
        </a:xfrm>
      </p:grpSpPr>
      <p:sp>
        <p:nvSpPr>
          <p:cNvPr id="793" name="Google Shape;79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94" name="Google Shape;794;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795" name="Shape 795"/>
        <p:cNvGrpSpPr/>
        <p:nvPr/>
      </p:nvGrpSpPr>
      <p:grpSpPr>
        <a:xfrm>
          <a:off x="0" y="0"/>
          <a:ext cx="0" cy="0"/>
          <a:chOff x="0" y="0"/>
          <a:chExt cx="0" cy="0"/>
        </a:xfrm>
      </p:grpSpPr>
      <p:sp>
        <p:nvSpPr>
          <p:cNvPr id="796" name="Google Shape;796;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97" name="Google Shape;797;p3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798" name="Google Shape;798;p34"/>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99" name="Shape 799"/>
        <p:cNvGrpSpPr/>
        <p:nvPr/>
      </p:nvGrpSpPr>
      <p:grpSpPr>
        <a:xfrm>
          <a:off x="0" y="0"/>
          <a:ext cx="0" cy="0"/>
          <a:chOff x="0" y="0"/>
          <a:chExt cx="0" cy="0"/>
        </a:xfrm>
      </p:grpSpPr>
      <p:sp>
        <p:nvSpPr>
          <p:cNvPr id="800" name="Google Shape;80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801" name="Shape 801"/>
        <p:cNvGrpSpPr/>
        <p:nvPr/>
      </p:nvGrpSpPr>
      <p:grpSpPr>
        <a:xfrm>
          <a:off x="0" y="0"/>
          <a:ext cx="0" cy="0"/>
          <a:chOff x="0" y="0"/>
          <a:chExt cx="0" cy="0"/>
        </a:xfrm>
      </p:grpSpPr>
      <p:sp>
        <p:nvSpPr>
          <p:cNvPr id="802" name="Google Shape;802;p3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03" name="Google Shape;803;p3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804" name="Shape 804"/>
        <p:cNvGrpSpPr/>
        <p:nvPr/>
      </p:nvGrpSpPr>
      <p:grpSpPr>
        <a:xfrm>
          <a:off x="0" y="0"/>
          <a:ext cx="0" cy="0"/>
          <a:chOff x="0" y="0"/>
          <a:chExt cx="0" cy="0"/>
        </a:xfrm>
      </p:grpSpPr>
      <p:sp>
        <p:nvSpPr>
          <p:cNvPr id="805" name="Google Shape;805;p37"/>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806" name="Shape 806"/>
        <p:cNvGrpSpPr/>
        <p:nvPr/>
      </p:nvGrpSpPr>
      <p:grpSpPr>
        <a:xfrm>
          <a:off x="0" y="0"/>
          <a:ext cx="0" cy="0"/>
          <a:chOff x="0" y="0"/>
          <a:chExt cx="0" cy="0"/>
        </a:xfrm>
      </p:grpSpPr>
      <p:sp>
        <p:nvSpPr>
          <p:cNvPr id="807" name="Google Shape;807;p3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08" name="Google Shape;808;p3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809" name="Google Shape;809;p3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810" name="Shape 810"/>
        <p:cNvGrpSpPr/>
        <p:nvPr/>
      </p:nvGrpSpPr>
      <p:grpSpPr>
        <a:xfrm>
          <a:off x="0" y="0"/>
          <a:ext cx="0" cy="0"/>
          <a:chOff x="0" y="0"/>
          <a:chExt cx="0" cy="0"/>
        </a:xfrm>
      </p:grpSpPr>
      <p:sp>
        <p:nvSpPr>
          <p:cNvPr id="811" name="Google Shape;811;p3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12" name="Shape 8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Alt 1">
  <p:cSld name="BLANK_1_1_1">
    <p:spTree>
      <p:nvGrpSpPr>
        <p:cNvPr id="109" name="Shape 109"/>
        <p:cNvGrpSpPr/>
        <p:nvPr/>
      </p:nvGrpSpPr>
      <p:grpSpPr>
        <a:xfrm>
          <a:off x="0" y="0"/>
          <a:ext cx="0" cy="0"/>
          <a:chOff x="0" y="0"/>
          <a:chExt cx="0" cy="0"/>
        </a:xfrm>
      </p:grpSpPr>
      <p:grpSp>
        <p:nvGrpSpPr>
          <p:cNvPr id="110" name="Google Shape;110;p5"/>
          <p:cNvGrpSpPr/>
          <p:nvPr/>
        </p:nvGrpSpPr>
        <p:grpSpPr>
          <a:xfrm>
            <a:off x="228600" y="2793625"/>
            <a:ext cx="2221200" cy="1481050"/>
            <a:chOff x="312900" y="2793625"/>
            <a:chExt cx="2221200" cy="1481050"/>
          </a:xfrm>
        </p:grpSpPr>
        <p:grpSp>
          <p:nvGrpSpPr>
            <p:cNvPr id="111" name="Google Shape;111;p5"/>
            <p:cNvGrpSpPr/>
            <p:nvPr/>
          </p:nvGrpSpPr>
          <p:grpSpPr>
            <a:xfrm>
              <a:off x="312900" y="2793625"/>
              <a:ext cx="1851000" cy="1481050"/>
              <a:chOff x="461225" y="3249175"/>
              <a:chExt cx="1851000" cy="1481050"/>
            </a:xfrm>
          </p:grpSpPr>
          <p:grpSp>
            <p:nvGrpSpPr>
              <p:cNvPr id="112" name="Google Shape;112;p5"/>
              <p:cNvGrpSpPr/>
              <p:nvPr/>
            </p:nvGrpSpPr>
            <p:grpSpPr>
              <a:xfrm>
                <a:off x="461225" y="3249175"/>
                <a:ext cx="1851000" cy="370200"/>
                <a:chOff x="461225" y="3249175"/>
                <a:chExt cx="1851000" cy="370200"/>
              </a:xfrm>
            </p:grpSpPr>
            <p:sp>
              <p:nvSpPr>
                <p:cNvPr id="113" name="Google Shape;113;p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 name="Google Shape;114;p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5" name="Google Shape;115;p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 name="Google Shape;116;p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7" name="Google Shape;117;p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8" name="Google Shape;118;p5"/>
              <p:cNvGrpSpPr/>
              <p:nvPr/>
            </p:nvGrpSpPr>
            <p:grpSpPr>
              <a:xfrm>
                <a:off x="461225" y="3619500"/>
                <a:ext cx="1851000" cy="370200"/>
                <a:chOff x="461225" y="3249175"/>
                <a:chExt cx="1851000" cy="370200"/>
              </a:xfrm>
            </p:grpSpPr>
            <p:sp>
              <p:nvSpPr>
                <p:cNvPr id="119" name="Google Shape;119;p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0" name="Google Shape;120;p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1" name="Google Shape;121;p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 name="Google Shape;122;p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 name="Google Shape;123;p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4" name="Google Shape;124;p5"/>
              <p:cNvGrpSpPr/>
              <p:nvPr/>
            </p:nvGrpSpPr>
            <p:grpSpPr>
              <a:xfrm>
                <a:off x="461225" y="3989700"/>
                <a:ext cx="1851000" cy="370200"/>
                <a:chOff x="461225" y="3249175"/>
                <a:chExt cx="1851000" cy="370200"/>
              </a:xfrm>
            </p:grpSpPr>
            <p:sp>
              <p:nvSpPr>
                <p:cNvPr id="125" name="Google Shape;125;p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 name="Google Shape;126;p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7" name="Google Shape;127;p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8" name="Google Shape;128;p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9" name="Google Shape;129;p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30" name="Google Shape;130;p5"/>
              <p:cNvGrpSpPr/>
              <p:nvPr/>
            </p:nvGrpSpPr>
            <p:grpSpPr>
              <a:xfrm>
                <a:off x="461225" y="4360025"/>
                <a:ext cx="1851000" cy="370200"/>
                <a:chOff x="461225" y="3249175"/>
                <a:chExt cx="1851000" cy="370200"/>
              </a:xfrm>
            </p:grpSpPr>
            <p:sp>
              <p:nvSpPr>
                <p:cNvPr id="131" name="Google Shape;131;p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2" name="Google Shape;132;p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3" name="Google Shape;133;p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4" name="Google Shape;134;p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5" name="Google Shape;135;p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36" name="Google Shape;136;p5"/>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37" name="Google Shape;137;p5"/>
          <p:cNvGrpSpPr/>
          <p:nvPr/>
        </p:nvGrpSpPr>
        <p:grpSpPr>
          <a:xfrm>
            <a:off x="7663200" y="-725"/>
            <a:ext cx="1480800" cy="1396025"/>
            <a:chOff x="461225" y="3334200"/>
            <a:chExt cx="1480800" cy="1396025"/>
          </a:xfrm>
        </p:grpSpPr>
        <p:grpSp>
          <p:nvGrpSpPr>
            <p:cNvPr id="138" name="Google Shape;138;p5"/>
            <p:cNvGrpSpPr/>
            <p:nvPr/>
          </p:nvGrpSpPr>
          <p:grpSpPr>
            <a:xfrm>
              <a:off x="461225" y="3334200"/>
              <a:ext cx="1480800" cy="285300"/>
              <a:chOff x="461225" y="3334200"/>
              <a:chExt cx="1480800" cy="285300"/>
            </a:xfrm>
          </p:grpSpPr>
          <p:sp>
            <p:nvSpPr>
              <p:cNvPr id="139" name="Google Shape;139;p5"/>
              <p:cNvSpPr/>
              <p:nvPr/>
            </p:nvSpPr>
            <p:spPr>
              <a:xfrm>
                <a:off x="4612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0" name="Google Shape;140;p5"/>
              <p:cNvSpPr/>
              <p:nvPr/>
            </p:nvSpPr>
            <p:spPr>
              <a:xfrm>
                <a:off x="8314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1" name="Google Shape;141;p5"/>
              <p:cNvSpPr/>
              <p:nvPr/>
            </p:nvSpPr>
            <p:spPr>
              <a:xfrm>
                <a:off x="12016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2" name="Google Shape;142;p5"/>
              <p:cNvSpPr/>
              <p:nvPr/>
            </p:nvSpPr>
            <p:spPr>
              <a:xfrm>
                <a:off x="15718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3" name="Google Shape;143;p5"/>
            <p:cNvGrpSpPr/>
            <p:nvPr/>
          </p:nvGrpSpPr>
          <p:grpSpPr>
            <a:xfrm>
              <a:off x="461225" y="3619500"/>
              <a:ext cx="1480800" cy="370200"/>
              <a:chOff x="461225" y="3249175"/>
              <a:chExt cx="1480800" cy="370200"/>
            </a:xfrm>
          </p:grpSpPr>
          <p:sp>
            <p:nvSpPr>
              <p:cNvPr id="144" name="Google Shape;144;p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5" name="Google Shape;145;p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6" name="Google Shape;146;p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7" name="Google Shape;147;p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8" name="Google Shape;148;p5"/>
            <p:cNvGrpSpPr/>
            <p:nvPr/>
          </p:nvGrpSpPr>
          <p:grpSpPr>
            <a:xfrm>
              <a:off x="461225" y="3989700"/>
              <a:ext cx="1480800" cy="370200"/>
              <a:chOff x="461225" y="3249175"/>
              <a:chExt cx="1480800" cy="370200"/>
            </a:xfrm>
          </p:grpSpPr>
          <p:sp>
            <p:nvSpPr>
              <p:cNvPr id="149" name="Google Shape;149;p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0" name="Google Shape;150;p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1" name="Google Shape;151;p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2" name="Google Shape;152;p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53" name="Google Shape;153;p5"/>
            <p:cNvGrpSpPr/>
            <p:nvPr/>
          </p:nvGrpSpPr>
          <p:grpSpPr>
            <a:xfrm>
              <a:off x="461225" y="4360025"/>
              <a:ext cx="1480800" cy="370200"/>
              <a:chOff x="461225" y="3249175"/>
              <a:chExt cx="1480800" cy="370200"/>
            </a:xfrm>
          </p:grpSpPr>
          <p:sp>
            <p:nvSpPr>
              <p:cNvPr id="154" name="Google Shape;154;p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5" name="Google Shape;155;p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6" name="Google Shape;156;p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7" name="Google Shape;157;p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grpSp>
        <p:nvGrpSpPr>
          <p:cNvPr id="158" name="Google Shape;158;p5"/>
          <p:cNvGrpSpPr/>
          <p:nvPr/>
        </p:nvGrpSpPr>
        <p:grpSpPr>
          <a:xfrm>
            <a:off x="1843925" y="-725"/>
            <a:ext cx="7300075" cy="5144088"/>
            <a:chOff x="1870575" y="-635"/>
            <a:chExt cx="7300075" cy="5174097"/>
          </a:xfrm>
        </p:grpSpPr>
        <p:sp>
          <p:nvSpPr>
            <p:cNvPr id="159" name="Google Shape;159;p5"/>
            <p:cNvSpPr/>
            <p:nvPr/>
          </p:nvSpPr>
          <p:spPr>
            <a:xfrm>
              <a:off x="1870575" y="-635"/>
              <a:ext cx="7300075" cy="4989625"/>
            </a:xfrm>
            <a:custGeom>
              <a:rect b="b" l="l" r="r" t="t"/>
              <a:pathLst>
                <a:path extrusionOk="0" h="199585" w="292003">
                  <a:moveTo>
                    <a:pt x="76429" y="0"/>
                  </a:moveTo>
                  <a:lnTo>
                    <a:pt x="0" y="163603"/>
                  </a:lnTo>
                  <a:lnTo>
                    <a:pt x="250486" y="199585"/>
                  </a:lnTo>
                  <a:lnTo>
                    <a:pt x="292003" y="107785"/>
                  </a:lnTo>
                  <a:lnTo>
                    <a:pt x="292003" y="52891"/>
                  </a:lnTo>
                  <a:lnTo>
                    <a:pt x="234162" y="0"/>
                  </a:lnTo>
                  <a:close/>
                </a:path>
              </a:pathLst>
            </a:custGeom>
            <a:gradFill>
              <a:gsLst>
                <a:gs pos="0">
                  <a:schemeClr val="accent3"/>
                </a:gs>
                <a:gs pos="77000">
                  <a:schemeClr val="accent1"/>
                </a:gs>
                <a:gs pos="100000">
                  <a:schemeClr val="accent1"/>
                </a:gs>
              </a:gsLst>
              <a:lin ang="8099331" scaled="0"/>
            </a:gradFill>
            <a:ln>
              <a:noFill/>
            </a:ln>
          </p:spPr>
        </p:sp>
        <p:sp>
          <p:nvSpPr>
            <p:cNvPr id="160" name="Google Shape;160;p5"/>
            <p:cNvSpPr/>
            <p:nvPr/>
          </p:nvSpPr>
          <p:spPr>
            <a:xfrm>
              <a:off x="1870575" y="4089437"/>
              <a:ext cx="6285225" cy="1084025"/>
            </a:xfrm>
            <a:custGeom>
              <a:rect b="b" l="l" r="r" t="t"/>
              <a:pathLst>
                <a:path extrusionOk="0" h="43361" w="251409">
                  <a:moveTo>
                    <a:pt x="0" y="0"/>
                  </a:moveTo>
                  <a:lnTo>
                    <a:pt x="6458" y="43361"/>
                  </a:lnTo>
                  <a:lnTo>
                    <a:pt x="251409" y="43361"/>
                  </a:lnTo>
                  <a:lnTo>
                    <a:pt x="250494" y="35931"/>
                  </a:lnTo>
                  <a:close/>
                </a:path>
              </a:pathLst>
            </a:custGeom>
            <a:solidFill>
              <a:schemeClr val="accent5"/>
            </a:solidFill>
            <a:ln>
              <a:noFill/>
            </a:ln>
          </p:spPr>
        </p:sp>
      </p:grpSp>
      <p:sp>
        <p:nvSpPr>
          <p:cNvPr id="161" name="Google Shape;161;p5"/>
          <p:cNvSpPr txBox="1"/>
          <p:nvPr>
            <p:ph idx="1" type="body"/>
          </p:nvPr>
        </p:nvSpPr>
        <p:spPr>
          <a:xfrm>
            <a:off x="4631450" y="2170025"/>
            <a:ext cx="2896200" cy="18876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a:buChar char="●"/>
              <a:defRPr sz="1000"/>
            </a:lvl1pPr>
            <a:lvl2pPr indent="-292100" lvl="1" marL="914400">
              <a:lnSpc>
                <a:spcPct val="115000"/>
              </a:lnSpc>
              <a:spcBef>
                <a:spcPts val="800"/>
              </a:spcBef>
              <a:spcAft>
                <a:spcPts val="0"/>
              </a:spcAft>
              <a:buClr>
                <a:schemeClr val="lt1"/>
              </a:buClr>
              <a:buSzPts val="1000"/>
              <a:buFont typeface="Sora"/>
              <a:buChar char="○"/>
              <a:defRPr sz="1000"/>
            </a:lvl2pPr>
            <a:lvl3pPr indent="-228600" lvl="2" marL="1371600">
              <a:lnSpc>
                <a:spcPct val="115000"/>
              </a:lnSpc>
              <a:spcBef>
                <a:spcPts val="800"/>
              </a:spcBef>
              <a:spcAft>
                <a:spcPts val="0"/>
              </a:spcAft>
              <a:buNone/>
              <a:defRPr sz="1000"/>
            </a:lvl3pPr>
            <a:lvl4pPr indent="-292100" lvl="3" marL="1828800">
              <a:lnSpc>
                <a:spcPct val="115000"/>
              </a:lnSpc>
              <a:spcBef>
                <a:spcPts val="0"/>
              </a:spcBef>
              <a:spcAft>
                <a:spcPts val="0"/>
              </a:spcAft>
              <a:buClr>
                <a:schemeClr val="lt1"/>
              </a:buClr>
              <a:buSzPts val="1000"/>
              <a:buFont typeface="Sora"/>
              <a:buChar char="●"/>
              <a:defRPr sz="1000"/>
            </a:lvl4pPr>
            <a:lvl5pPr indent="-292100" lvl="4" marL="2286000">
              <a:lnSpc>
                <a:spcPct val="115000"/>
              </a:lnSpc>
              <a:spcBef>
                <a:spcPts val="800"/>
              </a:spcBef>
              <a:spcAft>
                <a:spcPts val="0"/>
              </a:spcAft>
              <a:buClr>
                <a:schemeClr val="lt1"/>
              </a:buClr>
              <a:buSzPts val="1000"/>
              <a:buFont typeface="Sora"/>
              <a:buChar char="○"/>
              <a:defRPr sz="1000"/>
            </a:lvl5pPr>
            <a:lvl6pPr indent="-292100" lvl="5" marL="2743200">
              <a:lnSpc>
                <a:spcPct val="115000"/>
              </a:lnSpc>
              <a:spcBef>
                <a:spcPts val="800"/>
              </a:spcBef>
              <a:spcAft>
                <a:spcPts val="0"/>
              </a:spcAft>
              <a:buClr>
                <a:schemeClr val="lt1"/>
              </a:buClr>
              <a:buSzPts val="1000"/>
              <a:buFont typeface="Sora"/>
              <a:buChar char="■"/>
              <a:defRPr sz="1000"/>
            </a:lvl6pPr>
            <a:lvl7pPr indent="-292100" lvl="6" marL="3200400">
              <a:lnSpc>
                <a:spcPct val="115000"/>
              </a:lnSpc>
              <a:spcBef>
                <a:spcPts val="800"/>
              </a:spcBef>
              <a:spcAft>
                <a:spcPts val="0"/>
              </a:spcAft>
              <a:buClr>
                <a:schemeClr val="lt1"/>
              </a:buClr>
              <a:buSzPts val="1000"/>
              <a:buFont typeface="Sora"/>
              <a:buChar char="●"/>
              <a:defRPr sz="1000"/>
            </a:lvl7pPr>
            <a:lvl8pPr indent="-292100" lvl="7" marL="3657600">
              <a:lnSpc>
                <a:spcPct val="115000"/>
              </a:lnSpc>
              <a:spcBef>
                <a:spcPts val="800"/>
              </a:spcBef>
              <a:spcAft>
                <a:spcPts val="0"/>
              </a:spcAft>
              <a:buClr>
                <a:schemeClr val="lt1"/>
              </a:buClr>
              <a:buSzPts val="1000"/>
              <a:buFont typeface="Sora"/>
              <a:buChar char="○"/>
              <a:defRPr sz="1000"/>
            </a:lvl8pPr>
            <a:lvl9pPr indent="-228600" lvl="8" marL="4114800">
              <a:lnSpc>
                <a:spcPct val="115000"/>
              </a:lnSpc>
              <a:spcBef>
                <a:spcPts val="800"/>
              </a:spcBef>
              <a:spcAft>
                <a:spcPts val="0"/>
              </a:spcAft>
              <a:buNone/>
              <a:defRPr sz="1000"/>
            </a:lvl9pPr>
          </a:lstStyle>
          <a:p/>
        </p:txBody>
      </p:sp>
      <p:sp>
        <p:nvSpPr>
          <p:cNvPr id="162" name="Google Shape;162;p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63" name="Google Shape;163;p5"/>
          <p:cNvSpPr txBox="1"/>
          <p:nvPr>
            <p:ph idx="2" type="body"/>
          </p:nvPr>
        </p:nvSpPr>
        <p:spPr>
          <a:xfrm>
            <a:off x="4631450" y="827575"/>
            <a:ext cx="2896200" cy="12003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Font typeface="Sora"/>
              <a:buChar char="●"/>
              <a:defRPr sz="1000"/>
            </a:lvl1pPr>
            <a:lvl2pPr indent="-292100" lvl="1" marL="914400">
              <a:spcBef>
                <a:spcPts val="800"/>
              </a:spcBef>
              <a:spcAft>
                <a:spcPts val="0"/>
              </a:spcAft>
              <a:buSzPts val="1000"/>
              <a:buFont typeface="Sora"/>
              <a:buChar char="○"/>
              <a:defRPr sz="1000"/>
            </a:lvl2pPr>
            <a:lvl3pPr indent="-292100" lvl="2" marL="1371600">
              <a:spcBef>
                <a:spcPts val="800"/>
              </a:spcBef>
              <a:spcAft>
                <a:spcPts val="0"/>
              </a:spcAft>
              <a:buSzPts val="1000"/>
              <a:buFont typeface="Sora"/>
              <a:buChar char="■"/>
              <a:defRPr sz="1000"/>
            </a:lvl3pPr>
            <a:lvl4pPr indent="-292100" lvl="3" marL="1828800">
              <a:spcBef>
                <a:spcPts val="800"/>
              </a:spcBef>
              <a:spcAft>
                <a:spcPts val="0"/>
              </a:spcAft>
              <a:buSzPts val="1000"/>
              <a:buFont typeface="Sora"/>
              <a:buChar char="●"/>
              <a:defRPr sz="1000"/>
            </a:lvl4pPr>
            <a:lvl5pPr indent="-292100" lvl="4" marL="2286000">
              <a:spcBef>
                <a:spcPts val="800"/>
              </a:spcBef>
              <a:spcAft>
                <a:spcPts val="0"/>
              </a:spcAft>
              <a:buSzPts val="1000"/>
              <a:buFont typeface="Sora"/>
              <a:buChar char="○"/>
              <a:defRPr sz="1000"/>
            </a:lvl5pPr>
            <a:lvl6pPr indent="-292100" lvl="5" marL="2743200">
              <a:spcBef>
                <a:spcPts val="800"/>
              </a:spcBef>
              <a:spcAft>
                <a:spcPts val="0"/>
              </a:spcAft>
              <a:buSzPts val="1000"/>
              <a:buFont typeface="Sora"/>
              <a:buChar char="■"/>
              <a:defRPr sz="1000"/>
            </a:lvl6pPr>
            <a:lvl7pPr indent="-292100" lvl="6" marL="3200400">
              <a:spcBef>
                <a:spcPts val="800"/>
              </a:spcBef>
              <a:spcAft>
                <a:spcPts val="0"/>
              </a:spcAft>
              <a:buSzPts val="1000"/>
              <a:buFont typeface="Sora"/>
              <a:buChar char="●"/>
              <a:defRPr sz="1000"/>
            </a:lvl7pPr>
            <a:lvl8pPr indent="-292100" lvl="7" marL="3657600">
              <a:spcBef>
                <a:spcPts val="800"/>
              </a:spcBef>
              <a:spcAft>
                <a:spcPts val="0"/>
              </a:spcAft>
              <a:buSzPts val="1000"/>
              <a:buFont typeface="Sora"/>
              <a:buChar char="○"/>
              <a:defRPr sz="1000"/>
            </a:lvl8pPr>
            <a:lvl9pPr indent="-292100" lvl="8" marL="4114800">
              <a:spcBef>
                <a:spcPts val="800"/>
              </a:spcBef>
              <a:spcAft>
                <a:spcPts val="800"/>
              </a:spcAft>
              <a:buSzPts val="1000"/>
              <a:buFont typeface="Sora"/>
              <a:buChar char="■"/>
              <a:defRPr sz="1000"/>
            </a:lvl9pPr>
          </a:lstStyle>
          <a:p/>
        </p:txBody>
      </p:sp>
      <p:sp>
        <p:nvSpPr>
          <p:cNvPr id="164" name="Google Shape;164;p5"/>
          <p:cNvSpPr txBox="1"/>
          <p:nvPr>
            <p:ph idx="3" type="title"/>
          </p:nvPr>
        </p:nvSpPr>
        <p:spPr>
          <a:xfrm>
            <a:off x="115025" y="502775"/>
            <a:ext cx="39054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65" name="Google Shape;165;p5"/>
          <p:cNvSpPr txBox="1"/>
          <p:nvPr>
            <p:ph idx="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813" name="Shape 813"/>
        <p:cNvGrpSpPr/>
        <p:nvPr/>
      </p:nvGrpSpPr>
      <p:grpSpPr>
        <a:xfrm>
          <a:off x="0" y="0"/>
          <a:ext cx="0" cy="0"/>
          <a:chOff x="0" y="0"/>
          <a:chExt cx="0" cy="0"/>
        </a:xfrm>
      </p:grpSpPr>
      <p:sp>
        <p:nvSpPr>
          <p:cNvPr id="814" name="Google Shape;814;p4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15" name="Google Shape;815;p4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16" name="Google Shape;816;p4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17" name="Google Shape;817;p4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18" name="Google Shape;818;p4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19" name="Google Shape;819;p4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20" name="Google Shape;820;p4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821" name="Shape 821"/>
        <p:cNvGrpSpPr/>
        <p:nvPr/>
      </p:nvGrpSpPr>
      <p:grpSpPr>
        <a:xfrm>
          <a:off x="0" y="0"/>
          <a:ext cx="0" cy="0"/>
          <a:chOff x="0" y="0"/>
          <a:chExt cx="0" cy="0"/>
        </a:xfrm>
      </p:grpSpPr>
      <p:sp>
        <p:nvSpPr>
          <p:cNvPr id="822" name="Google Shape;82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23" name="Google Shape;823;p42"/>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24" name="Google Shape;824;p42"/>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825" name="Shape 825"/>
        <p:cNvGrpSpPr/>
        <p:nvPr/>
      </p:nvGrpSpPr>
      <p:grpSpPr>
        <a:xfrm>
          <a:off x="0" y="0"/>
          <a:ext cx="0" cy="0"/>
          <a:chOff x="0" y="0"/>
          <a:chExt cx="0" cy="0"/>
        </a:xfrm>
      </p:grpSpPr>
      <p:sp>
        <p:nvSpPr>
          <p:cNvPr id="826" name="Google Shape;826;p4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27" name="Google Shape;827;p43"/>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28" name="Google Shape;828;p4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29" name="Google Shape;829;p4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30" name="Google Shape;830;p4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831" name="Shape 831"/>
        <p:cNvGrpSpPr/>
        <p:nvPr/>
      </p:nvGrpSpPr>
      <p:grpSpPr>
        <a:xfrm>
          <a:off x="0" y="0"/>
          <a:ext cx="0" cy="0"/>
          <a:chOff x="0" y="0"/>
          <a:chExt cx="0" cy="0"/>
        </a:xfrm>
      </p:grpSpPr>
      <p:sp>
        <p:nvSpPr>
          <p:cNvPr id="832" name="Google Shape;832;p44"/>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33" name="Google Shape;833;p4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34" name="Google Shape;834;p4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35" name="Google Shape;835;p44"/>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36" name="Google Shape;836;p44"/>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37" name="Google Shape;837;p44"/>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38" name="Google Shape;838;p44"/>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839" name="Shape 839"/>
        <p:cNvGrpSpPr/>
        <p:nvPr/>
      </p:nvGrpSpPr>
      <p:grpSpPr>
        <a:xfrm>
          <a:off x="0" y="0"/>
          <a:ext cx="0" cy="0"/>
          <a:chOff x="0" y="0"/>
          <a:chExt cx="0" cy="0"/>
        </a:xfrm>
      </p:grpSpPr>
      <p:sp>
        <p:nvSpPr>
          <p:cNvPr id="840" name="Google Shape;840;p45"/>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41" name="Google Shape;841;p4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42" name="Google Shape;842;p4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43" name="Google Shape;843;p4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44" name="Google Shape;844;p4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45" name="Google Shape;845;p4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46" name="Google Shape;846;p4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47" name="Google Shape;847;p4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48" name="Google Shape;848;p4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849" name="Shape 849"/>
        <p:cNvGrpSpPr/>
        <p:nvPr/>
      </p:nvGrpSpPr>
      <p:grpSpPr>
        <a:xfrm>
          <a:off x="0" y="0"/>
          <a:ext cx="0" cy="0"/>
          <a:chOff x="0" y="0"/>
          <a:chExt cx="0" cy="0"/>
        </a:xfrm>
      </p:grpSpPr>
      <p:sp>
        <p:nvSpPr>
          <p:cNvPr id="850" name="Google Shape;850;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51" name="Google Shape;851;p46"/>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852" name="Shape 852"/>
        <p:cNvGrpSpPr/>
        <p:nvPr/>
      </p:nvGrpSpPr>
      <p:grpSpPr>
        <a:xfrm>
          <a:off x="0" y="0"/>
          <a:ext cx="0" cy="0"/>
          <a:chOff x="0" y="0"/>
          <a:chExt cx="0" cy="0"/>
        </a:xfrm>
      </p:grpSpPr>
      <p:sp>
        <p:nvSpPr>
          <p:cNvPr id="853" name="Google Shape;853;p47"/>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54" name="Google Shape;854;p47"/>
          <p:cNvSpPr/>
          <p:nvPr>
            <p:ph idx="2" type="pic"/>
          </p:nvPr>
        </p:nvSpPr>
        <p:spPr>
          <a:xfrm>
            <a:off x="4804825" y="1133300"/>
            <a:ext cx="4027500" cy="2392800"/>
          </a:xfrm>
          <a:prstGeom prst="rect">
            <a:avLst/>
          </a:prstGeom>
          <a:noFill/>
          <a:ln>
            <a:noFill/>
          </a:ln>
        </p:spPr>
      </p:sp>
      <p:sp>
        <p:nvSpPr>
          <p:cNvPr id="855" name="Google Shape;855;p47"/>
          <p:cNvSpPr/>
          <p:nvPr>
            <p:ph idx="3" type="pic"/>
          </p:nvPr>
        </p:nvSpPr>
        <p:spPr>
          <a:xfrm>
            <a:off x="311725" y="1133300"/>
            <a:ext cx="4027500" cy="2392800"/>
          </a:xfrm>
          <a:prstGeom prst="rect">
            <a:avLst/>
          </a:prstGeom>
          <a:noFill/>
          <a:ln>
            <a:noFill/>
          </a:ln>
        </p:spPr>
      </p:sp>
      <p:sp>
        <p:nvSpPr>
          <p:cNvPr id="856" name="Google Shape;856;p4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57" name="Google Shape;857;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58" name="Google Shape;858;p4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859" name="Google Shape;859;p4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860" name="Shape 860"/>
        <p:cNvGrpSpPr/>
        <p:nvPr/>
      </p:nvGrpSpPr>
      <p:grpSpPr>
        <a:xfrm>
          <a:off x="0" y="0"/>
          <a:ext cx="0" cy="0"/>
          <a:chOff x="0" y="0"/>
          <a:chExt cx="0" cy="0"/>
        </a:xfrm>
      </p:grpSpPr>
      <p:sp>
        <p:nvSpPr>
          <p:cNvPr id="861" name="Google Shape;861;p48"/>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62" name="Google Shape;862;p48"/>
          <p:cNvSpPr/>
          <p:nvPr>
            <p:ph idx="2" type="pic"/>
          </p:nvPr>
        </p:nvSpPr>
        <p:spPr>
          <a:xfrm>
            <a:off x="6205225" y="1128325"/>
            <a:ext cx="2627100" cy="2273100"/>
          </a:xfrm>
          <a:prstGeom prst="rect">
            <a:avLst/>
          </a:prstGeom>
          <a:noFill/>
          <a:ln>
            <a:noFill/>
          </a:ln>
        </p:spPr>
      </p:sp>
      <p:sp>
        <p:nvSpPr>
          <p:cNvPr id="863" name="Google Shape;863;p48"/>
          <p:cNvSpPr/>
          <p:nvPr>
            <p:ph idx="3" type="pic"/>
          </p:nvPr>
        </p:nvSpPr>
        <p:spPr>
          <a:xfrm>
            <a:off x="311725" y="1128325"/>
            <a:ext cx="2627100" cy="2273100"/>
          </a:xfrm>
          <a:prstGeom prst="rect">
            <a:avLst/>
          </a:prstGeom>
          <a:noFill/>
          <a:ln>
            <a:noFill/>
          </a:ln>
        </p:spPr>
      </p:sp>
      <p:sp>
        <p:nvSpPr>
          <p:cNvPr id="864" name="Google Shape;864;p4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65" name="Google Shape;865;p48"/>
          <p:cNvSpPr/>
          <p:nvPr>
            <p:ph idx="5" type="pic"/>
          </p:nvPr>
        </p:nvSpPr>
        <p:spPr>
          <a:xfrm>
            <a:off x="3255250" y="1128325"/>
            <a:ext cx="2627100" cy="2273100"/>
          </a:xfrm>
          <a:prstGeom prst="rect">
            <a:avLst/>
          </a:prstGeom>
          <a:noFill/>
          <a:ln>
            <a:noFill/>
          </a:ln>
        </p:spPr>
      </p:sp>
      <p:sp>
        <p:nvSpPr>
          <p:cNvPr id="866" name="Google Shape;866;p4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67" name="Google Shape;867;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68" name="Google Shape;868;p4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869" name="Google Shape;869;p4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870" name="Google Shape;870;p4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871" name="Shape 871"/>
        <p:cNvGrpSpPr/>
        <p:nvPr/>
      </p:nvGrpSpPr>
      <p:grpSpPr>
        <a:xfrm>
          <a:off x="0" y="0"/>
          <a:ext cx="0" cy="0"/>
          <a:chOff x="0" y="0"/>
          <a:chExt cx="0" cy="0"/>
        </a:xfrm>
      </p:grpSpPr>
      <p:sp>
        <p:nvSpPr>
          <p:cNvPr id="872" name="Google Shape;872;p49"/>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873" name="Shape 873"/>
        <p:cNvGrpSpPr/>
        <p:nvPr/>
      </p:nvGrpSpPr>
      <p:grpSpPr>
        <a:xfrm>
          <a:off x="0" y="0"/>
          <a:ext cx="0" cy="0"/>
          <a:chOff x="0" y="0"/>
          <a:chExt cx="0" cy="0"/>
        </a:xfrm>
      </p:grpSpPr>
      <p:sp>
        <p:nvSpPr>
          <p:cNvPr id="874" name="Google Shape;874;p50"/>
          <p:cNvSpPr/>
          <p:nvPr>
            <p:ph idx="2" type="pic"/>
          </p:nvPr>
        </p:nvSpPr>
        <p:spPr>
          <a:xfrm>
            <a:off x="3389600" y="118913"/>
            <a:ext cx="1643700" cy="1535100"/>
          </a:xfrm>
          <a:prstGeom prst="rect">
            <a:avLst/>
          </a:prstGeom>
          <a:noFill/>
          <a:ln>
            <a:noFill/>
          </a:ln>
        </p:spPr>
      </p:sp>
      <p:sp>
        <p:nvSpPr>
          <p:cNvPr id="875" name="Google Shape;875;p50"/>
          <p:cNvSpPr/>
          <p:nvPr>
            <p:ph idx="3" type="pic"/>
          </p:nvPr>
        </p:nvSpPr>
        <p:spPr>
          <a:xfrm>
            <a:off x="5195935" y="118913"/>
            <a:ext cx="1643700" cy="1535100"/>
          </a:xfrm>
          <a:prstGeom prst="rect">
            <a:avLst/>
          </a:prstGeom>
          <a:noFill/>
          <a:ln>
            <a:noFill/>
          </a:ln>
        </p:spPr>
      </p:sp>
      <p:sp>
        <p:nvSpPr>
          <p:cNvPr id="876" name="Google Shape;876;p50"/>
          <p:cNvSpPr/>
          <p:nvPr>
            <p:ph idx="4" type="pic"/>
          </p:nvPr>
        </p:nvSpPr>
        <p:spPr>
          <a:xfrm>
            <a:off x="7002270" y="118913"/>
            <a:ext cx="1643700" cy="1535100"/>
          </a:xfrm>
          <a:prstGeom prst="rect">
            <a:avLst/>
          </a:prstGeom>
          <a:noFill/>
          <a:ln>
            <a:noFill/>
          </a:ln>
        </p:spPr>
      </p:sp>
      <p:sp>
        <p:nvSpPr>
          <p:cNvPr id="877" name="Google Shape;877;p50"/>
          <p:cNvSpPr/>
          <p:nvPr>
            <p:ph idx="5" type="pic"/>
          </p:nvPr>
        </p:nvSpPr>
        <p:spPr>
          <a:xfrm>
            <a:off x="3389588" y="1804212"/>
            <a:ext cx="1643700" cy="1535100"/>
          </a:xfrm>
          <a:prstGeom prst="rect">
            <a:avLst/>
          </a:prstGeom>
          <a:noFill/>
          <a:ln>
            <a:noFill/>
          </a:ln>
        </p:spPr>
      </p:sp>
      <p:sp>
        <p:nvSpPr>
          <p:cNvPr id="878" name="Google Shape;878;p50"/>
          <p:cNvSpPr/>
          <p:nvPr>
            <p:ph idx="6" type="pic"/>
          </p:nvPr>
        </p:nvSpPr>
        <p:spPr>
          <a:xfrm>
            <a:off x="5195922" y="1804212"/>
            <a:ext cx="1643700" cy="1535100"/>
          </a:xfrm>
          <a:prstGeom prst="rect">
            <a:avLst/>
          </a:prstGeom>
          <a:noFill/>
          <a:ln>
            <a:noFill/>
          </a:ln>
        </p:spPr>
      </p:sp>
      <p:sp>
        <p:nvSpPr>
          <p:cNvPr id="879" name="Google Shape;879;p50"/>
          <p:cNvSpPr/>
          <p:nvPr>
            <p:ph idx="7" type="pic"/>
          </p:nvPr>
        </p:nvSpPr>
        <p:spPr>
          <a:xfrm>
            <a:off x="7002257" y="1804212"/>
            <a:ext cx="1643700" cy="1535100"/>
          </a:xfrm>
          <a:prstGeom prst="rect">
            <a:avLst/>
          </a:prstGeom>
          <a:noFill/>
          <a:ln>
            <a:noFill/>
          </a:ln>
        </p:spPr>
      </p:sp>
      <p:sp>
        <p:nvSpPr>
          <p:cNvPr id="880" name="Google Shape;880;p5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81" name="Google Shape;881;p50"/>
          <p:cNvSpPr/>
          <p:nvPr>
            <p:ph idx="8" type="pic"/>
          </p:nvPr>
        </p:nvSpPr>
        <p:spPr>
          <a:xfrm>
            <a:off x="3389588" y="3489487"/>
            <a:ext cx="1643700" cy="1535100"/>
          </a:xfrm>
          <a:prstGeom prst="rect">
            <a:avLst/>
          </a:prstGeom>
          <a:noFill/>
          <a:ln>
            <a:noFill/>
          </a:ln>
        </p:spPr>
      </p:sp>
      <p:sp>
        <p:nvSpPr>
          <p:cNvPr id="882" name="Google Shape;882;p50"/>
          <p:cNvSpPr/>
          <p:nvPr>
            <p:ph idx="9" type="pic"/>
          </p:nvPr>
        </p:nvSpPr>
        <p:spPr>
          <a:xfrm>
            <a:off x="5195922" y="3489487"/>
            <a:ext cx="1643700" cy="1535100"/>
          </a:xfrm>
          <a:prstGeom prst="rect">
            <a:avLst/>
          </a:prstGeom>
          <a:noFill/>
          <a:ln>
            <a:noFill/>
          </a:ln>
        </p:spPr>
      </p:sp>
      <p:sp>
        <p:nvSpPr>
          <p:cNvPr id="883" name="Google Shape;883;p50"/>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images">
  <p:cSld name="BLANK_1_1_1_1_2">
    <p:bg>
      <p:bgPr>
        <a:solidFill>
          <a:schemeClr val="lt1"/>
        </a:solidFill>
      </p:bgPr>
    </p:bg>
    <p:spTree>
      <p:nvGrpSpPr>
        <p:cNvPr id="166" name="Shape 166"/>
        <p:cNvGrpSpPr/>
        <p:nvPr/>
      </p:nvGrpSpPr>
      <p:grpSpPr>
        <a:xfrm>
          <a:off x="0" y="0"/>
          <a:ext cx="0" cy="0"/>
          <a:chOff x="0" y="0"/>
          <a:chExt cx="0" cy="0"/>
        </a:xfrm>
      </p:grpSpPr>
      <p:sp>
        <p:nvSpPr>
          <p:cNvPr id="167" name="Google Shape;167;p6"/>
          <p:cNvSpPr/>
          <p:nvPr/>
        </p:nvSpPr>
        <p:spPr>
          <a:xfrm flipH="1" rot="10800000">
            <a:off x="4482600" y="741600"/>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8" name="Google Shape;168;p6"/>
          <p:cNvSpPr/>
          <p:nvPr/>
        </p:nvSpPr>
        <p:spPr>
          <a:xfrm flipH="1" rot="10800000">
            <a:off x="4482600" y="1014475"/>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9" name="Google Shape;169;p6"/>
          <p:cNvSpPr/>
          <p:nvPr/>
        </p:nvSpPr>
        <p:spPr>
          <a:xfrm flipH="1" rot="10800000">
            <a:off x="4482600" y="1594038"/>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0" name="Google Shape;170;p6"/>
          <p:cNvSpPr/>
          <p:nvPr/>
        </p:nvSpPr>
        <p:spPr>
          <a:xfrm flipH="1" rot="10800000">
            <a:off x="4482600" y="1291263"/>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1" name="Google Shape;171;p6"/>
          <p:cNvSpPr txBox="1"/>
          <p:nvPr>
            <p:ph type="title"/>
          </p:nvPr>
        </p:nvSpPr>
        <p:spPr>
          <a:xfrm>
            <a:off x="91950" y="292050"/>
            <a:ext cx="4390500" cy="16035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None/>
              <a:defRPr sz="5500">
                <a:solidFill>
                  <a:schemeClr val="dk2"/>
                </a:solidFill>
              </a:defRPr>
            </a:lvl1pPr>
            <a:lvl2pPr lvl="1">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2pPr>
            <a:lvl3pPr lvl="2">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3pPr>
            <a:lvl4pPr lvl="3">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4pPr>
            <a:lvl5pPr lvl="4">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5pPr>
            <a:lvl6pPr lvl="5">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6pPr>
            <a:lvl7pPr lvl="6">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7pPr>
            <a:lvl8pPr lvl="7">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8pPr>
            <a:lvl9pPr lvl="8">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9pPr>
          </a:lstStyle>
          <a:p/>
        </p:txBody>
      </p:sp>
      <p:sp>
        <p:nvSpPr>
          <p:cNvPr id="172" name="Google Shape;172;p6"/>
          <p:cNvSpPr/>
          <p:nvPr>
            <p:ph idx="2" type="pic"/>
          </p:nvPr>
        </p:nvSpPr>
        <p:spPr>
          <a:xfrm>
            <a:off x="225300" y="3132125"/>
            <a:ext cx="1849800" cy="1770300"/>
          </a:xfrm>
          <a:prstGeom prst="rect">
            <a:avLst/>
          </a:prstGeom>
          <a:noFill/>
          <a:ln>
            <a:noFill/>
          </a:ln>
        </p:spPr>
      </p:sp>
      <p:sp>
        <p:nvSpPr>
          <p:cNvPr id="173" name="Google Shape;173;p6"/>
          <p:cNvSpPr/>
          <p:nvPr>
            <p:ph idx="3" type="pic"/>
          </p:nvPr>
        </p:nvSpPr>
        <p:spPr>
          <a:xfrm>
            <a:off x="5262525" y="228600"/>
            <a:ext cx="1865100" cy="1790100"/>
          </a:xfrm>
          <a:prstGeom prst="rect">
            <a:avLst/>
          </a:prstGeom>
          <a:noFill/>
          <a:ln>
            <a:noFill/>
          </a:ln>
        </p:spPr>
      </p:sp>
      <p:sp>
        <p:nvSpPr>
          <p:cNvPr id="174" name="Google Shape;174;p6"/>
          <p:cNvSpPr/>
          <p:nvPr>
            <p:ph idx="4" type="pic"/>
          </p:nvPr>
        </p:nvSpPr>
        <p:spPr>
          <a:xfrm>
            <a:off x="7281675" y="228600"/>
            <a:ext cx="1849800" cy="1790100"/>
          </a:xfrm>
          <a:prstGeom prst="rect">
            <a:avLst/>
          </a:prstGeom>
          <a:noFill/>
          <a:ln>
            <a:noFill/>
          </a:ln>
        </p:spPr>
      </p:sp>
      <p:sp>
        <p:nvSpPr>
          <p:cNvPr id="175" name="Google Shape;175;p6"/>
          <p:cNvSpPr txBox="1"/>
          <p:nvPr>
            <p:ph idx="1" type="subTitle"/>
          </p:nvPr>
        </p:nvSpPr>
        <p:spPr>
          <a:xfrm>
            <a:off x="5262525" y="2153019"/>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76" name="Google Shape;176;p6"/>
          <p:cNvSpPr txBox="1"/>
          <p:nvPr>
            <p:ph idx="5" type="subTitle"/>
          </p:nvPr>
        </p:nvSpPr>
        <p:spPr>
          <a:xfrm>
            <a:off x="7281675" y="2153019"/>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77" name="Google Shape;177;p6"/>
          <p:cNvSpPr txBox="1"/>
          <p:nvPr>
            <p:ph idx="6"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78" name="Google Shape;178;p6"/>
          <p:cNvSpPr txBox="1"/>
          <p:nvPr>
            <p:ph idx="7" type="title"/>
          </p:nvPr>
        </p:nvSpPr>
        <p:spPr>
          <a:xfrm>
            <a:off x="7420225" y="4723025"/>
            <a:ext cx="1583400" cy="189300"/>
          </a:xfrm>
          <a:prstGeom prst="rect">
            <a:avLst/>
          </a:prstGeom>
        </p:spPr>
        <p:txBody>
          <a:bodyPr anchorCtr="0" anchor="b" bIns="0" lIns="182875" spcFirstLastPara="1" rIns="91425" wrap="square" tIns="91425">
            <a:noAutofit/>
          </a:bodyPr>
          <a:lstStyle>
            <a:lvl1pPr lvl="0" algn="r">
              <a:spcBef>
                <a:spcPts val="0"/>
              </a:spcBef>
              <a:spcAft>
                <a:spcPts val="0"/>
              </a:spcAft>
              <a:buNone/>
              <a:defRPr sz="900">
                <a:solidFill>
                  <a:schemeClr val="dk2"/>
                </a:solidFill>
                <a:latin typeface="Sora"/>
                <a:ea typeface="Sora"/>
                <a:cs typeface="Sora"/>
                <a:sym typeface="Sora"/>
              </a:defRPr>
            </a:lvl1pPr>
            <a:lvl2pPr lvl="1"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79" name="Google Shape;179;p6"/>
          <p:cNvSpPr txBox="1"/>
          <p:nvPr>
            <p:ph idx="8" type="subTitle"/>
          </p:nvPr>
        </p:nvSpPr>
        <p:spPr>
          <a:xfrm>
            <a:off x="2216381" y="3132125"/>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grpSp>
        <p:nvGrpSpPr>
          <p:cNvPr id="180" name="Google Shape;180;p6"/>
          <p:cNvGrpSpPr/>
          <p:nvPr/>
        </p:nvGrpSpPr>
        <p:grpSpPr>
          <a:xfrm>
            <a:off x="4308382" y="2704009"/>
            <a:ext cx="4833127" cy="2437045"/>
            <a:chOff x="4308382" y="2704009"/>
            <a:chExt cx="4833127" cy="2437045"/>
          </a:xfrm>
        </p:grpSpPr>
        <p:sp>
          <p:nvSpPr>
            <p:cNvPr id="181" name="Google Shape;181;p6"/>
            <p:cNvSpPr/>
            <p:nvPr/>
          </p:nvSpPr>
          <p:spPr>
            <a:xfrm>
              <a:off x="4308382" y="4487840"/>
              <a:ext cx="4833127" cy="653214"/>
            </a:xfrm>
            <a:custGeom>
              <a:rect b="b" l="l" r="r" t="t"/>
              <a:pathLst>
                <a:path extrusionOk="0" h="12128" w="89735">
                  <a:moveTo>
                    <a:pt x="6834" y="1"/>
                  </a:moveTo>
                  <a:lnTo>
                    <a:pt x="6030" y="336"/>
                  </a:lnTo>
                  <a:lnTo>
                    <a:pt x="5271" y="671"/>
                  </a:lnTo>
                  <a:lnTo>
                    <a:pt x="4556" y="1006"/>
                  </a:lnTo>
                  <a:lnTo>
                    <a:pt x="3887" y="1363"/>
                  </a:lnTo>
                  <a:lnTo>
                    <a:pt x="3284" y="1720"/>
                  </a:lnTo>
                  <a:lnTo>
                    <a:pt x="2703" y="2078"/>
                  </a:lnTo>
                  <a:lnTo>
                    <a:pt x="2212" y="2457"/>
                  </a:lnTo>
                  <a:lnTo>
                    <a:pt x="1743" y="2815"/>
                  </a:lnTo>
                  <a:lnTo>
                    <a:pt x="1341" y="3194"/>
                  </a:lnTo>
                  <a:lnTo>
                    <a:pt x="983" y="3574"/>
                  </a:lnTo>
                  <a:lnTo>
                    <a:pt x="693" y="3954"/>
                  </a:lnTo>
                  <a:lnTo>
                    <a:pt x="447" y="4333"/>
                  </a:lnTo>
                  <a:lnTo>
                    <a:pt x="246" y="4713"/>
                  </a:lnTo>
                  <a:lnTo>
                    <a:pt x="112" y="5093"/>
                  </a:lnTo>
                  <a:lnTo>
                    <a:pt x="68" y="5294"/>
                  </a:lnTo>
                  <a:lnTo>
                    <a:pt x="45" y="5495"/>
                  </a:lnTo>
                  <a:lnTo>
                    <a:pt x="23" y="5673"/>
                  </a:lnTo>
                  <a:lnTo>
                    <a:pt x="1" y="5874"/>
                  </a:lnTo>
                  <a:lnTo>
                    <a:pt x="23" y="6098"/>
                  </a:lnTo>
                  <a:lnTo>
                    <a:pt x="45" y="6299"/>
                  </a:lnTo>
                  <a:lnTo>
                    <a:pt x="90" y="6500"/>
                  </a:lnTo>
                  <a:lnTo>
                    <a:pt x="135" y="6723"/>
                  </a:lnTo>
                  <a:lnTo>
                    <a:pt x="202" y="6924"/>
                  </a:lnTo>
                  <a:lnTo>
                    <a:pt x="291" y="7125"/>
                  </a:lnTo>
                  <a:lnTo>
                    <a:pt x="403" y="7326"/>
                  </a:lnTo>
                  <a:lnTo>
                    <a:pt x="514" y="7527"/>
                  </a:lnTo>
                  <a:lnTo>
                    <a:pt x="782" y="7951"/>
                  </a:lnTo>
                  <a:lnTo>
                    <a:pt x="1140" y="8353"/>
                  </a:lnTo>
                  <a:lnTo>
                    <a:pt x="1542" y="8755"/>
                  </a:lnTo>
                  <a:lnTo>
                    <a:pt x="2011" y="9157"/>
                  </a:lnTo>
                  <a:lnTo>
                    <a:pt x="2524" y="9537"/>
                  </a:lnTo>
                  <a:lnTo>
                    <a:pt x="3105" y="9939"/>
                  </a:lnTo>
                  <a:lnTo>
                    <a:pt x="3753" y="10319"/>
                  </a:lnTo>
                  <a:lnTo>
                    <a:pt x="4445" y="10698"/>
                  </a:lnTo>
                  <a:lnTo>
                    <a:pt x="5204" y="11056"/>
                  </a:lnTo>
                  <a:lnTo>
                    <a:pt x="6030" y="11435"/>
                  </a:lnTo>
                  <a:lnTo>
                    <a:pt x="6901" y="11793"/>
                  </a:lnTo>
                  <a:lnTo>
                    <a:pt x="7839" y="12128"/>
                  </a:lnTo>
                  <a:lnTo>
                    <a:pt x="84799" y="12128"/>
                  </a:lnTo>
                  <a:lnTo>
                    <a:pt x="89734" y="9783"/>
                  </a:lnTo>
                  <a:lnTo>
                    <a:pt x="89734" y="1966"/>
                  </a:lnTo>
                  <a:lnTo>
                    <a:pt x="89310" y="1698"/>
                  </a:lnTo>
                  <a:lnTo>
                    <a:pt x="88886" y="1452"/>
                  </a:lnTo>
                  <a:lnTo>
                    <a:pt x="88439" y="1207"/>
                  </a:lnTo>
                  <a:lnTo>
                    <a:pt x="87948" y="961"/>
                  </a:lnTo>
                  <a:lnTo>
                    <a:pt x="86920" y="470"/>
                  </a:lnTo>
                  <a:lnTo>
                    <a:pt x="85781" y="1"/>
                  </a:lnTo>
                  <a:lnTo>
                    <a:pt x="84977" y="314"/>
                  </a:lnTo>
                  <a:lnTo>
                    <a:pt x="84106" y="604"/>
                  </a:lnTo>
                  <a:lnTo>
                    <a:pt x="83235" y="917"/>
                  </a:lnTo>
                  <a:lnTo>
                    <a:pt x="82297" y="1185"/>
                  </a:lnTo>
                  <a:lnTo>
                    <a:pt x="81359" y="1475"/>
                  </a:lnTo>
                  <a:lnTo>
                    <a:pt x="80355" y="1743"/>
                  </a:lnTo>
                  <a:lnTo>
                    <a:pt x="79350" y="2011"/>
                  </a:lnTo>
                  <a:lnTo>
                    <a:pt x="78300" y="2256"/>
                  </a:lnTo>
                  <a:lnTo>
                    <a:pt x="77228" y="2502"/>
                  </a:lnTo>
                  <a:lnTo>
                    <a:pt x="76111" y="2725"/>
                  </a:lnTo>
                  <a:lnTo>
                    <a:pt x="74972" y="2971"/>
                  </a:lnTo>
                  <a:lnTo>
                    <a:pt x="73811" y="3172"/>
                  </a:lnTo>
                  <a:lnTo>
                    <a:pt x="72627" y="3395"/>
                  </a:lnTo>
                  <a:lnTo>
                    <a:pt x="71421" y="3574"/>
                  </a:lnTo>
                  <a:lnTo>
                    <a:pt x="68920" y="3954"/>
                  </a:lnTo>
                  <a:lnTo>
                    <a:pt x="66329" y="4266"/>
                  </a:lnTo>
                  <a:lnTo>
                    <a:pt x="63672" y="4557"/>
                  </a:lnTo>
                  <a:lnTo>
                    <a:pt x="60925" y="4802"/>
                  </a:lnTo>
                  <a:lnTo>
                    <a:pt x="58111" y="5003"/>
                  </a:lnTo>
                  <a:lnTo>
                    <a:pt x="55230" y="5160"/>
                  </a:lnTo>
                  <a:lnTo>
                    <a:pt x="52304" y="5271"/>
                  </a:lnTo>
                  <a:lnTo>
                    <a:pt x="49334" y="5361"/>
                  </a:lnTo>
                  <a:lnTo>
                    <a:pt x="46319" y="5383"/>
                  </a:lnTo>
                  <a:lnTo>
                    <a:pt x="43282" y="5361"/>
                  </a:lnTo>
                  <a:lnTo>
                    <a:pt x="40312" y="5271"/>
                  </a:lnTo>
                  <a:lnTo>
                    <a:pt x="37386" y="5160"/>
                  </a:lnTo>
                  <a:lnTo>
                    <a:pt x="34505" y="5003"/>
                  </a:lnTo>
                  <a:lnTo>
                    <a:pt x="31691" y="4802"/>
                  </a:lnTo>
                  <a:lnTo>
                    <a:pt x="28944" y="4557"/>
                  </a:lnTo>
                  <a:lnTo>
                    <a:pt x="26286" y="4266"/>
                  </a:lnTo>
                  <a:lnTo>
                    <a:pt x="23696" y="3954"/>
                  </a:lnTo>
                  <a:lnTo>
                    <a:pt x="21195" y="3574"/>
                  </a:lnTo>
                  <a:lnTo>
                    <a:pt x="19989" y="3395"/>
                  </a:lnTo>
                  <a:lnTo>
                    <a:pt x="18805" y="3172"/>
                  </a:lnTo>
                  <a:lnTo>
                    <a:pt x="17644" y="2971"/>
                  </a:lnTo>
                  <a:lnTo>
                    <a:pt x="16505" y="2725"/>
                  </a:lnTo>
                  <a:lnTo>
                    <a:pt x="15410" y="2502"/>
                  </a:lnTo>
                  <a:lnTo>
                    <a:pt x="14316" y="2256"/>
                  </a:lnTo>
                  <a:lnTo>
                    <a:pt x="13266" y="2011"/>
                  </a:lnTo>
                  <a:lnTo>
                    <a:pt x="12261" y="1743"/>
                  </a:lnTo>
                  <a:lnTo>
                    <a:pt x="11279" y="1475"/>
                  </a:lnTo>
                  <a:lnTo>
                    <a:pt x="10318" y="1185"/>
                  </a:lnTo>
                  <a:lnTo>
                    <a:pt x="9403" y="917"/>
                  </a:lnTo>
                  <a:lnTo>
                    <a:pt x="8509" y="604"/>
                  </a:lnTo>
                  <a:lnTo>
                    <a:pt x="7661" y="314"/>
                  </a:lnTo>
                  <a:lnTo>
                    <a:pt x="6834" y="1"/>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82" name="Google Shape;182;p6"/>
            <p:cNvSpPr/>
            <p:nvPr/>
          </p:nvSpPr>
          <p:spPr>
            <a:xfrm>
              <a:off x="4308382" y="3740892"/>
              <a:ext cx="4833127" cy="741006"/>
            </a:xfrm>
            <a:custGeom>
              <a:rect b="b" l="l" r="r" t="t"/>
              <a:pathLst>
                <a:path extrusionOk="0" h="13758" w="89735">
                  <a:moveTo>
                    <a:pt x="13289" y="0"/>
                  </a:moveTo>
                  <a:lnTo>
                    <a:pt x="11725" y="402"/>
                  </a:lnTo>
                  <a:lnTo>
                    <a:pt x="10251" y="826"/>
                  </a:lnTo>
                  <a:lnTo>
                    <a:pt x="8889" y="1251"/>
                  </a:lnTo>
                  <a:lnTo>
                    <a:pt x="7594" y="1697"/>
                  </a:lnTo>
                  <a:lnTo>
                    <a:pt x="6410" y="2166"/>
                  </a:lnTo>
                  <a:lnTo>
                    <a:pt x="5316" y="2635"/>
                  </a:lnTo>
                  <a:lnTo>
                    <a:pt x="4333" y="3127"/>
                  </a:lnTo>
                  <a:lnTo>
                    <a:pt x="3864" y="3372"/>
                  </a:lnTo>
                  <a:lnTo>
                    <a:pt x="3440" y="3618"/>
                  </a:lnTo>
                  <a:lnTo>
                    <a:pt x="3038" y="3886"/>
                  </a:lnTo>
                  <a:lnTo>
                    <a:pt x="2636" y="4132"/>
                  </a:lnTo>
                  <a:lnTo>
                    <a:pt x="2279" y="4377"/>
                  </a:lnTo>
                  <a:lnTo>
                    <a:pt x="1944" y="4645"/>
                  </a:lnTo>
                  <a:lnTo>
                    <a:pt x="1653" y="4913"/>
                  </a:lnTo>
                  <a:lnTo>
                    <a:pt x="1363" y="5159"/>
                  </a:lnTo>
                  <a:lnTo>
                    <a:pt x="1117" y="5427"/>
                  </a:lnTo>
                  <a:lnTo>
                    <a:pt x="872" y="5695"/>
                  </a:lnTo>
                  <a:lnTo>
                    <a:pt x="671" y="5963"/>
                  </a:lnTo>
                  <a:lnTo>
                    <a:pt x="492" y="6231"/>
                  </a:lnTo>
                  <a:lnTo>
                    <a:pt x="358" y="6499"/>
                  </a:lnTo>
                  <a:lnTo>
                    <a:pt x="224" y="6789"/>
                  </a:lnTo>
                  <a:lnTo>
                    <a:pt x="135" y="7057"/>
                  </a:lnTo>
                  <a:lnTo>
                    <a:pt x="68" y="7325"/>
                  </a:lnTo>
                  <a:lnTo>
                    <a:pt x="23" y="7616"/>
                  </a:lnTo>
                  <a:lnTo>
                    <a:pt x="1" y="7884"/>
                  </a:lnTo>
                  <a:lnTo>
                    <a:pt x="23" y="8085"/>
                  </a:lnTo>
                  <a:lnTo>
                    <a:pt x="45" y="8263"/>
                  </a:lnTo>
                  <a:lnTo>
                    <a:pt x="68" y="8464"/>
                  </a:lnTo>
                  <a:lnTo>
                    <a:pt x="112" y="8665"/>
                  </a:lnTo>
                  <a:lnTo>
                    <a:pt x="246" y="9045"/>
                  </a:lnTo>
                  <a:lnTo>
                    <a:pt x="447" y="9425"/>
                  </a:lnTo>
                  <a:lnTo>
                    <a:pt x="693" y="9804"/>
                  </a:lnTo>
                  <a:lnTo>
                    <a:pt x="983" y="10184"/>
                  </a:lnTo>
                  <a:lnTo>
                    <a:pt x="1341" y="10564"/>
                  </a:lnTo>
                  <a:lnTo>
                    <a:pt x="1743" y="10943"/>
                  </a:lnTo>
                  <a:lnTo>
                    <a:pt x="2212" y="11301"/>
                  </a:lnTo>
                  <a:lnTo>
                    <a:pt x="2703" y="11680"/>
                  </a:lnTo>
                  <a:lnTo>
                    <a:pt x="3284" y="12038"/>
                  </a:lnTo>
                  <a:lnTo>
                    <a:pt x="3887" y="12395"/>
                  </a:lnTo>
                  <a:lnTo>
                    <a:pt x="4556" y="12752"/>
                  </a:lnTo>
                  <a:lnTo>
                    <a:pt x="5271" y="13087"/>
                  </a:lnTo>
                  <a:lnTo>
                    <a:pt x="6030" y="13422"/>
                  </a:lnTo>
                  <a:lnTo>
                    <a:pt x="6834" y="13757"/>
                  </a:lnTo>
                  <a:lnTo>
                    <a:pt x="7661" y="13445"/>
                  </a:lnTo>
                  <a:lnTo>
                    <a:pt x="8509" y="13154"/>
                  </a:lnTo>
                  <a:lnTo>
                    <a:pt x="9403" y="12864"/>
                  </a:lnTo>
                  <a:lnTo>
                    <a:pt x="10318" y="12574"/>
                  </a:lnTo>
                  <a:lnTo>
                    <a:pt x="11279" y="12283"/>
                  </a:lnTo>
                  <a:lnTo>
                    <a:pt x="12261" y="12015"/>
                  </a:lnTo>
                  <a:lnTo>
                    <a:pt x="13266" y="11747"/>
                  </a:lnTo>
                  <a:lnTo>
                    <a:pt x="14316" y="11502"/>
                  </a:lnTo>
                  <a:lnTo>
                    <a:pt x="15410" y="11256"/>
                  </a:lnTo>
                  <a:lnTo>
                    <a:pt x="16505" y="11033"/>
                  </a:lnTo>
                  <a:lnTo>
                    <a:pt x="17644" y="10809"/>
                  </a:lnTo>
                  <a:lnTo>
                    <a:pt x="18805" y="10586"/>
                  </a:lnTo>
                  <a:lnTo>
                    <a:pt x="19989" y="10385"/>
                  </a:lnTo>
                  <a:lnTo>
                    <a:pt x="21195" y="10184"/>
                  </a:lnTo>
                  <a:lnTo>
                    <a:pt x="23696" y="9804"/>
                  </a:lnTo>
                  <a:lnTo>
                    <a:pt x="26286" y="9492"/>
                  </a:lnTo>
                  <a:lnTo>
                    <a:pt x="28944" y="9201"/>
                  </a:lnTo>
                  <a:lnTo>
                    <a:pt x="31691" y="8956"/>
                  </a:lnTo>
                  <a:lnTo>
                    <a:pt x="34505" y="8755"/>
                  </a:lnTo>
                  <a:lnTo>
                    <a:pt x="37386" y="8598"/>
                  </a:lnTo>
                  <a:lnTo>
                    <a:pt x="40312" y="8487"/>
                  </a:lnTo>
                  <a:lnTo>
                    <a:pt x="43282" y="8420"/>
                  </a:lnTo>
                  <a:lnTo>
                    <a:pt x="46319" y="8397"/>
                  </a:lnTo>
                  <a:lnTo>
                    <a:pt x="49334" y="8420"/>
                  </a:lnTo>
                  <a:lnTo>
                    <a:pt x="52304" y="8487"/>
                  </a:lnTo>
                  <a:lnTo>
                    <a:pt x="55230" y="8598"/>
                  </a:lnTo>
                  <a:lnTo>
                    <a:pt x="58111" y="8755"/>
                  </a:lnTo>
                  <a:lnTo>
                    <a:pt x="60925" y="8956"/>
                  </a:lnTo>
                  <a:lnTo>
                    <a:pt x="63672" y="9201"/>
                  </a:lnTo>
                  <a:lnTo>
                    <a:pt x="66329" y="9492"/>
                  </a:lnTo>
                  <a:lnTo>
                    <a:pt x="68920" y="9804"/>
                  </a:lnTo>
                  <a:lnTo>
                    <a:pt x="71421" y="10184"/>
                  </a:lnTo>
                  <a:lnTo>
                    <a:pt x="72627" y="10385"/>
                  </a:lnTo>
                  <a:lnTo>
                    <a:pt x="73811" y="10586"/>
                  </a:lnTo>
                  <a:lnTo>
                    <a:pt x="74972" y="10809"/>
                  </a:lnTo>
                  <a:lnTo>
                    <a:pt x="76111" y="11033"/>
                  </a:lnTo>
                  <a:lnTo>
                    <a:pt x="77228" y="11256"/>
                  </a:lnTo>
                  <a:lnTo>
                    <a:pt x="78300" y="11502"/>
                  </a:lnTo>
                  <a:lnTo>
                    <a:pt x="79350" y="11747"/>
                  </a:lnTo>
                  <a:lnTo>
                    <a:pt x="80355" y="12015"/>
                  </a:lnTo>
                  <a:lnTo>
                    <a:pt x="81359" y="12283"/>
                  </a:lnTo>
                  <a:lnTo>
                    <a:pt x="82297" y="12574"/>
                  </a:lnTo>
                  <a:lnTo>
                    <a:pt x="83235" y="12864"/>
                  </a:lnTo>
                  <a:lnTo>
                    <a:pt x="84106" y="13154"/>
                  </a:lnTo>
                  <a:lnTo>
                    <a:pt x="84977" y="13445"/>
                  </a:lnTo>
                  <a:lnTo>
                    <a:pt x="85781" y="13757"/>
                  </a:lnTo>
                  <a:lnTo>
                    <a:pt x="86920" y="13288"/>
                  </a:lnTo>
                  <a:lnTo>
                    <a:pt x="87948" y="12797"/>
                  </a:lnTo>
                  <a:lnTo>
                    <a:pt x="88439" y="12551"/>
                  </a:lnTo>
                  <a:lnTo>
                    <a:pt x="88886" y="12306"/>
                  </a:lnTo>
                  <a:lnTo>
                    <a:pt x="89310" y="12060"/>
                  </a:lnTo>
                  <a:lnTo>
                    <a:pt x="89734" y="11792"/>
                  </a:lnTo>
                  <a:lnTo>
                    <a:pt x="89734" y="3975"/>
                  </a:lnTo>
                  <a:lnTo>
                    <a:pt x="89288" y="3685"/>
                  </a:lnTo>
                  <a:lnTo>
                    <a:pt x="88819" y="3417"/>
                  </a:lnTo>
                  <a:lnTo>
                    <a:pt x="88305" y="3149"/>
                  </a:lnTo>
                  <a:lnTo>
                    <a:pt x="87791" y="2881"/>
                  </a:lnTo>
                  <a:lnTo>
                    <a:pt x="87233" y="2613"/>
                  </a:lnTo>
                  <a:lnTo>
                    <a:pt x="86652" y="2367"/>
                  </a:lnTo>
                  <a:lnTo>
                    <a:pt x="86049" y="2099"/>
                  </a:lnTo>
                  <a:lnTo>
                    <a:pt x="85402" y="1854"/>
                  </a:lnTo>
                  <a:lnTo>
                    <a:pt x="84039" y="1362"/>
                  </a:lnTo>
                  <a:lnTo>
                    <a:pt x="82588" y="893"/>
                  </a:lnTo>
                  <a:lnTo>
                    <a:pt x="81002" y="424"/>
                  </a:lnTo>
                  <a:lnTo>
                    <a:pt x="79327" y="0"/>
                  </a:lnTo>
                  <a:lnTo>
                    <a:pt x="77652" y="380"/>
                  </a:lnTo>
                  <a:lnTo>
                    <a:pt x="75910" y="759"/>
                  </a:lnTo>
                  <a:lnTo>
                    <a:pt x="74101" y="1117"/>
                  </a:lnTo>
                  <a:lnTo>
                    <a:pt x="72225" y="1429"/>
                  </a:lnTo>
                  <a:lnTo>
                    <a:pt x="70305" y="1742"/>
                  </a:lnTo>
                  <a:lnTo>
                    <a:pt x="68317" y="2010"/>
                  </a:lnTo>
                  <a:lnTo>
                    <a:pt x="66307" y="2278"/>
                  </a:lnTo>
                  <a:lnTo>
                    <a:pt x="64230" y="2501"/>
                  </a:lnTo>
                  <a:lnTo>
                    <a:pt x="62108" y="2702"/>
                  </a:lnTo>
                  <a:lnTo>
                    <a:pt x="59942" y="2881"/>
                  </a:lnTo>
                  <a:lnTo>
                    <a:pt x="57754" y="3015"/>
                  </a:lnTo>
                  <a:lnTo>
                    <a:pt x="55520" y="3149"/>
                  </a:lnTo>
                  <a:lnTo>
                    <a:pt x="53242" y="3238"/>
                  </a:lnTo>
                  <a:lnTo>
                    <a:pt x="50964" y="3305"/>
                  </a:lnTo>
                  <a:lnTo>
                    <a:pt x="48642" y="3350"/>
                  </a:lnTo>
                  <a:lnTo>
                    <a:pt x="46319" y="3372"/>
                  </a:lnTo>
                  <a:lnTo>
                    <a:pt x="43974" y="3350"/>
                  </a:lnTo>
                  <a:lnTo>
                    <a:pt x="41652" y="3305"/>
                  </a:lnTo>
                  <a:lnTo>
                    <a:pt x="39374" y="3238"/>
                  </a:lnTo>
                  <a:lnTo>
                    <a:pt x="37096" y="3149"/>
                  </a:lnTo>
                  <a:lnTo>
                    <a:pt x="34885" y="3015"/>
                  </a:lnTo>
                  <a:lnTo>
                    <a:pt x="32674" y="2881"/>
                  </a:lnTo>
                  <a:lnTo>
                    <a:pt x="30507" y="2702"/>
                  </a:lnTo>
                  <a:lnTo>
                    <a:pt x="28408" y="2501"/>
                  </a:lnTo>
                  <a:lnTo>
                    <a:pt x="26331" y="2278"/>
                  </a:lnTo>
                  <a:lnTo>
                    <a:pt x="24299" y="2010"/>
                  </a:lnTo>
                  <a:lnTo>
                    <a:pt x="22311" y="1742"/>
                  </a:lnTo>
                  <a:lnTo>
                    <a:pt x="20391" y="1429"/>
                  </a:lnTo>
                  <a:lnTo>
                    <a:pt x="18515" y="1117"/>
                  </a:lnTo>
                  <a:lnTo>
                    <a:pt x="16706" y="759"/>
                  </a:lnTo>
                  <a:lnTo>
                    <a:pt x="14964" y="380"/>
                  </a:lnTo>
                  <a:lnTo>
                    <a:pt x="13289"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83" name="Google Shape;183;p6"/>
            <p:cNvSpPr/>
            <p:nvPr/>
          </p:nvSpPr>
          <p:spPr>
            <a:xfrm>
              <a:off x="4308382" y="2704009"/>
              <a:ext cx="4833127" cy="1032065"/>
            </a:xfrm>
            <a:custGeom>
              <a:rect b="b" l="l" r="r" t="t"/>
              <a:pathLst>
                <a:path extrusionOk="0" h="19162" w="89735">
                  <a:moveTo>
                    <a:pt x="43929" y="0"/>
                  </a:moveTo>
                  <a:lnTo>
                    <a:pt x="41585" y="45"/>
                  </a:lnTo>
                  <a:lnTo>
                    <a:pt x="39262" y="134"/>
                  </a:lnTo>
                  <a:lnTo>
                    <a:pt x="36984" y="224"/>
                  </a:lnTo>
                  <a:lnTo>
                    <a:pt x="34751" y="358"/>
                  </a:lnTo>
                  <a:lnTo>
                    <a:pt x="32562" y="492"/>
                  </a:lnTo>
                  <a:lnTo>
                    <a:pt x="30396" y="670"/>
                  </a:lnTo>
                  <a:lnTo>
                    <a:pt x="28296" y="871"/>
                  </a:lnTo>
                  <a:lnTo>
                    <a:pt x="26264" y="1117"/>
                  </a:lnTo>
                  <a:lnTo>
                    <a:pt x="24254" y="1363"/>
                  </a:lnTo>
                  <a:lnTo>
                    <a:pt x="22311" y="1631"/>
                  </a:lnTo>
                  <a:lnTo>
                    <a:pt x="20435" y="1921"/>
                  </a:lnTo>
                  <a:lnTo>
                    <a:pt x="18626" y="2233"/>
                  </a:lnTo>
                  <a:lnTo>
                    <a:pt x="16884" y="2568"/>
                  </a:lnTo>
                  <a:lnTo>
                    <a:pt x="15187" y="2926"/>
                  </a:lnTo>
                  <a:lnTo>
                    <a:pt x="13579" y="3305"/>
                  </a:lnTo>
                  <a:lnTo>
                    <a:pt x="12060" y="3685"/>
                  </a:lnTo>
                  <a:lnTo>
                    <a:pt x="10586" y="4087"/>
                  </a:lnTo>
                  <a:lnTo>
                    <a:pt x="9224" y="4534"/>
                  </a:lnTo>
                  <a:lnTo>
                    <a:pt x="7929" y="4958"/>
                  </a:lnTo>
                  <a:lnTo>
                    <a:pt x="6723" y="5427"/>
                  </a:lnTo>
                  <a:lnTo>
                    <a:pt x="5606" y="5896"/>
                  </a:lnTo>
                  <a:lnTo>
                    <a:pt x="4579" y="6387"/>
                  </a:lnTo>
                  <a:lnTo>
                    <a:pt x="4110" y="6633"/>
                  </a:lnTo>
                  <a:lnTo>
                    <a:pt x="3663" y="6879"/>
                  </a:lnTo>
                  <a:lnTo>
                    <a:pt x="3217" y="7124"/>
                  </a:lnTo>
                  <a:lnTo>
                    <a:pt x="2815" y="7392"/>
                  </a:lnTo>
                  <a:lnTo>
                    <a:pt x="2435" y="7660"/>
                  </a:lnTo>
                  <a:lnTo>
                    <a:pt x="2100" y="7906"/>
                  </a:lnTo>
                  <a:lnTo>
                    <a:pt x="1765" y="8174"/>
                  </a:lnTo>
                  <a:lnTo>
                    <a:pt x="1475" y="8442"/>
                  </a:lnTo>
                  <a:lnTo>
                    <a:pt x="1207" y="8710"/>
                  </a:lnTo>
                  <a:lnTo>
                    <a:pt x="961" y="9000"/>
                  </a:lnTo>
                  <a:lnTo>
                    <a:pt x="738" y="9268"/>
                  </a:lnTo>
                  <a:lnTo>
                    <a:pt x="537" y="9559"/>
                  </a:lnTo>
                  <a:lnTo>
                    <a:pt x="380" y="9827"/>
                  </a:lnTo>
                  <a:lnTo>
                    <a:pt x="246" y="10117"/>
                  </a:lnTo>
                  <a:lnTo>
                    <a:pt x="135" y="10385"/>
                  </a:lnTo>
                  <a:lnTo>
                    <a:pt x="68" y="10675"/>
                  </a:lnTo>
                  <a:lnTo>
                    <a:pt x="23" y="10966"/>
                  </a:lnTo>
                  <a:lnTo>
                    <a:pt x="1" y="11256"/>
                  </a:lnTo>
                  <a:lnTo>
                    <a:pt x="23" y="11546"/>
                  </a:lnTo>
                  <a:lnTo>
                    <a:pt x="68" y="11814"/>
                  </a:lnTo>
                  <a:lnTo>
                    <a:pt x="135" y="12082"/>
                  </a:lnTo>
                  <a:lnTo>
                    <a:pt x="224" y="12373"/>
                  </a:lnTo>
                  <a:lnTo>
                    <a:pt x="358" y="12641"/>
                  </a:lnTo>
                  <a:lnTo>
                    <a:pt x="492" y="12909"/>
                  </a:lnTo>
                  <a:lnTo>
                    <a:pt x="671" y="13177"/>
                  </a:lnTo>
                  <a:lnTo>
                    <a:pt x="872" y="13445"/>
                  </a:lnTo>
                  <a:lnTo>
                    <a:pt x="1117" y="13713"/>
                  </a:lnTo>
                  <a:lnTo>
                    <a:pt x="1363" y="13981"/>
                  </a:lnTo>
                  <a:lnTo>
                    <a:pt x="1653" y="14249"/>
                  </a:lnTo>
                  <a:lnTo>
                    <a:pt x="1944" y="14494"/>
                  </a:lnTo>
                  <a:lnTo>
                    <a:pt x="2279" y="14762"/>
                  </a:lnTo>
                  <a:lnTo>
                    <a:pt x="2636" y="15008"/>
                  </a:lnTo>
                  <a:lnTo>
                    <a:pt x="3038" y="15276"/>
                  </a:lnTo>
                  <a:lnTo>
                    <a:pt x="3440" y="15522"/>
                  </a:lnTo>
                  <a:lnTo>
                    <a:pt x="3864" y="15767"/>
                  </a:lnTo>
                  <a:lnTo>
                    <a:pt x="4333" y="16013"/>
                  </a:lnTo>
                  <a:lnTo>
                    <a:pt x="5316" y="16504"/>
                  </a:lnTo>
                  <a:lnTo>
                    <a:pt x="6410" y="16973"/>
                  </a:lnTo>
                  <a:lnTo>
                    <a:pt x="7594" y="17442"/>
                  </a:lnTo>
                  <a:lnTo>
                    <a:pt x="8889" y="17889"/>
                  </a:lnTo>
                  <a:lnTo>
                    <a:pt x="10251" y="18335"/>
                  </a:lnTo>
                  <a:lnTo>
                    <a:pt x="11725" y="18737"/>
                  </a:lnTo>
                  <a:lnTo>
                    <a:pt x="13289" y="19162"/>
                  </a:lnTo>
                  <a:lnTo>
                    <a:pt x="14964" y="18760"/>
                  </a:lnTo>
                  <a:lnTo>
                    <a:pt x="16706" y="18380"/>
                  </a:lnTo>
                  <a:lnTo>
                    <a:pt x="18515" y="18023"/>
                  </a:lnTo>
                  <a:lnTo>
                    <a:pt x="20391" y="17710"/>
                  </a:lnTo>
                  <a:lnTo>
                    <a:pt x="22311" y="17398"/>
                  </a:lnTo>
                  <a:lnTo>
                    <a:pt x="24299" y="17130"/>
                  </a:lnTo>
                  <a:lnTo>
                    <a:pt x="26331" y="16884"/>
                  </a:lnTo>
                  <a:lnTo>
                    <a:pt x="28408" y="16638"/>
                  </a:lnTo>
                  <a:lnTo>
                    <a:pt x="30507" y="16437"/>
                  </a:lnTo>
                  <a:lnTo>
                    <a:pt x="32674" y="16281"/>
                  </a:lnTo>
                  <a:lnTo>
                    <a:pt x="34885" y="16125"/>
                  </a:lnTo>
                  <a:lnTo>
                    <a:pt x="37096" y="15991"/>
                  </a:lnTo>
                  <a:lnTo>
                    <a:pt x="39374" y="15901"/>
                  </a:lnTo>
                  <a:lnTo>
                    <a:pt x="41652" y="15834"/>
                  </a:lnTo>
                  <a:lnTo>
                    <a:pt x="43974" y="15790"/>
                  </a:lnTo>
                  <a:lnTo>
                    <a:pt x="46319" y="15767"/>
                  </a:lnTo>
                  <a:lnTo>
                    <a:pt x="48642" y="15790"/>
                  </a:lnTo>
                  <a:lnTo>
                    <a:pt x="50964" y="15834"/>
                  </a:lnTo>
                  <a:lnTo>
                    <a:pt x="53242" y="15901"/>
                  </a:lnTo>
                  <a:lnTo>
                    <a:pt x="55520" y="15991"/>
                  </a:lnTo>
                  <a:lnTo>
                    <a:pt x="57754" y="16125"/>
                  </a:lnTo>
                  <a:lnTo>
                    <a:pt x="59942" y="16281"/>
                  </a:lnTo>
                  <a:lnTo>
                    <a:pt x="62108" y="16437"/>
                  </a:lnTo>
                  <a:lnTo>
                    <a:pt x="64230" y="16638"/>
                  </a:lnTo>
                  <a:lnTo>
                    <a:pt x="66307" y="16884"/>
                  </a:lnTo>
                  <a:lnTo>
                    <a:pt x="68317" y="17130"/>
                  </a:lnTo>
                  <a:lnTo>
                    <a:pt x="70305" y="17398"/>
                  </a:lnTo>
                  <a:lnTo>
                    <a:pt x="72225" y="17710"/>
                  </a:lnTo>
                  <a:lnTo>
                    <a:pt x="74101" y="18023"/>
                  </a:lnTo>
                  <a:lnTo>
                    <a:pt x="75910" y="18380"/>
                  </a:lnTo>
                  <a:lnTo>
                    <a:pt x="77652" y="18760"/>
                  </a:lnTo>
                  <a:lnTo>
                    <a:pt x="79327" y="19162"/>
                  </a:lnTo>
                  <a:lnTo>
                    <a:pt x="81002" y="18715"/>
                  </a:lnTo>
                  <a:lnTo>
                    <a:pt x="82588" y="18269"/>
                  </a:lnTo>
                  <a:lnTo>
                    <a:pt x="84039" y="17777"/>
                  </a:lnTo>
                  <a:lnTo>
                    <a:pt x="85402" y="17286"/>
                  </a:lnTo>
                  <a:lnTo>
                    <a:pt x="86049" y="17040"/>
                  </a:lnTo>
                  <a:lnTo>
                    <a:pt x="86652" y="16795"/>
                  </a:lnTo>
                  <a:lnTo>
                    <a:pt x="87233" y="16527"/>
                  </a:lnTo>
                  <a:lnTo>
                    <a:pt x="87791" y="16259"/>
                  </a:lnTo>
                  <a:lnTo>
                    <a:pt x="88305" y="15991"/>
                  </a:lnTo>
                  <a:lnTo>
                    <a:pt x="88819" y="15723"/>
                  </a:lnTo>
                  <a:lnTo>
                    <a:pt x="89288" y="15455"/>
                  </a:lnTo>
                  <a:lnTo>
                    <a:pt x="89734" y="15187"/>
                  </a:lnTo>
                  <a:lnTo>
                    <a:pt x="89734" y="7348"/>
                  </a:lnTo>
                  <a:lnTo>
                    <a:pt x="89087" y="6946"/>
                  </a:lnTo>
                  <a:lnTo>
                    <a:pt x="88394" y="6566"/>
                  </a:lnTo>
                  <a:lnTo>
                    <a:pt x="87635" y="6186"/>
                  </a:lnTo>
                  <a:lnTo>
                    <a:pt x="86809" y="5807"/>
                  </a:lnTo>
                  <a:lnTo>
                    <a:pt x="85960" y="5449"/>
                  </a:lnTo>
                  <a:lnTo>
                    <a:pt x="85022" y="5092"/>
                  </a:lnTo>
                  <a:lnTo>
                    <a:pt x="84062" y="4735"/>
                  </a:lnTo>
                  <a:lnTo>
                    <a:pt x="83034" y="4400"/>
                  </a:lnTo>
                  <a:lnTo>
                    <a:pt x="81962" y="4065"/>
                  </a:lnTo>
                  <a:lnTo>
                    <a:pt x="80824" y="3752"/>
                  </a:lnTo>
                  <a:lnTo>
                    <a:pt x="79640" y="3439"/>
                  </a:lnTo>
                  <a:lnTo>
                    <a:pt x="78412" y="3149"/>
                  </a:lnTo>
                  <a:lnTo>
                    <a:pt x="77139" y="2859"/>
                  </a:lnTo>
                  <a:lnTo>
                    <a:pt x="75821" y="2591"/>
                  </a:lnTo>
                  <a:lnTo>
                    <a:pt x="74459" y="2323"/>
                  </a:lnTo>
                  <a:lnTo>
                    <a:pt x="73052" y="2055"/>
                  </a:lnTo>
                  <a:lnTo>
                    <a:pt x="71555" y="1809"/>
                  </a:lnTo>
                  <a:lnTo>
                    <a:pt x="70037" y="1586"/>
                  </a:lnTo>
                  <a:lnTo>
                    <a:pt x="68496" y="1363"/>
                  </a:lnTo>
                  <a:lnTo>
                    <a:pt x="66910" y="1162"/>
                  </a:lnTo>
                  <a:lnTo>
                    <a:pt x="65302" y="983"/>
                  </a:lnTo>
                  <a:lnTo>
                    <a:pt x="63672" y="804"/>
                  </a:lnTo>
                  <a:lnTo>
                    <a:pt x="62019" y="670"/>
                  </a:lnTo>
                  <a:lnTo>
                    <a:pt x="60344" y="514"/>
                  </a:lnTo>
                  <a:lnTo>
                    <a:pt x="58647" y="402"/>
                  </a:lnTo>
                  <a:lnTo>
                    <a:pt x="56950" y="291"/>
                  </a:lnTo>
                  <a:lnTo>
                    <a:pt x="55208" y="201"/>
                  </a:lnTo>
                  <a:lnTo>
                    <a:pt x="53443" y="134"/>
                  </a:lnTo>
                  <a:lnTo>
                    <a:pt x="51679" y="67"/>
                  </a:lnTo>
                  <a:lnTo>
                    <a:pt x="49915" y="23"/>
                  </a:lnTo>
                  <a:lnTo>
                    <a:pt x="48106"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lt 1">
  <p:cSld name="BLANK_1_1_1_1_1_1_1">
    <p:spTree>
      <p:nvGrpSpPr>
        <p:cNvPr id="184" name="Shape 184"/>
        <p:cNvGrpSpPr/>
        <p:nvPr/>
      </p:nvGrpSpPr>
      <p:grpSpPr>
        <a:xfrm>
          <a:off x="0" y="0"/>
          <a:ext cx="0" cy="0"/>
          <a:chOff x="0" y="0"/>
          <a:chExt cx="0" cy="0"/>
        </a:xfrm>
      </p:grpSpPr>
      <p:sp>
        <p:nvSpPr>
          <p:cNvPr id="185" name="Google Shape;185;p7"/>
          <p:cNvSpPr/>
          <p:nvPr/>
        </p:nvSpPr>
        <p:spPr>
          <a:xfrm>
            <a:off x="6519500" y="2216800"/>
            <a:ext cx="4728600" cy="1604700"/>
          </a:xfrm>
          <a:prstGeom prst="chord">
            <a:avLst>
              <a:gd fmla="val 4346562" name="adj1"/>
              <a:gd fmla="val 17254322"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86" name="Google Shape;186;p7"/>
          <p:cNvSpPr/>
          <p:nvPr/>
        </p:nvSpPr>
        <p:spPr>
          <a:xfrm rot="1800032">
            <a:off x="6670150" y="2309109"/>
            <a:ext cx="4728524" cy="1869582"/>
          </a:xfrm>
          <a:prstGeom prst="chord">
            <a:avLst>
              <a:gd fmla="val 3282930" name="adj1"/>
              <a:gd fmla="val 14744228"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87" name="Google Shape;187;p7"/>
          <p:cNvSpPr/>
          <p:nvPr/>
        </p:nvSpPr>
        <p:spPr>
          <a:xfrm>
            <a:off x="6008850" y="3120100"/>
            <a:ext cx="3135148" cy="2023395"/>
          </a:xfrm>
          <a:custGeom>
            <a:rect b="b" l="l" r="r" t="t"/>
            <a:pathLst>
              <a:path extrusionOk="0" h="29205" w="61561">
                <a:moveTo>
                  <a:pt x="61560" y="1"/>
                </a:moveTo>
                <a:lnTo>
                  <a:pt x="60172" y="120"/>
                </a:lnTo>
                <a:lnTo>
                  <a:pt x="58745" y="258"/>
                </a:lnTo>
                <a:lnTo>
                  <a:pt x="57318" y="417"/>
                </a:lnTo>
                <a:lnTo>
                  <a:pt x="55870" y="595"/>
                </a:lnTo>
                <a:lnTo>
                  <a:pt x="54403" y="814"/>
                </a:lnTo>
                <a:lnTo>
                  <a:pt x="52936" y="1051"/>
                </a:lnTo>
                <a:lnTo>
                  <a:pt x="51429" y="1309"/>
                </a:lnTo>
                <a:lnTo>
                  <a:pt x="49942" y="1587"/>
                </a:lnTo>
                <a:lnTo>
                  <a:pt x="48436" y="1884"/>
                </a:lnTo>
                <a:lnTo>
                  <a:pt x="46909" y="2221"/>
                </a:lnTo>
                <a:lnTo>
                  <a:pt x="45382" y="2578"/>
                </a:lnTo>
                <a:lnTo>
                  <a:pt x="43836" y="2955"/>
                </a:lnTo>
                <a:lnTo>
                  <a:pt x="42309" y="3351"/>
                </a:lnTo>
                <a:lnTo>
                  <a:pt x="40763" y="3787"/>
                </a:lnTo>
                <a:lnTo>
                  <a:pt x="39217" y="4224"/>
                </a:lnTo>
                <a:lnTo>
                  <a:pt x="37670" y="4699"/>
                </a:lnTo>
                <a:lnTo>
                  <a:pt x="35866" y="5274"/>
                </a:lnTo>
                <a:lnTo>
                  <a:pt x="34082" y="5869"/>
                </a:lnTo>
                <a:lnTo>
                  <a:pt x="32337" y="6484"/>
                </a:lnTo>
                <a:lnTo>
                  <a:pt x="30592" y="7118"/>
                </a:lnTo>
                <a:lnTo>
                  <a:pt x="28887" y="7792"/>
                </a:lnTo>
                <a:lnTo>
                  <a:pt x="27222" y="8466"/>
                </a:lnTo>
                <a:lnTo>
                  <a:pt x="25557" y="9160"/>
                </a:lnTo>
                <a:lnTo>
                  <a:pt x="23951" y="9894"/>
                </a:lnTo>
                <a:lnTo>
                  <a:pt x="22365" y="10627"/>
                </a:lnTo>
                <a:lnTo>
                  <a:pt x="20818" y="11381"/>
                </a:lnTo>
                <a:lnTo>
                  <a:pt x="19292" y="12154"/>
                </a:lnTo>
                <a:lnTo>
                  <a:pt x="17824" y="12927"/>
                </a:lnTo>
                <a:lnTo>
                  <a:pt x="16377" y="13740"/>
                </a:lnTo>
                <a:lnTo>
                  <a:pt x="14989" y="14553"/>
                </a:lnTo>
                <a:lnTo>
                  <a:pt x="13621" y="15386"/>
                </a:lnTo>
                <a:lnTo>
                  <a:pt x="12313" y="16218"/>
                </a:lnTo>
                <a:lnTo>
                  <a:pt x="11084" y="17051"/>
                </a:lnTo>
                <a:lnTo>
                  <a:pt x="9914" y="17884"/>
                </a:lnTo>
                <a:lnTo>
                  <a:pt x="8804" y="18716"/>
                </a:lnTo>
                <a:lnTo>
                  <a:pt x="7753" y="19549"/>
                </a:lnTo>
                <a:lnTo>
                  <a:pt x="6762" y="20382"/>
                </a:lnTo>
                <a:lnTo>
                  <a:pt x="5810" y="21214"/>
                </a:lnTo>
                <a:lnTo>
                  <a:pt x="4938" y="22027"/>
                </a:lnTo>
                <a:lnTo>
                  <a:pt x="4125" y="22860"/>
                </a:lnTo>
                <a:lnTo>
                  <a:pt x="3371" y="23693"/>
                </a:lnTo>
                <a:lnTo>
                  <a:pt x="2697" y="24505"/>
                </a:lnTo>
                <a:lnTo>
                  <a:pt x="2380" y="24902"/>
                </a:lnTo>
                <a:lnTo>
                  <a:pt x="2063" y="25298"/>
                </a:lnTo>
                <a:lnTo>
                  <a:pt x="1785" y="25715"/>
                </a:lnTo>
                <a:lnTo>
                  <a:pt x="1528" y="26111"/>
                </a:lnTo>
                <a:lnTo>
                  <a:pt x="1270" y="26508"/>
                </a:lnTo>
                <a:lnTo>
                  <a:pt x="1032" y="26904"/>
                </a:lnTo>
                <a:lnTo>
                  <a:pt x="814" y="27281"/>
                </a:lnTo>
                <a:lnTo>
                  <a:pt x="616" y="27678"/>
                </a:lnTo>
                <a:lnTo>
                  <a:pt x="437" y="28054"/>
                </a:lnTo>
                <a:lnTo>
                  <a:pt x="279" y="28451"/>
                </a:lnTo>
                <a:lnTo>
                  <a:pt x="120" y="28827"/>
                </a:lnTo>
                <a:lnTo>
                  <a:pt x="1" y="29204"/>
                </a:lnTo>
                <a:lnTo>
                  <a:pt x="61560" y="29204"/>
                </a:lnTo>
                <a:lnTo>
                  <a:pt x="61560" y="1"/>
                </a:lnTo>
                <a:close/>
              </a:path>
            </a:pathLst>
          </a:custGeom>
          <a:gradFill>
            <a:gsLst>
              <a:gs pos="0">
                <a:schemeClr val="accent2"/>
              </a:gs>
              <a:gs pos="37000">
                <a:schemeClr val="lt2"/>
              </a:gs>
              <a:gs pos="92000">
                <a:schemeClr val="accent1"/>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88" name="Google Shape;188;p7"/>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89" name="Google Shape;189;p7"/>
          <p:cNvSpPr txBox="1"/>
          <p:nvPr>
            <p:ph idx="2" type="title"/>
          </p:nvPr>
        </p:nvSpPr>
        <p:spPr>
          <a:xfrm>
            <a:off x="115025" y="406250"/>
            <a:ext cx="6507000" cy="2656800"/>
          </a:xfrm>
          <a:prstGeom prst="rect">
            <a:avLst/>
          </a:prstGeom>
        </p:spPr>
        <p:txBody>
          <a:bodyPr anchorCtr="0" anchor="t" bIns="91425" lIns="91425" spcFirstLastPara="1" rIns="91425" wrap="square" tIns="0">
            <a:noAutofit/>
          </a:bodyPr>
          <a:lstStyle>
            <a:lvl1pPr lvl="0">
              <a:lnSpc>
                <a:spcPct val="90000"/>
              </a:lnSpc>
              <a:spcBef>
                <a:spcPts val="0"/>
              </a:spcBef>
              <a:spcAft>
                <a:spcPts val="0"/>
              </a:spcAft>
              <a:buNone/>
              <a:defRPr sz="5500"/>
            </a:lvl1pPr>
            <a:lvl2pPr lvl="1">
              <a:lnSpc>
                <a:spcPct val="90000"/>
              </a:lnSpc>
              <a:spcBef>
                <a:spcPts val="0"/>
              </a:spcBef>
              <a:spcAft>
                <a:spcPts val="0"/>
              </a:spcAft>
              <a:buNone/>
              <a:defRPr sz="5500"/>
            </a:lvl2pPr>
            <a:lvl3pPr lvl="2">
              <a:lnSpc>
                <a:spcPct val="90000"/>
              </a:lnSpc>
              <a:spcBef>
                <a:spcPts val="0"/>
              </a:spcBef>
              <a:spcAft>
                <a:spcPts val="0"/>
              </a:spcAft>
              <a:buNone/>
              <a:defRPr sz="5500"/>
            </a:lvl3pPr>
            <a:lvl4pPr lvl="3">
              <a:lnSpc>
                <a:spcPct val="90000"/>
              </a:lnSpc>
              <a:spcBef>
                <a:spcPts val="0"/>
              </a:spcBef>
              <a:spcAft>
                <a:spcPts val="0"/>
              </a:spcAft>
              <a:buNone/>
              <a:defRPr sz="5500"/>
            </a:lvl4pPr>
            <a:lvl5pPr lvl="4">
              <a:lnSpc>
                <a:spcPct val="90000"/>
              </a:lnSpc>
              <a:spcBef>
                <a:spcPts val="0"/>
              </a:spcBef>
              <a:spcAft>
                <a:spcPts val="0"/>
              </a:spcAft>
              <a:buNone/>
              <a:defRPr sz="5500"/>
            </a:lvl5pPr>
            <a:lvl6pPr lvl="5">
              <a:lnSpc>
                <a:spcPct val="90000"/>
              </a:lnSpc>
              <a:spcBef>
                <a:spcPts val="0"/>
              </a:spcBef>
              <a:spcAft>
                <a:spcPts val="0"/>
              </a:spcAft>
              <a:buNone/>
              <a:defRPr sz="5500"/>
            </a:lvl6pPr>
            <a:lvl7pPr lvl="6">
              <a:lnSpc>
                <a:spcPct val="90000"/>
              </a:lnSpc>
              <a:spcBef>
                <a:spcPts val="0"/>
              </a:spcBef>
              <a:spcAft>
                <a:spcPts val="0"/>
              </a:spcAft>
              <a:buNone/>
              <a:defRPr sz="5500"/>
            </a:lvl7pPr>
            <a:lvl8pPr lvl="7">
              <a:lnSpc>
                <a:spcPct val="90000"/>
              </a:lnSpc>
              <a:spcBef>
                <a:spcPts val="0"/>
              </a:spcBef>
              <a:spcAft>
                <a:spcPts val="0"/>
              </a:spcAft>
              <a:buNone/>
              <a:defRPr sz="5500"/>
            </a:lvl8pPr>
            <a:lvl9pPr lvl="8">
              <a:lnSpc>
                <a:spcPct val="90000"/>
              </a:lnSpc>
              <a:spcBef>
                <a:spcPts val="0"/>
              </a:spcBef>
              <a:spcAft>
                <a:spcPts val="0"/>
              </a:spcAft>
              <a:buNone/>
              <a:defRPr sz="5500"/>
            </a:lvl9pPr>
          </a:lstStyle>
          <a:p/>
        </p:txBody>
      </p:sp>
      <p:sp>
        <p:nvSpPr>
          <p:cNvPr id="190" name="Google Shape;190;p7"/>
          <p:cNvSpPr txBox="1"/>
          <p:nvPr>
            <p:ph idx="1" type="subTitle"/>
          </p:nvPr>
        </p:nvSpPr>
        <p:spPr>
          <a:xfrm>
            <a:off x="115025" y="3062925"/>
            <a:ext cx="3759600" cy="16599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1000"/>
              <a:buFont typeface="Sora"/>
              <a:buNone/>
              <a:defRPr sz="1000"/>
            </a:lvl1pPr>
            <a:lvl2pPr lvl="1">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000"/>
              <a:buFont typeface="Sora"/>
              <a:buNone/>
              <a:defRPr sz="1000">
                <a:solidFill>
                  <a:schemeClr val="lt1"/>
                </a:solidFill>
                <a:latin typeface="Sora"/>
                <a:ea typeface="Sora"/>
                <a:cs typeface="Sora"/>
                <a:sym typeface="Sora"/>
              </a:defRPr>
            </a:lvl9pPr>
          </a:lstStyle>
          <a:p/>
        </p:txBody>
      </p:sp>
      <p:sp>
        <p:nvSpPr>
          <p:cNvPr id="191" name="Google Shape;191;p7"/>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lt 2">
  <p:cSld name="BLANK_1_1_1_1_1_1_1_2">
    <p:spTree>
      <p:nvGrpSpPr>
        <p:cNvPr id="192" name="Shape 192"/>
        <p:cNvGrpSpPr/>
        <p:nvPr/>
      </p:nvGrpSpPr>
      <p:grpSpPr>
        <a:xfrm>
          <a:off x="0" y="0"/>
          <a:ext cx="0" cy="0"/>
          <a:chOff x="0" y="0"/>
          <a:chExt cx="0" cy="0"/>
        </a:xfrm>
      </p:grpSpPr>
      <p:sp>
        <p:nvSpPr>
          <p:cNvPr id="193" name="Google Shape;193;p8"/>
          <p:cNvSpPr/>
          <p:nvPr/>
        </p:nvSpPr>
        <p:spPr>
          <a:xfrm>
            <a:off x="5861425" y="3065475"/>
            <a:ext cx="3282600" cy="2078950"/>
          </a:xfrm>
          <a:custGeom>
            <a:rect b="b" l="l" r="r" t="t"/>
            <a:pathLst>
              <a:path extrusionOk="0" h="83158" w="131304">
                <a:moveTo>
                  <a:pt x="131286" y="0"/>
                </a:moveTo>
                <a:lnTo>
                  <a:pt x="131304" y="83132"/>
                </a:lnTo>
                <a:lnTo>
                  <a:pt x="0" y="83158"/>
                </a:lnTo>
                <a:lnTo>
                  <a:pt x="55816" y="4343"/>
                </a:lnTo>
                <a:close/>
              </a:path>
            </a:pathLst>
          </a:custGeom>
          <a:solidFill>
            <a:schemeClr val="accent5"/>
          </a:solidFill>
          <a:ln>
            <a:noFill/>
          </a:ln>
        </p:spPr>
      </p:sp>
      <p:sp>
        <p:nvSpPr>
          <p:cNvPr id="194" name="Google Shape;194;p8"/>
          <p:cNvSpPr/>
          <p:nvPr/>
        </p:nvSpPr>
        <p:spPr>
          <a:xfrm>
            <a:off x="6818025" y="1675"/>
            <a:ext cx="2326300" cy="3183925"/>
          </a:xfrm>
          <a:custGeom>
            <a:rect b="b" l="l" r="r" t="t"/>
            <a:pathLst>
              <a:path extrusionOk="0" h="127357" w="93052">
                <a:moveTo>
                  <a:pt x="17353" y="127357"/>
                </a:moveTo>
                <a:lnTo>
                  <a:pt x="0" y="18662"/>
                </a:lnTo>
                <a:lnTo>
                  <a:pt x="93052" y="0"/>
                </a:lnTo>
                <a:lnTo>
                  <a:pt x="93019" y="122556"/>
                </a:lnTo>
                <a:close/>
              </a:path>
            </a:pathLst>
          </a:custGeom>
          <a:gradFill>
            <a:gsLst>
              <a:gs pos="0">
                <a:schemeClr val="accent2"/>
              </a:gs>
              <a:gs pos="37000">
                <a:schemeClr val="lt2"/>
              </a:gs>
              <a:gs pos="92000">
                <a:schemeClr val="accent1"/>
              </a:gs>
              <a:gs pos="100000">
                <a:schemeClr val="accent1"/>
              </a:gs>
            </a:gsLst>
            <a:lin ang="13500032" scaled="0"/>
          </a:gradFill>
          <a:ln>
            <a:noFill/>
          </a:ln>
        </p:spPr>
      </p:sp>
      <p:grpSp>
        <p:nvGrpSpPr>
          <p:cNvPr id="195" name="Google Shape;195;p8"/>
          <p:cNvGrpSpPr/>
          <p:nvPr/>
        </p:nvGrpSpPr>
        <p:grpSpPr>
          <a:xfrm>
            <a:off x="25" y="4625"/>
            <a:ext cx="2329791" cy="795413"/>
            <a:chOff x="21" y="-511"/>
            <a:chExt cx="2329791" cy="800617"/>
          </a:xfrm>
        </p:grpSpPr>
        <p:grpSp>
          <p:nvGrpSpPr>
            <p:cNvPr id="196" name="Google Shape;196;p8"/>
            <p:cNvGrpSpPr/>
            <p:nvPr/>
          </p:nvGrpSpPr>
          <p:grpSpPr>
            <a:xfrm flipH="1" rot="10800000">
              <a:off x="25" y="392516"/>
              <a:ext cx="1927788" cy="407590"/>
              <a:chOff x="537425" y="3249175"/>
              <a:chExt cx="1774800" cy="370200"/>
            </a:xfrm>
          </p:grpSpPr>
          <p:sp>
            <p:nvSpPr>
              <p:cNvPr id="197" name="Google Shape;197;p8"/>
              <p:cNvSpPr/>
              <p:nvPr/>
            </p:nvSpPr>
            <p:spPr>
              <a:xfrm>
                <a:off x="537425" y="3249175"/>
                <a:ext cx="2940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98" name="Google Shape;198;p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99" name="Google Shape;199;p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0" name="Google Shape;200;p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1" name="Google Shape;201;p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202" name="Google Shape;202;p8"/>
            <p:cNvGrpSpPr/>
            <p:nvPr/>
          </p:nvGrpSpPr>
          <p:grpSpPr>
            <a:xfrm flipH="1" rot="10800000">
              <a:off x="21" y="-511"/>
              <a:ext cx="1927788" cy="393115"/>
              <a:chOff x="537425" y="3249175"/>
              <a:chExt cx="1774800" cy="370200"/>
            </a:xfrm>
          </p:grpSpPr>
          <p:sp>
            <p:nvSpPr>
              <p:cNvPr id="203" name="Google Shape;203;p8"/>
              <p:cNvSpPr/>
              <p:nvPr/>
            </p:nvSpPr>
            <p:spPr>
              <a:xfrm>
                <a:off x="537425" y="3249175"/>
                <a:ext cx="2940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4" name="Google Shape;204;p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5" name="Google Shape;205;p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6" name="Google Shape;206;p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7" name="Google Shape;207;p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208" name="Google Shape;208;p8"/>
            <p:cNvSpPr/>
            <p:nvPr/>
          </p:nvSpPr>
          <p:spPr>
            <a:xfrm flipH="1" rot="10800000">
              <a:off x="1927813" y="392406"/>
              <a:ext cx="402000" cy="40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209" name="Google Shape;209;p8"/>
          <p:cNvSpPr txBox="1"/>
          <p:nvPr>
            <p:ph type="title"/>
          </p:nvPr>
        </p:nvSpPr>
        <p:spPr>
          <a:xfrm>
            <a:off x="96025" y="1206300"/>
            <a:ext cx="6507000" cy="1876200"/>
          </a:xfrm>
          <a:prstGeom prst="rect">
            <a:avLst/>
          </a:prstGeom>
        </p:spPr>
        <p:txBody>
          <a:bodyPr anchorCtr="0" anchor="t" bIns="91425" lIns="91425" spcFirstLastPara="1" rIns="91425" wrap="square" tIns="91425">
            <a:noAutofit/>
          </a:bodyPr>
          <a:lstStyle>
            <a:lvl1pPr lvl="0">
              <a:spcBef>
                <a:spcPts val="0"/>
              </a:spcBef>
              <a:spcAft>
                <a:spcPts val="0"/>
              </a:spcAft>
              <a:buNone/>
              <a:defRPr sz="3600"/>
            </a:lvl1pPr>
            <a:lvl2pPr lvl="1">
              <a:spcBef>
                <a:spcPts val="0"/>
              </a:spcBef>
              <a:spcAft>
                <a:spcPts val="0"/>
              </a:spcAft>
              <a:buClr>
                <a:schemeClr val="lt1"/>
              </a:buClr>
              <a:buSzPts val="3600"/>
              <a:buFont typeface="IBM Plex Sans"/>
              <a:buNone/>
              <a:defRPr sz="3600">
                <a:solidFill>
                  <a:schemeClr val="lt1"/>
                </a:solidFill>
              </a:defRPr>
            </a:lvl2pPr>
            <a:lvl3pPr lvl="2">
              <a:spcBef>
                <a:spcPts val="0"/>
              </a:spcBef>
              <a:spcAft>
                <a:spcPts val="0"/>
              </a:spcAft>
              <a:buClr>
                <a:schemeClr val="lt1"/>
              </a:buClr>
              <a:buSzPts val="3600"/>
              <a:buFont typeface="IBM Plex Sans"/>
              <a:buNone/>
              <a:defRPr sz="3600">
                <a:solidFill>
                  <a:schemeClr val="lt1"/>
                </a:solidFill>
              </a:defRPr>
            </a:lvl3pPr>
            <a:lvl4pPr lvl="3">
              <a:spcBef>
                <a:spcPts val="0"/>
              </a:spcBef>
              <a:spcAft>
                <a:spcPts val="0"/>
              </a:spcAft>
              <a:buClr>
                <a:schemeClr val="lt1"/>
              </a:buClr>
              <a:buSzPts val="3600"/>
              <a:buFont typeface="IBM Plex Sans"/>
              <a:buNone/>
              <a:defRPr sz="3600">
                <a:solidFill>
                  <a:schemeClr val="lt1"/>
                </a:solidFill>
              </a:defRPr>
            </a:lvl4pPr>
            <a:lvl5pPr lvl="4">
              <a:spcBef>
                <a:spcPts val="0"/>
              </a:spcBef>
              <a:spcAft>
                <a:spcPts val="0"/>
              </a:spcAft>
              <a:buClr>
                <a:schemeClr val="lt1"/>
              </a:buClr>
              <a:buSzPts val="3600"/>
              <a:buFont typeface="IBM Plex Sans"/>
              <a:buNone/>
              <a:defRPr sz="3600">
                <a:solidFill>
                  <a:schemeClr val="lt1"/>
                </a:solidFill>
              </a:defRPr>
            </a:lvl5pPr>
            <a:lvl6pPr lvl="5">
              <a:spcBef>
                <a:spcPts val="0"/>
              </a:spcBef>
              <a:spcAft>
                <a:spcPts val="0"/>
              </a:spcAft>
              <a:buClr>
                <a:schemeClr val="lt1"/>
              </a:buClr>
              <a:buSzPts val="3600"/>
              <a:buFont typeface="IBM Plex Sans"/>
              <a:buNone/>
              <a:defRPr sz="3600">
                <a:solidFill>
                  <a:schemeClr val="lt1"/>
                </a:solidFill>
              </a:defRPr>
            </a:lvl6pPr>
            <a:lvl7pPr lvl="6">
              <a:spcBef>
                <a:spcPts val="0"/>
              </a:spcBef>
              <a:spcAft>
                <a:spcPts val="0"/>
              </a:spcAft>
              <a:buClr>
                <a:schemeClr val="lt1"/>
              </a:buClr>
              <a:buSzPts val="3600"/>
              <a:buFont typeface="IBM Plex Sans"/>
              <a:buNone/>
              <a:defRPr sz="3600">
                <a:solidFill>
                  <a:schemeClr val="lt1"/>
                </a:solidFill>
              </a:defRPr>
            </a:lvl7pPr>
            <a:lvl8pPr lvl="7">
              <a:spcBef>
                <a:spcPts val="0"/>
              </a:spcBef>
              <a:spcAft>
                <a:spcPts val="0"/>
              </a:spcAft>
              <a:buClr>
                <a:schemeClr val="lt1"/>
              </a:buClr>
              <a:buSzPts val="3600"/>
              <a:buFont typeface="IBM Plex Sans"/>
              <a:buNone/>
              <a:defRPr sz="3600">
                <a:solidFill>
                  <a:schemeClr val="lt1"/>
                </a:solidFill>
              </a:defRPr>
            </a:lvl8pPr>
            <a:lvl9pPr lvl="8">
              <a:spcBef>
                <a:spcPts val="0"/>
              </a:spcBef>
              <a:spcAft>
                <a:spcPts val="0"/>
              </a:spcAft>
              <a:buClr>
                <a:schemeClr val="lt1"/>
              </a:buClr>
              <a:buSzPts val="3600"/>
              <a:buFont typeface="IBM Plex Sans"/>
              <a:buNone/>
              <a:defRPr sz="3600">
                <a:solidFill>
                  <a:schemeClr val="lt1"/>
                </a:solidFill>
              </a:defRPr>
            </a:lvl9pPr>
          </a:lstStyle>
          <a:p/>
        </p:txBody>
      </p:sp>
      <p:sp>
        <p:nvSpPr>
          <p:cNvPr id="210" name="Google Shape;210;p8"/>
          <p:cNvSpPr/>
          <p:nvPr/>
        </p:nvSpPr>
        <p:spPr>
          <a:xfrm rot="386111">
            <a:off x="5422314" y="2861786"/>
            <a:ext cx="5875319" cy="1732905"/>
          </a:xfrm>
          <a:prstGeom prst="chord">
            <a:avLst>
              <a:gd fmla="val 2600939" name="adj1"/>
              <a:gd fmla="val 18561181"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1" name="Google Shape;211;p8"/>
          <p:cNvSpPr/>
          <p:nvPr/>
        </p:nvSpPr>
        <p:spPr>
          <a:xfrm rot="1800094">
            <a:off x="5534438" y="2649896"/>
            <a:ext cx="4427191" cy="1750358"/>
          </a:xfrm>
          <a:prstGeom prst="chord">
            <a:avLst>
              <a:gd fmla="val 837048" name="adj1"/>
              <a:gd fmla="val 19665286"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2" name="Google Shape;212;p8"/>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213" name="Google Shape;213;p8"/>
          <p:cNvSpPr txBox="1"/>
          <p:nvPr>
            <p:ph idx="1" type="subTitle"/>
          </p:nvPr>
        </p:nvSpPr>
        <p:spPr>
          <a:xfrm>
            <a:off x="115025" y="3062925"/>
            <a:ext cx="3759600" cy="16599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1000"/>
              <a:buFont typeface="Sora"/>
              <a:buNone/>
              <a:defRPr sz="1000"/>
            </a:lvl1pPr>
            <a:lvl2pPr lvl="1">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000"/>
              <a:buFont typeface="Sora"/>
              <a:buNone/>
              <a:defRPr sz="1000">
                <a:solidFill>
                  <a:schemeClr val="lt1"/>
                </a:solidFill>
                <a:latin typeface="Sora"/>
                <a:ea typeface="Sora"/>
                <a:cs typeface="Sora"/>
                <a:sym typeface="Sora"/>
              </a:defRPr>
            </a:lvl9pPr>
          </a:lstStyle>
          <a:p/>
        </p:txBody>
      </p:sp>
      <p:sp>
        <p:nvSpPr>
          <p:cNvPr id="214" name="Google Shape;214;p8"/>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LANK_1_1_1_1_1_1_1_1_1_1_10">
    <p:spTree>
      <p:nvGrpSpPr>
        <p:cNvPr id="215" name="Shape 215"/>
        <p:cNvGrpSpPr/>
        <p:nvPr/>
      </p:nvGrpSpPr>
      <p:grpSpPr>
        <a:xfrm>
          <a:off x="0" y="0"/>
          <a:ext cx="0" cy="0"/>
          <a:chOff x="0" y="0"/>
          <a:chExt cx="0" cy="0"/>
        </a:xfrm>
      </p:grpSpPr>
      <p:sp>
        <p:nvSpPr>
          <p:cNvPr id="216" name="Google Shape;216;p9"/>
          <p:cNvSpPr/>
          <p:nvPr/>
        </p:nvSpPr>
        <p:spPr>
          <a:xfrm flipH="1" rot="-900031">
            <a:off x="1792020" y="1182391"/>
            <a:ext cx="5560068" cy="1963507"/>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7" name="Google Shape;217;p9"/>
          <p:cNvSpPr/>
          <p:nvPr/>
        </p:nvSpPr>
        <p:spPr>
          <a:xfrm rot="10800000">
            <a:off x="1792025" y="1182400"/>
            <a:ext cx="5559900" cy="1963500"/>
          </a:xfrm>
          <a:prstGeom prst="ellipse">
            <a:avLst/>
          </a:prstGeom>
          <a:gradFill>
            <a:gsLst>
              <a:gs pos="0">
                <a:schemeClr val="accent2"/>
              </a:gs>
              <a:gs pos="37000">
                <a:schemeClr val="lt2"/>
              </a:gs>
              <a:gs pos="92000">
                <a:schemeClr val="accent1"/>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8" name="Google Shape;218;p9"/>
          <p:cNvSpPr txBox="1"/>
          <p:nvPr>
            <p:ph idx="1" type="body"/>
          </p:nvPr>
        </p:nvSpPr>
        <p:spPr>
          <a:xfrm>
            <a:off x="2351750" y="3857450"/>
            <a:ext cx="4346700" cy="452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Sora"/>
              <a:buChar char="●"/>
              <a:defRPr/>
            </a:lvl1pPr>
            <a:lvl2pPr indent="-304800" lvl="1" marL="914400">
              <a:spcBef>
                <a:spcPts val="0"/>
              </a:spcBef>
              <a:spcAft>
                <a:spcPts val="0"/>
              </a:spcAft>
              <a:buClr>
                <a:schemeClr val="lt1"/>
              </a:buClr>
              <a:buSzPts val="1200"/>
              <a:buFont typeface="Sora"/>
              <a:buChar char="○"/>
              <a:defRPr/>
            </a:lvl2pPr>
            <a:lvl3pPr indent="-304800" lvl="2" marL="1371600">
              <a:spcBef>
                <a:spcPts val="0"/>
              </a:spcBef>
              <a:spcAft>
                <a:spcPts val="0"/>
              </a:spcAft>
              <a:buClr>
                <a:schemeClr val="lt1"/>
              </a:buClr>
              <a:buSzPts val="1200"/>
              <a:buFont typeface="Sora"/>
              <a:buChar char="■"/>
              <a:defRPr/>
            </a:lvl3pPr>
            <a:lvl4pPr indent="-304800" lvl="3" marL="1828800">
              <a:spcBef>
                <a:spcPts val="0"/>
              </a:spcBef>
              <a:spcAft>
                <a:spcPts val="0"/>
              </a:spcAft>
              <a:buClr>
                <a:schemeClr val="lt1"/>
              </a:buClr>
              <a:buSzPts val="1200"/>
              <a:buFont typeface="Sora"/>
              <a:buChar char="●"/>
              <a:defRPr/>
            </a:lvl4pPr>
            <a:lvl5pPr indent="-304800" lvl="4" marL="2286000">
              <a:spcBef>
                <a:spcPts val="0"/>
              </a:spcBef>
              <a:spcAft>
                <a:spcPts val="0"/>
              </a:spcAft>
              <a:buClr>
                <a:schemeClr val="lt1"/>
              </a:buClr>
              <a:buSzPts val="1200"/>
              <a:buFont typeface="Sora"/>
              <a:buChar char="○"/>
              <a:defRPr/>
            </a:lvl5pPr>
            <a:lvl6pPr indent="-304800" lvl="5" marL="2743200">
              <a:spcBef>
                <a:spcPts val="0"/>
              </a:spcBef>
              <a:spcAft>
                <a:spcPts val="0"/>
              </a:spcAft>
              <a:buClr>
                <a:schemeClr val="lt1"/>
              </a:buClr>
              <a:buSzPts val="1200"/>
              <a:buFont typeface="Sora"/>
              <a:buChar char="■"/>
              <a:defRPr/>
            </a:lvl6pPr>
            <a:lvl7pPr indent="-304800" lvl="6" marL="3200400">
              <a:spcBef>
                <a:spcPts val="0"/>
              </a:spcBef>
              <a:spcAft>
                <a:spcPts val="0"/>
              </a:spcAft>
              <a:buClr>
                <a:schemeClr val="lt1"/>
              </a:buClr>
              <a:buSzPts val="1200"/>
              <a:buFont typeface="Sora"/>
              <a:buChar char="●"/>
              <a:defRPr/>
            </a:lvl7pPr>
            <a:lvl8pPr indent="-304800" lvl="7" marL="3657600">
              <a:spcBef>
                <a:spcPts val="0"/>
              </a:spcBef>
              <a:spcAft>
                <a:spcPts val="0"/>
              </a:spcAft>
              <a:buClr>
                <a:schemeClr val="lt1"/>
              </a:buClr>
              <a:buSzPts val="1200"/>
              <a:buFont typeface="Sora"/>
              <a:buChar char="○"/>
              <a:defRPr/>
            </a:lvl8pPr>
            <a:lvl9pPr indent="-304800" lvl="8" marL="4114800">
              <a:spcBef>
                <a:spcPts val="0"/>
              </a:spcBef>
              <a:spcAft>
                <a:spcPts val="0"/>
              </a:spcAft>
              <a:buClr>
                <a:schemeClr val="lt1"/>
              </a:buClr>
              <a:buSzPts val="1200"/>
              <a:buFont typeface="Sora"/>
              <a:buChar char="■"/>
              <a:defRPr/>
            </a:lvl9pPr>
          </a:lstStyle>
          <a:p/>
        </p:txBody>
      </p:sp>
      <p:sp>
        <p:nvSpPr>
          <p:cNvPr id="219" name="Google Shape;219;p9"/>
          <p:cNvSpPr txBox="1"/>
          <p:nvPr>
            <p:ph hasCustomPrompt="1" type="title"/>
          </p:nvPr>
        </p:nvSpPr>
        <p:spPr>
          <a:xfrm>
            <a:off x="2662050" y="1182350"/>
            <a:ext cx="3819900" cy="1963500"/>
          </a:xfrm>
          <a:prstGeom prst="rect">
            <a:avLst/>
          </a:prstGeom>
        </p:spPr>
        <p:txBody>
          <a:bodyPr anchorCtr="0" anchor="t" bIns="91425" lIns="91425" spcFirstLastPara="1" rIns="91425" wrap="square" tIns="91425">
            <a:spAutoFit/>
          </a:bodyPr>
          <a:lstStyle>
            <a:lvl1pPr lvl="0" algn="ctr">
              <a:spcBef>
                <a:spcPts val="0"/>
              </a:spcBef>
              <a:spcAft>
                <a:spcPts val="0"/>
              </a:spcAft>
              <a:buClr>
                <a:schemeClr val="lt1"/>
              </a:buClr>
              <a:buSzPts val="5500"/>
              <a:buFont typeface="IBM Plex Sans"/>
              <a:buNone/>
              <a:defRPr sz="5500"/>
            </a:lvl1pPr>
            <a:lvl2pPr lvl="1" algn="ctr">
              <a:spcBef>
                <a:spcPts val="0"/>
              </a:spcBef>
              <a:spcAft>
                <a:spcPts val="0"/>
              </a:spcAft>
              <a:buClr>
                <a:schemeClr val="lt1"/>
              </a:buClr>
              <a:buSzPts val="5500"/>
              <a:buFont typeface="IBM Plex Sans"/>
              <a:buNone/>
              <a:defRPr sz="5500">
                <a:solidFill>
                  <a:schemeClr val="lt1"/>
                </a:solidFill>
              </a:defRPr>
            </a:lvl2pPr>
            <a:lvl3pPr lvl="2" algn="ctr">
              <a:spcBef>
                <a:spcPts val="0"/>
              </a:spcBef>
              <a:spcAft>
                <a:spcPts val="0"/>
              </a:spcAft>
              <a:buClr>
                <a:schemeClr val="lt1"/>
              </a:buClr>
              <a:buSzPts val="5500"/>
              <a:buFont typeface="IBM Plex Sans"/>
              <a:buNone/>
              <a:defRPr sz="5500">
                <a:solidFill>
                  <a:schemeClr val="lt1"/>
                </a:solidFill>
              </a:defRPr>
            </a:lvl3pPr>
            <a:lvl4pPr lvl="3" algn="ctr">
              <a:spcBef>
                <a:spcPts val="0"/>
              </a:spcBef>
              <a:spcAft>
                <a:spcPts val="0"/>
              </a:spcAft>
              <a:buClr>
                <a:schemeClr val="lt1"/>
              </a:buClr>
              <a:buSzPts val="5500"/>
              <a:buFont typeface="IBM Plex Sans"/>
              <a:buNone/>
              <a:defRPr sz="5500">
                <a:solidFill>
                  <a:schemeClr val="lt1"/>
                </a:solidFill>
              </a:defRPr>
            </a:lvl4pPr>
            <a:lvl5pPr lvl="4" algn="ctr">
              <a:spcBef>
                <a:spcPts val="0"/>
              </a:spcBef>
              <a:spcAft>
                <a:spcPts val="0"/>
              </a:spcAft>
              <a:buClr>
                <a:schemeClr val="lt1"/>
              </a:buClr>
              <a:buSzPts val="5500"/>
              <a:buFont typeface="IBM Plex Sans"/>
              <a:buNone/>
              <a:defRPr sz="5500">
                <a:solidFill>
                  <a:schemeClr val="lt1"/>
                </a:solidFill>
              </a:defRPr>
            </a:lvl5pPr>
            <a:lvl6pPr lvl="5" algn="ctr">
              <a:spcBef>
                <a:spcPts val="0"/>
              </a:spcBef>
              <a:spcAft>
                <a:spcPts val="0"/>
              </a:spcAft>
              <a:buClr>
                <a:schemeClr val="lt1"/>
              </a:buClr>
              <a:buSzPts val="5500"/>
              <a:buFont typeface="IBM Plex Sans"/>
              <a:buNone/>
              <a:defRPr sz="5500">
                <a:solidFill>
                  <a:schemeClr val="lt1"/>
                </a:solidFill>
              </a:defRPr>
            </a:lvl6pPr>
            <a:lvl7pPr lvl="6" algn="ctr">
              <a:spcBef>
                <a:spcPts val="0"/>
              </a:spcBef>
              <a:spcAft>
                <a:spcPts val="0"/>
              </a:spcAft>
              <a:buClr>
                <a:schemeClr val="lt1"/>
              </a:buClr>
              <a:buSzPts val="5500"/>
              <a:buFont typeface="IBM Plex Sans"/>
              <a:buNone/>
              <a:defRPr sz="5500">
                <a:solidFill>
                  <a:schemeClr val="lt1"/>
                </a:solidFill>
              </a:defRPr>
            </a:lvl7pPr>
            <a:lvl8pPr lvl="7" algn="ctr">
              <a:spcBef>
                <a:spcPts val="0"/>
              </a:spcBef>
              <a:spcAft>
                <a:spcPts val="0"/>
              </a:spcAft>
              <a:buClr>
                <a:schemeClr val="lt1"/>
              </a:buClr>
              <a:buSzPts val="5500"/>
              <a:buFont typeface="IBM Plex Sans"/>
              <a:buNone/>
              <a:defRPr sz="5500">
                <a:solidFill>
                  <a:schemeClr val="lt1"/>
                </a:solidFill>
              </a:defRPr>
            </a:lvl8pPr>
            <a:lvl9pPr lvl="8" algn="ctr">
              <a:spcBef>
                <a:spcPts val="0"/>
              </a:spcBef>
              <a:spcAft>
                <a:spcPts val="0"/>
              </a:spcAft>
              <a:buClr>
                <a:schemeClr val="lt1"/>
              </a:buClr>
              <a:buSzPts val="5500"/>
              <a:buFont typeface="IBM Plex Sans"/>
              <a:buNone/>
              <a:defRPr sz="5500">
                <a:solidFill>
                  <a:schemeClr val="lt1"/>
                </a:solidFill>
              </a:defRPr>
            </a:lvl9pPr>
          </a:lstStyle>
          <a:p>
            <a:r>
              <a:t>xx%</a:t>
            </a:r>
          </a:p>
        </p:txBody>
      </p:sp>
      <p:sp>
        <p:nvSpPr>
          <p:cNvPr id="220" name="Google Shape;220;p9"/>
          <p:cNvSpPr/>
          <p:nvPr/>
        </p:nvSpPr>
        <p:spPr>
          <a:xfrm flipH="1" rot="900031">
            <a:off x="1791931" y="1182353"/>
            <a:ext cx="5560068" cy="1963507"/>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2">
  <p:cSld name="BLANK_1_1_1_1_1_1_1_1_1_1_9">
    <p:spTree>
      <p:nvGrpSpPr>
        <p:cNvPr id="221" name="Shape 221"/>
        <p:cNvGrpSpPr/>
        <p:nvPr/>
      </p:nvGrpSpPr>
      <p:grpSpPr>
        <a:xfrm>
          <a:off x="0" y="0"/>
          <a:ext cx="0" cy="0"/>
          <a:chOff x="0" y="0"/>
          <a:chExt cx="0" cy="0"/>
        </a:xfrm>
      </p:grpSpPr>
      <p:grpSp>
        <p:nvGrpSpPr>
          <p:cNvPr id="222" name="Google Shape;222;p10"/>
          <p:cNvGrpSpPr/>
          <p:nvPr/>
        </p:nvGrpSpPr>
        <p:grpSpPr>
          <a:xfrm flipH="1">
            <a:off x="3212200" y="0"/>
            <a:ext cx="1851000" cy="1225325"/>
            <a:chOff x="461225" y="3875100"/>
            <a:chExt cx="1851000" cy="1225325"/>
          </a:xfrm>
        </p:grpSpPr>
        <p:grpSp>
          <p:nvGrpSpPr>
            <p:cNvPr id="223" name="Google Shape;223;p10"/>
            <p:cNvGrpSpPr/>
            <p:nvPr/>
          </p:nvGrpSpPr>
          <p:grpSpPr>
            <a:xfrm>
              <a:off x="461225" y="3875100"/>
              <a:ext cx="1851000" cy="114600"/>
              <a:chOff x="461225" y="3504775"/>
              <a:chExt cx="1851000" cy="114600"/>
            </a:xfrm>
          </p:grpSpPr>
          <p:sp>
            <p:nvSpPr>
              <p:cNvPr id="224" name="Google Shape;224;p10"/>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25" name="Google Shape;225;p10"/>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26" name="Google Shape;226;p10"/>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27" name="Google Shape;227;p10"/>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28" name="Google Shape;228;p10"/>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229" name="Google Shape;229;p10"/>
            <p:cNvGrpSpPr/>
            <p:nvPr/>
          </p:nvGrpSpPr>
          <p:grpSpPr>
            <a:xfrm>
              <a:off x="461225" y="3989700"/>
              <a:ext cx="1480800" cy="1110725"/>
              <a:chOff x="461225" y="3249175"/>
              <a:chExt cx="1480800" cy="1110725"/>
            </a:xfrm>
          </p:grpSpPr>
          <p:sp>
            <p:nvSpPr>
              <p:cNvPr id="230" name="Google Shape;230;p10"/>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31" name="Google Shape;231;p1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32" name="Google Shape;232;p1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33" name="Google Shape;233;p10"/>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234" name="Google Shape;234;p10"/>
            <p:cNvGrpSpPr/>
            <p:nvPr/>
          </p:nvGrpSpPr>
          <p:grpSpPr>
            <a:xfrm>
              <a:off x="831425" y="4360025"/>
              <a:ext cx="1480800" cy="370200"/>
              <a:chOff x="831425" y="3249175"/>
              <a:chExt cx="1480800" cy="370200"/>
            </a:xfrm>
          </p:grpSpPr>
          <p:sp>
            <p:nvSpPr>
              <p:cNvPr id="235" name="Google Shape;235;p1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36" name="Google Shape;236;p1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37" name="Google Shape;237;p1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38" name="Google Shape;238;p10"/>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239" name="Google Shape;239;p10"/>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240" name="Google Shape;240;p10"/>
          <p:cNvSpPr txBox="1"/>
          <p:nvPr>
            <p:ph idx="2"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241" name="Google Shape;241;p10"/>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1pPr>
            <a:lvl2pPr indent="-304800" lvl="1" marL="9144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2pPr>
            <a:lvl3pPr indent="-304800" lvl="2" marL="13716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3pPr>
            <a:lvl4pPr indent="-304800" lvl="3" marL="18288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4pPr>
            <a:lvl5pPr indent="-304800" lvl="4" marL="22860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5pPr>
            <a:lvl6pPr indent="-304800" lvl="5" marL="27432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6pPr>
            <a:lvl7pPr indent="-304800" lvl="6" marL="32004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7pPr>
            <a:lvl8pPr indent="-304800" lvl="7" marL="36576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8pPr>
            <a:lvl9pPr indent="-304800" lvl="8" marL="4114800">
              <a:lnSpc>
                <a:spcPct val="115000"/>
              </a:lnSpc>
              <a:spcBef>
                <a:spcPts val="800"/>
              </a:spcBef>
              <a:spcAft>
                <a:spcPts val="800"/>
              </a:spcAft>
              <a:buClr>
                <a:schemeClr val="lt1"/>
              </a:buClr>
              <a:buSzPts val="1200"/>
              <a:buFont typeface="Sora"/>
              <a:buChar char="■"/>
              <a:defRPr sz="1200">
                <a:solidFill>
                  <a:schemeClr val="lt1"/>
                </a:solidFill>
                <a:latin typeface="Sora"/>
                <a:ea typeface="Sora"/>
                <a:cs typeface="Sora"/>
                <a:sym typeface="Sora"/>
              </a:defRPr>
            </a:lvl9pPr>
          </a:lstStyle>
          <a:p/>
        </p:txBody>
      </p:sp>
      <p:sp>
        <p:nvSpPr>
          <p:cNvPr id="7" name="Google Shape;7;p1"/>
          <p:cNvSpPr txBox="1"/>
          <p:nvPr>
            <p:ph type="title"/>
          </p:nvPr>
        </p:nvSpPr>
        <p:spPr>
          <a:xfrm>
            <a:off x="402800" y="197225"/>
            <a:ext cx="6537900" cy="1254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IBM Plex Sans"/>
              <a:buNone/>
              <a:defRPr sz="3000">
                <a:solidFill>
                  <a:schemeClr val="lt1"/>
                </a:solidFill>
                <a:latin typeface="IBM Plex Sans"/>
                <a:ea typeface="IBM Plex Sans"/>
                <a:cs typeface="IBM Plex Sans"/>
                <a:sym typeface="IBM Plex Sans"/>
              </a:defRPr>
            </a:lvl1pPr>
            <a:lvl2pPr lvl="1">
              <a:spcBef>
                <a:spcPts val="0"/>
              </a:spcBef>
              <a:spcAft>
                <a:spcPts val="0"/>
              </a:spcAft>
              <a:buSzPts val="3000"/>
              <a:buFont typeface="IBM Plex Sans"/>
              <a:buNone/>
              <a:defRPr sz="3000">
                <a:latin typeface="IBM Plex Sans"/>
                <a:ea typeface="IBM Plex Sans"/>
                <a:cs typeface="IBM Plex Sans"/>
                <a:sym typeface="IBM Plex Sans"/>
              </a:defRPr>
            </a:lvl2pPr>
            <a:lvl3pPr lvl="2">
              <a:spcBef>
                <a:spcPts val="0"/>
              </a:spcBef>
              <a:spcAft>
                <a:spcPts val="0"/>
              </a:spcAft>
              <a:buSzPts val="3000"/>
              <a:buFont typeface="IBM Plex Sans"/>
              <a:buNone/>
              <a:defRPr sz="3000">
                <a:latin typeface="IBM Plex Sans"/>
                <a:ea typeface="IBM Plex Sans"/>
                <a:cs typeface="IBM Plex Sans"/>
                <a:sym typeface="IBM Plex Sans"/>
              </a:defRPr>
            </a:lvl3pPr>
            <a:lvl4pPr lvl="3">
              <a:spcBef>
                <a:spcPts val="0"/>
              </a:spcBef>
              <a:spcAft>
                <a:spcPts val="0"/>
              </a:spcAft>
              <a:buSzPts val="3000"/>
              <a:buFont typeface="IBM Plex Sans"/>
              <a:buNone/>
              <a:defRPr sz="3000">
                <a:latin typeface="IBM Plex Sans"/>
                <a:ea typeface="IBM Plex Sans"/>
                <a:cs typeface="IBM Plex Sans"/>
                <a:sym typeface="IBM Plex Sans"/>
              </a:defRPr>
            </a:lvl4pPr>
            <a:lvl5pPr lvl="4">
              <a:spcBef>
                <a:spcPts val="0"/>
              </a:spcBef>
              <a:spcAft>
                <a:spcPts val="0"/>
              </a:spcAft>
              <a:buSzPts val="3000"/>
              <a:buFont typeface="IBM Plex Sans"/>
              <a:buNone/>
              <a:defRPr sz="3000">
                <a:latin typeface="IBM Plex Sans"/>
                <a:ea typeface="IBM Plex Sans"/>
                <a:cs typeface="IBM Plex Sans"/>
                <a:sym typeface="IBM Plex Sans"/>
              </a:defRPr>
            </a:lvl5pPr>
            <a:lvl6pPr lvl="5">
              <a:spcBef>
                <a:spcPts val="0"/>
              </a:spcBef>
              <a:spcAft>
                <a:spcPts val="0"/>
              </a:spcAft>
              <a:buSzPts val="3000"/>
              <a:buFont typeface="IBM Plex Sans"/>
              <a:buNone/>
              <a:defRPr sz="3000">
                <a:latin typeface="IBM Plex Sans"/>
                <a:ea typeface="IBM Plex Sans"/>
                <a:cs typeface="IBM Plex Sans"/>
                <a:sym typeface="IBM Plex Sans"/>
              </a:defRPr>
            </a:lvl6pPr>
            <a:lvl7pPr lvl="6">
              <a:spcBef>
                <a:spcPts val="0"/>
              </a:spcBef>
              <a:spcAft>
                <a:spcPts val="0"/>
              </a:spcAft>
              <a:buSzPts val="3000"/>
              <a:buFont typeface="IBM Plex Sans"/>
              <a:buNone/>
              <a:defRPr sz="3000">
                <a:latin typeface="IBM Plex Sans"/>
                <a:ea typeface="IBM Plex Sans"/>
                <a:cs typeface="IBM Plex Sans"/>
                <a:sym typeface="IBM Plex Sans"/>
              </a:defRPr>
            </a:lvl7pPr>
            <a:lvl8pPr lvl="7">
              <a:spcBef>
                <a:spcPts val="0"/>
              </a:spcBef>
              <a:spcAft>
                <a:spcPts val="0"/>
              </a:spcAft>
              <a:buSzPts val="3000"/>
              <a:buFont typeface="IBM Plex Sans"/>
              <a:buNone/>
              <a:defRPr sz="3000">
                <a:latin typeface="IBM Plex Sans"/>
                <a:ea typeface="IBM Plex Sans"/>
                <a:cs typeface="IBM Plex Sans"/>
                <a:sym typeface="IBM Plex Sans"/>
              </a:defRPr>
            </a:lvl8pPr>
            <a:lvl9pPr lvl="8">
              <a:spcBef>
                <a:spcPts val="0"/>
              </a:spcBef>
              <a:spcAft>
                <a:spcPts val="0"/>
              </a:spcAft>
              <a:buSzPts val="3000"/>
              <a:buFont typeface="IBM Plex Sans"/>
              <a:buNone/>
              <a:defRPr sz="3000">
                <a:latin typeface="IBM Plex Sans"/>
                <a:ea typeface="IBM Plex Sans"/>
                <a:cs typeface="IBM Plex Sans"/>
                <a:sym typeface="IBM Plex Sans"/>
              </a:defRPr>
            </a:lvl9pPr>
          </a:lstStyle>
          <a:p/>
        </p:txBody>
      </p:sp>
      <p:sp>
        <p:nvSpPr>
          <p:cNvPr id="8" name="Google Shape;8;p1"/>
          <p:cNvSpPr txBox="1"/>
          <p:nvPr>
            <p:ph idx="2" type="body"/>
          </p:nvPr>
        </p:nvSpPr>
        <p:spPr>
          <a:xfrm>
            <a:off x="3439325" y="1502775"/>
            <a:ext cx="5344800" cy="24399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1pPr>
            <a:lvl2pPr indent="-304800" lvl="1" marL="9144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2pPr>
            <a:lvl3pPr indent="-304800" lvl="2" marL="13716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3pPr>
            <a:lvl4pPr indent="-304800" lvl="3" marL="18288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4pPr>
            <a:lvl5pPr indent="-304800" lvl="4" marL="22860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5pPr>
            <a:lvl6pPr indent="-304800" lvl="5" marL="27432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6pPr>
            <a:lvl7pPr indent="-304800" lvl="6" marL="32004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7pPr>
            <a:lvl8pPr indent="-304800" lvl="7" marL="36576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8pPr>
            <a:lvl9pPr indent="-304800" lvl="8" marL="41148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jpg"/><Relationship Id="rId5" Type="http://schemas.openxmlformats.org/officeDocument/2006/relationships/image" Target="../media/image2.jpg"/><Relationship Id="rId6" Type="http://schemas.openxmlformats.org/officeDocument/2006/relationships/image" Target="../media/image6.jpg"/><Relationship Id="rId7" Type="http://schemas.openxmlformats.org/officeDocument/2006/relationships/image" Target="../media/image3.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0.gif"/><Relationship Id="rId4" Type="http://schemas.openxmlformats.org/officeDocument/2006/relationships/hyperlink" Target="https://youtu.be/J3_Hn5hCmzQ" TargetMode="External"/><Relationship Id="rId5" Type="http://schemas.openxmlformats.org/officeDocument/2006/relationships/image" Target="../media/image7.png"/><Relationship Id="rId6"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51"/>
          <p:cNvSpPr txBox="1"/>
          <p:nvPr>
            <p:ph idx="2" type="subTitle"/>
          </p:nvPr>
        </p:nvSpPr>
        <p:spPr>
          <a:xfrm>
            <a:off x="138475" y="228600"/>
            <a:ext cx="2164500" cy="33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Sora"/>
                <a:ea typeface="Sora"/>
                <a:cs typeface="Sora"/>
                <a:sym typeface="Sora"/>
              </a:rPr>
              <a:t>Atlas Systems</a:t>
            </a:r>
            <a:endParaRPr>
              <a:latin typeface="Sora"/>
              <a:ea typeface="Sora"/>
              <a:cs typeface="Sora"/>
              <a:sym typeface="Sora"/>
            </a:endParaRPr>
          </a:p>
          <a:p>
            <a:pPr indent="0" lvl="0" marL="0" rtl="0" algn="l">
              <a:lnSpc>
                <a:spcPct val="115000"/>
              </a:lnSpc>
              <a:spcBef>
                <a:spcPts val="0"/>
              </a:spcBef>
              <a:spcAft>
                <a:spcPts val="0"/>
              </a:spcAft>
              <a:buNone/>
            </a:pPr>
            <a:r>
              <a:rPr lang="en">
                <a:latin typeface="Sora"/>
                <a:ea typeface="Sora"/>
                <a:cs typeface="Sora"/>
                <a:sym typeface="Sora"/>
              </a:rPr>
              <a:t>2026 /</a:t>
            </a:r>
            <a:r>
              <a:rPr lang="en">
                <a:latin typeface="Sora"/>
                <a:ea typeface="Sora"/>
                <a:cs typeface="Sora"/>
                <a:sym typeface="Sora"/>
              </a:rPr>
              <a:t> February</a:t>
            </a:r>
            <a:endParaRPr>
              <a:latin typeface="Sora"/>
              <a:ea typeface="Sora"/>
              <a:cs typeface="Sora"/>
              <a:sym typeface="Sora"/>
            </a:endParaRPr>
          </a:p>
        </p:txBody>
      </p:sp>
      <p:sp>
        <p:nvSpPr>
          <p:cNvPr id="889" name="Google Shape;889;p51"/>
          <p:cNvSpPr txBox="1"/>
          <p:nvPr>
            <p:ph type="title"/>
          </p:nvPr>
        </p:nvSpPr>
        <p:spPr>
          <a:xfrm>
            <a:off x="74600" y="2891050"/>
            <a:ext cx="5876700" cy="14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Missions and Madness</a:t>
            </a:r>
            <a:endParaRPr>
              <a:solidFill>
                <a:schemeClr val="dk2"/>
              </a:solidFill>
            </a:endParaRPr>
          </a:p>
        </p:txBody>
      </p:sp>
      <p:pic>
        <p:nvPicPr>
          <p:cNvPr id="890" name="Google Shape;890;p51" title="Atlas_Systems.png"/>
          <p:cNvPicPr preferRelativeResize="0"/>
          <p:nvPr/>
        </p:nvPicPr>
        <p:blipFill>
          <a:blip r:embed="rId3">
            <a:alphaModFix/>
          </a:blip>
          <a:stretch>
            <a:fillRect/>
          </a:stretch>
        </p:blipFill>
        <p:spPr>
          <a:xfrm>
            <a:off x="5837400" y="457200"/>
            <a:ext cx="1743000" cy="17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60"/>
          <p:cNvSpPr txBox="1"/>
          <p:nvPr>
            <p:ph type="title"/>
          </p:nvPr>
        </p:nvSpPr>
        <p:spPr>
          <a:xfrm>
            <a:off x="2662050" y="1182350"/>
            <a:ext cx="3819900" cy="18777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a:t>THANK YOU</a:t>
            </a:r>
            <a:endParaRPr/>
          </a:p>
        </p:txBody>
      </p:sp>
      <p:sp>
        <p:nvSpPr>
          <p:cNvPr id="1019" name="Google Shape;1019;p60"/>
          <p:cNvSpPr txBox="1"/>
          <p:nvPr>
            <p:ph idx="1" type="body"/>
          </p:nvPr>
        </p:nvSpPr>
        <p:spPr>
          <a:xfrm>
            <a:off x="2351750" y="3857450"/>
            <a:ext cx="4346700" cy="4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Mission and Madness Application coming soon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52"/>
          <p:cNvSpPr txBox="1"/>
          <p:nvPr>
            <p:ph type="title"/>
          </p:nvPr>
        </p:nvSpPr>
        <p:spPr>
          <a:xfrm>
            <a:off x="134550" y="549525"/>
            <a:ext cx="4390500" cy="16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 the team</a:t>
            </a:r>
            <a:endParaRPr/>
          </a:p>
        </p:txBody>
      </p:sp>
      <p:sp>
        <p:nvSpPr>
          <p:cNvPr id="896" name="Google Shape;896;p52"/>
          <p:cNvSpPr txBox="1"/>
          <p:nvPr>
            <p:ph idx="1" type="subTitle"/>
          </p:nvPr>
        </p:nvSpPr>
        <p:spPr>
          <a:xfrm>
            <a:off x="5262525" y="2153019"/>
            <a:ext cx="1566900" cy="4809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John Zeledon</a:t>
            </a:r>
            <a:endParaRPr/>
          </a:p>
          <a:p>
            <a:pPr indent="0" lvl="0" marL="0" rtl="0" algn="l">
              <a:spcBef>
                <a:spcPts val="0"/>
              </a:spcBef>
              <a:spcAft>
                <a:spcPts val="0"/>
              </a:spcAft>
              <a:buNone/>
            </a:pPr>
            <a:r>
              <a:rPr lang="en"/>
              <a:t>Team Lead, Coder</a:t>
            </a:r>
            <a:endParaRPr/>
          </a:p>
        </p:txBody>
      </p:sp>
      <p:sp>
        <p:nvSpPr>
          <p:cNvPr id="897" name="Google Shape;897;p52"/>
          <p:cNvSpPr txBox="1"/>
          <p:nvPr>
            <p:ph idx="5" type="subTitle"/>
          </p:nvPr>
        </p:nvSpPr>
        <p:spPr>
          <a:xfrm>
            <a:off x="7281675" y="2153019"/>
            <a:ext cx="1566900" cy="4809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Mitchell Morris</a:t>
            </a:r>
            <a:endParaRPr/>
          </a:p>
          <a:p>
            <a:pPr indent="0" lvl="0" marL="0" rtl="0" algn="l">
              <a:spcBef>
                <a:spcPts val="0"/>
              </a:spcBef>
              <a:spcAft>
                <a:spcPts val="0"/>
              </a:spcAft>
              <a:buNone/>
            </a:pPr>
            <a:r>
              <a:rPr lang="en"/>
              <a:t>Recorder, Coder</a:t>
            </a:r>
            <a:endParaRPr/>
          </a:p>
        </p:txBody>
      </p:sp>
      <p:sp>
        <p:nvSpPr>
          <p:cNvPr id="898" name="Google Shape;898;p52"/>
          <p:cNvSpPr txBox="1"/>
          <p:nvPr>
            <p:ph idx="6"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Atlas Systems</a:t>
            </a:r>
            <a:endParaRPr/>
          </a:p>
          <a:p>
            <a:pPr indent="0" lvl="0" marL="0" rtl="0" algn="l">
              <a:spcBef>
                <a:spcPts val="0"/>
              </a:spcBef>
              <a:spcAft>
                <a:spcPts val="0"/>
              </a:spcAft>
              <a:buNone/>
            </a:pPr>
            <a:r>
              <a:t/>
            </a:r>
            <a:endParaRPr/>
          </a:p>
        </p:txBody>
      </p:sp>
      <p:sp>
        <p:nvSpPr>
          <p:cNvPr id="899" name="Google Shape;899;p52"/>
          <p:cNvSpPr txBox="1"/>
          <p:nvPr>
            <p:ph idx="7" type="title"/>
          </p:nvPr>
        </p:nvSpPr>
        <p:spPr>
          <a:xfrm>
            <a:off x="-268650" y="321325"/>
            <a:ext cx="1583400" cy="189300"/>
          </a:xfrm>
          <a:prstGeom prst="rect">
            <a:avLst/>
          </a:prstGeom>
        </p:spPr>
        <p:txBody>
          <a:bodyPr anchorCtr="0" anchor="b" bIns="0" lIns="182875" spcFirstLastPara="1" rIns="91425" wrap="square" tIns="91425">
            <a:noAutofit/>
          </a:bodyPr>
          <a:lstStyle/>
          <a:p>
            <a:pPr indent="0" lvl="0" marL="0" rtl="0" algn="r">
              <a:spcBef>
                <a:spcPts val="0"/>
              </a:spcBef>
              <a:spcAft>
                <a:spcPts val="0"/>
              </a:spcAft>
              <a:buNone/>
            </a:pPr>
            <a:r>
              <a:rPr lang="en"/>
              <a:t>2026 / </a:t>
            </a:r>
            <a:r>
              <a:rPr lang="en"/>
              <a:t>February</a:t>
            </a:r>
            <a:endParaRPr/>
          </a:p>
        </p:txBody>
      </p:sp>
      <p:sp>
        <p:nvSpPr>
          <p:cNvPr id="900" name="Google Shape;900;p52"/>
          <p:cNvSpPr txBox="1"/>
          <p:nvPr>
            <p:ph idx="8" type="subTitle"/>
          </p:nvPr>
        </p:nvSpPr>
        <p:spPr>
          <a:xfrm>
            <a:off x="134550" y="4603800"/>
            <a:ext cx="1566900" cy="3084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Morgan Boatman</a:t>
            </a:r>
            <a:endParaRPr/>
          </a:p>
          <a:p>
            <a:pPr indent="0" lvl="0" marL="0" rtl="0" algn="l">
              <a:spcBef>
                <a:spcPts val="0"/>
              </a:spcBef>
              <a:spcAft>
                <a:spcPts val="0"/>
              </a:spcAft>
              <a:buNone/>
            </a:pPr>
            <a:r>
              <a:rPr lang="en"/>
              <a:t>Client</a:t>
            </a:r>
            <a:endParaRPr/>
          </a:p>
        </p:txBody>
      </p:sp>
      <p:pic>
        <p:nvPicPr>
          <p:cNvPr id="901" name="Google Shape;901;p52"/>
          <p:cNvPicPr preferRelativeResize="0"/>
          <p:nvPr/>
        </p:nvPicPr>
        <p:blipFill>
          <a:blip r:embed="rId3">
            <a:alphaModFix/>
          </a:blip>
          <a:stretch>
            <a:fillRect/>
          </a:stretch>
        </p:blipFill>
        <p:spPr>
          <a:xfrm>
            <a:off x="5262525" y="198750"/>
            <a:ext cx="1774237" cy="1790100"/>
          </a:xfrm>
          <a:prstGeom prst="rect">
            <a:avLst/>
          </a:prstGeom>
          <a:noFill/>
          <a:ln cap="flat" cmpd="sng" w="38100">
            <a:solidFill>
              <a:srgbClr val="F9F9F9"/>
            </a:solidFill>
            <a:prstDash val="solid"/>
            <a:round/>
            <a:headEnd len="sm" w="sm" type="none"/>
            <a:tailEnd len="sm" w="sm" type="none"/>
          </a:ln>
        </p:spPr>
      </p:pic>
      <p:sp>
        <p:nvSpPr>
          <p:cNvPr id="902" name="Google Shape;902;p52"/>
          <p:cNvSpPr txBox="1"/>
          <p:nvPr>
            <p:ph idx="1" type="subTitle"/>
          </p:nvPr>
        </p:nvSpPr>
        <p:spPr>
          <a:xfrm>
            <a:off x="5297250" y="4533594"/>
            <a:ext cx="1566900" cy="4809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Hunter Beach</a:t>
            </a:r>
            <a:endParaRPr/>
          </a:p>
          <a:p>
            <a:pPr indent="0" lvl="0" marL="0" rtl="0" algn="l">
              <a:spcBef>
                <a:spcPts val="0"/>
              </a:spcBef>
              <a:spcAft>
                <a:spcPts val="0"/>
              </a:spcAft>
              <a:buNone/>
            </a:pPr>
            <a:r>
              <a:rPr lang="en"/>
              <a:t>Architect, Coder</a:t>
            </a:r>
            <a:endParaRPr/>
          </a:p>
        </p:txBody>
      </p:sp>
      <p:pic>
        <p:nvPicPr>
          <p:cNvPr id="903" name="Google Shape;903;p52" title="IMG_1439.jpeg"/>
          <p:cNvPicPr preferRelativeResize="0"/>
          <p:nvPr>
            <p:ph idx="2" type="pic"/>
          </p:nvPr>
        </p:nvPicPr>
        <p:blipFill rotWithShape="1">
          <a:blip r:embed="rId4">
            <a:alphaModFix/>
          </a:blip>
          <a:srcRect b="9763" l="0" r="0" t="9755"/>
          <a:stretch/>
        </p:blipFill>
        <p:spPr>
          <a:xfrm>
            <a:off x="7281675" y="206688"/>
            <a:ext cx="1774200" cy="1774200"/>
          </a:xfrm>
          <a:prstGeom prst="roundRect">
            <a:avLst>
              <a:gd fmla="val 16667" name="adj"/>
            </a:avLst>
          </a:prstGeom>
          <a:noFill/>
          <a:ln cap="flat" cmpd="sng" w="38100">
            <a:solidFill>
              <a:srgbClr val="F9F9F9"/>
            </a:solidFill>
            <a:prstDash val="solid"/>
            <a:round/>
            <a:headEnd len="sm" w="sm" type="none"/>
            <a:tailEnd len="sm" w="sm" type="none"/>
          </a:ln>
        </p:spPr>
      </p:pic>
      <p:pic>
        <p:nvPicPr>
          <p:cNvPr id="904" name="Google Shape;904;p52"/>
          <p:cNvPicPr preferRelativeResize="0"/>
          <p:nvPr>
            <p:ph idx="4" type="pic"/>
          </p:nvPr>
        </p:nvPicPr>
        <p:blipFill rotWithShape="1">
          <a:blip r:embed="rId5">
            <a:alphaModFix/>
          </a:blip>
          <a:srcRect b="12495" l="0" r="0" t="12503"/>
          <a:stretch/>
        </p:blipFill>
        <p:spPr>
          <a:xfrm>
            <a:off x="5262525" y="2633937"/>
            <a:ext cx="1774200" cy="1774200"/>
          </a:xfrm>
          <a:prstGeom prst="roundRect">
            <a:avLst>
              <a:gd fmla="val 16667" name="adj"/>
            </a:avLst>
          </a:prstGeom>
          <a:ln cap="flat" cmpd="sng" w="38100">
            <a:solidFill>
              <a:srgbClr val="F9F9F9"/>
            </a:solidFill>
            <a:prstDash val="solid"/>
            <a:round/>
            <a:headEnd len="sm" w="sm" type="none"/>
            <a:tailEnd len="sm" w="sm" type="none"/>
          </a:ln>
        </p:spPr>
      </p:pic>
      <p:pic>
        <p:nvPicPr>
          <p:cNvPr id="905" name="Google Shape;905;p52"/>
          <p:cNvPicPr preferRelativeResize="0"/>
          <p:nvPr>
            <p:ph idx="3" type="pic"/>
          </p:nvPr>
        </p:nvPicPr>
        <p:blipFill rotWithShape="1">
          <a:blip r:embed="rId6">
            <a:alphaModFix/>
          </a:blip>
          <a:srcRect b="0" l="0" r="0" t="0"/>
          <a:stretch/>
        </p:blipFill>
        <p:spPr>
          <a:xfrm>
            <a:off x="7281675" y="2633950"/>
            <a:ext cx="1774225" cy="1774225"/>
          </a:xfrm>
          <a:prstGeom prst="rect">
            <a:avLst/>
          </a:prstGeom>
          <a:ln cap="flat" cmpd="sng" w="38100">
            <a:solidFill>
              <a:srgbClr val="F9F9F9"/>
            </a:solidFill>
            <a:prstDash val="solid"/>
            <a:round/>
            <a:headEnd len="sm" w="sm" type="none"/>
            <a:tailEnd len="sm" w="sm" type="none"/>
          </a:ln>
        </p:spPr>
      </p:pic>
      <p:sp>
        <p:nvSpPr>
          <p:cNvPr id="906" name="Google Shape;906;p52"/>
          <p:cNvSpPr txBox="1"/>
          <p:nvPr>
            <p:ph idx="1" type="subTitle"/>
          </p:nvPr>
        </p:nvSpPr>
        <p:spPr>
          <a:xfrm>
            <a:off x="7281675" y="4533594"/>
            <a:ext cx="1566900" cy="4809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Tristen Calder</a:t>
            </a:r>
            <a:endParaRPr/>
          </a:p>
          <a:p>
            <a:pPr indent="0" lvl="0" marL="0" rtl="0" algn="l">
              <a:spcBef>
                <a:spcPts val="0"/>
              </a:spcBef>
              <a:spcAft>
                <a:spcPts val="0"/>
              </a:spcAft>
              <a:buNone/>
            </a:pPr>
            <a:r>
              <a:rPr lang="en"/>
              <a:t>Release Manager, Coder</a:t>
            </a:r>
            <a:endParaRPr/>
          </a:p>
        </p:txBody>
      </p:sp>
      <p:pic>
        <p:nvPicPr>
          <p:cNvPr id="907" name="Google Shape;907;p52"/>
          <p:cNvPicPr preferRelativeResize="0"/>
          <p:nvPr/>
        </p:nvPicPr>
        <p:blipFill>
          <a:blip r:embed="rId7">
            <a:alphaModFix/>
          </a:blip>
          <a:stretch>
            <a:fillRect/>
          </a:stretch>
        </p:blipFill>
        <p:spPr>
          <a:xfrm>
            <a:off x="134550" y="2633950"/>
            <a:ext cx="1904000" cy="1904000"/>
          </a:xfrm>
          <a:prstGeom prst="rect">
            <a:avLst/>
          </a:prstGeom>
          <a:noFill/>
          <a:ln>
            <a:noFill/>
          </a:ln>
        </p:spPr>
      </p:pic>
      <p:pic>
        <p:nvPicPr>
          <p:cNvPr id="908" name="Google Shape;908;p52"/>
          <p:cNvPicPr preferRelativeResize="0"/>
          <p:nvPr/>
        </p:nvPicPr>
        <p:blipFill rotWithShape="1">
          <a:blip r:embed="rId8">
            <a:alphaModFix/>
          </a:blip>
          <a:srcRect b="0" l="0" r="0" t="14038"/>
          <a:stretch/>
        </p:blipFill>
        <p:spPr>
          <a:xfrm>
            <a:off x="2111300" y="2629600"/>
            <a:ext cx="1903999" cy="1904000"/>
          </a:xfrm>
          <a:prstGeom prst="rect">
            <a:avLst/>
          </a:prstGeom>
          <a:noFill/>
          <a:ln>
            <a:noFill/>
          </a:ln>
        </p:spPr>
      </p:pic>
      <p:sp>
        <p:nvSpPr>
          <p:cNvPr id="909" name="Google Shape;909;p52"/>
          <p:cNvSpPr txBox="1"/>
          <p:nvPr>
            <p:ph idx="8" type="subTitle"/>
          </p:nvPr>
        </p:nvSpPr>
        <p:spPr>
          <a:xfrm>
            <a:off x="2111300" y="4603800"/>
            <a:ext cx="1566900" cy="3084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Ogonna Eli</a:t>
            </a:r>
            <a:br>
              <a:rPr lang="en"/>
            </a:br>
            <a:r>
              <a:rPr lang="en"/>
              <a:t>Mentor</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53"/>
          <p:cNvSpPr txBox="1"/>
          <p:nvPr>
            <p:ph idx="4294967295" type="subTitle"/>
          </p:nvPr>
        </p:nvSpPr>
        <p:spPr>
          <a:xfrm>
            <a:off x="366775" y="3508338"/>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Easy to Follow User Interface (UI)</a:t>
            </a:r>
            <a:endParaRPr/>
          </a:p>
        </p:txBody>
      </p:sp>
      <p:sp>
        <p:nvSpPr>
          <p:cNvPr id="915" name="Google Shape;915;p53"/>
          <p:cNvSpPr txBox="1"/>
          <p:nvPr>
            <p:ph idx="4294967295" type="subTitle"/>
          </p:nvPr>
        </p:nvSpPr>
        <p:spPr>
          <a:xfrm>
            <a:off x="366763" y="1277907"/>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Live GPS of User</a:t>
            </a:r>
            <a:endParaRPr/>
          </a:p>
        </p:txBody>
      </p:sp>
      <p:sp>
        <p:nvSpPr>
          <p:cNvPr id="916" name="Google Shape;916;p53"/>
          <p:cNvSpPr txBox="1"/>
          <p:nvPr>
            <p:ph idx="4294967295" type="body"/>
          </p:nvPr>
        </p:nvSpPr>
        <p:spPr>
          <a:xfrm>
            <a:off x="366750" y="1604543"/>
            <a:ext cx="3838500" cy="581700"/>
          </a:xfrm>
          <a:prstGeom prst="rect">
            <a:avLst/>
          </a:prstGeom>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a:t>Live location</a:t>
            </a:r>
            <a:endParaRPr/>
          </a:p>
          <a:p>
            <a:pPr indent="-304800" lvl="0" marL="457200" rtl="0" algn="l">
              <a:spcBef>
                <a:spcPts val="0"/>
              </a:spcBef>
              <a:spcAft>
                <a:spcPts val="0"/>
              </a:spcAft>
              <a:buSzPts val="1200"/>
              <a:buChar char="-"/>
            </a:pPr>
            <a:r>
              <a:rPr lang="en"/>
              <a:t>Visual on map</a:t>
            </a:r>
            <a:endParaRPr/>
          </a:p>
        </p:txBody>
      </p:sp>
      <p:sp>
        <p:nvSpPr>
          <p:cNvPr id="917" name="Google Shape;917;p53"/>
          <p:cNvSpPr txBox="1"/>
          <p:nvPr>
            <p:ph idx="4294967295" type="body"/>
          </p:nvPr>
        </p:nvSpPr>
        <p:spPr>
          <a:xfrm>
            <a:off x="366775" y="2278056"/>
            <a:ext cx="3838500" cy="113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t>Automated Points Of Interest (POI)</a:t>
            </a:r>
            <a:endParaRPr sz="1600"/>
          </a:p>
          <a:p>
            <a:pPr indent="-304800" lvl="0" marL="457200" rtl="0" algn="l">
              <a:spcBef>
                <a:spcPts val="1000"/>
              </a:spcBef>
              <a:spcAft>
                <a:spcPts val="0"/>
              </a:spcAft>
              <a:buSzPts val="1200"/>
              <a:buChar char="-"/>
            </a:pPr>
            <a:r>
              <a:rPr lang="en"/>
              <a:t>Take users location</a:t>
            </a:r>
            <a:endParaRPr/>
          </a:p>
          <a:p>
            <a:pPr indent="-304800" lvl="0" marL="457200" rtl="0" algn="l">
              <a:spcBef>
                <a:spcPts val="0"/>
              </a:spcBef>
              <a:spcAft>
                <a:spcPts val="0"/>
              </a:spcAft>
              <a:buSzPts val="1200"/>
              <a:buChar char="-"/>
            </a:pPr>
            <a:r>
              <a:rPr lang="en"/>
              <a:t>Give locations</a:t>
            </a:r>
            <a:endParaRPr/>
          </a:p>
          <a:p>
            <a:pPr indent="-304800" lvl="0" marL="457200" rtl="0" algn="l">
              <a:spcBef>
                <a:spcPts val="0"/>
              </a:spcBef>
              <a:spcAft>
                <a:spcPts val="0"/>
              </a:spcAft>
              <a:buSzPts val="1200"/>
              <a:buChar char="-"/>
            </a:pPr>
            <a:r>
              <a:rPr lang="en"/>
              <a:t>Point them on same map</a:t>
            </a:r>
            <a:endParaRPr/>
          </a:p>
        </p:txBody>
      </p:sp>
      <p:sp>
        <p:nvSpPr>
          <p:cNvPr id="918" name="Google Shape;918;p53"/>
          <p:cNvSpPr txBox="1"/>
          <p:nvPr>
            <p:ph idx="4294967295" type="body"/>
          </p:nvPr>
        </p:nvSpPr>
        <p:spPr>
          <a:xfrm>
            <a:off x="455275" y="3967375"/>
            <a:ext cx="3838500" cy="1138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Better wording</a:t>
            </a:r>
            <a:endParaRPr/>
          </a:p>
          <a:p>
            <a:pPr indent="-304800" lvl="0" marL="457200" rtl="0" algn="l">
              <a:spcBef>
                <a:spcPts val="0"/>
              </a:spcBef>
              <a:spcAft>
                <a:spcPts val="0"/>
              </a:spcAft>
              <a:buSzPts val="1200"/>
              <a:buChar char="-"/>
            </a:pPr>
            <a:r>
              <a:rPr lang="en"/>
              <a:t>Visually better</a:t>
            </a:r>
            <a:endParaRPr/>
          </a:p>
          <a:p>
            <a:pPr indent="-304800" lvl="0" marL="457200" rtl="0" algn="l">
              <a:spcBef>
                <a:spcPts val="0"/>
              </a:spcBef>
              <a:spcAft>
                <a:spcPts val="0"/>
              </a:spcAft>
              <a:buSzPts val="1200"/>
              <a:buChar char="-"/>
            </a:pPr>
            <a:r>
              <a:rPr lang="en"/>
              <a:t>Easy flow</a:t>
            </a:r>
            <a:endParaRPr/>
          </a:p>
        </p:txBody>
      </p:sp>
      <p:sp>
        <p:nvSpPr>
          <p:cNvPr id="919" name="Google Shape;919;p53"/>
          <p:cNvSpPr txBox="1"/>
          <p:nvPr>
            <p:ph idx="4294967295" type="title"/>
          </p:nvPr>
        </p:nvSpPr>
        <p:spPr>
          <a:xfrm>
            <a:off x="366750" y="450025"/>
            <a:ext cx="8184600" cy="75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CLIENTS NEEDS</a:t>
            </a:r>
            <a:endParaRPr sz="3600"/>
          </a:p>
        </p:txBody>
      </p:sp>
      <p:sp>
        <p:nvSpPr>
          <p:cNvPr id="920" name="Google Shape;920;p53"/>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Atlas Systems</a:t>
            </a:r>
            <a:endParaRPr/>
          </a:p>
        </p:txBody>
      </p:sp>
      <p:sp>
        <p:nvSpPr>
          <p:cNvPr id="921" name="Google Shape;921;p53"/>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2026/February</a:t>
            </a:r>
            <a:endParaRPr/>
          </a:p>
        </p:txBody>
      </p:sp>
      <p:pic>
        <p:nvPicPr>
          <p:cNvPr id="922" name="Google Shape;922;p53"/>
          <p:cNvPicPr preferRelativeResize="0"/>
          <p:nvPr/>
        </p:nvPicPr>
        <p:blipFill>
          <a:blip r:embed="rId3">
            <a:alphaModFix/>
          </a:blip>
          <a:stretch>
            <a:fillRect/>
          </a:stretch>
        </p:blipFill>
        <p:spPr>
          <a:xfrm>
            <a:off x="5378411" y="499650"/>
            <a:ext cx="2113542" cy="4275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54"/>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2026 / February</a:t>
            </a:r>
            <a:endParaRPr/>
          </a:p>
        </p:txBody>
      </p:sp>
      <p:sp>
        <p:nvSpPr>
          <p:cNvPr id="928" name="Google Shape;928;p54"/>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Atlas Systems</a:t>
            </a:r>
            <a:endParaRPr/>
          </a:p>
        </p:txBody>
      </p:sp>
      <p:sp>
        <p:nvSpPr>
          <p:cNvPr id="929" name="Google Shape;929;p54"/>
          <p:cNvSpPr txBox="1"/>
          <p:nvPr>
            <p:ph type="title"/>
          </p:nvPr>
        </p:nvSpPr>
        <p:spPr>
          <a:xfrm>
            <a:off x="38100" y="407150"/>
            <a:ext cx="6507000" cy="18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 AND SOLUTION</a:t>
            </a:r>
            <a:endParaRPr/>
          </a:p>
        </p:txBody>
      </p:sp>
      <p:sp>
        <p:nvSpPr>
          <p:cNvPr id="930" name="Google Shape;930;p54"/>
          <p:cNvSpPr txBox="1"/>
          <p:nvPr>
            <p:ph idx="1" type="subTitle"/>
          </p:nvPr>
        </p:nvSpPr>
        <p:spPr>
          <a:xfrm>
            <a:off x="115025" y="3483600"/>
            <a:ext cx="3759600" cy="165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900">
                <a:solidFill>
                  <a:srgbClr val="353535"/>
                </a:solidFill>
                <a:latin typeface="IBM Plex Sans"/>
                <a:ea typeface="IBM Plex Sans"/>
                <a:cs typeface="IBM Plex Sans"/>
                <a:sym typeface="IBM Plex Sans"/>
              </a:rPr>
              <a:t>End Users</a:t>
            </a:r>
            <a:endParaRPr b="1" sz="900">
              <a:solidFill>
                <a:srgbClr val="353535"/>
              </a:solidFill>
              <a:latin typeface="IBM Plex Sans"/>
              <a:ea typeface="IBM Plex Sans"/>
              <a:cs typeface="IBM Plex Sans"/>
              <a:sym typeface="IBM Plex Sans"/>
            </a:endParaRPr>
          </a:p>
          <a:p>
            <a:pPr indent="-285750" lvl="0" marL="457200" rtl="0" algn="l">
              <a:spcBef>
                <a:spcPts val="800"/>
              </a:spcBef>
              <a:spcAft>
                <a:spcPts val="0"/>
              </a:spcAft>
              <a:buClr>
                <a:srgbClr val="353535"/>
              </a:buClr>
              <a:buSzPts val="900"/>
              <a:buFont typeface="Sora Light"/>
              <a:buChar char="-"/>
            </a:pPr>
            <a:r>
              <a:rPr lang="en" sz="900">
                <a:solidFill>
                  <a:srgbClr val="353535"/>
                </a:solidFill>
                <a:latin typeface="Sora Light"/>
                <a:ea typeface="Sora Light"/>
                <a:cs typeface="Sora Light"/>
                <a:sym typeface="Sora Light"/>
              </a:rPr>
              <a:t>Casual mobile players exploring their city</a:t>
            </a:r>
            <a:endParaRPr sz="900">
              <a:solidFill>
                <a:srgbClr val="353535"/>
              </a:solidFill>
              <a:latin typeface="Sora Light"/>
              <a:ea typeface="Sora Light"/>
              <a:cs typeface="Sora Light"/>
              <a:sym typeface="Sora Light"/>
            </a:endParaRPr>
          </a:p>
          <a:p>
            <a:pPr indent="-285750" lvl="0" marL="457200" rtl="0" algn="l">
              <a:spcBef>
                <a:spcPts val="0"/>
              </a:spcBef>
              <a:spcAft>
                <a:spcPts val="0"/>
              </a:spcAft>
              <a:buClr>
                <a:srgbClr val="353535"/>
              </a:buClr>
              <a:buSzPts val="900"/>
              <a:buFont typeface="Sora Light"/>
              <a:buChar char="-"/>
            </a:pPr>
            <a:r>
              <a:rPr lang="en" sz="900">
                <a:solidFill>
                  <a:srgbClr val="353535"/>
                </a:solidFill>
                <a:latin typeface="Sora Light"/>
                <a:ea typeface="Sora Light"/>
                <a:cs typeface="Sora Light"/>
                <a:sym typeface="Sora Light"/>
              </a:rPr>
              <a:t>Students, community groups, wellness participants</a:t>
            </a:r>
            <a:endParaRPr sz="900">
              <a:solidFill>
                <a:srgbClr val="353535"/>
              </a:solidFill>
              <a:latin typeface="Sora Light"/>
              <a:ea typeface="Sora Light"/>
              <a:cs typeface="Sora Light"/>
              <a:sym typeface="Sora Light"/>
            </a:endParaRPr>
          </a:p>
          <a:p>
            <a:pPr indent="-285750" lvl="0" marL="457200" rtl="0" algn="l">
              <a:spcBef>
                <a:spcPts val="0"/>
              </a:spcBef>
              <a:spcAft>
                <a:spcPts val="0"/>
              </a:spcAft>
              <a:buClr>
                <a:srgbClr val="353535"/>
              </a:buClr>
              <a:buSzPts val="900"/>
              <a:buFont typeface="Sora Light"/>
              <a:buChar char="-"/>
            </a:pPr>
            <a:r>
              <a:rPr lang="en" sz="900">
                <a:solidFill>
                  <a:srgbClr val="353535"/>
                </a:solidFill>
                <a:latin typeface="Sora Light"/>
                <a:ea typeface="Sora Light"/>
                <a:cs typeface="Sora Light"/>
                <a:sym typeface="Sora Light"/>
              </a:rPr>
              <a:t>New players needing simple onboarding</a:t>
            </a:r>
            <a:endParaRPr sz="900">
              <a:solidFill>
                <a:srgbClr val="353535"/>
              </a:solidFill>
              <a:latin typeface="Sora Light"/>
              <a:ea typeface="Sora Light"/>
              <a:cs typeface="Sora Light"/>
              <a:sym typeface="Sora Light"/>
            </a:endParaRPr>
          </a:p>
          <a:p>
            <a:pPr indent="0" lvl="0" marL="0" rtl="0" algn="l">
              <a:spcBef>
                <a:spcPts val="800"/>
              </a:spcBef>
              <a:spcAft>
                <a:spcPts val="0"/>
              </a:spcAft>
              <a:buNone/>
            </a:pPr>
            <a:r>
              <a:t/>
            </a:r>
            <a:endParaRPr sz="900">
              <a:solidFill>
                <a:srgbClr val="353535"/>
              </a:solidFill>
              <a:latin typeface="Sora Light"/>
              <a:ea typeface="Sora Light"/>
              <a:cs typeface="Sora Light"/>
              <a:sym typeface="Sora Light"/>
            </a:endParaRPr>
          </a:p>
          <a:p>
            <a:pPr indent="0" lvl="0" marL="0" rtl="0" algn="l">
              <a:spcBef>
                <a:spcPts val="800"/>
              </a:spcBef>
              <a:spcAft>
                <a:spcPts val="0"/>
              </a:spcAft>
              <a:buNone/>
            </a:pPr>
            <a:r>
              <a:rPr b="1" lang="en" sz="900">
                <a:latin typeface="IBM Plex Sans"/>
                <a:ea typeface="IBM Plex Sans"/>
                <a:cs typeface="IBM Plex Sans"/>
                <a:sym typeface="IBM Plex Sans"/>
              </a:rPr>
              <a:t>Targeted Audience</a:t>
            </a:r>
            <a:endParaRPr b="1" sz="900">
              <a:latin typeface="IBM Plex Sans"/>
              <a:ea typeface="IBM Plex Sans"/>
              <a:cs typeface="IBM Plex Sans"/>
              <a:sym typeface="IBM Plex Sans"/>
            </a:endParaRPr>
          </a:p>
          <a:p>
            <a:pPr indent="-285750" lvl="0" marL="457200" rtl="0" algn="l">
              <a:spcBef>
                <a:spcPts val="800"/>
              </a:spcBef>
              <a:spcAft>
                <a:spcPts val="0"/>
              </a:spcAft>
              <a:buClr>
                <a:srgbClr val="353535"/>
              </a:buClr>
              <a:buSzPts val="900"/>
              <a:buFont typeface="Sora Light"/>
              <a:buChar char="-"/>
            </a:pPr>
            <a:r>
              <a:rPr lang="en" sz="900">
                <a:latin typeface="Sora Light"/>
                <a:ea typeface="Sora Light"/>
                <a:cs typeface="Sora Light"/>
                <a:sym typeface="Sora Light"/>
              </a:rPr>
              <a:t>Ages 16-50 mobile users</a:t>
            </a:r>
            <a:endParaRPr sz="900">
              <a:latin typeface="Sora Light"/>
              <a:ea typeface="Sora Light"/>
              <a:cs typeface="Sora Light"/>
              <a:sym typeface="Sora Light"/>
            </a:endParaRPr>
          </a:p>
          <a:p>
            <a:pPr indent="-285750" lvl="0" marL="457200" rtl="0" algn="l">
              <a:spcBef>
                <a:spcPts val="0"/>
              </a:spcBef>
              <a:spcAft>
                <a:spcPts val="0"/>
              </a:spcAft>
              <a:buSzPts val="900"/>
              <a:buFont typeface="Sora Light"/>
              <a:buChar char="-"/>
            </a:pPr>
            <a:r>
              <a:rPr lang="en" sz="900">
                <a:latin typeface="Sora Light"/>
                <a:ea typeface="Sora Light"/>
                <a:cs typeface="Sora Light"/>
                <a:sym typeface="Sora Light"/>
              </a:rPr>
              <a:t>Fans of location-based or social games</a:t>
            </a:r>
            <a:endParaRPr sz="900">
              <a:latin typeface="Sora Light"/>
              <a:ea typeface="Sora Light"/>
              <a:cs typeface="Sora Light"/>
              <a:sym typeface="Sora Light"/>
            </a:endParaRPr>
          </a:p>
          <a:p>
            <a:pPr indent="-285750" lvl="0" marL="457200" rtl="0" algn="l">
              <a:spcBef>
                <a:spcPts val="0"/>
              </a:spcBef>
              <a:spcAft>
                <a:spcPts val="0"/>
              </a:spcAft>
              <a:buSzPts val="900"/>
              <a:buFont typeface="Sora Light"/>
              <a:buChar char="-"/>
            </a:pPr>
            <a:r>
              <a:rPr lang="en" sz="900">
                <a:latin typeface="Sora Light"/>
                <a:ea typeface="Sora Light"/>
                <a:cs typeface="Sora Light"/>
                <a:sym typeface="Sora Light"/>
              </a:rPr>
              <a:t>People interested in outdoor exploration &amp; community events</a:t>
            </a:r>
            <a:endParaRPr sz="900">
              <a:latin typeface="Sora Light"/>
              <a:ea typeface="Sora Light"/>
              <a:cs typeface="Sora Light"/>
              <a:sym typeface="Sora Light"/>
            </a:endParaRPr>
          </a:p>
          <a:p>
            <a:pPr indent="0" lvl="0" marL="0" rtl="0" algn="l">
              <a:spcBef>
                <a:spcPts val="800"/>
              </a:spcBef>
              <a:spcAft>
                <a:spcPts val="0"/>
              </a:spcAft>
              <a:buNone/>
            </a:pPr>
            <a:r>
              <a:rPr b="1" lang="en" sz="900">
                <a:latin typeface="IBM Plex Sans"/>
                <a:ea typeface="IBM Plex Sans"/>
                <a:cs typeface="IBM Plex Sans"/>
                <a:sym typeface="IBM Plex Sans"/>
              </a:rPr>
              <a:t>What's Working</a:t>
            </a:r>
            <a:endParaRPr b="1" sz="900">
              <a:latin typeface="IBM Plex Sans"/>
              <a:ea typeface="IBM Plex Sans"/>
              <a:cs typeface="IBM Plex Sans"/>
              <a:sym typeface="IBM Plex Sans"/>
            </a:endParaRPr>
          </a:p>
          <a:p>
            <a:pPr indent="-285750" lvl="0" marL="457200" rtl="0" algn="l">
              <a:spcBef>
                <a:spcPts val="800"/>
              </a:spcBef>
              <a:spcAft>
                <a:spcPts val="0"/>
              </a:spcAft>
              <a:buSzPts val="900"/>
              <a:buFont typeface="Sora Light"/>
              <a:buChar char="-"/>
            </a:pPr>
            <a:r>
              <a:rPr lang="en" sz="900">
                <a:latin typeface="Sora Light"/>
                <a:ea typeface="Sora Light"/>
                <a:cs typeface="Sora Light"/>
                <a:sym typeface="Sora Light"/>
              </a:rPr>
              <a:t>Live GPS map working on real devices </a:t>
            </a:r>
            <a:endParaRPr sz="900">
              <a:latin typeface="Sora Light"/>
              <a:ea typeface="Sora Light"/>
              <a:cs typeface="Sora Light"/>
              <a:sym typeface="Sora Light"/>
            </a:endParaRPr>
          </a:p>
          <a:p>
            <a:pPr indent="-285750" lvl="0" marL="457200" rtl="0" algn="l">
              <a:spcBef>
                <a:spcPts val="0"/>
              </a:spcBef>
              <a:spcAft>
                <a:spcPts val="0"/>
              </a:spcAft>
              <a:buSzPts val="900"/>
              <a:buFont typeface="Sora Light"/>
              <a:buChar char="-"/>
            </a:pPr>
            <a:r>
              <a:rPr lang="en" sz="900">
                <a:latin typeface="Sora Light"/>
                <a:ea typeface="Sora Light"/>
                <a:cs typeface="Sora Light"/>
                <a:sym typeface="Sora Light"/>
              </a:rPr>
              <a:t>POI databases returning nearby locations</a:t>
            </a:r>
            <a:endParaRPr sz="900">
              <a:latin typeface="Sora Light"/>
              <a:ea typeface="Sora Light"/>
              <a:cs typeface="Sora Light"/>
              <a:sym typeface="Sora Light"/>
            </a:endParaRPr>
          </a:p>
          <a:p>
            <a:pPr indent="-285750" lvl="0" marL="457200" rtl="0" algn="l">
              <a:spcBef>
                <a:spcPts val="0"/>
              </a:spcBef>
              <a:spcAft>
                <a:spcPts val="0"/>
              </a:spcAft>
              <a:buSzPts val="900"/>
              <a:buFont typeface="Sora Light"/>
              <a:buChar char="-"/>
            </a:pPr>
            <a:r>
              <a:rPr lang="en" sz="900">
                <a:latin typeface="Sora Light"/>
                <a:ea typeface="Sora Light"/>
                <a:cs typeface="Sora Light"/>
                <a:sym typeface="Sora Light"/>
              </a:rPr>
              <a:t>Core mission flow functional </a:t>
            </a:r>
            <a:endParaRPr sz="900">
              <a:latin typeface="Sora Light"/>
              <a:ea typeface="Sora Light"/>
              <a:cs typeface="Sora Light"/>
              <a:sym typeface="Sora Light"/>
            </a:endParaRPr>
          </a:p>
          <a:p>
            <a:pPr indent="-285750" lvl="0" marL="457200" rtl="0" algn="l">
              <a:spcBef>
                <a:spcPts val="0"/>
              </a:spcBef>
              <a:spcAft>
                <a:spcPts val="0"/>
              </a:spcAft>
              <a:buSzPts val="900"/>
              <a:buFont typeface="Sora Light"/>
              <a:buChar char="-"/>
            </a:pPr>
            <a:r>
              <a:rPr lang="en" sz="900">
                <a:latin typeface="Sora Light"/>
                <a:ea typeface="Sora Light"/>
                <a:cs typeface="Sora Light"/>
                <a:sym typeface="Sora Light"/>
              </a:rPr>
              <a:t>Scalable UI framework in place</a:t>
            </a:r>
            <a:endParaRPr sz="900">
              <a:latin typeface="Sora Light"/>
              <a:ea typeface="Sora Light"/>
              <a:cs typeface="Sora Light"/>
              <a:sym typeface="Sora Light"/>
            </a:endParaRPr>
          </a:p>
          <a:p>
            <a:pPr indent="0" lvl="0" marL="0" rtl="0" algn="l">
              <a:spcBef>
                <a:spcPts val="800"/>
              </a:spcBef>
              <a:spcAft>
                <a:spcPts val="800"/>
              </a:spcAft>
              <a:buNone/>
            </a:pPr>
            <a:r>
              <a:t/>
            </a:r>
            <a:endParaRPr>
              <a:latin typeface="Sora Light"/>
              <a:ea typeface="Sora Light"/>
              <a:cs typeface="Sora Light"/>
              <a:sym typeface="Sora Light"/>
            </a:endParaRPr>
          </a:p>
        </p:txBody>
      </p:sp>
      <p:pic>
        <p:nvPicPr>
          <p:cNvPr id="931" name="Google Shape;931;p54" title="Screenshot 2025-11-16 131502.png"/>
          <p:cNvPicPr preferRelativeResize="0"/>
          <p:nvPr/>
        </p:nvPicPr>
        <p:blipFill>
          <a:blip r:embed="rId3">
            <a:alphaModFix/>
          </a:blip>
          <a:stretch>
            <a:fillRect/>
          </a:stretch>
        </p:blipFill>
        <p:spPr>
          <a:xfrm>
            <a:off x="6972925" y="175250"/>
            <a:ext cx="2133600" cy="2894100"/>
          </a:xfrm>
          <a:prstGeom prst="roundRect">
            <a:avLst>
              <a:gd fmla="val 16667" name="adj"/>
            </a:avLst>
          </a:prstGeom>
          <a:noFill/>
          <a:ln cap="flat" cmpd="sng" w="38100">
            <a:solidFill>
              <a:srgbClr val="513B57"/>
            </a:solidFill>
            <a:prstDash val="solid"/>
            <a:round/>
            <a:headEnd len="sm" w="sm" type="none"/>
            <a:tailEnd len="sm" w="sm" type="none"/>
          </a:ln>
        </p:spPr>
      </p:pic>
      <p:pic>
        <p:nvPicPr>
          <p:cNvPr id="932" name="Google Shape;932;p54"/>
          <p:cNvPicPr preferRelativeResize="0"/>
          <p:nvPr/>
        </p:nvPicPr>
        <p:blipFill>
          <a:blip r:embed="rId4">
            <a:alphaModFix/>
          </a:blip>
          <a:stretch>
            <a:fillRect/>
          </a:stretch>
        </p:blipFill>
        <p:spPr>
          <a:xfrm>
            <a:off x="5105402" y="2825400"/>
            <a:ext cx="1767900" cy="2318100"/>
          </a:xfrm>
          <a:prstGeom prst="roundRect">
            <a:avLst>
              <a:gd fmla="val 16667" name="adj"/>
            </a:avLst>
          </a:prstGeom>
          <a:noFill/>
          <a:ln cap="flat" cmpd="sng" w="38100">
            <a:solidFill>
              <a:srgbClr val="E3DFD6"/>
            </a:solidFill>
            <a:prstDash val="solid"/>
            <a:round/>
            <a:headEnd len="sm" w="sm" type="none"/>
            <a:tailEnd len="sm" w="sm" type="none"/>
          </a:ln>
        </p:spPr>
      </p:pic>
      <p:sp>
        <p:nvSpPr>
          <p:cNvPr id="933" name="Google Shape;933;p54"/>
          <p:cNvSpPr txBox="1"/>
          <p:nvPr/>
        </p:nvSpPr>
        <p:spPr>
          <a:xfrm>
            <a:off x="4205825" y="1238075"/>
            <a:ext cx="2667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lt1"/>
                </a:solidFill>
                <a:latin typeface="Sora"/>
                <a:ea typeface="Sora"/>
                <a:cs typeface="Sora"/>
                <a:sym typeface="Sora"/>
              </a:rPr>
              <a:t>Next Improvements</a:t>
            </a:r>
            <a:endParaRPr b="1" sz="900">
              <a:solidFill>
                <a:schemeClr val="lt1"/>
              </a:solidFill>
              <a:latin typeface="Sora"/>
              <a:ea typeface="Sora"/>
              <a:cs typeface="Sora"/>
              <a:sym typeface="Sora"/>
            </a:endParaRPr>
          </a:p>
          <a:p>
            <a:pPr indent="-285750" lvl="0" marL="457200" rtl="0" algn="l">
              <a:spcBef>
                <a:spcPts val="0"/>
              </a:spcBef>
              <a:spcAft>
                <a:spcPts val="0"/>
              </a:spcAft>
              <a:buClr>
                <a:schemeClr val="lt1"/>
              </a:buClr>
              <a:buSzPts val="900"/>
              <a:buFont typeface="Sora"/>
              <a:buChar char="-"/>
            </a:pPr>
            <a:r>
              <a:rPr lang="en" sz="900">
                <a:solidFill>
                  <a:schemeClr val="lt1"/>
                </a:solidFill>
                <a:latin typeface="Sora"/>
                <a:ea typeface="Sora"/>
                <a:cs typeface="Sora"/>
                <a:sym typeface="Sora"/>
              </a:rPr>
              <a:t>Clear tutorials for onboarding</a:t>
            </a:r>
            <a:endParaRPr sz="900">
              <a:solidFill>
                <a:schemeClr val="lt1"/>
              </a:solidFill>
              <a:latin typeface="Sora"/>
              <a:ea typeface="Sora"/>
              <a:cs typeface="Sora"/>
              <a:sym typeface="Sora"/>
            </a:endParaRPr>
          </a:p>
          <a:p>
            <a:pPr indent="-285750" lvl="0" marL="457200" rtl="0" algn="l">
              <a:spcBef>
                <a:spcPts val="0"/>
              </a:spcBef>
              <a:spcAft>
                <a:spcPts val="0"/>
              </a:spcAft>
              <a:buClr>
                <a:schemeClr val="lt1"/>
              </a:buClr>
              <a:buSzPts val="900"/>
              <a:buFont typeface="Sora"/>
              <a:buChar char="-"/>
            </a:pPr>
            <a:r>
              <a:rPr lang="en" sz="900">
                <a:solidFill>
                  <a:schemeClr val="lt1"/>
                </a:solidFill>
                <a:latin typeface="Sora"/>
                <a:ea typeface="Sora"/>
                <a:cs typeface="Sora"/>
                <a:sym typeface="Sora"/>
              </a:rPr>
              <a:t>Simplified navigation flow</a:t>
            </a:r>
            <a:endParaRPr sz="900">
              <a:solidFill>
                <a:schemeClr val="lt1"/>
              </a:solidFill>
              <a:latin typeface="Sora"/>
              <a:ea typeface="Sora"/>
              <a:cs typeface="Sora"/>
              <a:sym typeface="Sora"/>
            </a:endParaRPr>
          </a:p>
          <a:p>
            <a:pPr indent="-285750" lvl="0" marL="457200" rtl="0" algn="l">
              <a:spcBef>
                <a:spcPts val="0"/>
              </a:spcBef>
              <a:spcAft>
                <a:spcPts val="0"/>
              </a:spcAft>
              <a:buClr>
                <a:schemeClr val="lt1"/>
              </a:buClr>
              <a:buSzPts val="900"/>
              <a:buFont typeface="Sora"/>
              <a:buChar char="-"/>
            </a:pPr>
            <a:r>
              <a:rPr lang="en" sz="900">
                <a:solidFill>
                  <a:schemeClr val="lt1"/>
                </a:solidFill>
                <a:latin typeface="Sora"/>
                <a:ea typeface="Sora"/>
                <a:cs typeface="Sora"/>
                <a:sym typeface="Sora"/>
              </a:rPr>
              <a:t>Continued UI clarity and polish</a:t>
            </a:r>
            <a:endParaRPr sz="900">
              <a:solidFill>
                <a:schemeClr val="lt1"/>
              </a:solidFill>
              <a:latin typeface="Sora"/>
              <a:ea typeface="Sora"/>
              <a:cs typeface="Sora"/>
              <a:sym typeface="S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55"/>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Atlas Systems</a:t>
            </a:r>
            <a:endParaRPr/>
          </a:p>
        </p:txBody>
      </p:sp>
      <p:sp>
        <p:nvSpPr>
          <p:cNvPr id="939" name="Google Shape;939;p55"/>
          <p:cNvSpPr txBox="1"/>
          <p:nvPr>
            <p:ph type="title"/>
          </p:nvPr>
        </p:nvSpPr>
        <p:spPr>
          <a:xfrm>
            <a:off x="38100" y="361475"/>
            <a:ext cx="6009300" cy="600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3000"/>
              <a:t>SOFTWARE DESIGN OVERVIEW </a:t>
            </a:r>
            <a:endParaRPr b="1" sz="3000"/>
          </a:p>
        </p:txBody>
      </p:sp>
      <p:pic>
        <p:nvPicPr>
          <p:cNvPr id="940" name="Google Shape;940;p55"/>
          <p:cNvPicPr preferRelativeResize="0"/>
          <p:nvPr/>
        </p:nvPicPr>
        <p:blipFill>
          <a:blip r:embed="rId3">
            <a:alphaModFix/>
          </a:blip>
          <a:stretch>
            <a:fillRect/>
          </a:stretch>
        </p:blipFill>
        <p:spPr>
          <a:xfrm>
            <a:off x="545537" y="1323400"/>
            <a:ext cx="3940025" cy="3415975"/>
          </a:xfrm>
          <a:prstGeom prst="rect">
            <a:avLst/>
          </a:prstGeom>
          <a:noFill/>
          <a:ln cap="flat" cmpd="sng" w="38100">
            <a:solidFill>
              <a:schemeClr val="accent3"/>
            </a:solidFill>
            <a:prstDash val="solid"/>
            <a:round/>
            <a:headEnd len="sm" w="sm" type="none"/>
            <a:tailEnd len="sm" w="sm" type="none"/>
          </a:ln>
        </p:spPr>
      </p:pic>
      <p:pic>
        <p:nvPicPr>
          <p:cNvPr id="941" name="Google Shape;941;p55"/>
          <p:cNvPicPr preferRelativeResize="0"/>
          <p:nvPr/>
        </p:nvPicPr>
        <p:blipFill>
          <a:blip r:embed="rId4">
            <a:alphaModFix/>
          </a:blip>
          <a:stretch>
            <a:fillRect/>
          </a:stretch>
        </p:blipFill>
        <p:spPr>
          <a:xfrm>
            <a:off x="5855800" y="846350"/>
            <a:ext cx="3017225" cy="1843875"/>
          </a:xfrm>
          <a:prstGeom prst="rect">
            <a:avLst/>
          </a:prstGeom>
          <a:noFill/>
          <a:ln cap="flat" cmpd="sng" w="38100">
            <a:solidFill>
              <a:srgbClr val="000000"/>
            </a:solidFill>
            <a:prstDash val="solid"/>
            <a:round/>
            <a:headEnd len="sm" w="sm" type="none"/>
            <a:tailEnd len="sm" w="sm" type="none"/>
          </a:ln>
        </p:spPr>
      </p:pic>
      <p:sp>
        <p:nvSpPr>
          <p:cNvPr id="942" name="Google Shape;942;p55"/>
          <p:cNvSpPr txBox="1"/>
          <p:nvPr/>
        </p:nvSpPr>
        <p:spPr>
          <a:xfrm>
            <a:off x="4864200" y="2657475"/>
            <a:ext cx="3689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Sora"/>
                <a:ea typeface="Sora"/>
                <a:cs typeface="Sora"/>
                <a:sym typeface="Sora"/>
              </a:rPr>
              <a:t>Major 3 Components</a:t>
            </a:r>
            <a:endParaRPr sz="1200">
              <a:solidFill>
                <a:schemeClr val="lt1"/>
              </a:solidFill>
              <a:latin typeface="Sora"/>
              <a:ea typeface="Sora"/>
              <a:cs typeface="Sora"/>
              <a:sym typeface="Sora"/>
            </a:endParaRPr>
          </a:p>
          <a:p>
            <a:pPr indent="0" lvl="0" marL="0" rtl="0" algn="l">
              <a:spcBef>
                <a:spcPts val="0"/>
              </a:spcBef>
              <a:spcAft>
                <a:spcPts val="0"/>
              </a:spcAft>
              <a:buNone/>
            </a:pPr>
            <a:r>
              <a:t/>
            </a:r>
            <a:endParaRPr sz="1200">
              <a:solidFill>
                <a:schemeClr val="lt1"/>
              </a:solidFill>
              <a:latin typeface="Sora"/>
              <a:ea typeface="Sora"/>
              <a:cs typeface="Sora"/>
              <a:sym typeface="Sora"/>
            </a:endParaRPr>
          </a:p>
          <a:p>
            <a:pPr indent="-304800" lvl="0" marL="457200" rtl="0" algn="l">
              <a:spcBef>
                <a:spcPts val="0"/>
              </a:spcBef>
              <a:spcAft>
                <a:spcPts val="0"/>
              </a:spcAft>
              <a:buClr>
                <a:schemeClr val="lt1"/>
              </a:buClr>
              <a:buSzPts val="1200"/>
              <a:buFont typeface="Sora"/>
              <a:buChar char="●"/>
            </a:pPr>
            <a:r>
              <a:rPr lang="en" sz="1200">
                <a:solidFill>
                  <a:schemeClr val="lt1"/>
                </a:solidFill>
                <a:latin typeface="Sora"/>
                <a:ea typeface="Sora"/>
                <a:cs typeface="Sora"/>
                <a:sym typeface="Sora"/>
              </a:rPr>
              <a:t>Unity</a:t>
            </a:r>
            <a:endParaRPr sz="1200">
              <a:solidFill>
                <a:schemeClr val="lt1"/>
              </a:solidFill>
              <a:latin typeface="Sora"/>
              <a:ea typeface="Sora"/>
              <a:cs typeface="Sora"/>
              <a:sym typeface="Sora"/>
            </a:endParaRPr>
          </a:p>
          <a:p>
            <a:pPr indent="-304800" lvl="1" marL="914400" rtl="0" algn="l">
              <a:spcBef>
                <a:spcPts val="0"/>
              </a:spcBef>
              <a:spcAft>
                <a:spcPts val="0"/>
              </a:spcAft>
              <a:buClr>
                <a:schemeClr val="lt1"/>
              </a:buClr>
              <a:buSzPts val="1200"/>
              <a:buFont typeface="Sora"/>
              <a:buChar char="○"/>
            </a:pPr>
            <a:r>
              <a:rPr lang="en" sz="1200">
                <a:solidFill>
                  <a:schemeClr val="lt1"/>
                </a:solidFill>
                <a:latin typeface="Sora"/>
                <a:ea typeface="Sora"/>
                <a:cs typeface="Sora"/>
                <a:sym typeface="Sora"/>
              </a:rPr>
              <a:t>Scenes</a:t>
            </a:r>
            <a:endParaRPr sz="1200">
              <a:solidFill>
                <a:schemeClr val="lt1"/>
              </a:solidFill>
              <a:latin typeface="Sora"/>
              <a:ea typeface="Sora"/>
              <a:cs typeface="Sora"/>
              <a:sym typeface="Sora"/>
            </a:endParaRPr>
          </a:p>
          <a:p>
            <a:pPr indent="-304800" lvl="1" marL="914400" rtl="0" algn="l">
              <a:spcBef>
                <a:spcPts val="0"/>
              </a:spcBef>
              <a:spcAft>
                <a:spcPts val="0"/>
              </a:spcAft>
              <a:buClr>
                <a:schemeClr val="lt1"/>
              </a:buClr>
              <a:buSzPts val="1200"/>
              <a:buFont typeface="Sora"/>
              <a:buChar char="○"/>
            </a:pPr>
            <a:r>
              <a:rPr lang="en" sz="1200">
                <a:solidFill>
                  <a:schemeClr val="lt1"/>
                </a:solidFill>
                <a:latin typeface="Sora"/>
                <a:ea typeface="Sora"/>
                <a:cs typeface="Sora"/>
                <a:sym typeface="Sora"/>
              </a:rPr>
              <a:t>Prefabs</a:t>
            </a:r>
            <a:endParaRPr sz="1200">
              <a:solidFill>
                <a:schemeClr val="lt1"/>
              </a:solidFill>
              <a:latin typeface="Sora"/>
              <a:ea typeface="Sora"/>
              <a:cs typeface="Sora"/>
              <a:sym typeface="Sora"/>
            </a:endParaRPr>
          </a:p>
          <a:p>
            <a:pPr indent="-304800" lvl="1" marL="914400" rtl="0" algn="l">
              <a:spcBef>
                <a:spcPts val="0"/>
              </a:spcBef>
              <a:spcAft>
                <a:spcPts val="0"/>
              </a:spcAft>
              <a:buClr>
                <a:schemeClr val="lt1"/>
              </a:buClr>
              <a:buSzPts val="1200"/>
              <a:buFont typeface="Sora"/>
              <a:buChar char="○"/>
            </a:pPr>
            <a:r>
              <a:rPr lang="en" sz="1200">
                <a:solidFill>
                  <a:schemeClr val="lt1"/>
                </a:solidFill>
                <a:latin typeface="Sora"/>
                <a:ea typeface="Sora"/>
                <a:cs typeface="Sora"/>
                <a:sym typeface="Sora"/>
              </a:rPr>
              <a:t>Android &amp;&amp; Apple</a:t>
            </a:r>
            <a:endParaRPr sz="1200">
              <a:solidFill>
                <a:schemeClr val="lt1"/>
              </a:solidFill>
              <a:latin typeface="Sora"/>
              <a:ea typeface="Sora"/>
              <a:cs typeface="Sora"/>
              <a:sym typeface="Sora"/>
            </a:endParaRPr>
          </a:p>
          <a:p>
            <a:pPr indent="-304800" lvl="0" marL="457200" rtl="0" algn="l">
              <a:spcBef>
                <a:spcPts val="0"/>
              </a:spcBef>
              <a:spcAft>
                <a:spcPts val="0"/>
              </a:spcAft>
              <a:buClr>
                <a:schemeClr val="lt1"/>
              </a:buClr>
              <a:buSzPts val="1200"/>
              <a:buFont typeface="Sora"/>
              <a:buChar char="●"/>
            </a:pPr>
            <a:r>
              <a:rPr lang="en" sz="1200">
                <a:solidFill>
                  <a:schemeClr val="lt1"/>
                </a:solidFill>
                <a:latin typeface="Sora"/>
                <a:ea typeface="Sora"/>
                <a:cs typeface="Sora"/>
                <a:sym typeface="Sora"/>
              </a:rPr>
              <a:t>POI Databases</a:t>
            </a:r>
            <a:endParaRPr sz="1200">
              <a:solidFill>
                <a:schemeClr val="lt1"/>
              </a:solidFill>
              <a:latin typeface="Sora"/>
              <a:ea typeface="Sora"/>
              <a:cs typeface="Sora"/>
              <a:sym typeface="Sora"/>
            </a:endParaRPr>
          </a:p>
          <a:p>
            <a:pPr indent="-304800" lvl="1" marL="914400" rtl="0" algn="l">
              <a:spcBef>
                <a:spcPts val="0"/>
              </a:spcBef>
              <a:spcAft>
                <a:spcPts val="0"/>
              </a:spcAft>
              <a:buClr>
                <a:schemeClr val="lt1"/>
              </a:buClr>
              <a:buSzPts val="1200"/>
              <a:buFont typeface="Sora"/>
              <a:buChar char="○"/>
            </a:pPr>
            <a:r>
              <a:rPr lang="en" sz="1200">
                <a:solidFill>
                  <a:schemeClr val="lt1"/>
                </a:solidFill>
                <a:latin typeface="Sora"/>
                <a:ea typeface="Sora"/>
                <a:cs typeface="Sora"/>
                <a:sym typeface="Sora"/>
              </a:rPr>
              <a:t>Overpass Turbo</a:t>
            </a:r>
            <a:endParaRPr sz="1200">
              <a:solidFill>
                <a:schemeClr val="lt1"/>
              </a:solidFill>
              <a:latin typeface="Sora"/>
              <a:ea typeface="Sora"/>
              <a:cs typeface="Sora"/>
              <a:sym typeface="Sora"/>
            </a:endParaRPr>
          </a:p>
          <a:p>
            <a:pPr indent="-304800" lvl="2" marL="1371600" rtl="0" algn="l">
              <a:spcBef>
                <a:spcPts val="0"/>
              </a:spcBef>
              <a:spcAft>
                <a:spcPts val="0"/>
              </a:spcAft>
              <a:buClr>
                <a:schemeClr val="lt1"/>
              </a:buClr>
              <a:buSzPts val="1200"/>
              <a:buFont typeface="Sora"/>
              <a:buChar char="■"/>
            </a:pPr>
            <a:r>
              <a:rPr lang="en" sz="1200">
                <a:solidFill>
                  <a:schemeClr val="lt1"/>
                </a:solidFill>
                <a:latin typeface="Sora"/>
                <a:ea typeface="Sora"/>
                <a:cs typeface="Sora"/>
                <a:sym typeface="Sora"/>
              </a:rPr>
              <a:t>Additions</a:t>
            </a:r>
            <a:endParaRPr sz="1200">
              <a:solidFill>
                <a:schemeClr val="lt1"/>
              </a:solidFill>
              <a:latin typeface="Sora"/>
              <a:ea typeface="Sora"/>
              <a:cs typeface="Sora"/>
              <a:sym typeface="Sora"/>
            </a:endParaRPr>
          </a:p>
          <a:p>
            <a:pPr indent="-304800" lvl="1" marL="914400" rtl="0" algn="l">
              <a:spcBef>
                <a:spcPts val="0"/>
              </a:spcBef>
              <a:spcAft>
                <a:spcPts val="0"/>
              </a:spcAft>
              <a:buClr>
                <a:schemeClr val="lt1"/>
              </a:buClr>
              <a:buSzPts val="1200"/>
              <a:buFont typeface="Sora"/>
              <a:buChar char="○"/>
            </a:pPr>
            <a:r>
              <a:rPr lang="en" sz="1200">
                <a:solidFill>
                  <a:schemeClr val="lt1"/>
                </a:solidFill>
                <a:latin typeface="Sora"/>
                <a:ea typeface="Sora"/>
                <a:cs typeface="Sora"/>
                <a:sym typeface="Sora"/>
              </a:rPr>
              <a:t>Wikidata</a:t>
            </a:r>
            <a:endParaRPr sz="1200">
              <a:solidFill>
                <a:schemeClr val="lt1"/>
              </a:solidFill>
              <a:latin typeface="Sora"/>
              <a:ea typeface="Sora"/>
              <a:cs typeface="Sora"/>
              <a:sym typeface="Sora"/>
            </a:endParaRPr>
          </a:p>
          <a:p>
            <a:pPr indent="-304800" lvl="0" marL="457200" rtl="0" algn="l">
              <a:spcBef>
                <a:spcPts val="0"/>
              </a:spcBef>
              <a:spcAft>
                <a:spcPts val="0"/>
              </a:spcAft>
              <a:buClr>
                <a:schemeClr val="lt1"/>
              </a:buClr>
              <a:buSzPts val="1200"/>
              <a:buFont typeface="Sora"/>
              <a:buChar char="●"/>
            </a:pPr>
            <a:r>
              <a:rPr lang="en" sz="1200">
                <a:solidFill>
                  <a:schemeClr val="lt1"/>
                </a:solidFill>
                <a:latin typeface="Sora"/>
                <a:ea typeface="Sora"/>
                <a:cs typeface="Sora"/>
                <a:sym typeface="Sora"/>
              </a:rPr>
              <a:t>Mapping Databases</a:t>
            </a:r>
            <a:endParaRPr sz="1200">
              <a:solidFill>
                <a:schemeClr val="lt1"/>
              </a:solidFill>
              <a:latin typeface="Sora"/>
              <a:ea typeface="Sora"/>
              <a:cs typeface="Sora"/>
              <a:sym typeface="Sora"/>
            </a:endParaRPr>
          </a:p>
          <a:p>
            <a:pPr indent="-304800" lvl="1" marL="914400" rtl="0" algn="l">
              <a:spcBef>
                <a:spcPts val="0"/>
              </a:spcBef>
              <a:spcAft>
                <a:spcPts val="0"/>
              </a:spcAft>
              <a:buClr>
                <a:schemeClr val="lt1"/>
              </a:buClr>
              <a:buSzPts val="1200"/>
              <a:buFont typeface="Sora"/>
              <a:buChar char="○"/>
            </a:pPr>
            <a:r>
              <a:rPr lang="en" sz="1200">
                <a:solidFill>
                  <a:schemeClr val="lt1"/>
                </a:solidFill>
                <a:latin typeface="Sora"/>
                <a:ea typeface="Sora"/>
                <a:cs typeface="Sora"/>
                <a:sym typeface="Sora"/>
              </a:rPr>
              <a:t>GeoApify</a:t>
            </a:r>
            <a:endParaRPr sz="1200">
              <a:solidFill>
                <a:schemeClr val="lt1"/>
              </a:solidFill>
              <a:latin typeface="Sora"/>
              <a:ea typeface="Sora"/>
              <a:cs typeface="Sora"/>
              <a:sym typeface="S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56"/>
          <p:cNvSpPr/>
          <p:nvPr/>
        </p:nvSpPr>
        <p:spPr>
          <a:xfrm>
            <a:off x="5670650" y="3758225"/>
            <a:ext cx="3151200" cy="92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a:ea typeface="Sora"/>
              <a:cs typeface="Sora"/>
              <a:sym typeface="Sora"/>
            </a:endParaRPr>
          </a:p>
        </p:txBody>
      </p:sp>
      <p:pic>
        <p:nvPicPr>
          <p:cNvPr descr="a black and white icon of a cell phone with an empty screen free icon (Provided by Tenor)" id="948" name="Google Shape;948;p56"/>
          <p:cNvPicPr preferRelativeResize="0"/>
          <p:nvPr/>
        </p:nvPicPr>
        <p:blipFill rotWithShape="1">
          <a:blip r:embed="rId3">
            <a:alphaModFix/>
          </a:blip>
          <a:srcRect b="0" l="20574" r="20527" t="0"/>
          <a:stretch/>
        </p:blipFill>
        <p:spPr>
          <a:xfrm>
            <a:off x="3269001" y="1058775"/>
            <a:ext cx="2269884" cy="3853550"/>
          </a:xfrm>
          <a:prstGeom prst="rect">
            <a:avLst/>
          </a:prstGeom>
          <a:noFill/>
          <a:ln>
            <a:noFill/>
          </a:ln>
        </p:spPr>
      </p:pic>
      <p:sp>
        <p:nvSpPr>
          <p:cNvPr id="949" name="Google Shape;949;p56"/>
          <p:cNvSpPr txBox="1"/>
          <p:nvPr>
            <p:ph type="title"/>
          </p:nvPr>
        </p:nvSpPr>
        <p:spPr>
          <a:xfrm>
            <a:off x="736350" y="66025"/>
            <a:ext cx="7486200" cy="10314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a:t>DEMONSTRATION</a:t>
            </a:r>
            <a:endParaRPr/>
          </a:p>
        </p:txBody>
      </p:sp>
      <p:sp>
        <p:nvSpPr>
          <p:cNvPr id="950" name="Google Shape;950;p56"/>
          <p:cNvSpPr txBox="1"/>
          <p:nvPr>
            <p:ph idx="1" type="body"/>
          </p:nvPr>
        </p:nvSpPr>
        <p:spPr>
          <a:xfrm>
            <a:off x="5997300" y="4024575"/>
            <a:ext cx="2734200" cy="4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a:t>
            </a:r>
            <a:r>
              <a:rPr lang="en" u="sng">
                <a:solidFill>
                  <a:schemeClr val="hlink"/>
                </a:solidFill>
                <a:hlinkClick r:id="rId4"/>
              </a:rPr>
              <a:t>Here</a:t>
            </a:r>
            <a:r>
              <a:rPr lang="en"/>
              <a:t> </a:t>
            </a:r>
            <a:r>
              <a:rPr lang="en"/>
              <a:t>for a Cool new Demo!</a:t>
            </a:r>
            <a:endParaRPr/>
          </a:p>
        </p:txBody>
      </p:sp>
      <p:pic>
        <p:nvPicPr>
          <p:cNvPr id="951" name="Google Shape;951;p56"/>
          <p:cNvPicPr preferRelativeResize="0"/>
          <p:nvPr/>
        </p:nvPicPr>
        <p:blipFill>
          <a:blip r:embed="rId5">
            <a:alphaModFix/>
          </a:blip>
          <a:stretch>
            <a:fillRect/>
          </a:stretch>
        </p:blipFill>
        <p:spPr>
          <a:xfrm>
            <a:off x="3502825" y="1499250"/>
            <a:ext cx="1837174" cy="2558101"/>
          </a:xfrm>
          <a:prstGeom prst="rect">
            <a:avLst/>
          </a:prstGeom>
          <a:noFill/>
          <a:ln>
            <a:noFill/>
          </a:ln>
        </p:spPr>
      </p:pic>
      <p:pic>
        <p:nvPicPr>
          <p:cNvPr descr="a green android icon with a hand up (Provided by Tenor)" id="952" name="Google Shape;952;p56"/>
          <p:cNvPicPr preferRelativeResize="0"/>
          <p:nvPr/>
        </p:nvPicPr>
        <p:blipFill>
          <a:blip r:embed="rId6">
            <a:alphaModFix/>
          </a:blip>
          <a:stretch>
            <a:fillRect/>
          </a:stretch>
        </p:blipFill>
        <p:spPr>
          <a:xfrm>
            <a:off x="625825" y="3053126"/>
            <a:ext cx="1703975" cy="170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57"/>
          <p:cNvSpPr/>
          <p:nvPr/>
        </p:nvSpPr>
        <p:spPr>
          <a:xfrm flipH="1" rot="10800000">
            <a:off x="3820750" y="2732038"/>
            <a:ext cx="53232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8" name="Google Shape;958;p57"/>
          <p:cNvSpPr/>
          <p:nvPr/>
        </p:nvSpPr>
        <p:spPr>
          <a:xfrm flipH="1" rot="10800000">
            <a:off x="3820750" y="3540963"/>
            <a:ext cx="53232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9" name="Google Shape;959;p57"/>
          <p:cNvSpPr/>
          <p:nvPr/>
        </p:nvSpPr>
        <p:spPr>
          <a:xfrm>
            <a:off x="228600" y="2127275"/>
            <a:ext cx="739800" cy="419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960" name="Google Shape;960;p57"/>
          <p:cNvSpPr/>
          <p:nvPr/>
        </p:nvSpPr>
        <p:spPr>
          <a:xfrm>
            <a:off x="228600" y="2936226"/>
            <a:ext cx="739800" cy="419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961" name="Google Shape;961;p57"/>
          <p:cNvSpPr/>
          <p:nvPr/>
        </p:nvSpPr>
        <p:spPr>
          <a:xfrm flipH="1" rot="10800000">
            <a:off x="3820750" y="1949113"/>
            <a:ext cx="53232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solidFill>
                <a:schemeClr val="lt1"/>
              </a:solidFill>
              <a:latin typeface="Sora"/>
              <a:ea typeface="Sora"/>
              <a:cs typeface="Sora"/>
              <a:sym typeface="Sora"/>
            </a:endParaRPr>
          </a:p>
        </p:txBody>
      </p:sp>
      <p:sp>
        <p:nvSpPr>
          <p:cNvPr id="962" name="Google Shape;962;p57"/>
          <p:cNvSpPr txBox="1"/>
          <p:nvPr>
            <p:ph idx="3" type="title"/>
          </p:nvPr>
        </p:nvSpPr>
        <p:spPr>
          <a:xfrm>
            <a:off x="1129950" y="1992625"/>
            <a:ext cx="2024700" cy="68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POI Database API Limitations	</a:t>
            </a:r>
            <a:endParaRPr/>
          </a:p>
        </p:txBody>
      </p:sp>
      <p:sp>
        <p:nvSpPr>
          <p:cNvPr id="963" name="Google Shape;963;p57"/>
          <p:cNvSpPr txBox="1"/>
          <p:nvPr>
            <p:ph idx="6" type="title"/>
          </p:nvPr>
        </p:nvSpPr>
        <p:spPr>
          <a:xfrm>
            <a:off x="3820750" y="1992625"/>
            <a:ext cx="4917600" cy="688800"/>
          </a:xfrm>
          <a:prstGeom prst="rect">
            <a:avLst/>
          </a:prstGeom>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rPr lang="en"/>
              <a:t>Since the databases we use are public, many people all over the world are hitting the API at the same time, requests have around a 20% chance to hang and drop – We can respond by setting the code to cancel if it hangs and re-search, with a loading icon to be responsive</a:t>
            </a:r>
            <a:endParaRPr/>
          </a:p>
        </p:txBody>
      </p:sp>
      <p:sp>
        <p:nvSpPr>
          <p:cNvPr id="964" name="Google Shape;964;p57"/>
          <p:cNvSpPr txBox="1"/>
          <p:nvPr>
            <p:ph idx="7" type="title"/>
          </p:nvPr>
        </p:nvSpPr>
        <p:spPr>
          <a:xfrm>
            <a:off x="3820750" y="2801550"/>
            <a:ext cx="4967100" cy="688800"/>
          </a:xfrm>
          <a:prstGeom prst="rect">
            <a:avLst/>
          </a:prstGeom>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rPr lang="en"/>
              <a:t>Currently, public POIs are somewhat just </a:t>
            </a:r>
            <a:r>
              <a:rPr lang="en"/>
              <a:t>restaurants</a:t>
            </a:r>
            <a:r>
              <a:rPr lang="en"/>
              <a:t> and buildings – to respond to this we can ADD to these public databases and teach our users how to as well.</a:t>
            </a:r>
            <a:endParaRPr/>
          </a:p>
        </p:txBody>
      </p:sp>
      <p:sp>
        <p:nvSpPr>
          <p:cNvPr id="965" name="Google Shape;965;p57"/>
          <p:cNvSpPr txBox="1"/>
          <p:nvPr>
            <p:ph type="title"/>
          </p:nvPr>
        </p:nvSpPr>
        <p:spPr>
          <a:xfrm>
            <a:off x="1143300" y="1526963"/>
            <a:ext cx="2197500" cy="4020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a:latin typeface="IBM Plex Sans Medium"/>
                <a:ea typeface="IBM Plex Sans Medium"/>
                <a:cs typeface="IBM Plex Sans Medium"/>
                <a:sym typeface="IBM Plex Sans Medium"/>
              </a:rPr>
              <a:t>Potential challenge</a:t>
            </a:r>
            <a:endParaRPr>
              <a:latin typeface="IBM Plex Sans Medium"/>
              <a:ea typeface="IBM Plex Sans Medium"/>
              <a:cs typeface="IBM Plex Sans Medium"/>
              <a:sym typeface="IBM Plex Sans Medium"/>
            </a:endParaRPr>
          </a:p>
        </p:txBody>
      </p:sp>
      <p:sp>
        <p:nvSpPr>
          <p:cNvPr id="966" name="Google Shape;966;p57"/>
          <p:cNvSpPr txBox="1"/>
          <p:nvPr>
            <p:ph idx="2" type="title"/>
          </p:nvPr>
        </p:nvSpPr>
        <p:spPr>
          <a:xfrm>
            <a:off x="3820750" y="1526963"/>
            <a:ext cx="2197500" cy="402000"/>
          </a:xfrm>
          <a:prstGeom prst="rect">
            <a:avLst/>
          </a:prstGeom>
        </p:spPr>
        <p:txBody>
          <a:bodyPr anchorCtr="0" anchor="b" bIns="91425" lIns="0" spcFirstLastPara="1" rIns="91425" wrap="square" tIns="91425">
            <a:noAutofit/>
          </a:bodyPr>
          <a:lstStyle/>
          <a:p>
            <a:pPr indent="0" lvl="0" marL="0" rtl="0" algn="l">
              <a:lnSpc>
                <a:spcPct val="115000"/>
              </a:lnSpc>
              <a:spcBef>
                <a:spcPts val="0"/>
              </a:spcBef>
              <a:spcAft>
                <a:spcPts val="0"/>
              </a:spcAft>
              <a:buNone/>
            </a:pPr>
            <a:r>
              <a:rPr lang="en">
                <a:latin typeface="IBM Plex Sans Medium"/>
                <a:ea typeface="IBM Plex Sans Medium"/>
                <a:cs typeface="IBM Plex Sans Medium"/>
                <a:sym typeface="IBM Plex Sans Medium"/>
              </a:rPr>
              <a:t>How we’ll respond</a:t>
            </a:r>
            <a:endParaRPr>
              <a:latin typeface="IBM Plex Sans Medium"/>
              <a:ea typeface="IBM Plex Sans Medium"/>
              <a:cs typeface="IBM Plex Sans Medium"/>
              <a:sym typeface="IBM Plex Sans Medium"/>
            </a:endParaRPr>
          </a:p>
        </p:txBody>
      </p:sp>
      <p:sp>
        <p:nvSpPr>
          <p:cNvPr id="967" name="Google Shape;967;p57"/>
          <p:cNvSpPr txBox="1"/>
          <p:nvPr>
            <p:ph idx="4" type="title"/>
          </p:nvPr>
        </p:nvSpPr>
        <p:spPr>
          <a:xfrm>
            <a:off x="1129950" y="2801602"/>
            <a:ext cx="2024700" cy="68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Limited  POI Points</a:t>
            </a:r>
            <a:endParaRPr/>
          </a:p>
        </p:txBody>
      </p:sp>
      <p:sp>
        <p:nvSpPr>
          <p:cNvPr id="968" name="Google Shape;968;p57"/>
          <p:cNvSpPr txBox="1"/>
          <p:nvPr>
            <p:ph idx="15" type="title"/>
          </p:nvPr>
        </p:nvSpPr>
        <p:spPr>
          <a:xfrm>
            <a:off x="228600" y="4773281"/>
            <a:ext cx="1939200" cy="18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2026/ February</a:t>
            </a:r>
            <a:endParaRPr/>
          </a:p>
        </p:txBody>
      </p:sp>
      <p:sp>
        <p:nvSpPr>
          <p:cNvPr id="969" name="Google Shape;969;p57"/>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Atlas Systems</a:t>
            </a:r>
            <a:endParaRPr/>
          </a:p>
        </p:txBody>
      </p:sp>
      <p:sp>
        <p:nvSpPr>
          <p:cNvPr id="970" name="Google Shape;970;p57"/>
          <p:cNvSpPr txBox="1"/>
          <p:nvPr>
            <p:ph idx="13" type="title"/>
          </p:nvPr>
        </p:nvSpPr>
        <p:spPr>
          <a:xfrm>
            <a:off x="115025" y="502775"/>
            <a:ext cx="79593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CHALLENGES AND RESOLUTIONS</a:t>
            </a:r>
            <a:endParaRPr/>
          </a:p>
        </p:txBody>
      </p:sp>
      <p:sp>
        <p:nvSpPr>
          <p:cNvPr id="971" name="Google Shape;971;p57"/>
          <p:cNvSpPr txBox="1"/>
          <p:nvPr>
            <p:ph idx="14" type="title"/>
          </p:nvPr>
        </p:nvSpPr>
        <p:spPr>
          <a:xfrm>
            <a:off x="228600" y="2127325"/>
            <a:ext cx="7398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972" name="Google Shape;972;p57"/>
          <p:cNvSpPr txBox="1"/>
          <p:nvPr>
            <p:ph idx="16" type="title"/>
          </p:nvPr>
        </p:nvSpPr>
        <p:spPr>
          <a:xfrm>
            <a:off x="228600" y="2936225"/>
            <a:ext cx="7398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58"/>
          <p:cNvSpPr/>
          <p:nvPr/>
        </p:nvSpPr>
        <p:spPr>
          <a:xfrm>
            <a:off x="6450463" y="1068125"/>
            <a:ext cx="2006700" cy="34779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78" name="Google Shape;978;p58"/>
          <p:cNvSpPr/>
          <p:nvPr/>
        </p:nvSpPr>
        <p:spPr>
          <a:xfrm>
            <a:off x="2721150" y="1068125"/>
            <a:ext cx="2006700" cy="34779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79" name="Google Shape;979;p58"/>
          <p:cNvSpPr/>
          <p:nvPr/>
        </p:nvSpPr>
        <p:spPr>
          <a:xfrm>
            <a:off x="4577544" y="1068125"/>
            <a:ext cx="2006700" cy="34779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0" name="Google Shape;980;p58"/>
          <p:cNvSpPr/>
          <p:nvPr/>
        </p:nvSpPr>
        <p:spPr>
          <a:xfrm>
            <a:off x="857838" y="1068125"/>
            <a:ext cx="2006700" cy="34779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1" name="Google Shape;981;p58"/>
          <p:cNvSpPr/>
          <p:nvPr/>
        </p:nvSpPr>
        <p:spPr>
          <a:xfrm>
            <a:off x="6450481" y="1068125"/>
            <a:ext cx="2006700" cy="3477900"/>
          </a:xfrm>
          <a:prstGeom prst="roundRect">
            <a:avLst>
              <a:gd fmla="val 50000" name="adj"/>
            </a:avLst>
          </a:prstGeom>
          <a:gradFill>
            <a:gsLst>
              <a:gs pos="0">
                <a:schemeClr val="accent3"/>
              </a:gs>
              <a:gs pos="77000">
                <a:schemeClr val="accent1"/>
              </a:gs>
              <a:gs pos="100000">
                <a:schemeClr val="accent1"/>
              </a:gs>
            </a:gsLst>
            <a:lin ang="80993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a:ea typeface="Sora"/>
              <a:cs typeface="Sora"/>
              <a:sym typeface="Sora"/>
            </a:endParaRPr>
          </a:p>
        </p:txBody>
      </p:sp>
      <p:sp>
        <p:nvSpPr>
          <p:cNvPr id="982" name="Google Shape;982;p58"/>
          <p:cNvSpPr txBox="1"/>
          <p:nvPr>
            <p:ph type="title"/>
          </p:nvPr>
        </p:nvSpPr>
        <p:spPr>
          <a:xfrm>
            <a:off x="38100" y="319650"/>
            <a:ext cx="1823100" cy="5202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FUTURE PLANS</a:t>
            </a:r>
            <a:endParaRPr/>
          </a:p>
        </p:txBody>
      </p:sp>
      <p:sp>
        <p:nvSpPr>
          <p:cNvPr id="983" name="Google Shape;983;p58"/>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quick preview of our plans</a:t>
            </a:r>
            <a:endParaRPr/>
          </a:p>
        </p:txBody>
      </p:sp>
      <p:sp>
        <p:nvSpPr>
          <p:cNvPr id="984" name="Google Shape;984;p58"/>
          <p:cNvSpPr txBox="1"/>
          <p:nvPr>
            <p:ph idx="13" type="subTitle"/>
          </p:nvPr>
        </p:nvSpPr>
        <p:spPr>
          <a:xfrm>
            <a:off x="1078938" y="1877700"/>
            <a:ext cx="15645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Continued UI Refinements</a:t>
            </a:r>
            <a:endParaRPr>
              <a:solidFill>
                <a:schemeClr val="accent3"/>
              </a:solidFill>
            </a:endParaRPr>
          </a:p>
        </p:txBody>
      </p:sp>
      <p:sp>
        <p:nvSpPr>
          <p:cNvPr id="985" name="Google Shape;985;p58"/>
          <p:cNvSpPr txBox="1"/>
          <p:nvPr>
            <p:ph idx="3" type="subTitle"/>
          </p:nvPr>
        </p:nvSpPr>
        <p:spPr>
          <a:xfrm>
            <a:off x="1078950" y="2330400"/>
            <a:ext cx="1564500" cy="16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a:t>
            </a:r>
            <a:r>
              <a:rPr lang="en"/>
              <a:t>continue</a:t>
            </a:r>
            <a:r>
              <a:rPr lang="en"/>
              <a:t> to refine the user interface of the application to ensure a professional looking, easy to use product for the client and the consumers</a:t>
            </a:r>
            <a:endParaRPr/>
          </a:p>
        </p:txBody>
      </p:sp>
      <p:sp>
        <p:nvSpPr>
          <p:cNvPr id="986" name="Google Shape;986;p58"/>
          <p:cNvSpPr txBox="1"/>
          <p:nvPr>
            <p:ph idx="18" type="title"/>
          </p:nvPr>
        </p:nvSpPr>
        <p:spPr>
          <a:xfrm>
            <a:off x="228600" y="4774929"/>
            <a:ext cx="1939200" cy="18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2026 / February</a:t>
            </a:r>
            <a:endParaRPr/>
          </a:p>
        </p:txBody>
      </p:sp>
      <p:sp>
        <p:nvSpPr>
          <p:cNvPr id="987" name="Google Shape;987;p58"/>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Atlas Systems</a:t>
            </a:r>
            <a:endParaRPr/>
          </a:p>
        </p:txBody>
      </p:sp>
      <p:sp>
        <p:nvSpPr>
          <p:cNvPr id="988" name="Google Shape;988;p58"/>
          <p:cNvSpPr txBox="1"/>
          <p:nvPr>
            <p:ph idx="2" type="subTitle"/>
          </p:nvPr>
        </p:nvSpPr>
        <p:spPr>
          <a:xfrm>
            <a:off x="2942250" y="1877700"/>
            <a:ext cx="1564500" cy="4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Additional Features</a:t>
            </a:r>
            <a:endParaRPr>
              <a:solidFill>
                <a:schemeClr val="accent3"/>
              </a:solidFill>
            </a:endParaRPr>
          </a:p>
        </p:txBody>
      </p:sp>
      <p:sp>
        <p:nvSpPr>
          <p:cNvPr id="989" name="Google Shape;989;p58"/>
          <p:cNvSpPr txBox="1"/>
          <p:nvPr>
            <p:ph idx="5" type="subTitle"/>
          </p:nvPr>
        </p:nvSpPr>
        <p:spPr>
          <a:xfrm>
            <a:off x="2942257" y="2330400"/>
            <a:ext cx="1564500" cy="16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add </a:t>
            </a:r>
            <a:r>
              <a:rPr lang="en"/>
              <a:t>additional</a:t>
            </a:r>
            <a:r>
              <a:rPr lang="en"/>
              <a:t> </a:t>
            </a:r>
            <a:r>
              <a:rPr lang="en"/>
              <a:t>features</a:t>
            </a:r>
            <a:r>
              <a:rPr lang="en"/>
              <a:t> to make our product stand out. Possible features include game difficulty modes and multiplayer</a:t>
            </a:r>
            <a:endParaRPr/>
          </a:p>
        </p:txBody>
      </p:sp>
      <p:sp>
        <p:nvSpPr>
          <p:cNvPr id="990" name="Google Shape;990;p58"/>
          <p:cNvSpPr txBox="1"/>
          <p:nvPr>
            <p:ph idx="4" type="subTitle"/>
          </p:nvPr>
        </p:nvSpPr>
        <p:spPr>
          <a:xfrm>
            <a:off x="4798644" y="1877700"/>
            <a:ext cx="1564500" cy="4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Closed Beta Testing</a:t>
            </a:r>
            <a:endParaRPr>
              <a:solidFill>
                <a:schemeClr val="accent3"/>
              </a:solidFill>
            </a:endParaRPr>
          </a:p>
        </p:txBody>
      </p:sp>
      <p:sp>
        <p:nvSpPr>
          <p:cNvPr id="991" name="Google Shape;991;p58"/>
          <p:cNvSpPr txBox="1"/>
          <p:nvPr>
            <p:ph idx="7" type="subTitle"/>
          </p:nvPr>
        </p:nvSpPr>
        <p:spPr>
          <a:xfrm>
            <a:off x="4798647" y="2330400"/>
            <a:ext cx="1564500" cy="16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coming months we hope to perform closed beta testing, in the real world with real users and collect feedback to help us refine the application</a:t>
            </a:r>
            <a:endParaRPr/>
          </a:p>
        </p:txBody>
      </p:sp>
      <p:sp>
        <p:nvSpPr>
          <p:cNvPr id="992" name="Google Shape;992;p58"/>
          <p:cNvSpPr txBox="1"/>
          <p:nvPr>
            <p:ph idx="6" type="subTitle"/>
          </p:nvPr>
        </p:nvSpPr>
        <p:spPr>
          <a:xfrm>
            <a:off x="6671581" y="1877700"/>
            <a:ext cx="1564500" cy="4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IBM Plex Sans SemiBold"/>
                <a:ea typeface="IBM Plex Sans SemiBold"/>
                <a:cs typeface="IBM Plex Sans SemiBold"/>
                <a:sym typeface="IBM Plex Sans SemiBold"/>
              </a:rPr>
              <a:t>Product Delivery</a:t>
            </a:r>
            <a:endParaRPr>
              <a:solidFill>
                <a:schemeClr val="lt1"/>
              </a:solidFill>
              <a:latin typeface="IBM Plex Sans SemiBold"/>
              <a:ea typeface="IBM Plex Sans SemiBold"/>
              <a:cs typeface="IBM Plex Sans SemiBold"/>
              <a:sym typeface="IBM Plex Sans SemiBold"/>
            </a:endParaRPr>
          </a:p>
        </p:txBody>
      </p:sp>
      <p:sp>
        <p:nvSpPr>
          <p:cNvPr id="993" name="Google Shape;993;p58"/>
          <p:cNvSpPr txBox="1"/>
          <p:nvPr>
            <p:ph idx="8" type="subTitle"/>
          </p:nvPr>
        </p:nvSpPr>
        <p:spPr>
          <a:xfrm>
            <a:off x="6671579" y="2330400"/>
            <a:ext cx="1564500" cy="16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Sora"/>
                <a:ea typeface="Sora"/>
                <a:cs typeface="Sora"/>
                <a:sym typeface="Sora"/>
              </a:rPr>
              <a:t>We are on track to deliver a high quality product to our client in early May 2026, with possible releases to the Apple AppStore and Google PlayStore</a:t>
            </a:r>
            <a:endParaRPr>
              <a:solidFill>
                <a:schemeClr val="lt1"/>
              </a:solidFill>
              <a:latin typeface="Sora"/>
              <a:ea typeface="Sora"/>
              <a:cs typeface="Sora"/>
              <a:sym typeface="Sora"/>
            </a:endParaRPr>
          </a:p>
        </p:txBody>
      </p:sp>
      <p:sp>
        <p:nvSpPr>
          <p:cNvPr id="994" name="Google Shape;994;p58"/>
          <p:cNvSpPr txBox="1"/>
          <p:nvPr>
            <p:ph idx="17" type="title"/>
          </p:nvPr>
        </p:nvSpPr>
        <p:spPr>
          <a:xfrm>
            <a:off x="1624650" y="1377875"/>
            <a:ext cx="473100" cy="39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995" name="Google Shape;995;p58"/>
          <p:cNvSpPr txBox="1"/>
          <p:nvPr>
            <p:ph idx="14" type="title"/>
          </p:nvPr>
        </p:nvSpPr>
        <p:spPr>
          <a:xfrm>
            <a:off x="3484500" y="1377875"/>
            <a:ext cx="473100" cy="39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996" name="Google Shape;996;p58"/>
          <p:cNvSpPr txBox="1"/>
          <p:nvPr>
            <p:ph idx="16" type="title"/>
          </p:nvPr>
        </p:nvSpPr>
        <p:spPr>
          <a:xfrm>
            <a:off x="5344350" y="1411200"/>
            <a:ext cx="473100" cy="39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997" name="Google Shape;997;p58"/>
          <p:cNvSpPr txBox="1"/>
          <p:nvPr>
            <p:ph idx="15" type="title"/>
          </p:nvPr>
        </p:nvSpPr>
        <p:spPr>
          <a:xfrm>
            <a:off x="7204200" y="1411200"/>
            <a:ext cx="473100" cy="39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59"/>
          <p:cNvSpPr txBox="1"/>
          <p:nvPr>
            <p:ph idx="14" type="title"/>
          </p:nvPr>
        </p:nvSpPr>
        <p:spPr>
          <a:xfrm>
            <a:off x="228600" y="4774929"/>
            <a:ext cx="1939200" cy="18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2026/February</a:t>
            </a:r>
            <a:endParaRPr/>
          </a:p>
        </p:txBody>
      </p:sp>
      <p:sp>
        <p:nvSpPr>
          <p:cNvPr id="1003" name="Google Shape;1003;p59"/>
          <p:cNvSpPr txBox="1"/>
          <p:nvPr>
            <p:ph idx="13" type="body"/>
          </p:nvPr>
        </p:nvSpPr>
        <p:spPr>
          <a:xfrm>
            <a:off x="5169188" y="3395173"/>
            <a:ext cx="1834500" cy="889800"/>
          </a:xfrm>
          <a:prstGeom prst="rect">
            <a:avLst/>
          </a:prstGeom>
        </p:spPr>
        <p:txBody>
          <a:bodyPr anchorCtr="0" anchor="t" bIns="91425" lIns="91425" spcFirstLastPara="1" rIns="0" wrap="square" tIns="91425">
            <a:normAutofit/>
          </a:bodyPr>
          <a:lstStyle/>
          <a:p>
            <a:pPr indent="0" lvl="0" marL="0" rtl="0" algn="l">
              <a:spcBef>
                <a:spcPts val="0"/>
              </a:spcBef>
              <a:spcAft>
                <a:spcPts val="800"/>
              </a:spcAft>
              <a:buNone/>
            </a:pPr>
            <a:r>
              <a:rPr lang="en"/>
              <a:t>UI is helpful and easy to follow</a:t>
            </a:r>
            <a:endParaRPr/>
          </a:p>
        </p:txBody>
      </p:sp>
      <p:sp>
        <p:nvSpPr>
          <p:cNvPr id="1004" name="Google Shape;1004;p59"/>
          <p:cNvSpPr txBox="1"/>
          <p:nvPr>
            <p:ph idx="1" type="body"/>
          </p:nvPr>
        </p:nvSpPr>
        <p:spPr>
          <a:xfrm>
            <a:off x="115025" y="2487473"/>
            <a:ext cx="1834500" cy="889800"/>
          </a:xfrm>
          <a:prstGeom prst="rect">
            <a:avLst/>
          </a:prstGeom>
        </p:spPr>
        <p:txBody>
          <a:bodyPr anchorCtr="0" anchor="t" bIns="91425" lIns="91425" spcFirstLastPara="1" rIns="0" wrap="square" tIns="91425">
            <a:normAutofit/>
          </a:bodyPr>
          <a:lstStyle/>
          <a:p>
            <a:pPr indent="0" lvl="0" marL="0" rtl="0" algn="l">
              <a:spcBef>
                <a:spcPts val="0"/>
              </a:spcBef>
              <a:spcAft>
                <a:spcPts val="0"/>
              </a:spcAft>
              <a:buNone/>
            </a:pPr>
            <a:r>
              <a:rPr lang="en"/>
              <a:t>Mobile Application</a:t>
            </a:r>
            <a:endParaRPr/>
          </a:p>
        </p:txBody>
      </p:sp>
      <p:sp>
        <p:nvSpPr>
          <p:cNvPr id="1005" name="Google Shape;1005;p59"/>
          <p:cNvSpPr txBox="1"/>
          <p:nvPr>
            <p:ph idx="6" type="body"/>
          </p:nvPr>
        </p:nvSpPr>
        <p:spPr>
          <a:xfrm>
            <a:off x="115025" y="3395173"/>
            <a:ext cx="1834500" cy="889800"/>
          </a:xfrm>
          <a:prstGeom prst="rect">
            <a:avLst/>
          </a:prstGeom>
        </p:spPr>
        <p:txBody>
          <a:bodyPr anchorCtr="0" anchor="t" bIns="91425" lIns="91425" spcFirstLastPara="1" rIns="0" wrap="square" tIns="91425">
            <a:normAutofit/>
          </a:bodyPr>
          <a:lstStyle/>
          <a:p>
            <a:pPr indent="0" lvl="0" marL="0" rtl="0" algn="l">
              <a:spcBef>
                <a:spcPts val="0"/>
              </a:spcBef>
              <a:spcAft>
                <a:spcPts val="0"/>
              </a:spcAft>
              <a:buNone/>
            </a:pPr>
            <a:r>
              <a:rPr lang="en"/>
              <a:t>Deployment to multiple OS</a:t>
            </a:r>
            <a:endParaRPr/>
          </a:p>
        </p:txBody>
      </p:sp>
      <p:sp>
        <p:nvSpPr>
          <p:cNvPr id="1006" name="Google Shape;1006;p59"/>
          <p:cNvSpPr txBox="1"/>
          <p:nvPr>
            <p:ph idx="8" type="body"/>
          </p:nvPr>
        </p:nvSpPr>
        <p:spPr>
          <a:xfrm>
            <a:off x="2634200" y="3395173"/>
            <a:ext cx="1834500" cy="889800"/>
          </a:xfrm>
          <a:prstGeom prst="rect">
            <a:avLst/>
          </a:prstGeom>
        </p:spPr>
        <p:txBody>
          <a:bodyPr anchorCtr="0" anchor="t" bIns="91425" lIns="91425" spcFirstLastPara="1" rIns="0" wrap="square" tIns="91425">
            <a:normAutofit/>
          </a:bodyPr>
          <a:lstStyle/>
          <a:p>
            <a:pPr indent="0" lvl="0" marL="0" rtl="0" algn="l">
              <a:spcBef>
                <a:spcPts val="0"/>
              </a:spcBef>
              <a:spcAft>
                <a:spcPts val="0"/>
              </a:spcAft>
              <a:buNone/>
            </a:pPr>
            <a:r>
              <a:rPr lang="en"/>
              <a:t>Gives locations around you</a:t>
            </a:r>
            <a:endParaRPr/>
          </a:p>
        </p:txBody>
      </p:sp>
      <p:sp>
        <p:nvSpPr>
          <p:cNvPr id="1007" name="Google Shape;1007;p59"/>
          <p:cNvSpPr txBox="1"/>
          <p:nvPr>
            <p:ph idx="7" type="body"/>
          </p:nvPr>
        </p:nvSpPr>
        <p:spPr>
          <a:xfrm>
            <a:off x="2634200" y="2487473"/>
            <a:ext cx="1834500" cy="889800"/>
          </a:xfrm>
          <a:prstGeom prst="rect">
            <a:avLst/>
          </a:prstGeom>
        </p:spPr>
        <p:txBody>
          <a:bodyPr anchorCtr="0" anchor="t" bIns="91425" lIns="91425" spcFirstLastPara="1" rIns="0" wrap="square" tIns="91425">
            <a:normAutofit/>
          </a:bodyPr>
          <a:lstStyle/>
          <a:p>
            <a:pPr indent="0" lvl="0" marL="0" rtl="0" algn="l">
              <a:spcBef>
                <a:spcPts val="0"/>
              </a:spcBef>
              <a:spcAft>
                <a:spcPts val="0"/>
              </a:spcAft>
              <a:buNone/>
            </a:pPr>
            <a:r>
              <a:rPr lang="en"/>
              <a:t>Uses your location</a:t>
            </a:r>
            <a:endParaRPr/>
          </a:p>
        </p:txBody>
      </p:sp>
      <p:sp>
        <p:nvSpPr>
          <p:cNvPr id="1008" name="Google Shape;1008;p59"/>
          <p:cNvSpPr txBox="1"/>
          <p:nvPr>
            <p:ph idx="9" type="body"/>
          </p:nvPr>
        </p:nvSpPr>
        <p:spPr>
          <a:xfrm>
            <a:off x="5169188" y="2487473"/>
            <a:ext cx="1834500" cy="889800"/>
          </a:xfrm>
          <a:prstGeom prst="rect">
            <a:avLst/>
          </a:prstGeom>
        </p:spPr>
        <p:txBody>
          <a:bodyPr anchorCtr="0" anchor="t" bIns="91425" lIns="91425" spcFirstLastPara="1" rIns="0" wrap="square" tIns="91425">
            <a:normAutofit/>
          </a:bodyPr>
          <a:lstStyle/>
          <a:p>
            <a:pPr indent="0" lvl="0" marL="0" rtl="0" algn="l">
              <a:spcBef>
                <a:spcPts val="0"/>
              </a:spcBef>
              <a:spcAft>
                <a:spcPts val="0"/>
              </a:spcAft>
              <a:buNone/>
            </a:pPr>
            <a:r>
              <a:rPr lang="en"/>
              <a:t>Flow of the game is quick and easy</a:t>
            </a:r>
            <a:endParaRPr/>
          </a:p>
        </p:txBody>
      </p:sp>
      <p:sp>
        <p:nvSpPr>
          <p:cNvPr id="1009" name="Google Shape;1009;p59"/>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Atlas Systems</a:t>
            </a:r>
            <a:endParaRPr/>
          </a:p>
        </p:txBody>
      </p:sp>
      <p:sp>
        <p:nvSpPr>
          <p:cNvPr id="1010" name="Google Shape;1010;p59"/>
          <p:cNvSpPr txBox="1"/>
          <p:nvPr>
            <p:ph idx="3" type="title"/>
          </p:nvPr>
        </p:nvSpPr>
        <p:spPr>
          <a:xfrm>
            <a:off x="115025" y="1904100"/>
            <a:ext cx="1834500" cy="5202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Increased Accessibility</a:t>
            </a:r>
            <a:endParaRPr/>
          </a:p>
        </p:txBody>
      </p:sp>
      <p:sp>
        <p:nvSpPr>
          <p:cNvPr id="1011" name="Google Shape;1011;p59"/>
          <p:cNvSpPr txBox="1"/>
          <p:nvPr>
            <p:ph idx="2" type="title"/>
          </p:nvPr>
        </p:nvSpPr>
        <p:spPr>
          <a:xfrm>
            <a:off x="115025" y="502775"/>
            <a:ext cx="60555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CONCLUSION</a:t>
            </a:r>
            <a:endParaRPr/>
          </a:p>
        </p:txBody>
      </p:sp>
      <p:sp>
        <p:nvSpPr>
          <p:cNvPr id="1012" name="Google Shape;1012;p59"/>
          <p:cNvSpPr txBox="1"/>
          <p:nvPr>
            <p:ph idx="4" type="title"/>
          </p:nvPr>
        </p:nvSpPr>
        <p:spPr>
          <a:xfrm>
            <a:off x="2634200" y="1904100"/>
            <a:ext cx="1834500" cy="5202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Access Anywhere</a:t>
            </a:r>
            <a:endParaRPr/>
          </a:p>
        </p:txBody>
      </p:sp>
      <p:sp>
        <p:nvSpPr>
          <p:cNvPr id="1013" name="Google Shape;1013;p59"/>
          <p:cNvSpPr txBox="1"/>
          <p:nvPr>
            <p:ph idx="5" type="title"/>
          </p:nvPr>
        </p:nvSpPr>
        <p:spPr>
          <a:xfrm>
            <a:off x="5169188" y="1904100"/>
            <a:ext cx="1834500" cy="5202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Easy to Play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OVERLAYS">
  <a:themeElements>
    <a:clrScheme name="Simple Light">
      <a:dk1>
        <a:srgbClr val="FFFFFF"/>
      </a:dk1>
      <a:lt1>
        <a:srgbClr val="353535"/>
      </a:lt1>
      <a:dk2>
        <a:srgbClr val="E3DFD6"/>
      </a:dk2>
      <a:lt2>
        <a:srgbClr val="F0B03B"/>
      </a:lt2>
      <a:accent1>
        <a:srgbClr val="FFEB67"/>
      </a:accent1>
      <a:accent2>
        <a:srgbClr val="FF5777"/>
      </a:accent2>
      <a:accent3>
        <a:srgbClr val="41CC6B"/>
      </a:accent3>
      <a:accent4>
        <a:srgbClr val="4285F4"/>
      </a:accent4>
      <a:accent5>
        <a:srgbClr val="69615E"/>
      </a:accent5>
      <a:accent6>
        <a:srgbClr val="FF866D"/>
      </a:accent6>
      <a:hlink>
        <a:srgbClr val="2A29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