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40233600" cy="31089600"/>
  <p:notesSz cx="6858000" cy="9144000"/>
  <p:embeddedFontLst>
    <p:embeddedFont>
      <p:font typeface="Oswald" panose="00000500000000000000" pitchFamily="2" charset="0"/>
      <p:regular r:id="rId4"/>
      <p:bold r:id="rId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9" roundtripDataSignature="AMtx7mhhmjCBjc5elCzGL7zyozYgf3da3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89BD55-75A6-4C86-8F14-E0CC141160F7}" v="44" dt="2026-04-13T17:19:17.446"/>
    <p1510:client id="{F3E183A5-F829-4C06-898C-EE537A0F4494}" v="11" dt="2026-04-12T18:05:44.8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52" autoAdjust="0"/>
  </p:normalViewPr>
  <p:slideViewPr>
    <p:cSldViewPr snapToGrid="0">
      <p:cViewPr>
        <p:scale>
          <a:sx n="40" d="100"/>
          <a:sy n="40" d="100"/>
        </p:scale>
        <p:origin x="90" y="-27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customschemas.google.com/relationships/presentationmetadata" Target="metadata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ffrey Michael Hoelzel Jr" userId="6448cc74-450b-45f6-970d-8714211d7b7e" providerId="ADAL" clId="{1226720C-985D-419C-860D-D60C407B0C97}"/>
    <pc:docChg chg="undo custSel modSld modMainMaster modNotesMaster">
      <pc:chgData name="Jeffrey Michael Hoelzel Jr" userId="6448cc74-450b-45f6-970d-8714211d7b7e" providerId="ADAL" clId="{1226720C-985D-419C-860D-D60C407B0C97}" dt="2026-04-13T17:19:55.017" v="288" actId="14100"/>
      <pc:docMkLst>
        <pc:docMk/>
      </pc:docMkLst>
      <pc:sldChg chg="modSp mod modNotes">
        <pc:chgData name="Jeffrey Michael Hoelzel Jr" userId="6448cc74-450b-45f6-970d-8714211d7b7e" providerId="ADAL" clId="{1226720C-985D-419C-860D-D60C407B0C97}" dt="2026-04-13T17:19:55.017" v="288" actId="14100"/>
        <pc:sldMkLst>
          <pc:docMk/>
          <pc:sldMk cId="0" sldId="256"/>
        </pc:sldMkLst>
        <pc:spChg chg="mod">
          <ac:chgData name="Jeffrey Michael Hoelzel Jr" userId="6448cc74-450b-45f6-970d-8714211d7b7e" providerId="ADAL" clId="{1226720C-985D-419C-860D-D60C407B0C97}" dt="2026-04-13T17:17:05.347" v="251" actId="1036"/>
          <ac:spMkLst>
            <pc:docMk/>
            <pc:sldMk cId="0" sldId="256"/>
            <ac:spMk id="2" creationId="{A5DB291C-6F73-ECA4-132E-B9FF7396D2C0}"/>
          </ac:spMkLst>
        </pc:spChg>
        <pc:spChg chg="mod">
          <ac:chgData name="Jeffrey Michael Hoelzel Jr" userId="6448cc74-450b-45f6-970d-8714211d7b7e" providerId="ADAL" clId="{1226720C-985D-419C-860D-D60C407B0C97}" dt="2026-04-13T17:12:26.686" v="79" actId="1035"/>
          <ac:spMkLst>
            <pc:docMk/>
            <pc:sldMk cId="0" sldId="256"/>
            <ac:spMk id="3" creationId="{6D6473E0-894E-6D96-F0E3-18C96A5E5A09}"/>
          </ac:spMkLst>
        </pc:spChg>
        <pc:spChg chg="mod">
          <ac:chgData name="Jeffrey Michael Hoelzel Jr" userId="6448cc74-450b-45f6-970d-8714211d7b7e" providerId="ADAL" clId="{1226720C-985D-419C-860D-D60C407B0C97}" dt="2026-04-13T17:10:05.875" v="30"/>
          <ac:spMkLst>
            <pc:docMk/>
            <pc:sldMk cId="0" sldId="256"/>
            <ac:spMk id="4" creationId="{71E82346-E640-8B63-0A28-282657EDC67A}"/>
          </ac:spMkLst>
        </pc:spChg>
        <pc:spChg chg="mod">
          <ac:chgData name="Jeffrey Michael Hoelzel Jr" userId="6448cc74-450b-45f6-970d-8714211d7b7e" providerId="ADAL" clId="{1226720C-985D-419C-860D-D60C407B0C97}" dt="2026-04-13T17:10:05.875" v="30"/>
          <ac:spMkLst>
            <pc:docMk/>
            <pc:sldMk cId="0" sldId="256"/>
            <ac:spMk id="7" creationId="{BBB83159-02AE-D8E3-5D63-3B1B74BD3833}"/>
          </ac:spMkLst>
        </pc:spChg>
        <pc:spChg chg="mod">
          <ac:chgData name="Jeffrey Michael Hoelzel Jr" userId="6448cc74-450b-45f6-970d-8714211d7b7e" providerId="ADAL" clId="{1226720C-985D-419C-860D-D60C407B0C97}" dt="2026-04-13T17:12:01.100" v="60" actId="14100"/>
          <ac:spMkLst>
            <pc:docMk/>
            <pc:sldMk cId="0" sldId="256"/>
            <ac:spMk id="8" creationId="{7769C7D1-8696-840E-C794-DDB5BEC9BB76}"/>
          </ac:spMkLst>
        </pc:spChg>
        <pc:spChg chg="mod">
          <ac:chgData name="Jeffrey Michael Hoelzel Jr" userId="6448cc74-450b-45f6-970d-8714211d7b7e" providerId="ADAL" clId="{1226720C-985D-419C-860D-D60C407B0C97}" dt="2026-04-13T17:13:56.660" v="166" actId="1035"/>
          <ac:spMkLst>
            <pc:docMk/>
            <pc:sldMk cId="0" sldId="256"/>
            <ac:spMk id="13" creationId="{C5D2FC23-5A3F-8EBD-E6D2-0C03C93B687C}"/>
          </ac:spMkLst>
        </pc:spChg>
        <pc:spChg chg="mod">
          <ac:chgData name="Jeffrey Michael Hoelzel Jr" userId="6448cc74-450b-45f6-970d-8714211d7b7e" providerId="ADAL" clId="{1226720C-985D-419C-860D-D60C407B0C97}" dt="2026-04-13T17:19:23.436" v="287" actId="1035"/>
          <ac:spMkLst>
            <pc:docMk/>
            <pc:sldMk cId="0" sldId="256"/>
            <ac:spMk id="17" creationId="{0C69A48D-8EDA-C682-5165-BE03C549F687}"/>
          </ac:spMkLst>
        </pc:spChg>
        <pc:spChg chg="mod">
          <ac:chgData name="Jeffrey Michael Hoelzel Jr" userId="6448cc74-450b-45f6-970d-8714211d7b7e" providerId="ADAL" clId="{1226720C-985D-419C-860D-D60C407B0C97}" dt="2026-04-13T17:19:23.436" v="287" actId="1035"/>
          <ac:spMkLst>
            <pc:docMk/>
            <pc:sldMk cId="0" sldId="256"/>
            <ac:spMk id="18" creationId="{CBDE3130-3EF8-6803-BA7B-D6A352E4429C}"/>
          </ac:spMkLst>
        </pc:spChg>
        <pc:spChg chg="mod">
          <ac:chgData name="Jeffrey Michael Hoelzel Jr" userId="6448cc74-450b-45f6-970d-8714211d7b7e" providerId="ADAL" clId="{1226720C-985D-419C-860D-D60C407B0C97}" dt="2026-04-13T17:19:23.436" v="287" actId="1035"/>
          <ac:spMkLst>
            <pc:docMk/>
            <pc:sldMk cId="0" sldId="256"/>
            <ac:spMk id="19" creationId="{8A96FFE3-6823-0F61-8401-DEAEDBF88C1A}"/>
          </ac:spMkLst>
        </pc:spChg>
        <pc:spChg chg="mod">
          <ac:chgData name="Jeffrey Michael Hoelzel Jr" userId="6448cc74-450b-45f6-970d-8714211d7b7e" providerId="ADAL" clId="{1226720C-985D-419C-860D-D60C407B0C97}" dt="2026-04-13T17:17:29.007" v="253" actId="2085"/>
          <ac:spMkLst>
            <pc:docMk/>
            <pc:sldMk cId="0" sldId="256"/>
            <ac:spMk id="85" creationId="{00000000-0000-0000-0000-000000000000}"/>
          </ac:spMkLst>
        </pc:spChg>
        <pc:spChg chg="mod">
          <ac:chgData name="Jeffrey Michael Hoelzel Jr" userId="6448cc74-450b-45f6-970d-8714211d7b7e" providerId="ADAL" clId="{1226720C-985D-419C-860D-D60C407B0C97}" dt="2026-04-13T17:16:32.728" v="244" actId="1036"/>
          <ac:spMkLst>
            <pc:docMk/>
            <pc:sldMk cId="0" sldId="256"/>
            <ac:spMk id="86" creationId="{00000000-0000-0000-0000-000000000000}"/>
          </ac:spMkLst>
        </pc:spChg>
        <pc:spChg chg="mod">
          <ac:chgData name="Jeffrey Michael Hoelzel Jr" userId="6448cc74-450b-45f6-970d-8714211d7b7e" providerId="ADAL" clId="{1226720C-985D-419C-860D-D60C407B0C97}" dt="2026-04-13T17:16:32.728" v="244" actId="1036"/>
          <ac:spMkLst>
            <pc:docMk/>
            <pc:sldMk cId="0" sldId="256"/>
            <ac:spMk id="87" creationId="{00000000-0000-0000-0000-000000000000}"/>
          </ac:spMkLst>
        </pc:spChg>
        <pc:spChg chg="mod">
          <ac:chgData name="Jeffrey Michael Hoelzel Jr" userId="6448cc74-450b-45f6-970d-8714211d7b7e" providerId="ADAL" clId="{1226720C-985D-419C-860D-D60C407B0C97}" dt="2026-04-13T17:19:23.436" v="287" actId="1035"/>
          <ac:spMkLst>
            <pc:docMk/>
            <pc:sldMk cId="0" sldId="256"/>
            <ac:spMk id="88" creationId="{00000000-0000-0000-0000-000000000000}"/>
          </ac:spMkLst>
        </pc:spChg>
        <pc:spChg chg="mod">
          <ac:chgData name="Jeffrey Michael Hoelzel Jr" userId="6448cc74-450b-45f6-970d-8714211d7b7e" providerId="ADAL" clId="{1226720C-985D-419C-860D-D60C407B0C97}" dt="2026-04-13T17:17:05.347" v="251" actId="1036"/>
          <ac:spMkLst>
            <pc:docMk/>
            <pc:sldMk cId="0" sldId="256"/>
            <ac:spMk id="89" creationId="{00000000-0000-0000-0000-000000000000}"/>
          </ac:spMkLst>
        </pc:spChg>
        <pc:spChg chg="mod">
          <ac:chgData name="Jeffrey Michael Hoelzel Jr" userId="6448cc74-450b-45f6-970d-8714211d7b7e" providerId="ADAL" clId="{1226720C-985D-419C-860D-D60C407B0C97}" dt="2026-04-13T17:18:05.267" v="270" actId="1038"/>
          <ac:spMkLst>
            <pc:docMk/>
            <pc:sldMk cId="0" sldId="256"/>
            <ac:spMk id="91" creationId="{00000000-0000-0000-0000-000000000000}"/>
          </ac:spMkLst>
        </pc:spChg>
        <pc:spChg chg="mod">
          <ac:chgData name="Jeffrey Michael Hoelzel Jr" userId="6448cc74-450b-45f6-970d-8714211d7b7e" providerId="ADAL" clId="{1226720C-985D-419C-860D-D60C407B0C97}" dt="2026-04-13T17:12:51.524" v="105" actId="1035"/>
          <ac:spMkLst>
            <pc:docMk/>
            <pc:sldMk cId="0" sldId="256"/>
            <ac:spMk id="92" creationId="{00000000-0000-0000-0000-000000000000}"/>
          </ac:spMkLst>
        </pc:spChg>
        <pc:spChg chg="mod">
          <ac:chgData name="Jeffrey Michael Hoelzel Jr" userId="6448cc74-450b-45f6-970d-8714211d7b7e" providerId="ADAL" clId="{1226720C-985D-419C-860D-D60C407B0C97}" dt="2026-04-13T17:17:05.347" v="251" actId="1036"/>
          <ac:spMkLst>
            <pc:docMk/>
            <pc:sldMk cId="0" sldId="256"/>
            <ac:spMk id="93" creationId="{00000000-0000-0000-0000-000000000000}"/>
          </ac:spMkLst>
        </pc:spChg>
        <pc:spChg chg="mod">
          <ac:chgData name="Jeffrey Michael Hoelzel Jr" userId="6448cc74-450b-45f6-970d-8714211d7b7e" providerId="ADAL" clId="{1226720C-985D-419C-860D-D60C407B0C97}" dt="2026-04-13T17:11:49.291" v="57" actId="14100"/>
          <ac:spMkLst>
            <pc:docMk/>
            <pc:sldMk cId="0" sldId="256"/>
            <ac:spMk id="94" creationId="{00000000-0000-0000-0000-000000000000}"/>
          </ac:spMkLst>
        </pc:spChg>
        <pc:spChg chg="mod">
          <ac:chgData name="Jeffrey Michael Hoelzel Jr" userId="6448cc74-450b-45f6-970d-8714211d7b7e" providerId="ADAL" clId="{1226720C-985D-419C-860D-D60C407B0C97}" dt="2026-04-13T17:12:05.424" v="61" actId="14100"/>
          <ac:spMkLst>
            <pc:docMk/>
            <pc:sldMk cId="0" sldId="256"/>
            <ac:spMk id="95" creationId="{00000000-0000-0000-0000-000000000000}"/>
          </ac:spMkLst>
        </pc:spChg>
        <pc:spChg chg="mod">
          <ac:chgData name="Jeffrey Michael Hoelzel Jr" userId="6448cc74-450b-45f6-970d-8714211d7b7e" providerId="ADAL" clId="{1226720C-985D-419C-860D-D60C407B0C97}" dt="2026-04-13T17:12:57.131" v="114" actId="1036"/>
          <ac:spMkLst>
            <pc:docMk/>
            <pc:sldMk cId="0" sldId="256"/>
            <ac:spMk id="96" creationId="{00000000-0000-0000-0000-000000000000}"/>
          </ac:spMkLst>
        </pc:spChg>
        <pc:spChg chg="mod">
          <ac:chgData name="Jeffrey Michael Hoelzel Jr" userId="6448cc74-450b-45f6-970d-8714211d7b7e" providerId="ADAL" clId="{1226720C-985D-419C-860D-D60C407B0C97}" dt="2026-04-13T17:11:08.185" v="51" actId="14100"/>
          <ac:spMkLst>
            <pc:docMk/>
            <pc:sldMk cId="0" sldId="256"/>
            <ac:spMk id="97" creationId="{00000000-0000-0000-0000-000000000000}"/>
          </ac:spMkLst>
        </pc:spChg>
        <pc:spChg chg="mod">
          <ac:chgData name="Jeffrey Michael Hoelzel Jr" userId="6448cc74-450b-45f6-970d-8714211d7b7e" providerId="ADAL" clId="{1226720C-985D-419C-860D-D60C407B0C97}" dt="2026-04-13T17:12:49.127" v="101" actId="14100"/>
          <ac:spMkLst>
            <pc:docMk/>
            <pc:sldMk cId="0" sldId="256"/>
            <ac:spMk id="100" creationId="{00000000-0000-0000-0000-000000000000}"/>
          </ac:spMkLst>
        </pc:spChg>
        <pc:spChg chg="mod">
          <ac:chgData name="Jeffrey Michael Hoelzel Jr" userId="6448cc74-450b-45f6-970d-8714211d7b7e" providerId="ADAL" clId="{1226720C-985D-419C-860D-D60C407B0C97}" dt="2026-04-13T17:12:59.885" v="118" actId="1035"/>
          <ac:spMkLst>
            <pc:docMk/>
            <pc:sldMk cId="0" sldId="256"/>
            <ac:spMk id="109" creationId="{00000000-0000-0000-0000-000000000000}"/>
          </ac:spMkLst>
        </pc:spChg>
        <pc:spChg chg="mod">
          <ac:chgData name="Jeffrey Michael Hoelzel Jr" userId="6448cc74-450b-45f6-970d-8714211d7b7e" providerId="ADAL" clId="{1226720C-985D-419C-860D-D60C407B0C97}" dt="2026-04-13T17:11:53.965" v="58" actId="14100"/>
          <ac:spMkLst>
            <pc:docMk/>
            <pc:sldMk cId="0" sldId="256"/>
            <ac:spMk id="113" creationId="{00000000-0000-0000-0000-000000000000}"/>
          </ac:spMkLst>
        </pc:spChg>
        <pc:grpChg chg="mod">
          <ac:chgData name="Jeffrey Michael Hoelzel Jr" userId="6448cc74-450b-45f6-970d-8714211d7b7e" providerId="ADAL" clId="{1226720C-985D-419C-860D-D60C407B0C97}" dt="2026-04-13T17:13:56.660" v="166" actId="1035"/>
          <ac:grpSpMkLst>
            <pc:docMk/>
            <pc:sldMk cId="0" sldId="256"/>
            <ac:grpSpMk id="15" creationId="{82CBECBF-0FD0-8D2B-FF9C-F94174CA1B5B}"/>
          </ac:grpSpMkLst>
        </pc:grpChg>
        <pc:graphicFrameChg chg="mod modGraphic">
          <ac:chgData name="Jeffrey Michael Hoelzel Jr" userId="6448cc74-450b-45f6-970d-8714211d7b7e" providerId="ADAL" clId="{1226720C-985D-419C-860D-D60C407B0C97}" dt="2026-04-13T17:12:35.490" v="87" actId="1076"/>
          <ac:graphicFrameMkLst>
            <pc:docMk/>
            <pc:sldMk cId="0" sldId="256"/>
            <ac:graphicFrameMk id="11" creationId="{880E0D1E-BF90-EE93-0EA1-49847C668248}"/>
          </ac:graphicFrameMkLst>
        </pc:graphicFrameChg>
        <pc:picChg chg="mod">
          <ac:chgData name="Jeffrey Michael Hoelzel Jr" userId="6448cc74-450b-45f6-970d-8714211d7b7e" providerId="ADAL" clId="{1226720C-985D-419C-860D-D60C407B0C97}" dt="2026-04-13T17:19:55.017" v="288" actId="14100"/>
          <ac:picMkLst>
            <pc:docMk/>
            <pc:sldMk cId="0" sldId="256"/>
            <ac:picMk id="6" creationId="{646132CA-C6FE-06C4-8165-53CA3AE0F38F}"/>
          </ac:picMkLst>
        </pc:picChg>
        <pc:picChg chg="mod">
          <ac:chgData name="Jeffrey Michael Hoelzel Jr" userId="6448cc74-450b-45f6-970d-8714211d7b7e" providerId="ADAL" clId="{1226720C-985D-419C-860D-D60C407B0C97}" dt="2026-04-13T17:12:19.933" v="66" actId="1035"/>
          <ac:picMkLst>
            <pc:docMk/>
            <pc:sldMk cId="0" sldId="256"/>
            <ac:picMk id="9" creationId="{90576CCF-D759-A280-EE01-B36538A4AACB}"/>
          </ac:picMkLst>
        </pc:picChg>
        <pc:picChg chg="mod">
          <ac:chgData name="Jeffrey Michael Hoelzel Jr" userId="6448cc74-450b-45f6-970d-8714211d7b7e" providerId="ADAL" clId="{1226720C-985D-419C-860D-D60C407B0C97}" dt="2026-04-13T17:19:17.446" v="279" actId="14100"/>
          <ac:picMkLst>
            <pc:docMk/>
            <pc:sldMk cId="0" sldId="256"/>
            <ac:picMk id="10" creationId="{897FF8BA-0D4E-BB87-06AD-15FF8EC183DE}"/>
          </ac:picMkLst>
        </pc:picChg>
        <pc:picChg chg="mod">
          <ac:chgData name="Jeffrey Michael Hoelzel Jr" userId="6448cc74-450b-45f6-970d-8714211d7b7e" providerId="ADAL" clId="{1226720C-985D-419C-860D-D60C407B0C97}" dt="2026-04-13T17:19:09.362" v="278" actId="14100"/>
          <ac:picMkLst>
            <pc:docMk/>
            <pc:sldMk cId="0" sldId="256"/>
            <ac:picMk id="14" creationId="{3E7FFE85-371B-8FAA-B3C9-11398E3BEDA2}"/>
          </ac:picMkLst>
        </pc:picChg>
        <pc:picChg chg="mod">
          <ac:chgData name="Jeffrey Michael Hoelzel Jr" userId="6448cc74-450b-45f6-970d-8714211d7b7e" providerId="ADAL" clId="{1226720C-985D-419C-860D-D60C407B0C97}" dt="2026-04-13T17:13:44.194" v="146" actId="1037"/>
          <ac:picMkLst>
            <pc:docMk/>
            <pc:sldMk cId="0" sldId="256"/>
            <ac:picMk id="16" creationId="{527B7FF0-6A8C-DEE7-BAF9-C510D4EEFF55}"/>
          </ac:picMkLst>
        </pc:picChg>
        <pc:picChg chg="mod">
          <ac:chgData name="Jeffrey Michael Hoelzel Jr" userId="6448cc74-450b-45f6-970d-8714211d7b7e" providerId="ADAL" clId="{1226720C-985D-419C-860D-D60C407B0C97}" dt="2026-04-13T17:18:11.939" v="274" actId="1037"/>
          <ac:picMkLst>
            <pc:docMk/>
            <pc:sldMk cId="0" sldId="256"/>
            <ac:picMk id="22" creationId="{AC292F62-7C49-2559-C03F-9196EED0D5EE}"/>
          </ac:picMkLst>
        </pc:picChg>
        <pc:picChg chg="mod">
          <ac:chgData name="Jeffrey Michael Hoelzel Jr" userId="6448cc74-450b-45f6-970d-8714211d7b7e" providerId="ADAL" clId="{1226720C-985D-419C-860D-D60C407B0C97}" dt="2026-04-13T17:13:49.182" v="159" actId="1036"/>
          <ac:picMkLst>
            <pc:docMk/>
            <pc:sldMk cId="0" sldId="256"/>
            <ac:picMk id="84" creationId="{00000000-0000-0000-0000-000000000000}"/>
          </ac:picMkLst>
        </pc:picChg>
        <pc:picChg chg="mod">
          <ac:chgData name="Jeffrey Michael Hoelzel Jr" userId="6448cc74-450b-45f6-970d-8714211d7b7e" providerId="ADAL" clId="{1226720C-985D-419C-860D-D60C407B0C97}" dt="2026-04-13T17:16:32.728" v="244" actId="1036"/>
          <ac:picMkLst>
            <pc:docMk/>
            <pc:sldMk cId="0" sldId="256"/>
            <ac:picMk id="90" creationId="{00000000-0000-0000-0000-000000000000}"/>
          </ac:picMkLst>
        </pc:picChg>
        <pc:picChg chg="mod">
          <ac:chgData name="Jeffrey Michael Hoelzel Jr" userId="6448cc74-450b-45f6-970d-8714211d7b7e" providerId="ADAL" clId="{1226720C-985D-419C-860D-D60C407B0C97}" dt="2026-04-13T17:13:46.379" v="153" actId="1037"/>
          <ac:picMkLst>
            <pc:docMk/>
            <pc:sldMk cId="0" sldId="256"/>
            <ac:picMk id="103" creationId="{00000000-0000-0000-0000-000000000000}"/>
          </ac:picMkLst>
        </pc:picChg>
        <pc:picChg chg="mod">
          <ac:chgData name="Jeffrey Michael Hoelzel Jr" userId="6448cc74-450b-45f6-970d-8714211d7b7e" providerId="ADAL" clId="{1226720C-985D-419C-860D-D60C407B0C97}" dt="2026-04-13T17:13:56.660" v="166" actId="1035"/>
          <ac:picMkLst>
            <pc:docMk/>
            <pc:sldMk cId="0" sldId="256"/>
            <ac:picMk id="1026" creationId="{A04B8994-1233-9C8F-0CFF-3D63C04058DC}"/>
          </ac:picMkLst>
        </pc:picChg>
        <pc:picChg chg="mod">
          <ac:chgData name="Jeffrey Michael Hoelzel Jr" userId="6448cc74-450b-45f6-970d-8714211d7b7e" providerId="ADAL" clId="{1226720C-985D-419C-860D-D60C407B0C97}" dt="2026-04-13T17:18:55.379" v="276" actId="14100"/>
          <ac:picMkLst>
            <pc:docMk/>
            <pc:sldMk cId="0" sldId="256"/>
            <ac:picMk id="1030" creationId="{AB46D3FB-018B-A9D2-C0AC-D7BD271C89D4}"/>
          </ac:picMkLst>
        </pc:picChg>
      </pc:sldChg>
      <pc:sldMasterChg chg="modSp modSldLayout">
        <pc:chgData name="Jeffrey Michael Hoelzel Jr" userId="6448cc74-450b-45f6-970d-8714211d7b7e" providerId="ADAL" clId="{1226720C-985D-419C-860D-D60C407B0C97}" dt="2026-04-13T17:10:05.875" v="30"/>
        <pc:sldMasterMkLst>
          <pc:docMk/>
          <pc:sldMasterMk cId="0" sldId="2147483648"/>
        </pc:sldMasterMkLst>
        <pc:spChg chg="mod">
          <ac:chgData name="Jeffrey Michael Hoelzel Jr" userId="6448cc74-450b-45f6-970d-8714211d7b7e" providerId="ADAL" clId="{1226720C-985D-419C-860D-D60C407B0C97}" dt="2026-04-13T17:10:05.875" v="30"/>
          <ac:spMkLst>
            <pc:docMk/>
            <pc:sldMasterMk cId="0" sldId="2147483648"/>
            <ac:spMk id="6" creationId="{00000000-0000-0000-0000-000000000000}"/>
          </ac:spMkLst>
        </pc:spChg>
        <pc:spChg chg="mod">
          <ac:chgData name="Jeffrey Michael Hoelzel Jr" userId="6448cc74-450b-45f6-970d-8714211d7b7e" providerId="ADAL" clId="{1226720C-985D-419C-860D-D60C407B0C97}" dt="2026-04-13T17:10:05.875" v="30"/>
          <ac:spMkLst>
            <pc:docMk/>
            <pc:sldMasterMk cId="0" sldId="2147483648"/>
            <ac:spMk id="7" creationId="{00000000-0000-0000-0000-000000000000}"/>
          </ac:spMkLst>
        </pc:spChg>
        <pc:spChg chg="mod">
          <ac:chgData name="Jeffrey Michael Hoelzel Jr" userId="6448cc74-450b-45f6-970d-8714211d7b7e" providerId="ADAL" clId="{1226720C-985D-419C-860D-D60C407B0C97}" dt="2026-04-13T17:10:05.875" v="30"/>
          <ac:spMkLst>
            <pc:docMk/>
            <pc:sldMasterMk cId="0" sldId="2147483648"/>
            <ac:spMk id="8" creationId="{00000000-0000-0000-0000-000000000000}"/>
          </ac:spMkLst>
        </pc:spChg>
        <pc:spChg chg="mod">
          <ac:chgData name="Jeffrey Michael Hoelzel Jr" userId="6448cc74-450b-45f6-970d-8714211d7b7e" providerId="ADAL" clId="{1226720C-985D-419C-860D-D60C407B0C97}" dt="2026-04-13T17:10:05.875" v="30"/>
          <ac:spMkLst>
            <pc:docMk/>
            <pc:sldMasterMk cId="0" sldId="2147483648"/>
            <ac:spMk id="9" creationId="{00000000-0000-0000-0000-000000000000}"/>
          </ac:spMkLst>
        </pc:spChg>
        <pc:spChg chg="mod">
          <ac:chgData name="Jeffrey Michael Hoelzel Jr" userId="6448cc74-450b-45f6-970d-8714211d7b7e" providerId="ADAL" clId="{1226720C-985D-419C-860D-D60C407B0C97}" dt="2026-04-13T17:10:05.875" v="30"/>
          <ac:spMkLst>
            <pc:docMk/>
            <pc:sldMasterMk cId="0" sldId="2147483648"/>
            <ac:spMk id="10" creationId="{00000000-0000-0000-0000-000000000000}"/>
          </ac:spMkLst>
        </pc:spChg>
        <pc:sldLayoutChg chg="modSp">
          <pc:chgData name="Jeffrey Michael Hoelzel Jr" userId="6448cc74-450b-45f6-970d-8714211d7b7e" providerId="ADAL" clId="{1226720C-985D-419C-860D-D60C407B0C97}" dt="2026-04-13T17:10:05.875" v="30"/>
          <pc:sldLayoutMkLst>
            <pc:docMk/>
            <pc:sldMasterMk cId="0" sldId="2147483648"/>
            <pc:sldLayoutMk cId="0" sldId="2147483649"/>
          </pc:sldLayoutMkLst>
          <pc:spChg chg="mod">
            <ac:chgData name="Jeffrey Michael Hoelzel Jr" userId="6448cc74-450b-45f6-970d-8714211d7b7e" providerId="ADAL" clId="{1226720C-985D-419C-860D-D60C407B0C97}" dt="2026-04-13T17:10:05.875" v="30"/>
            <ac:spMkLst>
              <pc:docMk/>
              <pc:sldMasterMk cId="0" sldId="2147483648"/>
              <pc:sldLayoutMk cId="0" sldId="2147483649"/>
              <ac:spMk id="12" creationId="{00000000-0000-0000-0000-000000000000}"/>
            </ac:spMkLst>
          </pc:spChg>
          <pc:spChg chg="mod">
            <ac:chgData name="Jeffrey Michael Hoelzel Jr" userId="6448cc74-450b-45f6-970d-8714211d7b7e" providerId="ADAL" clId="{1226720C-985D-419C-860D-D60C407B0C97}" dt="2026-04-13T17:10:05.875" v="30"/>
            <ac:spMkLst>
              <pc:docMk/>
              <pc:sldMasterMk cId="0" sldId="2147483648"/>
              <pc:sldLayoutMk cId="0" sldId="2147483649"/>
              <ac:spMk id="13" creationId="{00000000-0000-0000-0000-000000000000}"/>
            </ac:spMkLst>
          </pc:spChg>
          <pc:spChg chg="mod">
            <ac:chgData name="Jeffrey Michael Hoelzel Jr" userId="6448cc74-450b-45f6-970d-8714211d7b7e" providerId="ADAL" clId="{1226720C-985D-419C-860D-D60C407B0C97}" dt="2026-04-13T17:10:05.875" v="30"/>
            <ac:spMkLst>
              <pc:docMk/>
              <pc:sldMasterMk cId="0" sldId="2147483648"/>
              <pc:sldLayoutMk cId="0" sldId="2147483649"/>
              <ac:spMk id="14" creationId="{00000000-0000-0000-0000-000000000000}"/>
            </ac:spMkLst>
          </pc:spChg>
        </pc:sldLayoutChg>
        <pc:sldLayoutChg chg="modSp">
          <pc:chgData name="Jeffrey Michael Hoelzel Jr" userId="6448cc74-450b-45f6-970d-8714211d7b7e" providerId="ADAL" clId="{1226720C-985D-419C-860D-D60C407B0C97}" dt="2026-04-13T17:10:05.875" v="30"/>
          <pc:sldLayoutMkLst>
            <pc:docMk/>
            <pc:sldMasterMk cId="0" sldId="2147483648"/>
            <pc:sldLayoutMk cId="0" sldId="2147483650"/>
          </pc:sldLayoutMkLst>
          <pc:spChg chg="mod">
            <ac:chgData name="Jeffrey Michael Hoelzel Jr" userId="6448cc74-450b-45f6-970d-8714211d7b7e" providerId="ADAL" clId="{1226720C-985D-419C-860D-D60C407B0C97}" dt="2026-04-13T17:10:05.875" v="30"/>
            <ac:spMkLst>
              <pc:docMk/>
              <pc:sldMasterMk cId="0" sldId="2147483648"/>
              <pc:sldLayoutMk cId="0" sldId="2147483650"/>
              <ac:spMk id="16" creationId="{00000000-0000-0000-0000-000000000000}"/>
            </ac:spMkLst>
          </pc:spChg>
          <pc:spChg chg="mod">
            <ac:chgData name="Jeffrey Michael Hoelzel Jr" userId="6448cc74-450b-45f6-970d-8714211d7b7e" providerId="ADAL" clId="{1226720C-985D-419C-860D-D60C407B0C97}" dt="2026-04-13T17:10:05.875" v="30"/>
            <ac:spMkLst>
              <pc:docMk/>
              <pc:sldMasterMk cId="0" sldId="2147483648"/>
              <pc:sldLayoutMk cId="0" sldId="2147483650"/>
              <ac:spMk id="17" creationId="{00000000-0000-0000-0000-000000000000}"/>
            </ac:spMkLst>
          </pc:spChg>
          <pc:spChg chg="mod">
            <ac:chgData name="Jeffrey Michael Hoelzel Jr" userId="6448cc74-450b-45f6-970d-8714211d7b7e" providerId="ADAL" clId="{1226720C-985D-419C-860D-D60C407B0C97}" dt="2026-04-13T17:10:05.875" v="30"/>
            <ac:spMkLst>
              <pc:docMk/>
              <pc:sldMasterMk cId="0" sldId="2147483648"/>
              <pc:sldLayoutMk cId="0" sldId="2147483650"/>
              <ac:spMk id="18" creationId="{00000000-0000-0000-0000-000000000000}"/>
            </ac:spMkLst>
          </pc:spChg>
          <pc:spChg chg="mod">
            <ac:chgData name="Jeffrey Michael Hoelzel Jr" userId="6448cc74-450b-45f6-970d-8714211d7b7e" providerId="ADAL" clId="{1226720C-985D-419C-860D-D60C407B0C97}" dt="2026-04-13T17:10:05.875" v="30"/>
            <ac:spMkLst>
              <pc:docMk/>
              <pc:sldMasterMk cId="0" sldId="2147483648"/>
              <pc:sldLayoutMk cId="0" sldId="2147483650"/>
              <ac:spMk id="19" creationId="{00000000-0000-0000-0000-000000000000}"/>
            </ac:spMkLst>
          </pc:spChg>
          <pc:spChg chg="mod">
            <ac:chgData name="Jeffrey Michael Hoelzel Jr" userId="6448cc74-450b-45f6-970d-8714211d7b7e" providerId="ADAL" clId="{1226720C-985D-419C-860D-D60C407B0C97}" dt="2026-04-13T17:10:05.875" v="30"/>
            <ac:spMkLst>
              <pc:docMk/>
              <pc:sldMasterMk cId="0" sldId="2147483648"/>
              <pc:sldLayoutMk cId="0" sldId="2147483650"/>
              <ac:spMk id="20" creationId="{00000000-0000-0000-0000-000000000000}"/>
            </ac:spMkLst>
          </pc:spChg>
        </pc:sldLayoutChg>
        <pc:sldLayoutChg chg="modSp">
          <pc:chgData name="Jeffrey Michael Hoelzel Jr" userId="6448cc74-450b-45f6-970d-8714211d7b7e" providerId="ADAL" clId="{1226720C-985D-419C-860D-D60C407B0C97}" dt="2026-04-13T17:10:05.875" v="30"/>
          <pc:sldLayoutMkLst>
            <pc:docMk/>
            <pc:sldMasterMk cId="0" sldId="2147483648"/>
            <pc:sldLayoutMk cId="0" sldId="2147483652"/>
          </pc:sldLayoutMkLst>
          <pc:spChg chg="mod">
            <ac:chgData name="Jeffrey Michael Hoelzel Jr" userId="6448cc74-450b-45f6-970d-8714211d7b7e" providerId="ADAL" clId="{1226720C-985D-419C-860D-D60C407B0C97}" dt="2026-04-13T17:10:05.875" v="30"/>
            <ac:spMkLst>
              <pc:docMk/>
              <pc:sldMasterMk cId="0" sldId="2147483648"/>
              <pc:sldLayoutMk cId="0" sldId="2147483652"/>
              <ac:spMk id="28" creationId="{00000000-0000-0000-0000-000000000000}"/>
            </ac:spMkLst>
          </pc:spChg>
          <pc:spChg chg="mod">
            <ac:chgData name="Jeffrey Michael Hoelzel Jr" userId="6448cc74-450b-45f6-970d-8714211d7b7e" providerId="ADAL" clId="{1226720C-985D-419C-860D-D60C407B0C97}" dt="2026-04-13T17:10:05.875" v="30"/>
            <ac:spMkLst>
              <pc:docMk/>
              <pc:sldMasterMk cId="0" sldId="2147483648"/>
              <pc:sldLayoutMk cId="0" sldId="2147483652"/>
              <ac:spMk id="29" creationId="{00000000-0000-0000-0000-000000000000}"/>
            </ac:spMkLst>
          </pc:spChg>
          <pc:spChg chg="mod">
            <ac:chgData name="Jeffrey Michael Hoelzel Jr" userId="6448cc74-450b-45f6-970d-8714211d7b7e" providerId="ADAL" clId="{1226720C-985D-419C-860D-D60C407B0C97}" dt="2026-04-13T17:10:05.875" v="30"/>
            <ac:spMkLst>
              <pc:docMk/>
              <pc:sldMasterMk cId="0" sldId="2147483648"/>
              <pc:sldLayoutMk cId="0" sldId="2147483652"/>
              <ac:spMk id="30" creationId="{00000000-0000-0000-0000-000000000000}"/>
            </ac:spMkLst>
          </pc:spChg>
          <pc:spChg chg="mod">
            <ac:chgData name="Jeffrey Michael Hoelzel Jr" userId="6448cc74-450b-45f6-970d-8714211d7b7e" providerId="ADAL" clId="{1226720C-985D-419C-860D-D60C407B0C97}" dt="2026-04-13T17:10:05.875" v="30"/>
            <ac:spMkLst>
              <pc:docMk/>
              <pc:sldMasterMk cId="0" sldId="2147483648"/>
              <pc:sldLayoutMk cId="0" sldId="2147483652"/>
              <ac:spMk id="31" creationId="{00000000-0000-0000-0000-000000000000}"/>
            </ac:spMkLst>
          </pc:spChg>
          <pc:spChg chg="mod">
            <ac:chgData name="Jeffrey Michael Hoelzel Jr" userId="6448cc74-450b-45f6-970d-8714211d7b7e" providerId="ADAL" clId="{1226720C-985D-419C-860D-D60C407B0C97}" dt="2026-04-13T17:10:05.875" v="30"/>
            <ac:spMkLst>
              <pc:docMk/>
              <pc:sldMasterMk cId="0" sldId="2147483648"/>
              <pc:sldLayoutMk cId="0" sldId="2147483652"/>
              <ac:spMk id="32" creationId="{00000000-0000-0000-0000-000000000000}"/>
            </ac:spMkLst>
          </pc:spChg>
        </pc:sldLayoutChg>
        <pc:sldLayoutChg chg="modSp">
          <pc:chgData name="Jeffrey Michael Hoelzel Jr" userId="6448cc74-450b-45f6-970d-8714211d7b7e" providerId="ADAL" clId="{1226720C-985D-419C-860D-D60C407B0C97}" dt="2026-04-13T17:10:05.875" v="30"/>
          <pc:sldLayoutMkLst>
            <pc:docMk/>
            <pc:sldMasterMk cId="0" sldId="2147483648"/>
            <pc:sldLayoutMk cId="0" sldId="2147483653"/>
          </pc:sldLayoutMkLst>
          <pc:spChg chg="mod">
            <ac:chgData name="Jeffrey Michael Hoelzel Jr" userId="6448cc74-450b-45f6-970d-8714211d7b7e" providerId="ADAL" clId="{1226720C-985D-419C-860D-D60C407B0C97}" dt="2026-04-13T17:10:05.875" v="30"/>
            <ac:spMkLst>
              <pc:docMk/>
              <pc:sldMasterMk cId="0" sldId="2147483648"/>
              <pc:sldLayoutMk cId="0" sldId="2147483653"/>
              <ac:spMk id="34" creationId="{00000000-0000-0000-0000-000000000000}"/>
            </ac:spMkLst>
          </pc:spChg>
          <pc:spChg chg="mod">
            <ac:chgData name="Jeffrey Michael Hoelzel Jr" userId="6448cc74-450b-45f6-970d-8714211d7b7e" providerId="ADAL" clId="{1226720C-985D-419C-860D-D60C407B0C97}" dt="2026-04-13T17:10:05.875" v="30"/>
            <ac:spMkLst>
              <pc:docMk/>
              <pc:sldMasterMk cId="0" sldId="2147483648"/>
              <pc:sldLayoutMk cId="0" sldId="2147483653"/>
              <ac:spMk id="35" creationId="{00000000-0000-0000-0000-000000000000}"/>
            </ac:spMkLst>
          </pc:spChg>
          <pc:spChg chg="mod">
            <ac:chgData name="Jeffrey Michael Hoelzel Jr" userId="6448cc74-450b-45f6-970d-8714211d7b7e" providerId="ADAL" clId="{1226720C-985D-419C-860D-D60C407B0C97}" dt="2026-04-13T17:10:05.875" v="30"/>
            <ac:spMkLst>
              <pc:docMk/>
              <pc:sldMasterMk cId="0" sldId="2147483648"/>
              <pc:sldLayoutMk cId="0" sldId="2147483653"/>
              <ac:spMk id="36" creationId="{00000000-0000-0000-0000-000000000000}"/>
            </ac:spMkLst>
          </pc:spChg>
          <pc:spChg chg="mod">
            <ac:chgData name="Jeffrey Michael Hoelzel Jr" userId="6448cc74-450b-45f6-970d-8714211d7b7e" providerId="ADAL" clId="{1226720C-985D-419C-860D-D60C407B0C97}" dt="2026-04-13T17:10:05.875" v="30"/>
            <ac:spMkLst>
              <pc:docMk/>
              <pc:sldMasterMk cId="0" sldId="2147483648"/>
              <pc:sldLayoutMk cId="0" sldId="2147483653"/>
              <ac:spMk id="37" creationId="{00000000-0000-0000-0000-000000000000}"/>
            </ac:spMkLst>
          </pc:spChg>
          <pc:spChg chg="mod">
            <ac:chgData name="Jeffrey Michael Hoelzel Jr" userId="6448cc74-450b-45f6-970d-8714211d7b7e" providerId="ADAL" clId="{1226720C-985D-419C-860D-D60C407B0C97}" dt="2026-04-13T17:10:05.875" v="30"/>
            <ac:spMkLst>
              <pc:docMk/>
              <pc:sldMasterMk cId="0" sldId="2147483648"/>
              <pc:sldLayoutMk cId="0" sldId="2147483653"/>
              <ac:spMk id="38" creationId="{00000000-0000-0000-0000-000000000000}"/>
            </ac:spMkLst>
          </pc:spChg>
          <pc:spChg chg="mod">
            <ac:chgData name="Jeffrey Michael Hoelzel Jr" userId="6448cc74-450b-45f6-970d-8714211d7b7e" providerId="ADAL" clId="{1226720C-985D-419C-860D-D60C407B0C97}" dt="2026-04-13T17:10:05.875" v="30"/>
            <ac:spMkLst>
              <pc:docMk/>
              <pc:sldMasterMk cId="0" sldId="2147483648"/>
              <pc:sldLayoutMk cId="0" sldId="2147483653"/>
              <ac:spMk id="39" creationId="{00000000-0000-0000-0000-000000000000}"/>
            </ac:spMkLst>
          </pc:spChg>
        </pc:sldLayoutChg>
        <pc:sldLayoutChg chg="modSp">
          <pc:chgData name="Jeffrey Michael Hoelzel Jr" userId="6448cc74-450b-45f6-970d-8714211d7b7e" providerId="ADAL" clId="{1226720C-985D-419C-860D-D60C407B0C97}" dt="2026-04-13T17:10:05.875" v="30"/>
          <pc:sldLayoutMkLst>
            <pc:docMk/>
            <pc:sldMasterMk cId="0" sldId="2147483648"/>
            <pc:sldLayoutMk cId="0" sldId="2147483654"/>
          </pc:sldLayoutMkLst>
          <pc:spChg chg="mod">
            <ac:chgData name="Jeffrey Michael Hoelzel Jr" userId="6448cc74-450b-45f6-970d-8714211d7b7e" providerId="ADAL" clId="{1226720C-985D-419C-860D-D60C407B0C97}" dt="2026-04-13T17:10:05.875" v="30"/>
            <ac:spMkLst>
              <pc:docMk/>
              <pc:sldMasterMk cId="0" sldId="2147483648"/>
              <pc:sldLayoutMk cId="0" sldId="2147483654"/>
              <ac:spMk id="41" creationId="{00000000-0000-0000-0000-000000000000}"/>
            </ac:spMkLst>
          </pc:spChg>
          <pc:spChg chg="mod">
            <ac:chgData name="Jeffrey Michael Hoelzel Jr" userId="6448cc74-450b-45f6-970d-8714211d7b7e" providerId="ADAL" clId="{1226720C-985D-419C-860D-D60C407B0C97}" dt="2026-04-13T17:10:05.875" v="30"/>
            <ac:spMkLst>
              <pc:docMk/>
              <pc:sldMasterMk cId="0" sldId="2147483648"/>
              <pc:sldLayoutMk cId="0" sldId="2147483654"/>
              <ac:spMk id="42" creationId="{00000000-0000-0000-0000-000000000000}"/>
            </ac:spMkLst>
          </pc:spChg>
          <pc:spChg chg="mod">
            <ac:chgData name="Jeffrey Michael Hoelzel Jr" userId="6448cc74-450b-45f6-970d-8714211d7b7e" providerId="ADAL" clId="{1226720C-985D-419C-860D-D60C407B0C97}" dt="2026-04-13T17:10:05.875" v="30"/>
            <ac:spMkLst>
              <pc:docMk/>
              <pc:sldMasterMk cId="0" sldId="2147483648"/>
              <pc:sldLayoutMk cId="0" sldId="2147483654"/>
              <ac:spMk id="43" creationId="{00000000-0000-0000-0000-000000000000}"/>
            </ac:spMkLst>
          </pc:spChg>
          <pc:spChg chg="mod">
            <ac:chgData name="Jeffrey Michael Hoelzel Jr" userId="6448cc74-450b-45f6-970d-8714211d7b7e" providerId="ADAL" clId="{1226720C-985D-419C-860D-D60C407B0C97}" dt="2026-04-13T17:10:05.875" v="30"/>
            <ac:spMkLst>
              <pc:docMk/>
              <pc:sldMasterMk cId="0" sldId="2147483648"/>
              <pc:sldLayoutMk cId="0" sldId="2147483654"/>
              <ac:spMk id="44" creationId="{00000000-0000-0000-0000-000000000000}"/>
            </ac:spMkLst>
          </pc:spChg>
          <pc:spChg chg="mod">
            <ac:chgData name="Jeffrey Michael Hoelzel Jr" userId="6448cc74-450b-45f6-970d-8714211d7b7e" providerId="ADAL" clId="{1226720C-985D-419C-860D-D60C407B0C97}" dt="2026-04-13T17:10:05.875" v="30"/>
            <ac:spMkLst>
              <pc:docMk/>
              <pc:sldMasterMk cId="0" sldId="2147483648"/>
              <pc:sldLayoutMk cId="0" sldId="2147483654"/>
              <ac:spMk id="45" creationId="{00000000-0000-0000-0000-000000000000}"/>
            </ac:spMkLst>
          </pc:spChg>
          <pc:spChg chg="mod">
            <ac:chgData name="Jeffrey Michael Hoelzel Jr" userId="6448cc74-450b-45f6-970d-8714211d7b7e" providerId="ADAL" clId="{1226720C-985D-419C-860D-D60C407B0C97}" dt="2026-04-13T17:10:05.875" v="30"/>
            <ac:spMkLst>
              <pc:docMk/>
              <pc:sldMasterMk cId="0" sldId="2147483648"/>
              <pc:sldLayoutMk cId="0" sldId="2147483654"/>
              <ac:spMk id="46" creationId="{00000000-0000-0000-0000-000000000000}"/>
            </ac:spMkLst>
          </pc:spChg>
          <pc:spChg chg="mod">
            <ac:chgData name="Jeffrey Michael Hoelzel Jr" userId="6448cc74-450b-45f6-970d-8714211d7b7e" providerId="ADAL" clId="{1226720C-985D-419C-860D-D60C407B0C97}" dt="2026-04-13T17:10:05.875" v="30"/>
            <ac:spMkLst>
              <pc:docMk/>
              <pc:sldMasterMk cId="0" sldId="2147483648"/>
              <pc:sldLayoutMk cId="0" sldId="2147483654"/>
              <ac:spMk id="47" creationId="{00000000-0000-0000-0000-000000000000}"/>
            </ac:spMkLst>
          </pc:spChg>
          <pc:spChg chg="mod">
            <ac:chgData name="Jeffrey Michael Hoelzel Jr" userId="6448cc74-450b-45f6-970d-8714211d7b7e" providerId="ADAL" clId="{1226720C-985D-419C-860D-D60C407B0C97}" dt="2026-04-13T17:10:05.875" v="30"/>
            <ac:spMkLst>
              <pc:docMk/>
              <pc:sldMasterMk cId="0" sldId="2147483648"/>
              <pc:sldLayoutMk cId="0" sldId="2147483654"/>
              <ac:spMk id="48" creationId="{00000000-0000-0000-0000-000000000000}"/>
            </ac:spMkLst>
          </pc:spChg>
        </pc:sldLayoutChg>
        <pc:sldLayoutChg chg="modSp">
          <pc:chgData name="Jeffrey Michael Hoelzel Jr" userId="6448cc74-450b-45f6-970d-8714211d7b7e" providerId="ADAL" clId="{1226720C-985D-419C-860D-D60C407B0C97}" dt="2026-04-13T17:10:05.875" v="30"/>
          <pc:sldLayoutMkLst>
            <pc:docMk/>
            <pc:sldMasterMk cId="0" sldId="2147483648"/>
            <pc:sldLayoutMk cId="0" sldId="2147483655"/>
          </pc:sldLayoutMkLst>
          <pc:spChg chg="mod">
            <ac:chgData name="Jeffrey Michael Hoelzel Jr" userId="6448cc74-450b-45f6-970d-8714211d7b7e" providerId="ADAL" clId="{1226720C-985D-419C-860D-D60C407B0C97}" dt="2026-04-13T17:10:05.875" v="30"/>
            <ac:spMkLst>
              <pc:docMk/>
              <pc:sldMasterMk cId="0" sldId="2147483648"/>
              <pc:sldLayoutMk cId="0" sldId="2147483655"/>
              <ac:spMk id="50" creationId="{00000000-0000-0000-0000-000000000000}"/>
            </ac:spMkLst>
          </pc:spChg>
          <pc:spChg chg="mod">
            <ac:chgData name="Jeffrey Michael Hoelzel Jr" userId="6448cc74-450b-45f6-970d-8714211d7b7e" providerId="ADAL" clId="{1226720C-985D-419C-860D-D60C407B0C97}" dt="2026-04-13T17:10:05.875" v="30"/>
            <ac:spMkLst>
              <pc:docMk/>
              <pc:sldMasterMk cId="0" sldId="2147483648"/>
              <pc:sldLayoutMk cId="0" sldId="2147483655"/>
              <ac:spMk id="51" creationId="{00000000-0000-0000-0000-000000000000}"/>
            </ac:spMkLst>
          </pc:spChg>
          <pc:spChg chg="mod">
            <ac:chgData name="Jeffrey Michael Hoelzel Jr" userId="6448cc74-450b-45f6-970d-8714211d7b7e" providerId="ADAL" clId="{1226720C-985D-419C-860D-D60C407B0C97}" dt="2026-04-13T17:10:05.875" v="30"/>
            <ac:spMkLst>
              <pc:docMk/>
              <pc:sldMasterMk cId="0" sldId="2147483648"/>
              <pc:sldLayoutMk cId="0" sldId="2147483655"/>
              <ac:spMk id="52" creationId="{00000000-0000-0000-0000-000000000000}"/>
            </ac:spMkLst>
          </pc:spChg>
          <pc:spChg chg="mod">
            <ac:chgData name="Jeffrey Michael Hoelzel Jr" userId="6448cc74-450b-45f6-970d-8714211d7b7e" providerId="ADAL" clId="{1226720C-985D-419C-860D-D60C407B0C97}" dt="2026-04-13T17:10:05.875" v="30"/>
            <ac:spMkLst>
              <pc:docMk/>
              <pc:sldMasterMk cId="0" sldId="2147483648"/>
              <pc:sldLayoutMk cId="0" sldId="2147483655"/>
              <ac:spMk id="53" creationId="{00000000-0000-0000-0000-000000000000}"/>
            </ac:spMkLst>
          </pc:spChg>
        </pc:sldLayoutChg>
        <pc:sldLayoutChg chg="modSp">
          <pc:chgData name="Jeffrey Michael Hoelzel Jr" userId="6448cc74-450b-45f6-970d-8714211d7b7e" providerId="ADAL" clId="{1226720C-985D-419C-860D-D60C407B0C97}" dt="2026-04-13T17:10:05.875" v="30"/>
          <pc:sldLayoutMkLst>
            <pc:docMk/>
            <pc:sldMasterMk cId="0" sldId="2147483648"/>
            <pc:sldLayoutMk cId="0" sldId="2147483656"/>
          </pc:sldLayoutMkLst>
          <pc:spChg chg="mod">
            <ac:chgData name="Jeffrey Michael Hoelzel Jr" userId="6448cc74-450b-45f6-970d-8714211d7b7e" providerId="ADAL" clId="{1226720C-985D-419C-860D-D60C407B0C97}" dt="2026-04-13T17:10:05.875" v="30"/>
            <ac:spMkLst>
              <pc:docMk/>
              <pc:sldMasterMk cId="0" sldId="2147483648"/>
              <pc:sldLayoutMk cId="0" sldId="2147483656"/>
              <ac:spMk id="55" creationId="{00000000-0000-0000-0000-000000000000}"/>
            </ac:spMkLst>
          </pc:spChg>
          <pc:spChg chg="mod">
            <ac:chgData name="Jeffrey Michael Hoelzel Jr" userId="6448cc74-450b-45f6-970d-8714211d7b7e" providerId="ADAL" clId="{1226720C-985D-419C-860D-D60C407B0C97}" dt="2026-04-13T17:10:05.875" v="30"/>
            <ac:spMkLst>
              <pc:docMk/>
              <pc:sldMasterMk cId="0" sldId="2147483648"/>
              <pc:sldLayoutMk cId="0" sldId="2147483656"/>
              <ac:spMk id="56" creationId="{00000000-0000-0000-0000-000000000000}"/>
            </ac:spMkLst>
          </pc:spChg>
          <pc:spChg chg="mod">
            <ac:chgData name="Jeffrey Michael Hoelzel Jr" userId="6448cc74-450b-45f6-970d-8714211d7b7e" providerId="ADAL" clId="{1226720C-985D-419C-860D-D60C407B0C97}" dt="2026-04-13T17:10:05.875" v="30"/>
            <ac:spMkLst>
              <pc:docMk/>
              <pc:sldMasterMk cId="0" sldId="2147483648"/>
              <pc:sldLayoutMk cId="0" sldId="2147483656"/>
              <ac:spMk id="57" creationId="{00000000-0000-0000-0000-000000000000}"/>
            </ac:spMkLst>
          </pc:spChg>
          <pc:spChg chg="mod">
            <ac:chgData name="Jeffrey Michael Hoelzel Jr" userId="6448cc74-450b-45f6-970d-8714211d7b7e" providerId="ADAL" clId="{1226720C-985D-419C-860D-D60C407B0C97}" dt="2026-04-13T17:10:05.875" v="30"/>
            <ac:spMkLst>
              <pc:docMk/>
              <pc:sldMasterMk cId="0" sldId="2147483648"/>
              <pc:sldLayoutMk cId="0" sldId="2147483656"/>
              <ac:spMk id="58" creationId="{00000000-0000-0000-0000-000000000000}"/>
            </ac:spMkLst>
          </pc:spChg>
          <pc:spChg chg="mod">
            <ac:chgData name="Jeffrey Michael Hoelzel Jr" userId="6448cc74-450b-45f6-970d-8714211d7b7e" providerId="ADAL" clId="{1226720C-985D-419C-860D-D60C407B0C97}" dt="2026-04-13T17:10:05.875" v="30"/>
            <ac:spMkLst>
              <pc:docMk/>
              <pc:sldMasterMk cId="0" sldId="2147483648"/>
              <pc:sldLayoutMk cId="0" sldId="2147483656"/>
              <ac:spMk id="59" creationId="{00000000-0000-0000-0000-000000000000}"/>
            </ac:spMkLst>
          </pc:spChg>
          <pc:spChg chg="mod">
            <ac:chgData name="Jeffrey Michael Hoelzel Jr" userId="6448cc74-450b-45f6-970d-8714211d7b7e" providerId="ADAL" clId="{1226720C-985D-419C-860D-D60C407B0C97}" dt="2026-04-13T17:10:05.875" v="30"/>
            <ac:spMkLst>
              <pc:docMk/>
              <pc:sldMasterMk cId="0" sldId="2147483648"/>
              <pc:sldLayoutMk cId="0" sldId="2147483656"/>
              <ac:spMk id="60" creationId="{00000000-0000-0000-0000-000000000000}"/>
            </ac:spMkLst>
          </pc:spChg>
        </pc:sldLayoutChg>
        <pc:sldLayoutChg chg="modSp">
          <pc:chgData name="Jeffrey Michael Hoelzel Jr" userId="6448cc74-450b-45f6-970d-8714211d7b7e" providerId="ADAL" clId="{1226720C-985D-419C-860D-D60C407B0C97}" dt="2026-04-13T17:10:05.875" v="30"/>
          <pc:sldLayoutMkLst>
            <pc:docMk/>
            <pc:sldMasterMk cId="0" sldId="2147483648"/>
            <pc:sldLayoutMk cId="0" sldId="2147483657"/>
          </pc:sldLayoutMkLst>
          <pc:spChg chg="mod">
            <ac:chgData name="Jeffrey Michael Hoelzel Jr" userId="6448cc74-450b-45f6-970d-8714211d7b7e" providerId="ADAL" clId="{1226720C-985D-419C-860D-D60C407B0C97}" dt="2026-04-13T17:10:05.875" v="30"/>
            <ac:spMkLst>
              <pc:docMk/>
              <pc:sldMasterMk cId="0" sldId="2147483648"/>
              <pc:sldLayoutMk cId="0" sldId="2147483657"/>
              <ac:spMk id="62" creationId="{00000000-0000-0000-0000-000000000000}"/>
            </ac:spMkLst>
          </pc:spChg>
          <pc:spChg chg="mod">
            <ac:chgData name="Jeffrey Michael Hoelzel Jr" userId="6448cc74-450b-45f6-970d-8714211d7b7e" providerId="ADAL" clId="{1226720C-985D-419C-860D-D60C407B0C97}" dt="2026-04-13T17:10:05.875" v="30"/>
            <ac:spMkLst>
              <pc:docMk/>
              <pc:sldMasterMk cId="0" sldId="2147483648"/>
              <pc:sldLayoutMk cId="0" sldId="2147483657"/>
              <ac:spMk id="63" creationId="{00000000-0000-0000-0000-000000000000}"/>
            </ac:spMkLst>
          </pc:spChg>
          <pc:spChg chg="mod">
            <ac:chgData name="Jeffrey Michael Hoelzel Jr" userId="6448cc74-450b-45f6-970d-8714211d7b7e" providerId="ADAL" clId="{1226720C-985D-419C-860D-D60C407B0C97}" dt="2026-04-13T17:10:05.875" v="30"/>
            <ac:spMkLst>
              <pc:docMk/>
              <pc:sldMasterMk cId="0" sldId="2147483648"/>
              <pc:sldLayoutMk cId="0" sldId="2147483657"/>
              <ac:spMk id="64" creationId="{00000000-0000-0000-0000-000000000000}"/>
            </ac:spMkLst>
          </pc:spChg>
          <pc:spChg chg="mod">
            <ac:chgData name="Jeffrey Michael Hoelzel Jr" userId="6448cc74-450b-45f6-970d-8714211d7b7e" providerId="ADAL" clId="{1226720C-985D-419C-860D-D60C407B0C97}" dt="2026-04-13T17:10:05.875" v="30"/>
            <ac:spMkLst>
              <pc:docMk/>
              <pc:sldMasterMk cId="0" sldId="2147483648"/>
              <pc:sldLayoutMk cId="0" sldId="2147483657"/>
              <ac:spMk id="65" creationId="{00000000-0000-0000-0000-000000000000}"/>
            </ac:spMkLst>
          </pc:spChg>
          <pc:spChg chg="mod">
            <ac:chgData name="Jeffrey Michael Hoelzel Jr" userId="6448cc74-450b-45f6-970d-8714211d7b7e" providerId="ADAL" clId="{1226720C-985D-419C-860D-D60C407B0C97}" dt="2026-04-13T17:10:05.875" v="30"/>
            <ac:spMkLst>
              <pc:docMk/>
              <pc:sldMasterMk cId="0" sldId="2147483648"/>
              <pc:sldLayoutMk cId="0" sldId="2147483657"/>
              <ac:spMk id="66" creationId="{00000000-0000-0000-0000-000000000000}"/>
            </ac:spMkLst>
          </pc:spChg>
          <pc:spChg chg="mod">
            <ac:chgData name="Jeffrey Michael Hoelzel Jr" userId="6448cc74-450b-45f6-970d-8714211d7b7e" providerId="ADAL" clId="{1226720C-985D-419C-860D-D60C407B0C97}" dt="2026-04-13T17:10:05.875" v="30"/>
            <ac:spMkLst>
              <pc:docMk/>
              <pc:sldMasterMk cId="0" sldId="2147483648"/>
              <pc:sldLayoutMk cId="0" sldId="2147483657"/>
              <ac:spMk id="67" creationId="{00000000-0000-0000-0000-000000000000}"/>
            </ac:spMkLst>
          </pc:spChg>
        </pc:sldLayoutChg>
        <pc:sldLayoutChg chg="modSp">
          <pc:chgData name="Jeffrey Michael Hoelzel Jr" userId="6448cc74-450b-45f6-970d-8714211d7b7e" providerId="ADAL" clId="{1226720C-985D-419C-860D-D60C407B0C97}" dt="2026-04-13T17:10:05.875" v="30"/>
          <pc:sldLayoutMkLst>
            <pc:docMk/>
            <pc:sldMasterMk cId="0" sldId="2147483648"/>
            <pc:sldLayoutMk cId="0" sldId="2147483658"/>
          </pc:sldLayoutMkLst>
          <pc:spChg chg="mod">
            <ac:chgData name="Jeffrey Michael Hoelzel Jr" userId="6448cc74-450b-45f6-970d-8714211d7b7e" providerId="ADAL" clId="{1226720C-985D-419C-860D-D60C407B0C97}" dt="2026-04-13T17:10:05.875" v="30"/>
            <ac:spMkLst>
              <pc:docMk/>
              <pc:sldMasterMk cId="0" sldId="2147483648"/>
              <pc:sldLayoutMk cId="0" sldId="2147483658"/>
              <ac:spMk id="69" creationId="{00000000-0000-0000-0000-000000000000}"/>
            </ac:spMkLst>
          </pc:spChg>
          <pc:spChg chg="mod">
            <ac:chgData name="Jeffrey Michael Hoelzel Jr" userId="6448cc74-450b-45f6-970d-8714211d7b7e" providerId="ADAL" clId="{1226720C-985D-419C-860D-D60C407B0C97}" dt="2026-04-13T17:10:05.875" v="30"/>
            <ac:spMkLst>
              <pc:docMk/>
              <pc:sldMasterMk cId="0" sldId="2147483648"/>
              <pc:sldLayoutMk cId="0" sldId="2147483658"/>
              <ac:spMk id="70" creationId="{00000000-0000-0000-0000-000000000000}"/>
            </ac:spMkLst>
          </pc:spChg>
          <pc:spChg chg="mod">
            <ac:chgData name="Jeffrey Michael Hoelzel Jr" userId="6448cc74-450b-45f6-970d-8714211d7b7e" providerId="ADAL" clId="{1226720C-985D-419C-860D-D60C407B0C97}" dt="2026-04-13T17:10:05.875" v="30"/>
            <ac:spMkLst>
              <pc:docMk/>
              <pc:sldMasterMk cId="0" sldId="2147483648"/>
              <pc:sldLayoutMk cId="0" sldId="2147483658"/>
              <ac:spMk id="71" creationId="{00000000-0000-0000-0000-000000000000}"/>
            </ac:spMkLst>
          </pc:spChg>
          <pc:spChg chg="mod">
            <ac:chgData name="Jeffrey Michael Hoelzel Jr" userId="6448cc74-450b-45f6-970d-8714211d7b7e" providerId="ADAL" clId="{1226720C-985D-419C-860D-D60C407B0C97}" dt="2026-04-13T17:10:05.875" v="30"/>
            <ac:spMkLst>
              <pc:docMk/>
              <pc:sldMasterMk cId="0" sldId="2147483648"/>
              <pc:sldLayoutMk cId="0" sldId="2147483658"/>
              <ac:spMk id="72" creationId="{00000000-0000-0000-0000-000000000000}"/>
            </ac:spMkLst>
          </pc:spChg>
          <pc:spChg chg="mod">
            <ac:chgData name="Jeffrey Michael Hoelzel Jr" userId="6448cc74-450b-45f6-970d-8714211d7b7e" providerId="ADAL" clId="{1226720C-985D-419C-860D-D60C407B0C97}" dt="2026-04-13T17:10:05.875" v="30"/>
            <ac:spMkLst>
              <pc:docMk/>
              <pc:sldMasterMk cId="0" sldId="2147483648"/>
              <pc:sldLayoutMk cId="0" sldId="2147483658"/>
              <ac:spMk id="73" creationId="{00000000-0000-0000-0000-000000000000}"/>
            </ac:spMkLst>
          </pc:spChg>
        </pc:sldLayoutChg>
        <pc:sldLayoutChg chg="modSp">
          <pc:chgData name="Jeffrey Michael Hoelzel Jr" userId="6448cc74-450b-45f6-970d-8714211d7b7e" providerId="ADAL" clId="{1226720C-985D-419C-860D-D60C407B0C97}" dt="2026-04-13T17:10:05.875" v="30"/>
          <pc:sldLayoutMkLst>
            <pc:docMk/>
            <pc:sldMasterMk cId="0" sldId="2147483648"/>
            <pc:sldLayoutMk cId="0" sldId="2147483659"/>
          </pc:sldLayoutMkLst>
          <pc:spChg chg="mod">
            <ac:chgData name="Jeffrey Michael Hoelzel Jr" userId="6448cc74-450b-45f6-970d-8714211d7b7e" providerId="ADAL" clId="{1226720C-985D-419C-860D-D60C407B0C97}" dt="2026-04-13T17:10:05.875" v="30"/>
            <ac:spMkLst>
              <pc:docMk/>
              <pc:sldMasterMk cId="0" sldId="2147483648"/>
              <pc:sldLayoutMk cId="0" sldId="2147483659"/>
              <ac:spMk id="75" creationId="{00000000-0000-0000-0000-000000000000}"/>
            </ac:spMkLst>
          </pc:spChg>
          <pc:spChg chg="mod">
            <ac:chgData name="Jeffrey Michael Hoelzel Jr" userId="6448cc74-450b-45f6-970d-8714211d7b7e" providerId="ADAL" clId="{1226720C-985D-419C-860D-D60C407B0C97}" dt="2026-04-13T17:10:05.875" v="30"/>
            <ac:spMkLst>
              <pc:docMk/>
              <pc:sldMasterMk cId="0" sldId="2147483648"/>
              <pc:sldLayoutMk cId="0" sldId="2147483659"/>
              <ac:spMk id="76" creationId="{00000000-0000-0000-0000-000000000000}"/>
            </ac:spMkLst>
          </pc:spChg>
          <pc:spChg chg="mod">
            <ac:chgData name="Jeffrey Michael Hoelzel Jr" userId="6448cc74-450b-45f6-970d-8714211d7b7e" providerId="ADAL" clId="{1226720C-985D-419C-860D-D60C407B0C97}" dt="2026-04-13T17:10:05.875" v="30"/>
            <ac:spMkLst>
              <pc:docMk/>
              <pc:sldMasterMk cId="0" sldId="2147483648"/>
              <pc:sldLayoutMk cId="0" sldId="2147483659"/>
              <ac:spMk id="77" creationId="{00000000-0000-0000-0000-000000000000}"/>
            </ac:spMkLst>
          </pc:spChg>
          <pc:spChg chg="mod">
            <ac:chgData name="Jeffrey Michael Hoelzel Jr" userId="6448cc74-450b-45f6-970d-8714211d7b7e" providerId="ADAL" clId="{1226720C-985D-419C-860D-D60C407B0C97}" dt="2026-04-13T17:10:05.875" v="30"/>
            <ac:spMkLst>
              <pc:docMk/>
              <pc:sldMasterMk cId="0" sldId="2147483648"/>
              <pc:sldLayoutMk cId="0" sldId="2147483659"/>
              <ac:spMk id="78" creationId="{00000000-0000-0000-0000-000000000000}"/>
            </ac:spMkLst>
          </pc:spChg>
          <pc:spChg chg="mod">
            <ac:chgData name="Jeffrey Michael Hoelzel Jr" userId="6448cc74-450b-45f6-970d-8714211d7b7e" providerId="ADAL" clId="{1226720C-985D-419C-860D-D60C407B0C97}" dt="2026-04-13T17:10:05.875" v="30"/>
            <ac:spMkLst>
              <pc:docMk/>
              <pc:sldMasterMk cId="0" sldId="2147483648"/>
              <pc:sldLayoutMk cId="0" sldId="2147483659"/>
              <ac:spMk id="79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54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54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2766060" y="28815460"/>
            <a:ext cx="9052560" cy="1655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13327380" y="28815460"/>
            <a:ext cx="13578840" cy="1655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28414980" y="28815460"/>
            <a:ext cx="9052560" cy="1655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19956359" y="10491048"/>
            <a:ext cx="26346999" cy="867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2354159" y="2067138"/>
            <a:ext cx="26346999" cy="25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69" lvl="0" indent="-342876" algn="l">
              <a:lnSpc>
                <a:spcPct val="90000"/>
              </a:lnSpc>
              <a:spcBef>
                <a:spcPts val="43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36" lvl="1" indent="-342876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05" lvl="2" indent="-342876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74" lvl="3" indent="-342876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841" lvl="4" indent="-342876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010" lvl="5" indent="-342876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179" lvl="6" indent="-342876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346" lvl="7" indent="-342876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515" lvl="8" indent="-342876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2766060" y="28815460"/>
            <a:ext cx="9052560" cy="1655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13327380" y="28815460"/>
            <a:ext cx="13578840" cy="1655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28414980" y="28815460"/>
            <a:ext cx="9052560" cy="1655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3017520" y="5088045"/>
            <a:ext cx="34198560" cy="10823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400"/>
              <a:buFont typeface="Calibri"/>
              <a:buNone/>
              <a:defRPr sz="2639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5029200" y="16329240"/>
            <a:ext cx="30175200" cy="7506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4399"/>
              </a:spcBef>
              <a:spcAft>
                <a:spcPts val="0"/>
              </a:spcAft>
              <a:buClr>
                <a:schemeClr val="dk1"/>
              </a:buClr>
              <a:buSzPts val="10560"/>
              <a:buNone/>
              <a:defRPr sz="10559"/>
            </a:lvl1pPr>
            <a:lvl2pPr lvl="1" algn="ctr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  <a:defRPr sz="8800"/>
            </a:lvl2pPr>
            <a:lvl3pPr lvl="2" algn="ctr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7920"/>
              <a:buNone/>
              <a:defRPr sz="7919"/>
            </a:lvl3pPr>
            <a:lvl4pPr lvl="3" algn="ctr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7040"/>
              <a:buNone/>
              <a:defRPr sz="7040"/>
            </a:lvl4pPr>
            <a:lvl5pPr lvl="4" algn="ctr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7040"/>
              <a:buNone/>
              <a:defRPr sz="7040"/>
            </a:lvl5pPr>
            <a:lvl6pPr lvl="5" algn="ctr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7040"/>
              <a:buNone/>
              <a:defRPr sz="7040"/>
            </a:lvl6pPr>
            <a:lvl7pPr lvl="6" algn="ctr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7040"/>
              <a:buNone/>
              <a:defRPr sz="7040"/>
            </a:lvl7pPr>
            <a:lvl8pPr lvl="7" algn="ctr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7040"/>
              <a:buNone/>
              <a:defRPr sz="7040"/>
            </a:lvl8pPr>
            <a:lvl9pPr lvl="8" algn="ctr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7040"/>
              <a:buNone/>
              <a:defRPr sz="704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2766060" y="28815460"/>
            <a:ext cx="9052560" cy="1655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13327380" y="28815460"/>
            <a:ext cx="13578840" cy="1655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28414980" y="28815460"/>
            <a:ext cx="9052560" cy="1655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2745107" y="7750819"/>
            <a:ext cx="34701480" cy="1293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400"/>
              <a:buFont typeface="Calibri"/>
              <a:buNone/>
              <a:defRPr sz="2639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2745107" y="20805572"/>
            <a:ext cx="34701480" cy="6800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69" lvl="0" indent="-228584" algn="l">
              <a:lnSpc>
                <a:spcPct val="90000"/>
              </a:lnSpc>
              <a:spcBef>
                <a:spcPts val="4399"/>
              </a:spcBef>
              <a:spcAft>
                <a:spcPts val="0"/>
              </a:spcAft>
              <a:buClr>
                <a:schemeClr val="dk1"/>
              </a:buClr>
              <a:buSzPts val="10560"/>
              <a:buNone/>
              <a:defRPr sz="10559">
                <a:solidFill>
                  <a:schemeClr val="dk1"/>
                </a:solidFill>
              </a:defRPr>
            </a:lvl1pPr>
            <a:lvl2pPr marL="914336" lvl="1" indent="-228584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rgbClr val="888888"/>
              </a:buClr>
              <a:buSzPts val="8800"/>
              <a:buNone/>
              <a:defRPr sz="8800">
                <a:solidFill>
                  <a:srgbClr val="888888"/>
                </a:solidFill>
              </a:defRPr>
            </a:lvl2pPr>
            <a:lvl3pPr marL="1371505" lvl="2" indent="-228584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rgbClr val="888888"/>
              </a:buClr>
              <a:buSzPts val="7920"/>
              <a:buNone/>
              <a:defRPr sz="7919">
                <a:solidFill>
                  <a:srgbClr val="888888"/>
                </a:solidFill>
              </a:defRPr>
            </a:lvl3pPr>
            <a:lvl4pPr marL="1828674" lvl="3" indent="-228584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rgbClr val="888888"/>
              </a:buClr>
              <a:buSzPts val="7040"/>
              <a:buNone/>
              <a:defRPr sz="7040">
                <a:solidFill>
                  <a:srgbClr val="888888"/>
                </a:solidFill>
              </a:defRPr>
            </a:lvl4pPr>
            <a:lvl5pPr marL="2285841" lvl="4" indent="-228584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rgbClr val="888888"/>
              </a:buClr>
              <a:buSzPts val="7040"/>
              <a:buNone/>
              <a:defRPr sz="7040">
                <a:solidFill>
                  <a:srgbClr val="888888"/>
                </a:solidFill>
              </a:defRPr>
            </a:lvl5pPr>
            <a:lvl6pPr marL="2743010" lvl="5" indent="-228584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rgbClr val="888888"/>
              </a:buClr>
              <a:buSzPts val="7040"/>
              <a:buNone/>
              <a:defRPr sz="7040">
                <a:solidFill>
                  <a:srgbClr val="888888"/>
                </a:solidFill>
              </a:defRPr>
            </a:lvl6pPr>
            <a:lvl7pPr marL="3200179" lvl="6" indent="-228584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rgbClr val="888888"/>
              </a:buClr>
              <a:buSzPts val="7040"/>
              <a:buNone/>
              <a:defRPr sz="7040">
                <a:solidFill>
                  <a:srgbClr val="888888"/>
                </a:solidFill>
              </a:defRPr>
            </a:lvl7pPr>
            <a:lvl8pPr marL="3657346" lvl="7" indent="-228584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rgbClr val="888888"/>
              </a:buClr>
              <a:buSzPts val="7040"/>
              <a:buNone/>
              <a:defRPr sz="7040">
                <a:solidFill>
                  <a:srgbClr val="888888"/>
                </a:solidFill>
              </a:defRPr>
            </a:lvl8pPr>
            <a:lvl9pPr marL="4114515" lvl="8" indent="-228584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rgbClr val="888888"/>
              </a:buClr>
              <a:buSzPts val="7040"/>
              <a:buNone/>
              <a:defRPr sz="704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2766060" y="28815460"/>
            <a:ext cx="9052560" cy="1655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13327380" y="28815460"/>
            <a:ext cx="13578840" cy="1655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28414980" y="28815460"/>
            <a:ext cx="9052560" cy="1655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2766060" y="1655241"/>
            <a:ext cx="34701480" cy="6009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2766060" y="8276168"/>
            <a:ext cx="17099280" cy="19726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69" lvl="0" indent="-342876" algn="l">
              <a:lnSpc>
                <a:spcPct val="90000"/>
              </a:lnSpc>
              <a:spcBef>
                <a:spcPts val="43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36" lvl="1" indent="-342876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05" lvl="2" indent="-342876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74" lvl="3" indent="-342876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841" lvl="4" indent="-342876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010" lvl="5" indent="-342876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179" lvl="6" indent="-342876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346" lvl="7" indent="-342876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515" lvl="8" indent="-342876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20368260" y="8276168"/>
            <a:ext cx="17099280" cy="19726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69" lvl="0" indent="-342876" algn="l">
              <a:lnSpc>
                <a:spcPct val="90000"/>
              </a:lnSpc>
              <a:spcBef>
                <a:spcPts val="43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36" lvl="1" indent="-342876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05" lvl="2" indent="-342876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74" lvl="3" indent="-342876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841" lvl="4" indent="-342876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010" lvl="5" indent="-342876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179" lvl="6" indent="-342876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346" lvl="7" indent="-342876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515" lvl="8" indent="-342876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2766060" y="28815460"/>
            <a:ext cx="9052560" cy="1655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13327380" y="28815460"/>
            <a:ext cx="13578840" cy="1655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28414980" y="28815460"/>
            <a:ext cx="9052560" cy="1655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2771300" y="1655241"/>
            <a:ext cx="34701480" cy="6009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2771305" y="7621272"/>
            <a:ext cx="17020696" cy="3735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69" lvl="0" indent="-228584" algn="l">
              <a:lnSpc>
                <a:spcPct val="90000"/>
              </a:lnSpc>
              <a:spcBef>
                <a:spcPts val="4399"/>
              </a:spcBef>
              <a:spcAft>
                <a:spcPts val="0"/>
              </a:spcAft>
              <a:buClr>
                <a:schemeClr val="dk1"/>
              </a:buClr>
              <a:buSzPts val="10560"/>
              <a:buNone/>
              <a:defRPr sz="10559" b="1"/>
            </a:lvl1pPr>
            <a:lvl2pPr marL="914336" lvl="1" indent="-228584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  <a:defRPr sz="8800" b="1"/>
            </a:lvl2pPr>
            <a:lvl3pPr marL="1371505" lvl="2" indent="-228584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7920"/>
              <a:buNone/>
              <a:defRPr sz="7919" b="1"/>
            </a:lvl3pPr>
            <a:lvl4pPr marL="1828674" lvl="3" indent="-228584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7040"/>
              <a:buNone/>
              <a:defRPr sz="7040" b="1"/>
            </a:lvl4pPr>
            <a:lvl5pPr marL="2285841" lvl="4" indent="-228584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7040"/>
              <a:buNone/>
              <a:defRPr sz="7040" b="1"/>
            </a:lvl5pPr>
            <a:lvl6pPr marL="2743010" lvl="5" indent="-228584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7040"/>
              <a:buNone/>
              <a:defRPr sz="7040" b="1"/>
            </a:lvl6pPr>
            <a:lvl7pPr marL="3200179" lvl="6" indent="-228584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7040"/>
              <a:buNone/>
              <a:defRPr sz="7040" b="1"/>
            </a:lvl7pPr>
            <a:lvl8pPr marL="3657346" lvl="7" indent="-228584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7040"/>
              <a:buNone/>
              <a:defRPr sz="7040" b="1"/>
            </a:lvl8pPr>
            <a:lvl9pPr marL="4114515" lvl="8" indent="-228584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7040"/>
              <a:buNone/>
              <a:defRPr sz="704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2771305" y="11356340"/>
            <a:ext cx="17020696" cy="16703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69" lvl="0" indent="-342876" algn="l">
              <a:lnSpc>
                <a:spcPct val="90000"/>
              </a:lnSpc>
              <a:spcBef>
                <a:spcPts val="43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36" lvl="1" indent="-342876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05" lvl="2" indent="-342876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74" lvl="3" indent="-342876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841" lvl="4" indent="-342876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010" lvl="5" indent="-342876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179" lvl="6" indent="-342876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346" lvl="7" indent="-342876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515" lvl="8" indent="-342876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20368262" y="7621272"/>
            <a:ext cx="17104520" cy="3735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69" lvl="0" indent="-228584" algn="l">
              <a:lnSpc>
                <a:spcPct val="90000"/>
              </a:lnSpc>
              <a:spcBef>
                <a:spcPts val="4399"/>
              </a:spcBef>
              <a:spcAft>
                <a:spcPts val="0"/>
              </a:spcAft>
              <a:buClr>
                <a:schemeClr val="dk1"/>
              </a:buClr>
              <a:buSzPts val="10560"/>
              <a:buNone/>
              <a:defRPr sz="10559" b="1"/>
            </a:lvl1pPr>
            <a:lvl2pPr marL="914336" lvl="1" indent="-228584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  <a:defRPr sz="8800" b="1"/>
            </a:lvl2pPr>
            <a:lvl3pPr marL="1371505" lvl="2" indent="-228584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7920"/>
              <a:buNone/>
              <a:defRPr sz="7919" b="1"/>
            </a:lvl3pPr>
            <a:lvl4pPr marL="1828674" lvl="3" indent="-228584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7040"/>
              <a:buNone/>
              <a:defRPr sz="7040" b="1"/>
            </a:lvl4pPr>
            <a:lvl5pPr marL="2285841" lvl="4" indent="-228584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7040"/>
              <a:buNone/>
              <a:defRPr sz="7040" b="1"/>
            </a:lvl5pPr>
            <a:lvl6pPr marL="2743010" lvl="5" indent="-228584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7040"/>
              <a:buNone/>
              <a:defRPr sz="7040" b="1"/>
            </a:lvl6pPr>
            <a:lvl7pPr marL="3200179" lvl="6" indent="-228584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7040"/>
              <a:buNone/>
              <a:defRPr sz="7040" b="1"/>
            </a:lvl7pPr>
            <a:lvl8pPr marL="3657346" lvl="7" indent="-228584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7040"/>
              <a:buNone/>
              <a:defRPr sz="7040" b="1"/>
            </a:lvl8pPr>
            <a:lvl9pPr marL="4114515" lvl="8" indent="-228584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7040"/>
              <a:buNone/>
              <a:defRPr sz="704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20368262" y="11356340"/>
            <a:ext cx="17104520" cy="16703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69" lvl="0" indent="-342876" algn="l">
              <a:lnSpc>
                <a:spcPct val="90000"/>
              </a:lnSpc>
              <a:spcBef>
                <a:spcPts val="43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36" lvl="1" indent="-342876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05" lvl="2" indent="-342876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74" lvl="3" indent="-342876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841" lvl="4" indent="-342876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010" lvl="5" indent="-342876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179" lvl="6" indent="-342876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346" lvl="7" indent="-342876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515" lvl="8" indent="-342876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2766060" y="28815460"/>
            <a:ext cx="9052560" cy="1655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13327380" y="28815460"/>
            <a:ext cx="13578840" cy="1655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28414980" y="28815460"/>
            <a:ext cx="9052560" cy="1655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2766060" y="1655241"/>
            <a:ext cx="34701480" cy="6009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2766060" y="28815460"/>
            <a:ext cx="9052560" cy="1655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13327380" y="28815460"/>
            <a:ext cx="13578840" cy="1655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28414980" y="28815460"/>
            <a:ext cx="9052560" cy="1655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2771304" y="2072640"/>
            <a:ext cx="12976383" cy="725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80"/>
              <a:buFont typeface="Calibri"/>
              <a:buNone/>
              <a:defRPr sz="1407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17104520" y="4476333"/>
            <a:ext cx="20368260" cy="22093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69" lvl="0" indent="-1122602" algn="l">
              <a:lnSpc>
                <a:spcPct val="90000"/>
              </a:lnSpc>
              <a:spcBef>
                <a:spcPts val="4399"/>
              </a:spcBef>
              <a:spcAft>
                <a:spcPts val="0"/>
              </a:spcAft>
              <a:buClr>
                <a:schemeClr val="dk1"/>
              </a:buClr>
              <a:buSzPts val="14080"/>
              <a:buChar char="•"/>
              <a:defRPr sz="14079"/>
            </a:lvl1pPr>
            <a:lvl2pPr marL="914336" lvl="1" indent="-101085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2320"/>
              <a:buChar char="•"/>
              <a:defRPr sz="12319"/>
            </a:lvl2pPr>
            <a:lvl3pPr marL="1371505" lvl="2" indent="-899098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0560"/>
              <a:buChar char="•"/>
              <a:defRPr sz="10559"/>
            </a:lvl3pPr>
            <a:lvl4pPr marL="1828674" lvl="3" indent="-787346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8800"/>
              <a:buChar char="•"/>
              <a:defRPr sz="8800"/>
            </a:lvl4pPr>
            <a:lvl5pPr marL="2285841" lvl="4" indent="-787346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8800"/>
              <a:buChar char="•"/>
              <a:defRPr sz="8800"/>
            </a:lvl5pPr>
            <a:lvl6pPr marL="2743010" lvl="5" indent="-787346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8800"/>
              <a:buChar char="•"/>
              <a:defRPr sz="8800"/>
            </a:lvl6pPr>
            <a:lvl7pPr marL="3200179" lvl="6" indent="-787346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8800"/>
              <a:buChar char="•"/>
              <a:defRPr sz="8800"/>
            </a:lvl7pPr>
            <a:lvl8pPr marL="3657346" lvl="7" indent="-787346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8800"/>
              <a:buChar char="•"/>
              <a:defRPr sz="8800"/>
            </a:lvl8pPr>
            <a:lvl9pPr marL="4114515" lvl="8" indent="-787346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8800"/>
              <a:buChar char="•"/>
              <a:defRPr sz="88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2771304" y="9326881"/>
            <a:ext cx="12976383" cy="17279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69" lvl="0" indent="-228584" algn="l">
              <a:lnSpc>
                <a:spcPct val="90000"/>
              </a:lnSpc>
              <a:spcBef>
                <a:spcPts val="4399"/>
              </a:spcBef>
              <a:spcAft>
                <a:spcPts val="0"/>
              </a:spcAft>
              <a:buClr>
                <a:schemeClr val="dk1"/>
              </a:buClr>
              <a:buSzPts val="7040"/>
              <a:buNone/>
              <a:defRPr sz="7040"/>
            </a:lvl1pPr>
            <a:lvl2pPr marL="914336" lvl="1" indent="-228584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6160"/>
              <a:buNone/>
              <a:defRPr sz="6160"/>
            </a:lvl2pPr>
            <a:lvl3pPr marL="1371505" lvl="2" indent="-228584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5280"/>
              <a:buNone/>
              <a:defRPr sz="5279"/>
            </a:lvl3pPr>
            <a:lvl4pPr marL="1828674" lvl="3" indent="-228584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399"/>
            </a:lvl4pPr>
            <a:lvl5pPr marL="2285841" lvl="4" indent="-228584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399"/>
            </a:lvl5pPr>
            <a:lvl6pPr marL="2743010" lvl="5" indent="-228584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399"/>
            </a:lvl6pPr>
            <a:lvl7pPr marL="3200179" lvl="6" indent="-228584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399"/>
            </a:lvl7pPr>
            <a:lvl8pPr marL="3657346" lvl="7" indent="-228584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399"/>
            </a:lvl8pPr>
            <a:lvl9pPr marL="4114515" lvl="8" indent="-228584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399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2766060" y="28815460"/>
            <a:ext cx="9052560" cy="1655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13327380" y="28815460"/>
            <a:ext cx="13578840" cy="1655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28414980" y="28815460"/>
            <a:ext cx="9052560" cy="1655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2771304" y="2072640"/>
            <a:ext cx="12976383" cy="725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80"/>
              <a:buFont typeface="Calibri"/>
              <a:buNone/>
              <a:defRPr sz="1407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17104520" y="4476333"/>
            <a:ext cx="20368260" cy="22093767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2771304" y="9326881"/>
            <a:ext cx="12976383" cy="17279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69" lvl="0" indent="-228584" algn="l">
              <a:lnSpc>
                <a:spcPct val="90000"/>
              </a:lnSpc>
              <a:spcBef>
                <a:spcPts val="4399"/>
              </a:spcBef>
              <a:spcAft>
                <a:spcPts val="0"/>
              </a:spcAft>
              <a:buClr>
                <a:schemeClr val="dk1"/>
              </a:buClr>
              <a:buSzPts val="7040"/>
              <a:buNone/>
              <a:defRPr sz="7040"/>
            </a:lvl1pPr>
            <a:lvl2pPr marL="914336" lvl="1" indent="-228584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6160"/>
              <a:buNone/>
              <a:defRPr sz="6160"/>
            </a:lvl2pPr>
            <a:lvl3pPr marL="1371505" lvl="2" indent="-228584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5280"/>
              <a:buNone/>
              <a:defRPr sz="5279"/>
            </a:lvl3pPr>
            <a:lvl4pPr marL="1828674" lvl="3" indent="-228584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399"/>
            </a:lvl4pPr>
            <a:lvl5pPr marL="2285841" lvl="4" indent="-228584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399"/>
            </a:lvl5pPr>
            <a:lvl6pPr marL="2743010" lvl="5" indent="-228584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399"/>
            </a:lvl6pPr>
            <a:lvl7pPr marL="3200179" lvl="6" indent="-228584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399"/>
            </a:lvl7pPr>
            <a:lvl8pPr marL="3657346" lvl="7" indent="-228584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399"/>
            </a:lvl8pPr>
            <a:lvl9pPr marL="4114515" lvl="8" indent="-228584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399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2766060" y="28815460"/>
            <a:ext cx="9052560" cy="1655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13327380" y="28815460"/>
            <a:ext cx="13578840" cy="1655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28414980" y="28815460"/>
            <a:ext cx="9052560" cy="1655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2766060" y="1655241"/>
            <a:ext cx="34701480" cy="6009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10253769" y="788459"/>
            <a:ext cx="19726065" cy="3470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69" lvl="0" indent="-342876" algn="l">
              <a:lnSpc>
                <a:spcPct val="90000"/>
              </a:lnSpc>
              <a:spcBef>
                <a:spcPts val="43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36" lvl="1" indent="-342876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05" lvl="2" indent="-342876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74" lvl="3" indent="-342876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841" lvl="4" indent="-342876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010" lvl="5" indent="-342876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179" lvl="6" indent="-342876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346" lvl="7" indent="-342876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515" lvl="8" indent="-342876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2766060" y="28815460"/>
            <a:ext cx="9052560" cy="1655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13327380" y="28815460"/>
            <a:ext cx="13578840" cy="1655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28414980" y="28815460"/>
            <a:ext cx="9052560" cy="1655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2766060" y="1655241"/>
            <a:ext cx="34701480" cy="6009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360"/>
              <a:buFont typeface="Calibri"/>
              <a:buNone/>
              <a:defRPr sz="193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2766060" y="8276168"/>
            <a:ext cx="34701480" cy="19726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1010920" algn="l" rtl="0">
              <a:lnSpc>
                <a:spcPct val="90000"/>
              </a:lnSpc>
              <a:spcBef>
                <a:spcPts val="4400"/>
              </a:spcBef>
              <a:spcAft>
                <a:spcPts val="0"/>
              </a:spcAft>
              <a:buClr>
                <a:schemeClr val="dk1"/>
              </a:buClr>
              <a:buSzPts val="12320"/>
              <a:buFont typeface="Arial"/>
              <a:buChar char="•"/>
              <a:defRPr sz="123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89916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0560"/>
              <a:buFont typeface="Arial"/>
              <a:buChar char="•"/>
              <a:defRPr sz="10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7874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"/>
              <a:buChar char="•"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73152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7920"/>
              <a:buFont typeface="Arial"/>
              <a:buChar char="•"/>
              <a:defRPr sz="791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73152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7920"/>
              <a:buFont typeface="Arial"/>
              <a:buChar char="•"/>
              <a:defRPr sz="791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73152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7920"/>
              <a:buFont typeface="Arial"/>
              <a:buChar char="•"/>
              <a:defRPr sz="791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73152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7920"/>
              <a:buFont typeface="Arial"/>
              <a:buChar char="•"/>
              <a:defRPr sz="791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73152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7920"/>
              <a:buFont typeface="Arial"/>
              <a:buChar char="•"/>
              <a:defRPr sz="791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73152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7920"/>
              <a:buFont typeface="Arial"/>
              <a:buChar char="•"/>
              <a:defRPr sz="791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2766060" y="28815460"/>
            <a:ext cx="9052560" cy="1655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2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13327380" y="28815460"/>
            <a:ext cx="13578840" cy="1655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28414980" y="28815460"/>
            <a:ext cx="9052560" cy="1655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52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52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52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52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52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52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52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52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52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88285" y="17543720"/>
            <a:ext cx="5137501" cy="513750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-141701" y="-48127"/>
            <a:ext cx="40558141" cy="5102025"/>
          </a:xfrm>
          <a:prstGeom prst="rect">
            <a:avLst/>
          </a:prstGeom>
          <a:gradFill flip="none" rotWithShape="1">
            <a:gsLst>
              <a:gs pos="80000">
                <a:schemeClr val="tx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7134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9554077" y="204778"/>
            <a:ext cx="8783105" cy="240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4999" b="1" dirty="0">
                <a:solidFill>
                  <a:schemeClr val="bg1"/>
                </a:solidFill>
              </a:rPr>
              <a:t>Artemi</a:t>
            </a:r>
            <a:r>
              <a:rPr lang="en-US" sz="14999" b="1" dirty="0">
                <a:solidFill>
                  <a:schemeClr val="accent2"/>
                </a:solidFill>
              </a:rPr>
              <a:t>S3</a:t>
            </a:r>
            <a:endParaRPr sz="14999" dirty="0">
              <a:solidFill>
                <a:schemeClr val="accent2"/>
              </a:solidFill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9470790" y="2508075"/>
            <a:ext cx="31474205" cy="2400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5000" b="1" dirty="0">
                <a:solidFill>
                  <a:schemeClr val="bg1"/>
                </a:solidFill>
              </a:rPr>
              <a:t>Client: </a:t>
            </a:r>
            <a:r>
              <a:rPr lang="en-US" sz="5000" dirty="0">
                <a:solidFill>
                  <a:schemeClr val="bg1"/>
                </a:solidFill>
              </a:rPr>
              <a:t>Trent Hare</a:t>
            </a:r>
          </a:p>
          <a:p>
            <a:r>
              <a:rPr lang="en-US" sz="5000" dirty="0">
                <a:solidFill>
                  <a:schemeClr val="bg1"/>
                </a:solidFill>
              </a:rPr>
              <a:t>USGS Astrogeology Center</a:t>
            </a:r>
          </a:p>
          <a:p>
            <a:r>
              <a:rPr lang="en-US" sz="5000" dirty="0">
                <a:solidFill>
                  <a:schemeClr val="bg1"/>
                </a:solidFill>
              </a:rPr>
              <a:t>Flagstaff, AZ</a:t>
            </a:r>
            <a:endParaRPr sz="5000" dirty="0">
              <a:solidFill>
                <a:schemeClr val="bg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17632456" y="3375524"/>
            <a:ext cx="4692089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4000" dirty="0">
                <a:solidFill>
                  <a:schemeClr val="accent2"/>
                </a:solidFill>
              </a:rPr>
              <a:t>Jeffrey Hoelzel</a:t>
            </a:r>
          </a:p>
          <a:p>
            <a:pPr algn="ctr"/>
            <a:r>
              <a:rPr lang="en-US" sz="4000" dirty="0">
                <a:solidFill>
                  <a:schemeClr val="accent2"/>
                </a:solidFill>
              </a:rPr>
              <a:t>Architect</a:t>
            </a:r>
            <a:endParaRPr sz="4000" dirty="0">
              <a:solidFill>
                <a:schemeClr val="accent2"/>
              </a:solidFill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-141701" y="5288629"/>
            <a:ext cx="12236766" cy="982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88725" tIns="88725" rIns="88725" bIns="88725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5294" b="1" dirty="0">
                <a:solidFill>
                  <a:schemeClr val="lt1"/>
                </a:solidFill>
              </a:rPr>
              <a:t>Background</a:t>
            </a:r>
            <a:endParaRPr sz="5294" b="1" dirty="0">
              <a:solidFill>
                <a:schemeClr val="lt1"/>
              </a:solidFill>
            </a:endParaRPr>
          </a:p>
          <a:p>
            <a:endParaRPr sz="1621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90" name="Google Shape;90;p1" descr="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4706" y="931758"/>
            <a:ext cx="8264505" cy="324042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/>
        </p:nvSpPr>
        <p:spPr>
          <a:xfrm>
            <a:off x="35692985" y="3573555"/>
            <a:ext cx="4692089" cy="126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812" b="1" dirty="0">
                <a:solidFill>
                  <a:schemeClr val="bg1"/>
                </a:solidFill>
              </a:rPr>
              <a:t>Team Mentor:  </a:t>
            </a:r>
          </a:p>
          <a:p>
            <a:r>
              <a:rPr lang="en-US" sz="3812" dirty="0">
                <a:solidFill>
                  <a:schemeClr val="bg1"/>
                </a:solidFill>
              </a:rPr>
              <a:t>Md Nazmul Hossain</a:t>
            </a:r>
            <a:endParaRPr sz="3812" dirty="0">
              <a:solidFill>
                <a:schemeClr val="bg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-141699" y="11552910"/>
            <a:ext cx="12236766" cy="982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88725" tIns="88725" rIns="88725" bIns="88725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5294" b="1" dirty="0">
                <a:solidFill>
                  <a:schemeClr val="lt1"/>
                </a:solidFill>
              </a:rPr>
              <a:t>What is the Problem?</a:t>
            </a:r>
            <a:endParaRPr sz="5294" b="1" dirty="0">
              <a:solidFill>
                <a:schemeClr val="lt1"/>
              </a:solidFill>
            </a:endParaRPr>
          </a:p>
          <a:p>
            <a:endParaRPr sz="1621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29465397" y="5289993"/>
            <a:ext cx="10951043" cy="982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88725" tIns="88725" rIns="88725" bIns="88725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5294" b="1" dirty="0">
                <a:solidFill>
                  <a:schemeClr val="lt1"/>
                </a:solidFill>
              </a:rPr>
              <a:t>Key Features</a:t>
            </a:r>
            <a:endParaRPr sz="1621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29670747" y="15401107"/>
            <a:ext cx="10951043" cy="982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88725" tIns="88725" rIns="88725" bIns="88725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5294" b="1" dirty="0">
                <a:solidFill>
                  <a:schemeClr val="lt1"/>
                </a:solidFill>
              </a:rPr>
              <a:t>Technologies</a:t>
            </a:r>
            <a:endParaRPr sz="1621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29465397" y="6267801"/>
            <a:ext cx="10575004" cy="4401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features include:</a:t>
            </a:r>
            <a:endParaRPr lang="en-US"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336" indent="-482566">
              <a:buClr>
                <a:schemeClr val="dk1"/>
              </a:buClr>
              <a:buSzPts val="4000"/>
              <a:buFont typeface="Calibri"/>
              <a:buChar char="●"/>
            </a:pPr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Full text and metadata search</a:t>
            </a: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336" indent="-482566">
              <a:buClr>
                <a:schemeClr val="dk1"/>
              </a:buClr>
              <a:buSzPts val="4000"/>
              <a:buFont typeface="Calibri"/>
              <a:buChar char="●"/>
            </a:pPr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Metadata indexing</a:t>
            </a: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336" indent="-482566">
              <a:buClr>
                <a:schemeClr val="dk1"/>
              </a:buClr>
              <a:buSzPts val="4000"/>
              <a:buFont typeface="Calibri"/>
              <a:buChar char="●"/>
            </a:pPr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interactive dashboard</a:t>
            </a:r>
          </a:p>
          <a:p>
            <a:pPr marL="914336" indent="-482566">
              <a:buClr>
                <a:schemeClr val="dk1"/>
              </a:buClr>
              <a:buSzPts val="4000"/>
              <a:buFont typeface="Calibri"/>
              <a:buChar char="●"/>
            </a:pPr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Folder and file view</a:t>
            </a: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336" indent="-482566">
              <a:buClr>
                <a:schemeClr val="dk1"/>
              </a:buClr>
              <a:buSzPts val="4000"/>
              <a:buFont typeface="Calibri"/>
              <a:buChar char="●"/>
            </a:pPr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 tagging and collaboration</a:t>
            </a: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336" indent="-482566">
              <a:buClr>
                <a:schemeClr val="dk1"/>
              </a:buClr>
              <a:buSzPts val="4000"/>
              <a:buFont typeface="Calibri"/>
              <a:buChar char="●"/>
            </a:pPr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Geospatial visualization</a:t>
            </a:r>
            <a:endParaRPr sz="5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120599" y="12738017"/>
            <a:ext cx="11974465" cy="317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169" indent="-482566">
              <a:buClr>
                <a:schemeClr val="dk1"/>
              </a:buClr>
              <a:buSzPts val="4000"/>
              <a:buFont typeface="Calibri"/>
              <a:buChar char="●"/>
            </a:pPr>
            <a:r>
              <a:rPr lang="en-U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NASA </a:t>
            </a:r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the </a:t>
            </a:r>
            <a:r>
              <a:rPr lang="en-U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USGS Astrogeology Science Center </a:t>
            </a:r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store </a:t>
            </a:r>
            <a:r>
              <a:rPr lang="en-U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many petabytes </a:t>
            </a:r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planetary mission data in AWS S3 buckets. </a:t>
            </a: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69" indent="-482566">
              <a:buClr>
                <a:schemeClr val="dk1"/>
              </a:buClr>
              <a:buSzPts val="4000"/>
              <a:buFont typeface="Calibri"/>
              <a:buChar char="●"/>
            </a:pPr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Currently, researchers must browse folders through a simple S3 browser with </a:t>
            </a:r>
            <a:r>
              <a:rPr lang="en-U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global search </a:t>
            </a:r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r>
              <a:rPr lang="en-U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filtering</a:t>
            </a:r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-10450" y="25913164"/>
            <a:ext cx="12597574" cy="4938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169" indent="-482566">
              <a:buClr>
                <a:schemeClr val="dk1"/>
              </a:buClr>
              <a:buSzPts val="4000"/>
              <a:buFont typeface="Calibri"/>
              <a:buChar char="●"/>
            </a:pPr>
            <a:r>
              <a:rPr lang="en-US" sz="3499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ArtemiS3 </a:t>
            </a:r>
            <a:r>
              <a:rPr lang="en-US" sz="349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an intelligent web-application designed to </a:t>
            </a:r>
            <a:r>
              <a:rPr lang="en-US" sz="3499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index</a:t>
            </a:r>
            <a:r>
              <a:rPr lang="en-US" sz="349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499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search</a:t>
            </a:r>
            <a:r>
              <a:rPr lang="en-US" sz="349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</a:t>
            </a:r>
            <a:r>
              <a:rPr lang="en-US" sz="3499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visualize </a:t>
            </a:r>
            <a:r>
              <a:rPr lang="en-US" sz="349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publicly accessible NASA and USGS AWS S3 buckets. </a:t>
            </a:r>
            <a:endParaRPr sz="3499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69" indent="-482566">
              <a:buClr>
                <a:schemeClr val="dk1"/>
              </a:buClr>
              <a:buSzPts val="4000"/>
              <a:buFont typeface="Calibri"/>
              <a:buChar char="●"/>
            </a:pPr>
            <a:r>
              <a:rPr lang="en-US" sz="349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solution is a web-app utilizing </a:t>
            </a:r>
            <a:r>
              <a:rPr lang="en-US" sz="3499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Svelte </a:t>
            </a:r>
            <a:r>
              <a:rPr lang="en-US" sz="349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3499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Tailwind CSS</a:t>
            </a:r>
            <a:r>
              <a:rPr lang="en-US" sz="349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the frontend UI, Python’s </a:t>
            </a:r>
            <a:r>
              <a:rPr lang="en-US" sz="3499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FastAPI</a:t>
            </a:r>
            <a:r>
              <a:rPr lang="en-US" sz="3499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9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the backend, fully </a:t>
            </a:r>
            <a:r>
              <a:rPr lang="en-US" sz="3499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Dockerized</a:t>
            </a:r>
            <a:r>
              <a:rPr lang="en-US" sz="349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will be hosted on an </a:t>
            </a:r>
            <a:r>
              <a:rPr lang="en-US" sz="3499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AWS EC2</a:t>
            </a:r>
            <a:r>
              <a:rPr lang="en-US" sz="349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instance.</a:t>
            </a:r>
          </a:p>
          <a:p>
            <a:pPr marL="457169" indent="-482566">
              <a:buClr>
                <a:schemeClr val="dk1"/>
              </a:buClr>
              <a:buSzPts val="4000"/>
              <a:buFont typeface="Calibri"/>
              <a:buChar char="●"/>
            </a:pPr>
            <a:r>
              <a:rPr lang="en-US" sz="349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Python’s </a:t>
            </a:r>
            <a:r>
              <a:rPr lang="en-US" sz="3499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Boto3</a:t>
            </a:r>
            <a:r>
              <a:rPr lang="en-US" sz="349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module is used to access NASA and USGS’s AWS S3 bucket storage, and </a:t>
            </a:r>
            <a:r>
              <a:rPr lang="en-US" sz="3499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Meilisearch</a:t>
            </a:r>
            <a:r>
              <a:rPr lang="en-US" sz="349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the search engine used.</a:t>
            </a:r>
          </a:p>
          <a:p>
            <a:pPr marL="457169" indent="-482566">
              <a:buClr>
                <a:schemeClr val="dk1"/>
              </a:buClr>
              <a:buSzPts val="4000"/>
              <a:buFont typeface="Calibri"/>
              <a:buChar char="●"/>
            </a:pPr>
            <a:r>
              <a:rPr lang="en-US" sz="3499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PostgreSQL</a:t>
            </a:r>
            <a:r>
              <a:rPr lang="en-US" sz="349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stores user data like recent searches and tagged files.</a:t>
            </a:r>
            <a:endParaRPr sz="3499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222000" y="6424324"/>
            <a:ext cx="11873064" cy="50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169" indent="-482566">
              <a:buClr>
                <a:schemeClr val="dk1"/>
              </a:buClr>
              <a:buSzPts val="4000"/>
              <a:buFont typeface="Calibri"/>
              <a:buChar char="●"/>
            </a:pPr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Astrogeology Science Center</a:t>
            </a:r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part of </a:t>
            </a:r>
            <a:r>
              <a:rPr lang="en-U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USGS</a:t>
            </a:r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provides support for several </a:t>
            </a:r>
            <a:r>
              <a:rPr lang="en-U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NASA </a:t>
            </a:r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satellite and robotic planetary missions. </a:t>
            </a: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69" indent="-482566">
              <a:buClr>
                <a:schemeClr val="dk1"/>
              </a:buClr>
              <a:buSzPts val="4000"/>
              <a:buFont typeface="Calibri"/>
              <a:buChar char="●"/>
            </a:pPr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also </a:t>
            </a:r>
            <a:r>
              <a:rPr lang="en-U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 the infrastructure </a:t>
            </a:r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required to </a:t>
            </a:r>
            <a:r>
              <a:rPr lang="en-U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archive </a:t>
            </a:r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serve </a:t>
            </a:r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data to scientists, students and the public. </a:t>
            </a: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69" indent="-482566">
              <a:buClr>
                <a:schemeClr val="dk1"/>
              </a:buClr>
              <a:buSzPts val="4000"/>
              <a:buFont typeface="Calibri"/>
              <a:buChar char="●"/>
            </a:pPr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be able to handle this data, they use </a:t>
            </a:r>
            <a:r>
              <a:rPr lang="en-U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AWS S3 cloud storage</a:t>
            </a:r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1" descr="File:USGS logo.svg - Wikimedia Commons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375952" y="20720426"/>
            <a:ext cx="9437201" cy="388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" descr="a logo for amazon web services with orange boxes on a white background (Provided by Tenor)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476792" y="17466623"/>
            <a:ext cx="3545524" cy="199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267663" y="16651742"/>
            <a:ext cx="3545524" cy="1049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572450" y="17968699"/>
            <a:ext cx="3545498" cy="867327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"/>
          <p:cNvSpPr txBox="1"/>
          <p:nvPr/>
        </p:nvSpPr>
        <p:spPr>
          <a:xfrm>
            <a:off x="-141700" y="16188048"/>
            <a:ext cx="12236767" cy="982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88725" tIns="88725" rIns="88725" bIns="88725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5294" b="1" dirty="0">
                <a:solidFill>
                  <a:schemeClr val="lt1"/>
                </a:solidFill>
              </a:rPr>
              <a:t>Solution Overview</a:t>
            </a:r>
            <a:endParaRPr sz="5294" b="1" dirty="0">
              <a:solidFill>
                <a:schemeClr val="lt1"/>
              </a:solidFill>
            </a:endParaRPr>
          </a:p>
          <a:p>
            <a:endParaRPr sz="1621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11" name="Google Shape;111;p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5425852" y="18827455"/>
            <a:ext cx="4418999" cy="1116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6125250" y="19147298"/>
            <a:ext cx="4058890" cy="253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"/>
          <p:cNvSpPr txBox="1"/>
          <p:nvPr/>
        </p:nvSpPr>
        <p:spPr>
          <a:xfrm>
            <a:off x="29670747" y="20977805"/>
            <a:ext cx="10951043" cy="982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88725" tIns="88725" rIns="88725" bIns="88725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5294" b="1" dirty="0">
                <a:solidFill>
                  <a:schemeClr val="lt1"/>
                </a:solidFill>
              </a:rPr>
              <a:t>Challenges &amp; Future Work</a:t>
            </a:r>
            <a:endParaRPr sz="1621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" name="Google Shape;89;p1">
            <a:extLst>
              <a:ext uri="{FF2B5EF4-FFF2-40B4-BE49-F238E27FC236}">
                <a16:creationId xmlns:a16="http://schemas.microsoft.com/office/drawing/2014/main" id="{A5DB291C-6F73-ECA4-132E-B9FF7396D2C0}"/>
              </a:ext>
            </a:extLst>
          </p:cNvPr>
          <p:cNvSpPr txBox="1"/>
          <p:nvPr/>
        </p:nvSpPr>
        <p:spPr>
          <a:xfrm>
            <a:off x="13203936" y="5288629"/>
            <a:ext cx="15152590" cy="982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88725" tIns="88725" rIns="88725" bIns="88725" anchor="t" anchorCtr="0">
            <a:noAutofit/>
          </a:bodyPr>
          <a:lstStyle/>
          <a:p>
            <a:pPr lvl="0" algn="ctr">
              <a:lnSpc>
                <a:spcPct val="115000"/>
              </a:lnSpc>
            </a:pPr>
            <a:r>
              <a:rPr lang="en-US" sz="5290" b="1" dirty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The Vision</a:t>
            </a:r>
            <a:endParaRPr sz="5290" dirty="0">
              <a:solidFill>
                <a:schemeClr val="bg1"/>
              </a:solidFill>
              <a:latin typeface="+mj-lt"/>
              <a:ea typeface="Oswald"/>
              <a:cs typeface="Oswald"/>
              <a:sym typeface="Oswald"/>
            </a:endParaRPr>
          </a:p>
        </p:txBody>
      </p:sp>
      <p:sp>
        <p:nvSpPr>
          <p:cNvPr id="4" name="Google Shape;89;p1">
            <a:extLst>
              <a:ext uri="{FF2B5EF4-FFF2-40B4-BE49-F238E27FC236}">
                <a16:creationId xmlns:a16="http://schemas.microsoft.com/office/drawing/2014/main" id="{71E82346-E640-8B63-0A28-282657EDC67A}"/>
              </a:ext>
            </a:extLst>
          </p:cNvPr>
          <p:cNvSpPr txBox="1"/>
          <p:nvPr/>
        </p:nvSpPr>
        <p:spPr>
          <a:xfrm>
            <a:off x="13169148" y="26631177"/>
            <a:ext cx="15152590" cy="982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88725" tIns="88725" rIns="88725" bIns="88725" anchor="t" anchorCtr="0">
            <a:noAutofit/>
          </a:bodyPr>
          <a:lstStyle/>
          <a:p>
            <a:pPr lvl="0" algn="ctr">
              <a:lnSpc>
                <a:spcPct val="115000"/>
              </a:lnSpc>
            </a:pPr>
            <a:r>
              <a:rPr lang="en-US" sz="54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Visit Our Website!</a:t>
            </a:r>
            <a:endParaRPr sz="1621" dirty="0">
              <a:solidFill>
                <a:schemeClr val="bg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6A552711-DFF0-1639-7F29-733D2DF2D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1045" y="20060627"/>
            <a:ext cx="5948930" cy="497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97;p1">
            <a:extLst>
              <a:ext uri="{FF2B5EF4-FFF2-40B4-BE49-F238E27FC236}">
                <a16:creationId xmlns:a16="http://schemas.microsoft.com/office/drawing/2014/main" id="{BBB83159-02AE-D8E3-5D63-3B1B74BD3833}"/>
              </a:ext>
            </a:extLst>
          </p:cNvPr>
          <p:cNvSpPr txBox="1"/>
          <p:nvPr/>
        </p:nvSpPr>
        <p:spPr>
          <a:xfrm>
            <a:off x="16172462" y="28598567"/>
            <a:ext cx="12207806" cy="16311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chemeClr val="dk1"/>
              </a:buClr>
              <a:buSzPts val="4000"/>
            </a:pPr>
            <a:r>
              <a:rPr lang="en-US" sz="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https://www.sce.nau.edu/capstone/projects/CS/2026/ArtemiS3_F25/</a:t>
            </a:r>
            <a:endParaRPr sz="5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4" name="Picture 20" descr="NASA's Curiosity rover took this selfie on Oct. 11, 2019">
            <a:extLst>
              <a:ext uri="{FF2B5EF4-FFF2-40B4-BE49-F238E27FC236}">
                <a16:creationId xmlns:a16="http://schemas.microsoft.com/office/drawing/2014/main" id="{34054108-3B24-5F06-294E-49EFC3EAB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9673" y="6790660"/>
            <a:ext cx="13335000" cy="75057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Google Shape;89;p1">
            <a:extLst>
              <a:ext uri="{FF2B5EF4-FFF2-40B4-BE49-F238E27FC236}">
                <a16:creationId xmlns:a16="http://schemas.microsoft.com/office/drawing/2014/main" id="{BCA17750-D061-5D57-8FE1-A920B85CF484}"/>
              </a:ext>
            </a:extLst>
          </p:cNvPr>
          <p:cNvSpPr txBox="1"/>
          <p:nvPr/>
        </p:nvSpPr>
        <p:spPr>
          <a:xfrm>
            <a:off x="13941338" y="15417486"/>
            <a:ext cx="13771670" cy="37866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88725" tIns="88725" rIns="88725" bIns="88725" anchor="t" anchorCtr="0">
            <a:noAutofit/>
          </a:bodyPr>
          <a:lstStyle/>
          <a:p>
            <a:pPr lvl="0" algn="ctr">
              <a:lnSpc>
                <a:spcPct val="115000"/>
              </a:lnSpc>
            </a:pPr>
            <a:r>
              <a:rPr lang="en-US" sz="8750" b="1" i="1" dirty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An intelligent search tool for </a:t>
            </a:r>
            <a:r>
              <a:rPr lang="en-US" sz="8750" b="1" i="1" dirty="0">
                <a:solidFill>
                  <a:schemeClr val="accent2"/>
                </a:solidFill>
                <a:latin typeface="+mj-lt"/>
                <a:ea typeface="Calibri"/>
                <a:cs typeface="Calibri"/>
                <a:sym typeface="Calibri"/>
              </a:rPr>
              <a:t>AWS S3</a:t>
            </a:r>
            <a:r>
              <a:rPr lang="en-US" sz="8750" b="1" i="1" dirty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 buckets</a:t>
            </a:r>
            <a:endParaRPr sz="8750" i="1" dirty="0">
              <a:solidFill>
                <a:schemeClr val="bg1"/>
              </a:solidFill>
              <a:latin typeface="+mj-lt"/>
              <a:ea typeface="Oswald"/>
              <a:cs typeface="Oswald"/>
              <a:sym typeface="Oswald"/>
            </a:endParaRPr>
          </a:p>
        </p:txBody>
      </p:sp>
      <p:pic>
        <p:nvPicPr>
          <p:cNvPr id="5" name="Picture 4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D0FFC735-99D6-E16E-874D-A4977104AF0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236123" y="28134094"/>
            <a:ext cx="2541338" cy="25413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6132CA-C6FE-06C4-8165-53CA3AE0F38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9755" y="17406941"/>
            <a:ext cx="11743844" cy="83940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576CCF-D759-A280-EE01-B36538A4AAC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9960868" y="10660610"/>
            <a:ext cx="9960100" cy="4584058"/>
          </a:xfrm>
          <a:prstGeom prst="rect">
            <a:avLst/>
          </a:prstGeom>
        </p:spPr>
      </p:pic>
      <p:sp>
        <p:nvSpPr>
          <p:cNvPr id="3" name="Google Shape;113;p1">
            <a:extLst>
              <a:ext uri="{FF2B5EF4-FFF2-40B4-BE49-F238E27FC236}">
                <a16:creationId xmlns:a16="http://schemas.microsoft.com/office/drawing/2014/main" id="{6D6473E0-894E-6D96-F0E3-18C96A5E5A09}"/>
              </a:ext>
            </a:extLst>
          </p:cNvPr>
          <p:cNvSpPr txBox="1"/>
          <p:nvPr/>
        </p:nvSpPr>
        <p:spPr>
          <a:xfrm>
            <a:off x="29670747" y="25978037"/>
            <a:ext cx="10954422" cy="982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88725" tIns="88725" rIns="88725" bIns="88725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5294" b="1" dirty="0">
                <a:solidFill>
                  <a:schemeClr val="lt1"/>
                </a:solidFill>
              </a:rPr>
              <a:t>Outcomes</a:t>
            </a:r>
            <a:endParaRPr sz="1621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" name="Google Shape;97;p1">
            <a:extLst>
              <a:ext uri="{FF2B5EF4-FFF2-40B4-BE49-F238E27FC236}">
                <a16:creationId xmlns:a16="http://schemas.microsoft.com/office/drawing/2014/main" id="{7769C7D1-8696-840E-C794-DDB5BEC9BB76}"/>
              </a:ext>
            </a:extLst>
          </p:cNvPr>
          <p:cNvSpPr txBox="1"/>
          <p:nvPr/>
        </p:nvSpPr>
        <p:spPr>
          <a:xfrm>
            <a:off x="29670748" y="22202521"/>
            <a:ext cx="10562854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169" indent="-482566">
              <a:buClr>
                <a:schemeClr val="dk1"/>
              </a:buClr>
              <a:buSzPts val="4000"/>
              <a:buFont typeface="Calibri"/>
              <a:buChar char="●"/>
            </a:pPr>
            <a:r>
              <a:rPr lang="en-U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Challenges:</a:t>
            </a:r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Debugging subtle search issues like </a:t>
            </a:r>
            <a:r>
              <a:rPr lang="en-U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edge cases </a:t>
            </a:r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specific search configurations, which were difficult to isolate and reproduce.</a:t>
            </a:r>
            <a:endParaRPr lang="en-US" sz="4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69" indent="-482566">
              <a:buClr>
                <a:schemeClr val="dk1"/>
              </a:buClr>
              <a:buSzPts val="4000"/>
              <a:buFont typeface="Calibri"/>
              <a:buChar char="●"/>
            </a:pPr>
            <a:r>
              <a:rPr lang="en-U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Future Work:</a:t>
            </a:r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Implement </a:t>
            </a:r>
            <a:r>
              <a:rPr lang="en-U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caching </a:t>
            </a:r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rate control </a:t>
            </a:r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scalable deployment and </a:t>
            </a:r>
            <a:r>
              <a:rPr lang="en-U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security auditing</a:t>
            </a:r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4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80E0D1E-BF90-EE93-0EA1-49847C6682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798952"/>
              </p:ext>
            </p:extLst>
          </p:nvPr>
        </p:nvGraphicFramePr>
        <p:xfrm>
          <a:off x="30199194" y="27214162"/>
          <a:ext cx="9483448" cy="367154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741724">
                  <a:extLst>
                    <a:ext uri="{9D8B030D-6E8A-4147-A177-3AD203B41FA5}">
                      <a16:colId xmlns:a16="http://schemas.microsoft.com/office/drawing/2014/main" val="1867365731"/>
                    </a:ext>
                  </a:extLst>
                </a:gridCol>
                <a:gridCol w="4741724">
                  <a:extLst>
                    <a:ext uri="{9D8B030D-6E8A-4147-A177-3AD203B41FA5}">
                      <a16:colId xmlns:a16="http://schemas.microsoft.com/office/drawing/2014/main" val="669242431"/>
                    </a:ext>
                  </a:extLst>
                </a:gridCol>
              </a:tblGrid>
              <a:tr h="734309"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Before ArtemiS3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After ArtemiS3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5000328"/>
                  </a:ext>
                </a:extLst>
              </a:tr>
              <a:tr h="734309">
                <a:tc>
                  <a:txBody>
                    <a:bodyPr/>
                    <a:lstStyle/>
                    <a:p>
                      <a:r>
                        <a:rPr lang="en-US" sz="35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Manual folder navigation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5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Instant search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9848099"/>
                  </a:ext>
                </a:extLst>
              </a:tr>
              <a:tr h="734309">
                <a:tc>
                  <a:txBody>
                    <a:bodyPr/>
                    <a:lstStyle/>
                    <a:p>
                      <a:r>
                        <a:rPr lang="en-US" sz="35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 global filtering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5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Advanced filters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886658"/>
                  </a:ext>
                </a:extLst>
              </a:tr>
              <a:tr h="734309">
                <a:tc>
                  <a:txBody>
                    <a:bodyPr/>
                    <a:lstStyle/>
                    <a:p>
                      <a:r>
                        <a:rPr lang="en-US" sz="35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Difficult to find files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5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Fast discovery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1793860"/>
                  </a:ext>
                </a:extLst>
              </a:tr>
              <a:tr h="734309">
                <a:tc>
                  <a:txBody>
                    <a:bodyPr/>
                    <a:lstStyle/>
                    <a:p>
                      <a:r>
                        <a:rPr lang="en-US" sz="35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Static storage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5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Interactive system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5112858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82CBECBF-0FD0-8D2B-FF9C-F94174CA1B5B}"/>
              </a:ext>
            </a:extLst>
          </p:cNvPr>
          <p:cNvGrpSpPr/>
          <p:nvPr/>
        </p:nvGrpSpPr>
        <p:grpSpPr>
          <a:xfrm>
            <a:off x="34431428" y="17029386"/>
            <a:ext cx="1423313" cy="1763096"/>
            <a:chOff x="34714161" y="18408161"/>
            <a:chExt cx="1423313" cy="1763095"/>
          </a:xfrm>
        </p:grpSpPr>
        <p:pic>
          <p:nvPicPr>
            <p:cNvPr id="1026" name="Picture 2" descr="AWS boto3 - Visual Studio Marketplace">
              <a:extLst>
                <a:ext uri="{FF2B5EF4-FFF2-40B4-BE49-F238E27FC236}">
                  <a16:creationId xmlns:a16="http://schemas.microsoft.com/office/drawing/2014/main" id="{A04B8994-1233-9C8F-0CFF-3D63C04058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14161" y="18408161"/>
              <a:ext cx="1423313" cy="1423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5D2FC23-5A3F-8EBD-E6D2-0C03C93B687C}"/>
                </a:ext>
              </a:extLst>
            </p:cNvPr>
            <p:cNvSpPr txBox="1"/>
            <p:nvPr/>
          </p:nvSpPr>
          <p:spPr>
            <a:xfrm>
              <a:off x="34820302" y="19617258"/>
              <a:ext cx="121096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Boto3</a:t>
              </a:r>
            </a:p>
          </p:txBody>
        </p:sp>
      </p:grpSp>
      <p:pic>
        <p:nvPicPr>
          <p:cNvPr id="16" name="Picture 8" descr="Jobs at Meilisearch | CRV">
            <a:extLst>
              <a:ext uri="{FF2B5EF4-FFF2-40B4-BE49-F238E27FC236}">
                <a16:creationId xmlns:a16="http://schemas.microsoft.com/office/drawing/2014/main" id="{527B7FF0-6A8C-DEE7-BAF9-C510D4EEF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3847" y="16186541"/>
            <a:ext cx="3797406" cy="189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897FF8BA-0D4E-BB87-06AD-15FF8EC183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38"/>
          <a:stretch>
            <a:fillRect/>
          </a:stretch>
        </p:blipFill>
        <p:spPr bwMode="auto">
          <a:xfrm>
            <a:off x="18664028" y="250240"/>
            <a:ext cx="2628946" cy="291753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0A33E85-90A1-38D3-5E70-B6C0AF5FE6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5" r="22152" b="13438"/>
          <a:stretch>
            <a:fillRect/>
          </a:stretch>
        </p:blipFill>
        <p:spPr bwMode="auto">
          <a:xfrm>
            <a:off x="23050293" y="205707"/>
            <a:ext cx="2628946" cy="291753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AB46D3FB-018B-A9D2-C0AC-D7BD271C89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5" t="18847" r="14155"/>
          <a:stretch>
            <a:fillRect/>
          </a:stretch>
        </p:blipFill>
        <p:spPr bwMode="auto">
          <a:xfrm>
            <a:off x="27436560" y="209206"/>
            <a:ext cx="2583455" cy="291753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3E7FFE85-371B-8FAA-B3C9-11398E3BED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0" t="15802" r="14310"/>
          <a:stretch>
            <a:fillRect/>
          </a:stretch>
        </p:blipFill>
        <p:spPr bwMode="auto">
          <a:xfrm>
            <a:off x="31795672" y="247024"/>
            <a:ext cx="2511493" cy="2876217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88;p1">
            <a:extLst>
              <a:ext uri="{FF2B5EF4-FFF2-40B4-BE49-F238E27FC236}">
                <a16:creationId xmlns:a16="http://schemas.microsoft.com/office/drawing/2014/main" id="{0C69A48D-8EDA-C682-5165-BE03C549F687}"/>
              </a:ext>
            </a:extLst>
          </p:cNvPr>
          <p:cNvSpPr txBox="1"/>
          <p:nvPr/>
        </p:nvSpPr>
        <p:spPr>
          <a:xfrm>
            <a:off x="21972067" y="3357222"/>
            <a:ext cx="4692089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4000" dirty="0">
                <a:solidFill>
                  <a:schemeClr val="accent2"/>
                </a:solidFill>
              </a:rPr>
              <a:t>Joseph Laity</a:t>
            </a:r>
          </a:p>
          <a:p>
            <a:pPr algn="ctr"/>
            <a:r>
              <a:rPr lang="en-US" sz="4000" dirty="0">
                <a:solidFill>
                  <a:schemeClr val="accent2"/>
                </a:solidFill>
              </a:rPr>
              <a:t>Team Lead</a:t>
            </a:r>
            <a:endParaRPr sz="4000" dirty="0">
              <a:solidFill>
                <a:schemeClr val="accent2"/>
              </a:solidFill>
            </a:endParaRPr>
          </a:p>
        </p:txBody>
      </p:sp>
      <p:sp>
        <p:nvSpPr>
          <p:cNvPr id="18" name="Google Shape;88;p1">
            <a:extLst>
              <a:ext uri="{FF2B5EF4-FFF2-40B4-BE49-F238E27FC236}">
                <a16:creationId xmlns:a16="http://schemas.microsoft.com/office/drawing/2014/main" id="{CBDE3130-3EF8-6803-BA7B-D6A352E4429C}"/>
              </a:ext>
            </a:extLst>
          </p:cNvPr>
          <p:cNvSpPr txBox="1"/>
          <p:nvPr/>
        </p:nvSpPr>
        <p:spPr>
          <a:xfrm>
            <a:off x="26187447" y="3320558"/>
            <a:ext cx="5081681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4000" dirty="0">
                <a:solidFill>
                  <a:schemeClr val="accent2"/>
                </a:solidFill>
              </a:rPr>
              <a:t>Samuel Bodenheimer</a:t>
            </a:r>
          </a:p>
          <a:p>
            <a:pPr algn="ctr"/>
            <a:r>
              <a:rPr lang="en-US" sz="4000" dirty="0">
                <a:solidFill>
                  <a:schemeClr val="accent2"/>
                </a:solidFill>
              </a:rPr>
              <a:t>Release Manager</a:t>
            </a:r>
            <a:endParaRPr sz="4000" dirty="0">
              <a:solidFill>
                <a:schemeClr val="accent2"/>
              </a:solidFill>
            </a:endParaRPr>
          </a:p>
        </p:txBody>
      </p:sp>
      <p:sp>
        <p:nvSpPr>
          <p:cNvPr id="19" name="Google Shape;88;p1">
            <a:extLst>
              <a:ext uri="{FF2B5EF4-FFF2-40B4-BE49-F238E27FC236}">
                <a16:creationId xmlns:a16="http://schemas.microsoft.com/office/drawing/2014/main" id="{8A96FFE3-6823-0F61-8401-DEAEDBF88C1A}"/>
              </a:ext>
            </a:extLst>
          </p:cNvPr>
          <p:cNvSpPr txBox="1"/>
          <p:nvPr/>
        </p:nvSpPr>
        <p:spPr>
          <a:xfrm>
            <a:off x="30699585" y="3351336"/>
            <a:ext cx="4692089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4000" dirty="0">
                <a:solidFill>
                  <a:schemeClr val="accent2"/>
                </a:solidFill>
              </a:rPr>
              <a:t>Travian Lenox</a:t>
            </a:r>
          </a:p>
          <a:p>
            <a:pPr algn="ctr"/>
            <a:r>
              <a:rPr lang="en-US" sz="4000" dirty="0">
                <a:solidFill>
                  <a:schemeClr val="accent2"/>
                </a:solidFill>
              </a:rPr>
              <a:t>Software Lead</a:t>
            </a:r>
            <a:endParaRPr sz="4000" dirty="0">
              <a:solidFill>
                <a:schemeClr val="accent2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C292F62-7C49-2559-C03F-9196EED0D5E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6281051" y="52378"/>
            <a:ext cx="3433198" cy="343319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27d49e9f-89e1-4aa0-99a3-d35b57b2ba03}" enabled="0" method="" siteId="{27d49e9f-89e1-4aa0-99a3-d35b57b2ba0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351</Words>
  <Application>Microsoft Office PowerPoint</Application>
  <PresentationFormat>Custom</PresentationFormat>
  <Paragraphs>54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Oswald</vt:lpstr>
      <vt:lpstr>Calibri</vt:lpstr>
      <vt:lpstr>Arial</vt:lpstr>
      <vt:lpstr>Office 2013 - 2022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Microsoft Office User</dc:creator>
  <cp:lastModifiedBy>Jeffrey Michael Hoelzel Jr</cp:lastModifiedBy>
  <cp:revision>3</cp:revision>
  <dcterms:created xsi:type="dcterms:W3CDTF">2018-10-09T15:34:40Z</dcterms:created>
  <dcterms:modified xsi:type="dcterms:W3CDTF">2026-04-13T17:19:56Z</dcterms:modified>
</cp:coreProperties>
</file>