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1" r:id="rId1"/>
    <p:sldMasterId id="2147483722" r:id="rId2"/>
    <p:sldMasterId id="2147483723" r:id="rId3"/>
  </p:sldMasterIdLst>
  <p:notesMasterIdLst>
    <p:notesMasterId r:id="rId15"/>
  </p:notesMasterIdLst>
  <p:sldIdLst>
    <p:sldId id="256" r:id="rId4"/>
    <p:sldId id="257" r:id="rId5"/>
    <p:sldId id="258" r:id="rId6"/>
    <p:sldId id="259" r:id="rId7"/>
    <p:sldId id="260" r:id="rId8"/>
    <p:sldId id="261" r:id="rId9"/>
    <p:sldId id="262" r:id="rId10"/>
    <p:sldId id="263" r:id="rId11"/>
    <p:sldId id="264" r:id="rId12"/>
    <p:sldId id="265" r:id="rId13"/>
    <p:sldId id="266" r:id="rId14"/>
  </p:sldIdLst>
  <p:sldSz cx="9144000" cy="5143500" type="screen16x9"/>
  <p:notesSz cx="6858000" cy="9144000"/>
  <p:embeddedFontLst>
    <p:embeddedFont>
      <p:font typeface="IBM Plex Sans" panose="020B0503050203000203" pitchFamily="34" charset="0"/>
      <p:regular r:id="rId16"/>
      <p:bold r:id="rId17"/>
      <p:italic r:id="rId18"/>
      <p:boldItalic r:id="rId19"/>
    </p:embeddedFont>
    <p:embeddedFont>
      <p:font typeface="IBM Plex Sans Medium" panose="020B0603050203000203" pitchFamily="34" charset="0"/>
      <p:regular r:id="rId20"/>
      <p:bold r:id="rId21"/>
      <p:italic r:id="rId22"/>
      <p:boldItalic r:id="rId23"/>
    </p:embeddedFont>
    <p:embeddedFont>
      <p:font typeface="IBM Plex Sans SemiBold" panose="020B0703050203000203" pitchFamily="34" charset="0"/>
      <p:regular r:id="rId24"/>
      <p:bold r:id="rId25"/>
      <p:italic r:id="rId26"/>
      <p:boldItalic r:id="rId27"/>
    </p:embeddedFont>
    <p:embeddedFont>
      <p:font typeface="Play" panose="020B0604020202020204" charset="0"/>
      <p:regular r:id="rId28"/>
      <p:bold r:id="rId29"/>
    </p:embeddedFont>
    <p:embeddedFont>
      <p:font typeface="Sora" panose="020B0604020202020204" charset="0"/>
      <p:regular r:id="rId30"/>
      <p:bold r:id="rId31"/>
    </p:embeddedFont>
    <p:embeddedFont>
      <p:font typeface="Sora ExtraLight" panose="020B0604020202020204" charset="0"/>
      <p:regular r:id="rId32"/>
      <p:bold r:id="rId33"/>
    </p:embeddedFont>
    <p:embeddedFont>
      <p:font typeface="Sora Light" panose="020B0604020202020204" charset="0"/>
      <p:regular r:id="rId34"/>
      <p:bold r:id="rId35"/>
    </p:embeddedFont>
    <p:embeddedFont>
      <p:font typeface="Sora Medium" panose="020B0604020202020204" charset="0"/>
      <p:regular r:id="rId36"/>
      <p:bold r:id="rId37"/>
    </p:embeddedFont>
    <p:embeddedFont>
      <p:font typeface="Sora SemiBold" panose="020B0604020202020204" charset="0"/>
      <p:regular r:id="rId38"/>
      <p:bold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A22237-2ADC-44A9-95C0-4D92CFD0D056}" v="88" dt="2026-03-27T18:18:27.3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493" autoAdjust="0"/>
  </p:normalViewPr>
  <p:slideViewPr>
    <p:cSldViewPr snapToGrid="0">
      <p:cViewPr>
        <p:scale>
          <a:sx n="65" d="100"/>
          <a:sy n="65" d="100"/>
        </p:scale>
        <p:origin x="1320" y="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font" Target="fonts/font3.fntdata"/><Relationship Id="rId26" Type="http://schemas.openxmlformats.org/officeDocument/2006/relationships/font" Target="fonts/font11.fntdata"/><Relationship Id="rId39" Type="http://schemas.openxmlformats.org/officeDocument/2006/relationships/font" Target="fonts/font24.fntdata"/><Relationship Id="rId21" Type="http://schemas.openxmlformats.org/officeDocument/2006/relationships/font" Target="fonts/font6.fntdata"/><Relationship Id="rId34" Type="http://schemas.openxmlformats.org/officeDocument/2006/relationships/font" Target="fonts/font19.fntdata"/><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font" Target="fonts/font1.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font" Target="fonts/font22.fntdata"/><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font" Target="fonts/font21.fntdata"/><Relationship Id="rId10" Type="http://schemas.openxmlformats.org/officeDocument/2006/relationships/slide" Target="slides/slide7.xml"/><Relationship Id="rId19" Type="http://schemas.openxmlformats.org/officeDocument/2006/relationships/font" Target="fonts/font4.fntdata"/><Relationship Id="rId31" Type="http://schemas.openxmlformats.org/officeDocument/2006/relationships/font" Target="fonts/font16.fntdata"/><Relationship Id="rId44"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font" Target="fonts/font20.fntdata"/><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openxmlformats.org/officeDocument/2006/relationships/font" Target="fonts/font23.fntdata"/><Relationship Id="rId20" Type="http://schemas.openxmlformats.org/officeDocument/2006/relationships/font" Target="fonts/font5.fntdata"/><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ffrey Michael Hoelzel Jr" userId="6448cc74-450b-45f6-970d-8714211d7b7e" providerId="ADAL" clId="{1226720C-985D-419C-860D-D60C407B0C97}"/>
    <pc:docChg chg="modSld modMainMaster">
      <pc:chgData name="Jeffrey Michael Hoelzel Jr" userId="6448cc74-450b-45f6-970d-8714211d7b7e" providerId="ADAL" clId="{1226720C-985D-419C-860D-D60C407B0C97}" dt="2026-03-27T18:18:27.386" v="87"/>
      <pc:docMkLst>
        <pc:docMk/>
      </pc:docMkLst>
      <pc:sldChg chg="modTransition">
        <pc:chgData name="Jeffrey Michael Hoelzel Jr" userId="6448cc74-450b-45f6-970d-8714211d7b7e" providerId="ADAL" clId="{1226720C-985D-419C-860D-D60C407B0C97}" dt="2026-03-27T18:09:57.572" v="13"/>
        <pc:sldMkLst>
          <pc:docMk/>
          <pc:sldMk cId="0" sldId="256"/>
        </pc:sldMkLst>
      </pc:sldChg>
      <pc:sldChg chg="modTransition">
        <pc:chgData name="Jeffrey Michael Hoelzel Jr" userId="6448cc74-450b-45f6-970d-8714211d7b7e" providerId="ADAL" clId="{1226720C-985D-419C-860D-D60C407B0C97}" dt="2026-03-27T18:09:57.572" v="13"/>
        <pc:sldMkLst>
          <pc:docMk/>
          <pc:sldMk cId="0" sldId="257"/>
        </pc:sldMkLst>
      </pc:sldChg>
      <pc:sldChg chg="modTransition modAnim">
        <pc:chgData name="Jeffrey Michael Hoelzel Jr" userId="6448cc74-450b-45f6-970d-8714211d7b7e" providerId="ADAL" clId="{1226720C-985D-419C-860D-D60C407B0C97}" dt="2026-03-27T18:11:09.547" v="23"/>
        <pc:sldMkLst>
          <pc:docMk/>
          <pc:sldMk cId="0" sldId="258"/>
        </pc:sldMkLst>
      </pc:sldChg>
      <pc:sldChg chg="modTransition modAnim">
        <pc:chgData name="Jeffrey Michael Hoelzel Jr" userId="6448cc74-450b-45f6-970d-8714211d7b7e" providerId="ADAL" clId="{1226720C-985D-419C-860D-D60C407B0C97}" dt="2026-03-27T18:15:15.134" v="67"/>
        <pc:sldMkLst>
          <pc:docMk/>
          <pc:sldMk cId="0" sldId="259"/>
        </pc:sldMkLst>
      </pc:sldChg>
      <pc:sldChg chg="modTransition modAnim">
        <pc:chgData name="Jeffrey Michael Hoelzel Jr" userId="6448cc74-450b-45f6-970d-8714211d7b7e" providerId="ADAL" clId="{1226720C-985D-419C-860D-D60C407B0C97}" dt="2026-03-27T18:13:58.304" v="56"/>
        <pc:sldMkLst>
          <pc:docMk/>
          <pc:sldMk cId="0" sldId="260"/>
        </pc:sldMkLst>
      </pc:sldChg>
      <pc:sldChg chg="modTransition modAnim">
        <pc:chgData name="Jeffrey Michael Hoelzel Jr" userId="6448cc74-450b-45f6-970d-8714211d7b7e" providerId="ADAL" clId="{1226720C-985D-419C-860D-D60C407B0C97}" dt="2026-03-27T18:14:51.470" v="64"/>
        <pc:sldMkLst>
          <pc:docMk/>
          <pc:sldMk cId="0" sldId="261"/>
        </pc:sldMkLst>
      </pc:sldChg>
      <pc:sldChg chg="modTransition modAnim">
        <pc:chgData name="Jeffrey Michael Hoelzel Jr" userId="6448cc74-450b-45f6-970d-8714211d7b7e" providerId="ADAL" clId="{1226720C-985D-419C-860D-D60C407B0C97}" dt="2026-03-27T18:15:51.935" v="74"/>
        <pc:sldMkLst>
          <pc:docMk/>
          <pc:sldMk cId="0" sldId="262"/>
        </pc:sldMkLst>
      </pc:sldChg>
      <pc:sldChg chg="modTransition modAnim">
        <pc:chgData name="Jeffrey Michael Hoelzel Jr" userId="6448cc74-450b-45f6-970d-8714211d7b7e" providerId="ADAL" clId="{1226720C-985D-419C-860D-D60C407B0C97}" dt="2026-03-27T18:17:02.128" v="75"/>
        <pc:sldMkLst>
          <pc:docMk/>
          <pc:sldMk cId="0" sldId="263"/>
        </pc:sldMkLst>
      </pc:sldChg>
      <pc:sldChg chg="modTransition modAnim">
        <pc:chgData name="Jeffrey Michael Hoelzel Jr" userId="6448cc74-450b-45f6-970d-8714211d7b7e" providerId="ADAL" clId="{1226720C-985D-419C-860D-D60C407B0C97}" dt="2026-03-27T18:18:27.386" v="87"/>
        <pc:sldMkLst>
          <pc:docMk/>
          <pc:sldMk cId="0" sldId="264"/>
        </pc:sldMkLst>
      </pc:sldChg>
      <pc:sldChg chg="modTransition modAnim">
        <pc:chgData name="Jeffrey Michael Hoelzel Jr" userId="6448cc74-450b-45f6-970d-8714211d7b7e" providerId="ADAL" clId="{1226720C-985D-419C-860D-D60C407B0C97}" dt="2026-03-27T18:17:39.751" v="81"/>
        <pc:sldMkLst>
          <pc:docMk/>
          <pc:sldMk cId="0" sldId="265"/>
        </pc:sldMkLst>
      </pc:sldChg>
      <pc:sldChg chg="modTransition">
        <pc:chgData name="Jeffrey Michael Hoelzel Jr" userId="6448cc74-450b-45f6-970d-8714211d7b7e" providerId="ADAL" clId="{1226720C-985D-419C-860D-D60C407B0C97}" dt="2026-03-27T18:09:57.572" v="13"/>
        <pc:sldMkLst>
          <pc:docMk/>
          <pc:sldMk cId="0" sldId="266"/>
        </pc:sldMkLst>
      </pc:sldChg>
      <pc:sldMasterChg chg="modTransition modSldLayout">
        <pc:chgData name="Jeffrey Michael Hoelzel Jr" userId="6448cc74-450b-45f6-970d-8714211d7b7e" providerId="ADAL" clId="{1226720C-985D-419C-860D-D60C407B0C97}" dt="2026-03-27T18:09:57.572" v="13"/>
        <pc:sldMasterMkLst>
          <pc:docMk/>
          <pc:sldMasterMk cId="0" sldId="2147483721"/>
        </pc:sldMasterMkLst>
        <pc:sldLayoutChg chg="modTransition">
          <pc:chgData name="Jeffrey Michael Hoelzel Jr" userId="6448cc74-450b-45f6-970d-8714211d7b7e" providerId="ADAL" clId="{1226720C-985D-419C-860D-D60C407B0C97}" dt="2026-03-27T18:09:57.572" v="13"/>
          <pc:sldLayoutMkLst>
            <pc:docMk/>
            <pc:sldMasterMk cId="0" sldId="2147483721"/>
            <pc:sldLayoutMk cId="0" sldId="2147483648"/>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1"/>
            <pc:sldLayoutMk cId="0" sldId="2147483649"/>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1"/>
            <pc:sldLayoutMk cId="0" sldId="2147483650"/>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1"/>
            <pc:sldLayoutMk cId="0" sldId="2147483651"/>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1"/>
            <pc:sldLayoutMk cId="0" sldId="2147483652"/>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1"/>
            <pc:sldLayoutMk cId="0" sldId="2147483653"/>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1"/>
            <pc:sldLayoutMk cId="0" sldId="2147483654"/>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1"/>
            <pc:sldLayoutMk cId="0" sldId="2147483655"/>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1"/>
            <pc:sldLayoutMk cId="0" sldId="2147483656"/>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1"/>
            <pc:sldLayoutMk cId="0" sldId="2147483657"/>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1"/>
            <pc:sldLayoutMk cId="0" sldId="2147483658"/>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1"/>
            <pc:sldLayoutMk cId="0" sldId="2147483659"/>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1"/>
            <pc:sldLayoutMk cId="0" sldId="2147483660"/>
          </pc:sldLayoutMkLst>
        </pc:sldLayoutChg>
      </pc:sldMasterChg>
      <pc:sldMasterChg chg="modTransition modSldLayout">
        <pc:chgData name="Jeffrey Michael Hoelzel Jr" userId="6448cc74-450b-45f6-970d-8714211d7b7e" providerId="ADAL" clId="{1226720C-985D-419C-860D-D60C407B0C97}" dt="2026-03-27T18:09:57.572" v="13"/>
        <pc:sldMasterMkLst>
          <pc:docMk/>
          <pc:sldMasterMk cId="0" sldId="2147483722"/>
        </pc:sldMasterMkLst>
        <pc:sldLayoutChg chg="modTransition">
          <pc:chgData name="Jeffrey Michael Hoelzel Jr" userId="6448cc74-450b-45f6-970d-8714211d7b7e" providerId="ADAL" clId="{1226720C-985D-419C-860D-D60C407B0C97}" dt="2026-03-27T18:09:57.572" v="13"/>
          <pc:sldLayoutMkLst>
            <pc:docMk/>
            <pc:sldMasterMk cId="0" sldId="2147483722"/>
            <pc:sldLayoutMk cId="0" sldId="2147483661"/>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2"/>
            <pc:sldLayoutMk cId="0" sldId="2147483662"/>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2"/>
            <pc:sldLayoutMk cId="0" sldId="2147483663"/>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2"/>
            <pc:sldLayoutMk cId="0" sldId="2147483664"/>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2"/>
            <pc:sldLayoutMk cId="0" sldId="2147483665"/>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2"/>
            <pc:sldLayoutMk cId="0" sldId="2147483666"/>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2"/>
            <pc:sldLayoutMk cId="0" sldId="2147483667"/>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2"/>
            <pc:sldLayoutMk cId="0" sldId="2147483668"/>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2"/>
            <pc:sldLayoutMk cId="0" sldId="2147483669"/>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2"/>
            <pc:sldLayoutMk cId="0" sldId="2147483670"/>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2"/>
            <pc:sldLayoutMk cId="0" sldId="2147483671"/>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2"/>
            <pc:sldLayoutMk cId="0" sldId="2147483672"/>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2"/>
            <pc:sldLayoutMk cId="0" sldId="2147483673"/>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2"/>
            <pc:sldLayoutMk cId="0" sldId="2147483674"/>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2"/>
            <pc:sldLayoutMk cId="0" sldId="2147483675"/>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2"/>
            <pc:sldLayoutMk cId="0" sldId="2147483676"/>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2"/>
            <pc:sldLayoutMk cId="0" sldId="2147483677"/>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2"/>
            <pc:sldLayoutMk cId="0" sldId="2147483678"/>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2"/>
            <pc:sldLayoutMk cId="0" sldId="2147483679"/>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2"/>
            <pc:sldLayoutMk cId="0" sldId="2147483680"/>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2"/>
            <pc:sldLayoutMk cId="0" sldId="2147483681"/>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2"/>
            <pc:sldLayoutMk cId="0" sldId="2147483682"/>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2"/>
            <pc:sldLayoutMk cId="0" sldId="2147483683"/>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2"/>
            <pc:sldLayoutMk cId="0" sldId="2147483684"/>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2"/>
            <pc:sldLayoutMk cId="0" sldId="2147483685"/>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2"/>
            <pc:sldLayoutMk cId="0" sldId="2147483686"/>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2"/>
            <pc:sldLayoutMk cId="0" sldId="2147483687"/>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2"/>
            <pc:sldLayoutMk cId="0" sldId="2147483688"/>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2"/>
            <pc:sldLayoutMk cId="0" sldId="2147483689"/>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2"/>
            <pc:sldLayoutMk cId="0" sldId="2147483690"/>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2"/>
            <pc:sldLayoutMk cId="0" sldId="2147483691"/>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2"/>
            <pc:sldLayoutMk cId="0" sldId="2147483692"/>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2"/>
            <pc:sldLayoutMk cId="0" sldId="2147483693"/>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2"/>
            <pc:sldLayoutMk cId="0" sldId="2147483694"/>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2"/>
            <pc:sldLayoutMk cId="0" sldId="2147483695"/>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2"/>
            <pc:sldLayoutMk cId="0" sldId="2147483696"/>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2"/>
            <pc:sldLayoutMk cId="0" sldId="2147483697"/>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2"/>
            <pc:sldLayoutMk cId="0" sldId="2147483698"/>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2"/>
            <pc:sldLayoutMk cId="0" sldId="2147483699"/>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2"/>
            <pc:sldLayoutMk cId="0" sldId="2147483700"/>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2"/>
            <pc:sldLayoutMk cId="0" sldId="2147483701"/>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2"/>
            <pc:sldLayoutMk cId="0" sldId="2147483702"/>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2"/>
            <pc:sldLayoutMk cId="0" sldId="2147483703"/>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2"/>
            <pc:sldLayoutMk cId="0" sldId="2147483704"/>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2"/>
            <pc:sldLayoutMk cId="0" sldId="2147483705"/>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2"/>
            <pc:sldLayoutMk cId="0" sldId="2147483706"/>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2"/>
            <pc:sldLayoutMk cId="0" sldId="2147483707"/>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2"/>
            <pc:sldLayoutMk cId="0" sldId="2147483708"/>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2"/>
            <pc:sldLayoutMk cId="0" sldId="2147483709"/>
          </pc:sldLayoutMkLst>
        </pc:sldLayoutChg>
      </pc:sldMasterChg>
      <pc:sldMasterChg chg="modTransition modSldLayout">
        <pc:chgData name="Jeffrey Michael Hoelzel Jr" userId="6448cc74-450b-45f6-970d-8714211d7b7e" providerId="ADAL" clId="{1226720C-985D-419C-860D-D60C407B0C97}" dt="2026-03-27T18:09:57.572" v="13"/>
        <pc:sldMasterMkLst>
          <pc:docMk/>
          <pc:sldMasterMk cId="0" sldId="2147483723"/>
        </pc:sldMasterMkLst>
        <pc:sldLayoutChg chg="modTransition">
          <pc:chgData name="Jeffrey Michael Hoelzel Jr" userId="6448cc74-450b-45f6-970d-8714211d7b7e" providerId="ADAL" clId="{1226720C-985D-419C-860D-D60C407B0C97}" dt="2026-03-27T18:09:57.572" v="13"/>
          <pc:sldLayoutMkLst>
            <pc:docMk/>
            <pc:sldMasterMk cId="0" sldId="2147483723"/>
            <pc:sldLayoutMk cId="0" sldId="2147483710"/>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3"/>
            <pc:sldLayoutMk cId="0" sldId="2147483711"/>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3"/>
            <pc:sldLayoutMk cId="0" sldId="2147483712"/>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3"/>
            <pc:sldLayoutMk cId="0" sldId="2147483713"/>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3"/>
            <pc:sldLayoutMk cId="0" sldId="2147483714"/>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3"/>
            <pc:sldLayoutMk cId="0" sldId="2147483715"/>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3"/>
            <pc:sldLayoutMk cId="0" sldId="2147483716"/>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3"/>
            <pc:sldLayoutMk cId="0" sldId="2147483717"/>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3"/>
            <pc:sldLayoutMk cId="0" sldId="2147483718"/>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3"/>
            <pc:sldLayoutMk cId="0" sldId="2147483719"/>
          </pc:sldLayoutMkLst>
        </pc:sldLayoutChg>
        <pc:sldLayoutChg chg="modTransition">
          <pc:chgData name="Jeffrey Michael Hoelzel Jr" userId="6448cc74-450b-45f6-970d-8714211d7b7e" providerId="ADAL" clId="{1226720C-985D-419C-860D-D60C407B0C97}" dt="2026-03-27T18:09:57.572" v="13"/>
          <pc:sldLayoutMkLst>
            <pc:docMk/>
            <pc:sldMasterMk cId="0" sldId="2147483723"/>
            <pc:sldLayoutMk cId="0" sldId="214748372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g3c76272a1e1_0_18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1" name="Google Shape;1041;g3c76272a1e1_0_18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Char char="●"/>
            </a:pPr>
            <a:r>
              <a:rPr lang="en" sz="1200">
                <a:solidFill>
                  <a:schemeClr val="dk1"/>
                </a:solidFill>
              </a:rPr>
              <a:t>Introduction</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This open-source project is sponsored by the USGS Astrogeology Science Center here in Flagstaff</a:t>
            </a:r>
            <a:endParaRPr sz="1200">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3c87e9c7343_1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7" name="Google Shape;1137;g3c87e9c7343_1_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98450" algn="l" rtl="0">
              <a:spcBef>
                <a:spcPts val="0"/>
              </a:spcBef>
              <a:spcAft>
                <a:spcPts val="0"/>
              </a:spcAft>
              <a:buSzPts val="1100"/>
              <a:buChar char="•"/>
            </a:pPr>
            <a:r>
              <a:rPr lang="en"/>
              <a:t>Right now, ArtemiS3’s core functionality is fully operational</a:t>
            </a:r>
            <a:endParaRPr/>
          </a:p>
          <a:p>
            <a:pPr marL="914400" lvl="1" indent="-304800" algn="l" rtl="0">
              <a:spcBef>
                <a:spcPts val="0"/>
              </a:spcBef>
              <a:spcAft>
                <a:spcPts val="0"/>
              </a:spcAft>
              <a:buClr>
                <a:schemeClr val="dk1"/>
              </a:buClr>
              <a:buSzPts val="1200"/>
              <a:buChar char="○"/>
            </a:pPr>
            <a:r>
              <a:rPr lang="en"/>
              <a:t>Search, sorting, filtering, and indexing are all working end-to-end and functionality is confirmed through testing</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Moving into the next phase our focus is on implementing optional features. </a:t>
            </a:r>
            <a:endParaRPr/>
          </a:p>
          <a:p>
            <a:pPr marL="457200" lvl="0" indent="-298450" algn="l" rtl="0">
              <a:spcBef>
                <a:spcPts val="0"/>
              </a:spcBef>
              <a:spcAft>
                <a:spcPts val="0"/>
              </a:spcAft>
              <a:buSzPts val="1100"/>
              <a:buChar char="•"/>
            </a:pPr>
            <a:r>
              <a:rPr lang="en"/>
              <a:t>These are enhancements that aren’t required for core functionality but will improve usability and overall experience.</a:t>
            </a:r>
            <a:endParaRPr/>
          </a:p>
        </p:txBody>
      </p:sp>
      <p:sp>
        <p:nvSpPr>
          <p:cNvPr id="1138" name="Google Shape;1138;g3c87e9c7343_1_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g3bf07d876e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6" name="Google Shape;1146;g3bf07d876e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65100" algn="l" rtl="0">
              <a:spcBef>
                <a:spcPts val="0"/>
              </a:spcBef>
              <a:spcAft>
                <a:spcPts val="0"/>
              </a:spcAft>
              <a:buSzPts val="1100"/>
              <a:buChar char="•"/>
            </a:pPr>
            <a:r>
              <a:rPr lang="en"/>
              <a:t>ArtemiS3 reimagines S3 storage as a fast and intelligent search platform for mission data. </a:t>
            </a:r>
            <a:endParaRPr/>
          </a:p>
          <a:p>
            <a:pPr marL="171450" lvl="0" indent="-165100" algn="l" rtl="0">
              <a:spcBef>
                <a:spcPts val="0"/>
              </a:spcBef>
              <a:spcAft>
                <a:spcPts val="0"/>
              </a:spcAft>
              <a:buSzPts val="1100"/>
              <a:buChar char="•"/>
            </a:pPr>
            <a:r>
              <a:rPr lang="en"/>
              <a:t>With the core system complete and a polished UI, we’re moving into final improvements and deployment. </a:t>
            </a:r>
            <a:endParaRPr/>
          </a:p>
          <a:p>
            <a:pPr marL="171450" lvl="0" indent="-165100" algn="l" rtl="0">
              <a:spcBef>
                <a:spcPts val="0"/>
              </a:spcBef>
              <a:spcAft>
                <a:spcPts val="0"/>
              </a:spcAft>
              <a:buSzPts val="1100"/>
              <a:buChar char="•"/>
            </a:pPr>
            <a:r>
              <a:rPr lang="en"/>
              <a:t>The result is a scalable solution built to deliver long-term impact.</a:t>
            </a:r>
            <a:endParaRPr/>
          </a:p>
          <a:p>
            <a:pPr marL="0" lvl="0" indent="0" algn="l" rtl="0">
              <a:spcBef>
                <a:spcPts val="0"/>
              </a:spcBef>
              <a:spcAft>
                <a:spcPts val="0"/>
              </a:spcAft>
              <a:buNone/>
            </a:pPr>
            <a:endParaRPr/>
          </a:p>
          <a:p>
            <a:pPr marL="0" lvl="0" indent="0" algn="l" rtl="0">
              <a:spcBef>
                <a:spcPts val="0"/>
              </a:spcBef>
              <a:spcAft>
                <a:spcPts val="0"/>
              </a:spcAft>
              <a:buNone/>
            </a:pPr>
            <a:r>
              <a:rPr lang="en"/>
              <a:t>Thank you!</a:t>
            </a:r>
            <a:endParaRPr/>
          </a:p>
        </p:txBody>
      </p:sp>
      <p:sp>
        <p:nvSpPr>
          <p:cNvPr id="1147" name="Google Shape;1147;g3bf07d876e5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g3d24a46fad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4" name="Google Shape;1054;g3d24a46fad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Char char="●"/>
            </a:pPr>
            <a:r>
              <a:rPr lang="en" sz="1200">
                <a:solidFill>
                  <a:schemeClr val="dk1"/>
                </a:solidFill>
              </a:rPr>
              <a:t>Introduction</a:t>
            </a:r>
            <a:endParaRPr sz="1200">
              <a:solidFill>
                <a:schemeClr val="dk1"/>
              </a:solidFill>
            </a:endParaRPr>
          </a:p>
          <a:p>
            <a:pPr marL="914400" lvl="1" indent="-304800" algn="l" rtl="0">
              <a:spcBef>
                <a:spcPts val="0"/>
              </a:spcBef>
              <a:spcAft>
                <a:spcPts val="0"/>
              </a:spcAft>
              <a:buClr>
                <a:schemeClr val="dk1"/>
              </a:buClr>
              <a:buSzPts val="1200"/>
              <a:buChar char="○"/>
            </a:pPr>
            <a:r>
              <a:rPr lang="en" sz="1200">
                <a:solidFill>
                  <a:schemeClr val="dk1"/>
                </a:solidFill>
              </a:rPr>
              <a:t>List-off names and roles of each team member</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Working with our client, Trent Hare, and NASA to make their S3 buckets searchable</a:t>
            </a:r>
            <a:endParaRPr b="1"/>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g3c76272a1e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3" name="Google Shape;1073;g3c76272a1e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200"/>
              <a:buChar char="•"/>
            </a:pPr>
            <a:r>
              <a:rPr lang="en" sz="1200">
                <a:solidFill>
                  <a:schemeClr val="dk1"/>
                </a:solidFill>
              </a:rPr>
              <a:t>NASA and the USGS release TBs of mission data</a:t>
            </a:r>
            <a:endParaRPr sz="1200">
              <a:solidFill>
                <a:schemeClr val="dk1"/>
              </a:solidFill>
            </a:endParaRPr>
          </a:p>
          <a:p>
            <a:pPr marL="171450" lvl="0" indent="-171450" algn="l" rtl="0">
              <a:spcBef>
                <a:spcPts val="0"/>
              </a:spcBef>
              <a:spcAft>
                <a:spcPts val="0"/>
              </a:spcAft>
              <a:buClr>
                <a:schemeClr val="dk1"/>
              </a:buClr>
              <a:buSzPts val="1200"/>
              <a:buChar char="•"/>
            </a:pPr>
            <a:r>
              <a:rPr lang="en" sz="1200">
                <a:solidFill>
                  <a:schemeClr val="dk1"/>
                </a:solidFill>
              </a:rPr>
              <a:t>Datasets power scientific discoveries worldwide</a:t>
            </a:r>
            <a:endParaRPr sz="1200">
              <a:solidFill>
                <a:schemeClr val="dk1"/>
              </a:solidFill>
            </a:endParaRPr>
          </a:p>
          <a:p>
            <a:pPr marL="171450" lvl="0" indent="-171450" algn="l" rtl="0">
              <a:spcBef>
                <a:spcPts val="0"/>
              </a:spcBef>
              <a:spcAft>
                <a:spcPts val="0"/>
              </a:spcAft>
              <a:buClr>
                <a:schemeClr val="dk1"/>
              </a:buClr>
              <a:buSzPts val="1200"/>
              <a:buChar char="•"/>
            </a:pPr>
            <a:r>
              <a:rPr lang="en" sz="1200" b="1">
                <a:solidFill>
                  <a:schemeClr val="dk1"/>
                </a:solidFill>
              </a:rPr>
              <a:t>Problem:</a:t>
            </a:r>
            <a:endParaRPr sz="1200" b="1">
              <a:solidFill>
                <a:schemeClr val="dk1"/>
              </a:solidFill>
            </a:endParaRPr>
          </a:p>
          <a:p>
            <a:pPr marL="628650" lvl="1" indent="-171450" algn="l" rtl="0">
              <a:spcBef>
                <a:spcPts val="0"/>
              </a:spcBef>
              <a:spcAft>
                <a:spcPts val="0"/>
              </a:spcAft>
              <a:buClr>
                <a:schemeClr val="dk1"/>
              </a:buClr>
              <a:buSzPts val="1200"/>
              <a:buChar char="•"/>
            </a:pPr>
            <a:r>
              <a:rPr lang="en" sz="1200">
                <a:solidFill>
                  <a:schemeClr val="dk1"/>
                </a:solidFill>
              </a:rPr>
              <a:t>Accessing this data means digging through massive AWS S3 buckets</a:t>
            </a:r>
            <a:endParaRPr sz="1200">
              <a:solidFill>
                <a:schemeClr val="dk1"/>
              </a:solidFill>
            </a:endParaRPr>
          </a:p>
          <a:p>
            <a:pPr marL="628650" lvl="1" indent="-171450" algn="l" rtl="0">
              <a:spcBef>
                <a:spcPts val="0"/>
              </a:spcBef>
              <a:spcAft>
                <a:spcPts val="0"/>
              </a:spcAft>
              <a:buClr>
                <a:schemeClr val="dk1"/>
              </a:buClr>
              <a:buSzPts val="1200"/>
              <a:buChar char="•"/>
            </a:pPr>
            <a:r>
              <a:rPr lang="en" sz="1200">
                <a:solidFill>
                  <a:schemeClr val="dk1"/>
                </a:solidFill>
              </a:rPr>
              <a:t>Clicking folder by folder with no search bar, </a:t>
            </a:r>
            <a:endParaRPr sz="1200">
              <a:solidFill>
                <a:schemeClr val="dk1"/>
              </a:solidFill>
            </a:endParaRPr>
          </a:p>
          <a:p>
            <a:pPr marL="628650" lvl="1" indent="-171450" algn="l" rtl="0">
              <a:spcBef>
                <a:spcPts val="0"/>
              </a:spcBef>
              <a:spcAft>
                <a:spcPts val="0"/>
              </a:spcAft>
              <a:buClr>
                <a:schemeClr val="dk1"/>
              </a:buClr>
              <a:buSzPts val="1200"/>
              <a:buChar char="•"/>
            </a:pPr>
            <a:r>
              <a:rPr lang="en" sz="1200">
                <a:solidFill>
                  <a:schemeClr val="dk1"/>
                </a:solidFill>
              </a:rPr>
              <a:t>no indexing, </a:t>
            </a:r>
            <a:endParaRPr sz="1200">
              <a:solidFill>
                <a:schemeClr val="dk1"/>
              </a:solidFill>
            </a:endParaRPr>
          </a:p>
          <a:p>
            <a:pPr marL="628650" lvl="1" indent="-171450" algn="l" rtl="0">
              <a:spcBef>
                <a:spcPts val="0"/>
              </a:spcBef>
              <a:spcAft>
                <a:spcPts val="0"/>
              </a:spcAft>
              <a:buClr>
                <a:schemeClr val="dk1"/>
              </a:buClr>
              <a:buSzPts val="1200"/>
              <a:buChar char="•"/>
            </a:pPr>
            <a:r>
              <a:rPr lang="en" sz="1200">
                <a:solidFill>
                  <a:schemeClr val="dk1"/>
                </a:solidFill>
              </a:rPr>
              <a:t>and no efficient method to find data</a:t>
            </a:r>
            <a:endParaRPr sz="1200">
              <a:solidFill>
                <a:schemeClr val="dk1"/>
              </a:solidFill>
            </a:endParaRPr>
          </a:p>
          <a:p>
            <a:pPr marL="628650" lvl="1" indent="-171450" algn="l" rtl="0">
              <a:spcBef>
                <a:spcPts val="0"/>
              </a:spcBef>
              <a:spcAft>
                <a:spcPts val="0"/>
              </a:spcAft>
              <a:buClr>
                <a:schemeClr val="dk1"/>
              </a:buClr>
              <a:buSzPts val="1200"/>
              <a:buChar char="•"/>
            </a:pPr>
            <a:r>
              <a:rPr lang="en" sz="1200">
                <a:solidFill>
                  <a:schemeClr val="dk1"/>
                </a:solidFill>
              </a:rPr>
              <a:t>forcing researchers to waste hours locating mission data</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g386a85b0aa2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2" name="Google Shape;1082;g386a85b0aa2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200"/>
              <a:buChar char="•"/>
            </a:pPr>
            <a:r>
              <a:rPr lang="en" sz="1200">
                <a:solidFill>
                  <a:schemeClr val="dk1"/>
                </a:solidFill>
              </a:rPr>
              <a:t>Imagine trying to understand Mars geology, </a:t>
            </a:r>
            <a:endParaRPr sz="1200">
              <a:solidFill>
                <a:schemeClr val="dk1"/>
              </a:solidFill>
            </a:endParaRPr>
          </a:p>
          <a:p>
            <a:pPr marL="171450" lvl="0" indent="-171450" algn="l" rtl="0">
              <a:spcBef>
                <a:spcPts val="0"/>
              </a:spcBef>
              <a:spcAft>
                <a:spcPts val="0"/>
              </a:spcAft>
              <a:buClr>
                <a:schemeClr val="dk1"/>
              </a:buClr>
              <a:buSzPts val="1200"/>
              <a:buChar char="•"/>
            </a:pPr>
            <a:r>
              <a:rPr lang="en" sz="1200">
                <a:solidFill>
                  <a:schemeClr val="dk1"/>
                </a:solidFill>
              </a:rPr>
              <a:t>But spending more time hunting for the right image file than analyzing it</a:t>
            </a:r>
            <a:endParaRPr sz="1200">
              <a:solidFill>
                <a:schemeClr val="dk1"/>
              </a:solidFill>
            </a:endParaRPr>
          </a:p>
          <a:p>
            <a:pPr marL="171450" lvl="0" indent="-171450" algn="l" rtl="0">
              <a:spcBef>
                <a:spcPts val="0"/>
              </a:spcBef>
              <a:spcAft>
                <a:spcPts val="0"/>
              </a:spcAft>
              <a:buClr>
                <a:schemeClr val="dk1"/>
              </a:buClr>
              <a:buSzPts val="1200"/>
              <a:buChar char="•"/>
            </a:pPr>
            <a:r>
              <a:rPr lang="en" sz="1200">
                <a:solidFill>
                  <a:schemeClr val="dk1"/>
                </a:solidFill>
              </a:rPr>
              <a:t>With thousands of objects per bucket and inconsistent metadata, important information gets buried</a:t>
            </a:r>
            <a:endParaRPr sz="1200">
              <a:solidFill>
                <a:schemeClr val="dk1"/>
              </a:solidFill>
            </a:endParaRPr>
          </a:p>
          <a:p>
            <a:pPr marL="628650" lvl="1" indent="-171450" algn="l" rtl="0">
              <a:spcBef>
                <a:spcPts val="0"/>
              </a:spcBef>
              <a:spcAft>
                <a:spcPts val="0"/>
              </a:spcAft>
              <a:buClr>
                <a:schemeClr val="dk1"/>
              </a:buClr>
              <a:buSzPts val="1200"/>
              <a:buChar char="•"/>
            </a:pPr>
            <a:r>
              <a:rPr lang="en" sz="1200">
                <a:solidFill>
                  <a:schemeClr val="dk1"/>
                </a:solidFill>
              </a:rPr>
              <a:t>This slows down research, </a:t>
            </a:r>
            <a:endParaRPr sz="1200">
              <a:solidFill>
                <a:schemeClr val="dk1"/>
              </a:solidFill>
            </a:endParaRPr>
          </a:p>
          <a:p>
            <a:pPr marL="628650" lvl="1" indent="-171450" algn="l" rtl="0">
              <a:spcBef>
                <a:spcPts val="0"/>
              </a:spcBef>
              <a:spcAft>
                <a:spcPts val="0"/>
              </a:spcAft>
              <a:buClr>
                <a:schemeClr val="dk1"/>
              </a:buClr>
              <a:buSzPts val="1200"/>
              <a:buChar char="•"/>
            </a:pPr>
            <a:r>
              <a:rPr lang="en" sz="1200">
                <a:solidFill>
                  <a:schemeClr val="dk1"/>
                </a:solidFill>
              </a:rPr>
              <a:t>delays publications, </a:t>
            </a:r>
            <a:endParaRPr sz="1200">
              <a:solidFill>
                <a:schemeClr val="dk1"/>
              </a:solidFill>
            </a:endParaRPr>
          </a:p>
          <a:p>
            <a:pPr marL="628650" lvl="1" indent="-171450" algn="l" rtl="0">
              <a:spcBef>
                <a:spcPts val="0"/>
              </a:spcBef>
              <a:spcAft>
                <a:spcPts val="0"/>
              </a:spcAft>
              <a:buClr>
                <a:schemeClr val="dk1"/>
              </a:buClr>
              <a:buSzPts val="1200"/>
              <a:buChar char="•"/>
            </a:pPr>
            <a:r>
              <a:rPr lang="en" sz="1200">
                <a:solidFill>
                  <a:schemeClr val="dk1"/>
                </a:solidFill>
              </a:rPr>
              <a:t>and creates unnecessary barriers for the global scientific community relying on NASA data</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g3c76272a1e1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4" name="Google Shape;1094;g3c76272a1e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200"/>
              <a:buChar char="•"/>
            </a:pPr>
            <a:r>
              <a:rPr lang="en" sz="1200">
                <a:solidFill>
                  <a:schemeClr val="dk1"/>
                </a:solidFill>
              </a:rPr>
              <a:t>That’s why we’re building </a:t>
            </a:r>
            <a:r>
              <a:rPr lang="en" sz="1200" b="1">
                <a:solidFill>
                  <a:schemeClr val="dk1"/>
                </a:solidFill>
              </a:rPr>
              <a:t>ArtemiS3</a:t>
            </a:r>
            <a:r>
              <a:rPr lang="en" sz="1200">
                <a:solidFill>
                  <a:schemeClr val="dk1"/>
                </a:solidFill>
              </a:rPr>
              <a:t>: </a:t>
            </a:r>
            <a:endParaRPr sz="1200">
              <a:solidFill>
                <a:schemeClr val="dk1"/>
              </a:solidFill>
            </a:endParaRPr>
          </a:p>
          <a:p>
            <a:pPr marL="628650" lvl="1" indent="-171450" algn="l" rtl="0">
              <a:spcBef>
                <a:spcPts val="0"/>
              </a:spcBef>
              <a:spcAft>
                <a:spcPts val="0"/>
              </a:spcAft>
              <a:buClr>
                <a:schemeClr val="dk1"/>
              </a:buClr>
              <a:buSzPts val="1200"/>
              <a:buChar char="•"/>
            </a:pPr>
            <a:r>
              <a:rPr lang="en" sz="1200">
                <a:solidFill>
                  <a:schemeClr val="dk1"/>
                </a:solidFill>
              </a:rPr>
              <a:t>an intelligent search platform purpose-built for AWS S3 buckets.</a:t>
            </a:r>
            <a:endParaRPr sz="1200">
              <a:solidFill>
                <a:schemeClr val="dk1"/>
              </a:solidFill>
            </a:endParaRPr>
          </a:p>
          <a:p>
            <a:pPr marL="628650" lvl="1" indent="-171450" algn="l" rtl="0">
              <a:spcBef>
                <a:spcPts val="0"/>
              </a:spcBef>
              <a:spcAft>
                <a:spcPts val="0"/>
              </a:spcAft>
              <a:buClr>
                <a:schemeClr val="dk1"/>
              </a:buClr>
              <a:buSzPts val="1200"/>
              <a:buChar char="•"/>
            </a:pPr>
            <a:r>
              <a:rPr lang="en" sz="1200">
                <a:solidFill>
                  <a:schemeClr val="dk1"/>
                </a:solidFill>
              </a:rPr>
              <a:t>ArtemiS3 indexes public S3 buckets, extracts metadata automatically, and gives researchers an intuitive dashboard to </a:t>
            </a:r>
            <a:endParaRPr sz="1200">
              <a:solidFill>
                <a:schemeClr val="dk1"/>
              </a:solidFill>
            </a:endParaRPr>
          </a:p>
          <a:p>
            <a:pPr marL="628650" lvl="1" indent="-171450" algn="l" rtl="0">
              <a:spcBef>
                <a:spcPts val="0"/>
              </a:spcBef>
              <a:spcAft>
                <a:spcPts val="0"/>
              </a:spcAft>
              <a:buClr>
                <a:schemeClr val="dk1"/>
              </a:buClr>
              <a:buSzPts val="1200"/>
              <a:buChar char="•"/>
            </a:pPr>
            <a:r>
              <a:rPr lang="en" sz="1200">
                <a:solidFill>
                  <a:schemeClr val="dk1"/>
                </a:solidFill>
              </a:rPr>
              <a:t>search, </a:t>
            </a:r>
            <a:endParaRPr sz="1200">
              <a:solidFill>
                <a:schemeClr val="dk1"/>
              </a:solidFill>
            </a:endParaRPr>
          </a:p>
          <a:p>
            <a:pPr marL="628650" lvl="1" indent="-171450" algn="l" rtl="0">
              <a:spcBef>
                <a:spcPts val="0"/>
              </a:spcBef>
              <a:spcAft>
                <a:spcPts val="0"/>
              </a:spcAft>
              <a:buClr>
                <a:schemeClr val="dk1"/>
              </a:buClr>
              <a:buSzPts val="1200"/>
              <a:buChar char="•"/>
            </a:pPr>
            <a:r>
              <a:rPr lang="en" sz="1200">
                <a:solidFill>
                  <a:schemeClr val="dk1"/>
                </a:solidFill>
              </a:rPr>
              <a:t>filter, </a:t>
            </a:r>
            <a:endParaRPr sz="1200">
              <a:solidFill>
                <a:schemeClr val="dk1"/>
              </a:solidFill>
            </a:endParaRPr>
          </a:p>
          <a:p>
            <a:pPr marL="628650" lvl="1" indent="-171450" algn="l" rtl="0">
              <a:spcBef>
                <a:spcPts val="0"/>
              </a:spcBef>
              <a:spcAft>
                <a:spcPts val="0"/>
              </a:spcAft>
              <a:buClr>
                <a:schemeClr val="dk1"/>
              </a:buClr>
              <a:buSzPts val="1200"/>
              <a:buChar char="•"/>
            </a:pPr>
            <a:r>
              <a:rPr lang="en" sz="1200">
                <a:solidFill>
                  <a:schemeClr val="dk1"/>
                </a:solidFill>
              </a:rPr>
              <a:t>preview, </a:t>
            </a:r>
            <a:endParaRPr sz="1200">
              <a:solidFill>
                <a:schemeClr val="dk1"/>
              </a:solidFill>
            </a:endParaRPr>
          </a:p>
          <a:p>
            <a:pPr marL="628650" lvl="1" indent="-171450" algn="l" rtl="0">
              <a:spcBef>
                <a:spcPts val="0"/>
              </a:spcBef>
              <a:spcAft>
                <a:spcPts val="0"/>
              </a:spcAft>
              <a:buClr>
                <a:schemeClr val="dk1"/>
              </a:buClr>
              <a:buSzPts val="1200"/>
              <a:buChar char="•"/>
            </a:pPr>
            <a:r>
              <a:rPr lang="en" sz="1200">
                <a:solidFill>
                  <a:schemeClr val="dk1"/>
                </a:solidFill>
              </a:rPr>
              <a:t>and tag mission files instantly</a:t>
            </a:r>
            <a:endParaRPr sz="1200">
              <a:solidFill>
                <a:schemeClr val="dk1"/>
              </a:solidFill>
            </a:endParaRPr>
          </a:p>
          <a:p>
            <a:pPr marL="0" lvl="0" indent="-76200" algn="l" rtl="0">
              <a:spcBef>
                <a:spcPts val="0"/>
              </a:spcBef>
              <a:spcAft>
                <a:spcPts val="0"/>
              </a:spcAft>
              <a:buClr>
                <a:schemeClr val="dk1"/>
              </a:buClr>
              <a:buSzPts val="1200"/>
              <a:buChar char="•"/>
            </a:pPr>
            <a:r>
              <a:rPr lang="en" sz="1200">
                <a:solidFill>
                  <a:schemeClr val="dk1"/>
                </a:solidFill>
              </a:rPr>
              <a:t>Hand-off to Sam to discuss architecture</a:t>
            </a:r>
            <a:endParaRPr sz="120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g3beb5049f13_0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7" name="Google Shape;1107;g3beb5049f13_0_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98450" algn="l" rtl="0">
              <a:spcBef>
                <a:spcPts val="0"/>
              </a:spcBef>
              <a:spcAft>
                <a:spcPts val="0"/>
              </a:spcAft>
              <a:buSzPts val="1100"/>
              <a:buChar char="•"/>
            </a:pPr>
            <a:r>
              <a:rPr lang="en"/>
              <a:t>ArtemiS3 delivers fast </a:t>
            </a:r>
            <a:endParaRPr/>
          </a:p>
          <a:p>
            <a:pPr marL="914400" lvl="1" indent="-298450" algn="l" rtl="0">
              <a:spcBef>
                <a:spcPts val="0"/>
              </a:spcBef>
              <a:spcAft>
                <a:spcPts val="0"/>
              </a:spcAft>
              <a:buSzPts val="1100"/>
              <a:buChar char="•"/>
            </a:pPr>
            <a:r>
              <a:rPr lang="en"/>
              <a:t>full-text and metadata search, </a:t>
            </a:r>
            <a:endParaRPr/>
          </a:p>
          <a:p>
            <a:pPr marL="914400" lvl="1" indent="-298450" algn="l" rtl="0">
              <a:spcBef>
                <a:spcPts val="0"/>
              </a:spcBef>
              <a:spcAft>
                <a:spcPts val="0"/>
              </a:spcAft>
              <a:buSzPts val="1100"/>
              <a:buChar char="•"/>
            </a:pPr>
            <a:r>
              <a:rPr lang="en"/>
              <a:t>collaborative tagging, </a:t>
            </a:r>
            <a:endParaRPr/>
          </a:p>
          <a:p>
            <a:pPr marL="914400" lvl="1" indent="-298450" algn="l" rtl="0">
              <a:spcBef>
                <a:spcPts val="0"/>
              </a:spcBef>
              <a:spcAft>
                <a:spcPts val="0"/>
              </a:spcAft>
              <a:buSzPts val="1100"/>
              <a:buChar char="•"/>
            </a:pPr>
            <a:r>
              <a:rPr lang="en"/>
              <a:t>and previews</a:t>
            </a:r>
            <a:endParaRPr/>
          </a:p>
          <a:p>
            <a:pPr marL="457200" lvl="0" indent="-298450" algn="l" rtl="0">
              <a:spcBef>
                <a:spcPts val="0"/>
              </a:spcBef>
              <a:spcAft>
                <a:spcPts val="0"/>
              </a:spcAft>
              <a:buSzPts val="1100"/>
              <a:buChar char="•"/>
            </a:pPr>
            <a:r>
              <a:rPr lang="en"/>
              <a:t>All packaged into a clean, lightweight interface designed for performance and accessibility.</a:t>
            </a:r>
            <a:endParaRPr/>
          </a:p>
          <a:p>
            <a:pPr marL="457200" lvl="0" indent="-298450" algn="l" rtl="0">
              <a:spcBef>
                <a:spcPts val="0"/>
              </a:spcBef>
              <a:spcAft>
                <a:spcPts val="0"/>
              </a:spcAft>
              <a:buSzPts val="1100"/>
              <a:buChar char="•"/>
            </a:pPr>
            <a:r>
              <a:rPr lang="en"/>
              <a:t>This is made possible u</a:t>
            </a:r>
            <a:r>
              <a:rPr lang="en">
                <a:solidFill>
                  <a:schemeClr val="dk1"/>
                </a:solidFill>
              </a:rPr>
              <a:t>sing a modern stack of tools such as FastAPI, Meilisearch, Svelte, PostgreSQL, and Boto3</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The frontend user interface is made with Svelte and Tailwindcss making it fast, stylish, and lightweight</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This is where the user can:</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Enter search queries</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Apply filters</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As well as Sort, preview, and download results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It interfaces with the backend API through an NGINX reverse proxy for security and load balancing</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The backend is implemented with FastAPI, making it responsive and reliable</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It interfaces directly with Amazon S3 through Boto3, allowing easy access to the stored data</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Our search engine of choice, Meilisearch, is locally hosted on a docker container and interfaces directly with the backend for lightning fast full-text search</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It’s indexing process is hosted using AWS Lambda, allowing the index to be automatically refreshed upon changes to the tracked S3 buckets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Additional data such as file tags are stored on postgres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Lastly the entire system is dockerized to ensure system independence and redeployability</a:t>
            </a:r>
            <a:endParaRPr>
              <a:solidFill>
                <a:schemeClr val="dk1"/>
              </a:solidFill>
            </a:endParaRPr>
          </a:p>
          <a:p>
            <a:pPr marL="0" lvl="0" indent="0" algn="l" rtl="0">
              <a:spcBef>
                <a:spcPts val="0"/>
              </a:spcBef>
              <a:spcAft>
                <a:spcPts val="0"/>
              </a:spcAft>
              <a:buNone/>
            </a:pPr>
            <a:r>
              <a:rPr lang="en">
                <a:solidFill>
                  <a:schemeClr val="dk1"/>
                </a:solidFill>
              </a:rPr>
              <a:t>When combined, these systems work together to make ArtemiS3 a comprehensive solution that accelerates and enhances the user experience with data access</a:t>
            </a:r>
            <a:endParaRPr>
              <a:solidFill>
                <a:schemeClr val="dk1"/>
              </a:solidFill>
            </a:endParaRPr>
          </a:p>
          <a:p>
            <a:pPr marL="0" lvl="0" indent="0" algn="l" rtl="0">
              <a:spcBef>
                <a:spcPts val="0"/>
              </a:spcBef>
              <a:spcAft>
                <a:spcPts val="0"/>
              </a:spcAft>
              <a:buNone/>
            </a:pPr>
            <a:endParaRPr>
              <a:solidFill>
                <a:schemeClr val="dk1"/>
              </a:solidFill>
            </a:endParaRPr>
          </a:p>
        </p:txBody>
      </p:sp>
      <p:sp>
        <p:nvSpPr>
          <p:cNvPr id="1108" name="Google Shape;1108;g3beb5049f13_0_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g3d2d9eda32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6" name="Google Shape;1116;g3d2d9eda32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In order to provide quality assurance, we use a layered testing approach including </a:t>
            </a:r>
            <a:endParaRPr/>
          </a:p>
          <a:p>
            <a:pPr marL="914400" lvl="1" indent="-298450" algn="l" rtl="0">
              <a:spcBef>
                <a:spcPts val="0"/>
              </a:spcBef>
              <a:spcAft>
                <a:spcPts val="0"/>
              </a:spcAft>
              <a:buSzPts val="1100"/>
              <a:buChar char="○"/>
            </a:pPr>
            <a:r>
              <a:rPr lang="en"/>
              <a:t>unit, integration, and usability testing </a:t>
            </a:r>
            <a:endParaRPr/>
          </a:p>
          <a:p>
            <a:pPr marL="457200" lvl="0" indent="-298450" algn="l" rtl="0">
              <a:spcBef>
                <a:spcPts val="0"/>
              </a:spcBef>
              <a:spcAft>
                <a:spcPts val="0"/>
              </a:spcAft>
              <a:buSzPts val="1100"/>
              <a:buChar char="●"/>
            </a:pPr>
            <a:r>
              <a:rPr lang="en"/>
              <a:t>Which verifies the correctness of the</a:t>
            </a:r>
            <a:endParaRPr/>
          </a:p>
          <a:p>
            <a:pPr marL="914400" lvl="1" indent="-298450" algn="l" rtl="0">
              <a:spcBef>
                <a:spcPts val="0"/>
              </a:spcBef>
              <a:spcAft>
                <a:spcPts val="0"/>
              </a:spcAft>
              <a:buSzPts val="1100"/>
              <a:buChar char="○"/>
            </a:pPr>
            <a:r>
              <a:rPr lang="en"/>
              <a:t>core logic</a:t>
            </a:r>
            <a:endParaRPr/>
          </a:p>
          <a:p>
            <a:pPr marL="914400" lvl="1" indent="-298450" algn="l" rtl="0">
              <a:spcBef>
                <a:spcPts val="0"/>
              </a:spcBef>
              <a:spcAft>
                <a:spcPts val="0"/>
              </a:spcAft>
              <a:buSzPts val="1100"/>
              <a:buChar char="○"/>
            </a:pPr>
            <a:r>
              <a:rPr lang="en"/>
              <a:t>interservice contracts</a:t>
            </a:r>
            <a:endParaRPr/>
          </a:p>
          <a:p>
            <a:pPr marL="914400" lvl="1" indent="-298450" algn="l" rtl="0">
              <a:spcBef>
                <a:spcPts val="0"/>
              </a:spcBef>
              <a:spcAft>
                <a:spcPts val="0"/>
              </a:spcAft>
              <a:buSzPts val="1100"/>
              <a:buChar char="○"/>
            </a:pPr>
            <a:r>
              <a:rPr lang="en"/>
              <a:t>and user workflows</a:t>
            </a:r>
            <a:endParaRPr/>
          </a:p>
          <a:p>
            <a:pPr marL="457200" lvl="0" indent="-298450" algn="l" rtl="0">
              <a:spcBef>
                <a:spcPts val="0"/>
              </a:spcBef>
              <a:spcAft>
                <a:spcPts val="0"/>
              </a:spcAft>
              <a:buSzPts val="1100"/>
              <a:buChar char="●"/>
            </a:pPr>
            <a:r>
              <a:rPr lang="en"/>
              <a:t>We complete unit tests with Svelte’s testing library and pytest to ensure that the</a:t>
            </a:r>
            <a:endParaRPr/>
          </a:p>
          <a:p>
            <a:pPr marL="914400" lvl="1" indent="-298450" algn="l" rtl="0">
              <a:spcBef>
                <a:spcPts val="0"/>
              </a:spcBef>
              <a:spcAft>
                <a:spcPts val="0"/>
              </a:spcAft>
              <a:buSzPts val="1100"/>
              <a:buChar char="○"/>
            </a:pPr>
            <a:r>
              <a:rPr lang="en"/>
              <a:t>Python functions</a:t>
            </a:r>
            <a:endParaRPr/>
          </a:p>
          <a:p>
            <a:pPr marL="914400" lvl="1" indent="-298450" algn="l" rtl="0">
              <a:spcBef>
                <a:spcPts val="0"/>
              </a:spcBef>
              <a:spcAft>
                <a:spcPts val="0"/>
              </a:spcAft>
              <a:buSzPts val="1100"/>
              <a:buChar char="○"/>
            </a:pPr>
            <a:r>
              <a:rPr lang="en"/>
              <a:t>Typescript utilities</a:t>
            </a:r>
            <a:endParaRPr/>
          </a:p>
          <a:p>
            <a:pPr marL="914400" lvl="1" indent="-298450" algn="l" rtl="0">
              <a:spcBef>
                <a:spcPts val="0"/>
              </a:spcBef>
              <a:spcAft>
                <a:spcPts val="0"/>
              </a:spcAft>
              <a:buSzPts val="1100"/>
              <a:buChar char="○"/>
            </a:pPr>
            <a:r>
              <a:rPr lang="en"/>
              <a:t>And svelte components</a:t>
            </a:r>
            <a:endParaRPr/>
          </a:p>
          <a:p>
            <a:pPr marL="457200" lvl="0" indent="-298450" algn="l" rtl="0">
              <a:spcBef>
                <a:spcPts val="0"/>
              </a:spcBef>
              <a:spcAft>
                <a:spcPts val="0"/>
              </a:spcAft>
              <a:buSzPts val="1100"/>
              <a:buChar char="●"/>
            </a:pPr>
            <a:r>
              <a:rPr lang="en"/>
              <a:t>Behave correctly and provide the expected results.</a:t>
            </a:r>
            <a:endParaRPr/>
          </a:p>
          <a:p>
            <a:pPr marL="457200" lvl="0" indent="-298450" algn="l" rtl="0">
              <a:spcBef>
                <a:spcPts val="0"/>
              </a:spcBef>
              <a:spcAft>
                <a:spcPts val="0"/>
              </a:spcAft>
              <a:buSzPts val="1100"/>
              <a:buChar char="●"/>
            </a:pPr>
            <a:r>
              <a:rPr lang="en"/>
              <a:t>We complete integration tests with Postman in an isolated testing environment to ensure that interservice communication is correct and services are upholding their contracts.</a:t>
            </a:r>
            <a:endParaRPr/>
          </a:p>
          <a:p>
            <a:pPr marL="457200" lvl="0" indent="-298450" algn="l" rtl="0">
              <a:spcBef>
                <a:spcPts val="0"/>
              </a:spcBef>
              <a:spcAft>
                <a:spcPts val="0"/>
              </a:spcAft>
              <a:buSzPts val="1100"/>
              <a:buChar char="●"/>
            </a:pPr>
            <a:r>
              <a:rPr lang="en"/>
              <a:t>Additionally, we complete usability testing by having real USGS researchers test ArtemiS3 and provide feedback.</a:t>
            </a:r>
            <a:endParaRPr/>
          </a:p>
          <a:p>
            <a:pPr marL="457200" lvl="0" indent="-298450" algn="l" rtl="0">
              <a:spcBef>
                <a:spcPts val="0"/>
              </a:spcBef>
              <a:spcAft>
                <a:spcPts val="0"/>
              </a:spcAft>
              <a:buSzPts val="1100"/>
              <a:buChar char="●"/>
            </a:pPr>
            <a:r>
              <a:rPr lang="en"/>
              <a:t>Our unit and integration tests are core aspects of our development cycle to verify the quality of every change.</a:t>
            </a:r>
            <a:endParaRPr/>
          </a:p>
          <a:p>
            <a:pPr marL="457200" lvl="0" indent="-298450" algn="l" rtl="0">
              <a:spcBef>
                <a:spcPts val="0"/>
              </a:spcBef>
              <a:spcAft>
                <a:spcPts val="0"/>
              </a:spcAft>
              <a:buSzPts val="1100"/>
              <a:buChar char="●"/>
            </a:pPr>
            <a:r>
              <a:rPr lang="en"/>
              <a:t>Lastly, we make sure to consider every single piece of user feedback so we can improve the application as much as possible.</a:t>
            </a:r>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Next, let’s get into alpha demo 2.</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g3c76272a1e1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3" name="Google Shape;1123;g3c76272a1e1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500">
                <a:solidFill>
                  <a:schemeClr val="dk1"/>
                </a:solidFill>
              </a:rPr>
              <a:t>Here’s a quick little demo video on the changes we’ve made since Alpha Demo 1.</a:t>
            </a:r>
            <a:endParaRPr sz="15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500">
                <a:solidFill>
                  <a:schemeClr val="dk1"/>
                </a:solidFill>
              </a:rPr>
              <a:t>Our first major change was a complete UI overhaul. We moved from a light theme to a dark theme and updated several input fields to feel more modern.</a:t>
            </a:r>
            <a:endParaRPr sz="15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500">
                <a:solidFill>
                  <a:schemeClr val="dk1"/>
                </a:solidFill>
              </a:rPr>
              <a:t>Next is an enhancement to our filtering system. We added the ability to include custom file types not available by default, as well as an adjustment to size constraints that is a bit more intuitive than the last system. To top off the filtering, we added the ability to save filters. As you can see, applying the same filters is now as simple as opening 'Saved Filters' and clicking on the one I just created.</a:t>
            </a:r>
            <a:endParaRPr sz="15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500">
                <a:solidFill>
                  <a:schemeClr val="dk1"/>
                </a:solidFill>
              </a:rPr>
              <a:t>Our client recently gave us feedback on the previewing system and asked us to implement XML, LBL, and LAB file previews. Because of their similarities to text files, when we added previewability for those requested types, we also added it to text and ascii files</a:t>
            </a:r>
            <a:endParaRPr sz="15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500">
                <a:solidFill>
                  <a:schemeClr val="dk1"/>
                </a:solidFill>
              </a:rPr>
              <a:t>Another change we made is file tagging. Tagging creates cross-type file clusters, letting you group related files together even if the naming conventions or file types don't allow for an easy filter. This allows them to appear in the same search result, making it easier to pull up every piece of a connected dataset regardless of the file format.</a:t>
            </a:r>
            <a:endParaRPr sz="15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500">
                <a:solidFill>
                  <a:schemeClr val="dk1"/>
                </a:solidFill>
              </a:rPr>
              <a:t>Lastly, we added a completely unique view to Artemis. Folder View allows you to traverse the S3 bucket as if it were the file explorer on your own Mac or Windows computer. This view is especially useful when someone knows the specific location of the file they need, but perhaps not the exact file name.</a:t>
            </a:r>
            <a:endParaRPr sz="1500">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 sz="1500">
                <a:solidFill>
                  <a:schemeClr val="dk1"/>
                </a:solidFill>
              </a:rPr>
              <a:t>That concludes our demonstration.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g3c87e9c7343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8" name="Google Shape;1128;g3c87e9c7343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04800" algn="l" rtl="0">
              <a:spcBef>
                <a:spcPts val="0"/>
              </a:spcBef>
              <a:spcAft>
                <a:spcPts val="0"/>
              </a:spcAft>
              <a:buClr>
                <a:schemeClr val="dk1"/>
              </a:buClr>
              <a:buSzPts val="1200"/>
              <a:buChar char="•"/>
            </a:pPr>
            <a:r>
              <a:rPr lang="en"/>
              <a:t>One of the challenges we faced during was with the UI </a:t>
            </a:r>
            <a:endParaRPr/>
          </a:p>
          <a:p>
            <a:pPr marL="457200" lvl="0" indent="-304800" algn="l" rtl="0">
              <a:spcBef>
                <a:spcPts val="0"/>
              </a:spcBef>
              <a:spcAft>
                <a:spcPts val="0"/>
              </a:spcAft>
              <a:buClr>
                <a:schemeClr val="dk1"/>
              </a:buClr>
              <a:buSzPts val="1200"/>
              <a:buChar char="•"/>
            </a:pPr>
            <a:r>
              <a:rPr lang="en"/>
              <a:t>We wanted it to be clean and visually appealing</a:t>
            </a:r>
            <a:endParaRPr/>
          </a:p>
          <a:p>
            <a:pPr marL="457200" lvl="0" indent="-304800" algn="l" rtl="0">
              <a:spcBef>
                <a:spcPts val="0"/>
              </a:spcBef>
              <a:spcAft>
                <a:spcPts val="0"/>
              </a:spcAft>
              <a:buClr>
                <a:schemeClr val="dk1"/>
              </a:buClr>
              <a:buSzPts val="1200"/>
              <a:buChar char="•"/>
            </a:pPr>
            <a:r>
              <a:rPr lang="en"/>
              <a:t>We accomplished this by going with a simple list layout for search results so it’s easy to read and navigate</a:t>
            </a:r>
            <a:endParaRPr/>
          </a:p>
          <a:p>
            <a:pPr marL="457200" lvl="0" indent="-304800" algn="l" rtl="0">
              <a:spcBef>
                <a:spcPts val="0"/>
              </a:spcBef>
              <a:spcAft>
                <a:spcPts val="0"/>
              </a:spcAft>
              <a:buClr>
                <a:schemeClr val="dk1"/>
              </a:buClr>
              <a:buSzPts val="1200"/>
              <a:buChar char="•"/>
            </a:pPr>
            <a:r>
              <a:rPr lang="en"/>
              <a:t>We also limited the color palette to keep everything consistent and not overwhelming for the user</a:t>
            </a:r>
            <a:endParaRPr/>
          </a:p>
          <a:p>
            <a:pPr marL="457200" lvl="0" indent="0" algn="l" rtl="0">
              <a:spcBef>
                <a:spcPts val="0"/>
              </a:spcBef>
              <a:spcAft>
                <a:spcPts val="0"/>
              </a:spcAft>
              <a:buNone/>
            </a:pPr>
            <a:endParaRPr/>
          </a:p>
          <a:p>
            <a:pPr marL="457200" lvl="0" indent="-298450" algn="l" rtl="0">
              <a:spcBef>
                <a:spcPts val="0"/>
              </a:spcBef>
              <a:spcAft>
                <a:spcPts val="0"/>
              </a:spcAft>
              <a:buSzPts val="1100"/>
              <a:buChar char="•"/>
            </a:pPr>
            <a:r>
              <a:rPr lang="en"/>
              <a:t>Another challenge we faced was testing </a:t>
            </a:r>
            <a:endParaRPr/>
          </a:p>
          <a:p>
            <a:pPr marL="457200" lvl="0" indent="-298450" algn="l" rtl="0">
              <a:spcBef>
                <a:spcPts val="0"/>
              </a:spcBef>
              <a:spcAft>
                <a:spcPts val="0"/>
              </a:spcAft>
              <a:buSzPts val="1100"/>
              <a:buChar char="•"/>
            </a:pPr>
            <a:r>
              <a:rPr lang="en"/>
              <a:t>Our focus was making sure the application worked reliably and that we caught any edge cases</a:t>
            </a:r>
            <a:endParaRPr/>
          </a:p>
          <a:p>
            <a:pPr marL="457200" lvl="0" indent="-298450" algn="l" rtl="0">
              <a:spcBef>
                <a:spcPts val="0"/>
              </a:spcBef>
              <a:spcAft>
                <a:spcPts val="0"/>
              </a:spcAft>
              <a:buSzPts val="1100"/>
              <a:buChar char="•"/>
            </a:pPr>
            <a:r>
              <a:rPr lang="en"/>
              <a:t>We created repeatable test cases for all of our core features which helped consistently verify functionality. </a:t>
            </a:r>
            <a:endParaRPr/>
          </a:p>
          <a:p>
            <a:pPr marL="457200" lvl="0" indent="-298450" algn="l" rtl="0">
              <a:spcBef>
                <a:spcPts val="0"/>
              </a:spcBef>
              <a:spcAft>
                <a:spcPts val="0"/>
              </a:spcAft>
              <a:buSzPts val="1100"/>
              <a:buChar char="•"/>
            </a:pPr>
            <a:r>
              <a:rPr lang="en"/>
              <a:t>One thing we started doing early on in development was fixing bugs as soon as we found them to avoid bigger issues later.</a:t>
            </a:r>
            <a:endParaRPr/>
          </a:p>
        </p:txBody>
      </p:sp>
      <p:sp>
        <p:nvSpPr>
          <p:cNvPr id="1129" name="Google Shape;1129;g3c87e9c7343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 Alt 2">
  <p:cSld name="BLANK_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subTitle" idx="1"/>
          </p:nvPr>
        </p:nvSpPr>
        <p:spPr>
          <a:xfrm>
            <a:off x="130200" y="4291350"/>
            <a:ext cx="4922100" cy="739200"/>
          </a:xfrm>
          <a:prstGeom prst="rect">
            <a:avLst/>
          </a:prstGeom>
        </p:spPr>
        <p:txBody>
          <a:bodyPr spcFirstLastPara="1" wrap="square" lIns="91425" tIns="91425" rIns="91425" bIns="91425" anchor="b" anchorCtr="0">
            <a:normAutofit/>
          </a:bodyPr>
          <a:lstStyle>
            <a:lvl1pPr lvl="0">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1pPr>
            <a:lvl2pPr lvl="1">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2pPr>
            <a:lvl3pPr lvl="2">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3pPr>
            <a:lvl4pPr lvl="3">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4pPr>
            <a:lvl5pPr lvl="4">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5pPr>
            <a:lvl6pPr lvl="5">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6pPr>
            <a:lvl7pPr lvl="6">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7pPr>
            <a:lvl8pPr lvl="7">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8pPr>
            <a:lvl9pPr lvl="8">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9pPr>
          </a:lstStyle>
          <a:p>
            <a:endParaRPr/>
          </a:p>
        </p:txBody>
      </p:sp>
      <p:sp>
        <p:nvSpPr>
          <p:cNvPr id="52" name="Google Shape;52;p13"/>
          <p:cNvSpPr/>
          <p:nvPr/>
        </p:nvSpPr>
        <p:spPr>
          <a:xfrm rot="-900003">
            <a:off x="2618331" y="-723216"/>
            <a:ext cx="4001240" cy="1687704"/>
          </a:xfrm>
          <a:prstGeom prst="chord">
            <a:avLst>
              <a:gd name="adj1" fmla="val 694140"/>
              <a:gd name="adj2" fmla="val 11948531"/>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3" name="Google Shape;53;p13"/>
          <p:cNvSpPr txBox="1">
            <a:spLocks noGrp="1"/>
          </p:cNvSpPr>
          <p:nvPr>
            <p:ph type="subTitle" idx="2"/>
          </p:nvPr>
        </p:nvSpPr>
        <p:spPr>
          <a:xfrm>
            <a:off x="138475" y="228600"/>
            <a:ext cx="2164500" cy="338700"/>
          </a:xfrm>
          <a:prstGeom prst="rect">
            <a:avLst/>
          </a:prstGeom>
        </p:spPr>
        <p:txBody>
          <a:bodyPr spcFirstLastPara="1" wrap="square" lIns="91425" tIns="91425" rIns="91425" bIns="91425" anchor="t" anchorCtr="0">
            <a:normAutofit/>
          </a:bodyPr>
          <a:lstStyle>
            <a:lvl1pPr lvl="0">
              <a:spcBef>
                <a:spcPts val="0"/>
              </a:spcBef>
              <a:spcAft>
                <a:spcPts val="0"/>
              </a:spcAft>
              <a:buNone/>
              <a:defRPr sz="1000">
                <a:solidFill>
                  <a:schemeClr val="dk2"/>
                </a:solidFill>
                <a:latin typeface="Sora Light"/>
                <a:ea typeface="Sora Light"/>
                <a:cs typeface="Sora Light"/>
                <a:sym typeface="Sora Light"/>
              </a:defRPr>
            </a:lvl1pPr>
            <a:lvl2pPr lvl="1">
              <a:spcBef>
                <a:spcPts val="120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2pPr>
            <a:lvl3pPr lvl="2">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3pPr>
            <a:lvl4pPr lvl="3">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4pPr>
            <a:lvl5pPr lvl="4">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5pPr>
            <a:lvl6pPr lvl="5">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6pPr>
            <a:lvl7pPr lvl="6">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7pPr>
            <a:lvl8pPr lvl="7">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8pPr>
            <a:lvl9pPr lvl="8">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9pPr>
          </a:lstStyle>
          <a:p>
            <a:endParaRPr/>
          </a:p>
        </p:txBody>
      </p:sp>
      <p:sp>
        <p:nvSpPr>
          <p:cNvPr id="54" name="Google Shape;54;p13"/>
          <p:cNvSpPr/>
          <p:nvPr/>
        </p:nvSpPr>
        <p:spPr>
          <a:xfrm>
            <a:off x="228600" y="4445350"/>
            <a:ext cx="4823700" cy="21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nvGrpSpPr>
          <p:cNvPr id="55" name="Google Shape;55;p13"/>
          <p:cNvGrpSpPr/>
          <p:nvPr/>
        </p:nvGrpSpPr>
        <p:grpSpPr>
          <a:xfrm rot="10800000" flipH="1">
            <a:off x="4395238" y="-11"/>
            <a:ext cx="4748757" cy="2797859"/>
            <a:chOff x="3200875" y="1642950"/>
            <a:chExt cx="5970275" cy="3517550"/>
          </a:xfrm>
        </p:grpSpPr>
        <p:sp>
          <p:nvSpPr>
            <p:cNvPr id="56" name="Google Shape;56;p13"/>
            <p:cNvSpPr/>
            <p:nvPr/>
          </p:nvSpPr>
          <p:spPr>
            <a:xfrm>
              <a:off x="4208325" y="1644500"/>
              <a:ext cx="4962825" cy="3516000"/>
            </a:xfrm>
            <a:custGeom>
              <a:avLst/>
              <a:gdLst/>
              <a:ahLst/>
              <a:cxnLst/>
              <a:rect l="l" t="t" r="r" b="b"/>
              <a:pathLst>
                <a:path w="198513" h="140640" extrusionOk="0">
                  <a:moveTo>
                    <a:pt x="31387" y="0"/>
                  </a:moveTo>
                  <a:lnTo>
                    <a:pt x="0" y="140640"/>
                  </a:lnTo>
                  <a:lnTo>
                    <a:pt x="198513" y="140640"/>
                  </a:lnTo>
                  <a:lnTo>
                    <a:pt x="198513" y="63700"/>
                  </a:lnTo>
                  <a:close/>
                </a:path>
              </a:pathLst>
            </a:custGeom>
            <a:gradFill>
              <a:gsLst>
                <a:gs pos="0">
                  <a:schemeClr val="accent2"/>
                </a:gs>
                <a:gs pos="21000">
                  <a:schemeClr val="lt2"/>
                </a:gs>
                <a:gs pos="51000">
                  <a:schemeClr val="accent1"/>
                </a:gs>
                <a:gs pos="79000">
                  <a:schemeClr val="accent1"/>
                </a:gs>
                <a:gs pos="91000">
                  <a:schemeClr val="accent3"/>
                </a:gs>
                <a:gs pos="100000">
                  <a:schemeClr val="accent4"/>
                </a:gs>
              </a:gsLst>
              <a:lin ang="5400012" scaled="0"/>
            </a:gradFill>
            <a:ln>
              <a:noFill/>
            </a:ln>
          </p:spPr>
        </p:sp>
        <p:sp>
          <p:nvSpPr>
            <p:cNvPr id="57" name="Google Shape;57;p13"/>
            <p:cNvSpPr/>
            <p:nvPr/>
          </p:nvSpPr>
          <p:spPr>
            <a:xfrm>
              <a:off x="3200875" y="1642950"/>
              <a:ext cx="1795975" cy="3517550"/>
            </a:xfrm>
            <a:custGeom>
              <a:avLst/>
              <a:gdLst/>
              <a:ahLst/>
              <a:cxnLst/>
              <a:rect l="l" t="t" r="r" b="b"/>
              <a:pathLst>
                <a:path w="71839" h="140702" extrusionOk="0">
                  <a:moveTo>
                    <a:pt x="71839" y="0"/>
                  </a:moveTo>
                  <a:lnTo>
                    <a:pt x="40808" y="140702"/>
                  </a:lnTo>
                  <a:lnTo>
                    <a:pt x="0" y="140702"/>
                  </a:lnTo>
                  <a:close/>
                </a:path>
              </a:pathLst>
            </a:custGeom>
            <a:solidFill>
              <a:schemeClr val="accent5"/>
            </a:solidFill>
            <a:ln>
              <a:noFill/>
            </a:ln>
          </p:spPr>
        </p:sp>
      </p:grpSp>
      <p:grpSp>
        <p:nvGrpSpPr>
          <p:cNvPr id="58" name="Google Shape;58;p13"/>
          <p:cNvGrpSpPr/>
          <p:nvPr/>
        </p:nvGrpSpPr>
        <p:grpSpPr>
          <a:xfrm flipH="1">
            <a:off x="6309311" y="2793726"/>
            <a:ext cx="2834695" cy="1890116"/>
            <a:chOff x="312900" y="2793625"/>
            <a:chExt cx="2221200" cy="1481050"/>
          </a:xfrm>
        </p:grpSpPr>
        <p:grpSp>
          <p:nvGrpSpPr>
            <p:cNvPr id="59" name="Google Shape;59;p13"/>
            <p:cNvGrpSpPr/>
            <p:nvPr/>
          </p:nvGrpSpPr>
          <p:grpSpPr>
            <a:xfrm>
              <a:off x="312900" y="2793625"/>
              <a:ext cx="1851000" cy="1481050"/>
              <a:chOff x="461225" y="3249175"/>
              <a:chExt cx="1851000" cy="1481050"/>
            </a:xfrm>
          </p:grpSpPr>
          <p:grpSp>
            <p:nvGrpSpPr>
              <p:cNvPr id="60" name="Google Shape;60;p13"/>
              <p:cNvGrpSpPr/>
              <p:nvPr/>
            </p:nvGrpSpPr>
            <p:grpSpPr>
              <a:xfrm>
                <a:off x="461225" y="3249175"/>
                <a:ext cx="1851000" cy="370200"/>
                <a:chOff x="461225" y="3249175"/>
                <a:chExt cx="1851000" cy="370200"/>
              </a:xfrm>
            </p:grpSpPr>
            <p:sp>
              <p:nvSpPr>
                <p:cNvPr id="61" name="Google Shape;61;p13"/>
                <p:cNvSpPr/>
                <p:nvPr/>
              </p:nvSpPr>
              <p:spPr>
                <a:xfrm>
                  <a:off x="4612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62" name="Google Shape;62;p13"/>
                <p:cNvSpPr/>
                <p:nvPr/>
              </p:nvSpPr>
              <p:spPr>
                <a:xfrm>
                  <a:off x="8314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63" name="Google Shape;63;p13"/>
                <p:cNvSpPr/>
                <p:nvPr/>
              </p:nvSpPr>
              <p:spPr>
                <a:xfrm>
                  <a:off x="19420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64" name="Google Shape;64;p13"/>
              <p:cNvGrpSpPr/>
              <p:nvPr/>
            </p:nvGrpSpPr>
            <p:grpSpPr>
              <a:xfrm>
                <a:off x="461225" y="3619500"/>
                <a:ext cx="1480800" cy="370200"/>
                <a:chOff x="461225" y="3249175"/>
                <a:chExt cx="1480800" cy="370200"/>
              </a:xfrm>
            </p:grpSpPr>
            <p:sp>
              <p:nvSpPr>
                <p:cNvPr id="65" name="Google Shape;65;p13"/>
                <p:cNvSpPr/>
                <p:nvPr/>
              </p:nvSpPr>
              <p:spPr>
                <a:xfrm>
                  <a:off x="4612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66" name="Google Shape;66;p13"/>
                <p:cNvSpPr/>
                <p:nvPr/>
              </p:nvSpPr>
              <p:spPr>
                <a:xfrm>
                  <a:off x="8314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67" name="Google Shape;67;p13"/>
                <p:cNvSpPr/>
                <p:nvPr/>
              </p:nvSpPr>
              <p:spPr>
                <a:xfrm>
                  <a:off x="12016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68" name="Google Shape;68;p13"/>
                <p:cNvSpPr/>
                <p:nvPr/>
              </p:nvSpPr>
              <p:spPr>
                <a:xfrm>
                  <a:off x="15718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69" name="Google Shape;69;p13"/>
              <p:cNvGrpSpPr/>
              <p:nvPr/>
            </p:nvGrpSpPr>
            <p:grpSpPr>
              <a:xfrm>
                <a:off x="461225" y="3989700"/>
                <a:ext cx="1851000" cy="370200"/>
                <a:chOff x="461225" y="3249175"/>
                <a:chExt cx="1851000" cy="370200"/>
              </a:xfrm>
            </p:grpSpPr>
            <p:sp>
              <p:nvSpPr>
                <p:cNvPr id="70" name="Google Shape;70;p13"/>
                <p:cNvSpPr/>
                <p:nvPr/>
              </p:nvSpPr>
              <p:spPr>
                <a:xfrm>
                  <a:off x="4612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1" name="Google Shape;71;p13"/>
                <p:cNvSpPr/>
                <p:nvPr/>
              </p:nvSpPr>
              <p:spPr>
                <a:xfrm>
                  <a:off x="12016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2" name="Google Shape;72;p13"/>
                <p:cNvSpPr/>
                <p:nvPr/>
              </p:nvSpPr>
              <p:spPr>
                <a:xfrm>
                  <a:off x="15718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3" name="Google Shape;73;p13"/>
                <p:cNvSpPr/>
                <p:nvPr/>
              </p:nvSpPr>
              <p:spPr>
                <a:xfrm>
                  <a:off x="19420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74" name="Google Shape;74;p13"/>
              <p:cNvGrpSpPr/>
              <p:nvPr/>
            </p:nvGrpSpPr>
            <p:grpSpPr>
              <a:xfrm>
                <a:off x="461225" y="4360025"/>
                <a:ext cx="1480800" cy="370200"/>
                <a:chOff x="461225" y="3249175"/>
                <a:chExt cx="1480800" cy="370200"/>
              </a:xfrm>
            </p:grpSpPr>
            <p:sp>
              <p:nvSpPr>
                <p:cNvPr id="75" name="Google Shape;75;p13"/>
                <p:cNvSpPr/>
                <p:nvPr/>
              </p:nvSpPr>
              <p:spPr>
                <a:xfrm>
                  <a:off x="4612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6" name="Google Shape;76;p13"/>
                <p:cNvSpPr/>
                <p:nvPr/>
              </p:nvSpPr>
              <p:spPr>
                <a:xfrm>
                  <a:off x="15718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sp>
          <p:nvSpPr>
            <p:cNvPr id="77" name="Google Shape;77;p13"/>
            <p:cNvSpPr/>
            <p:nvPr/>
          </p:nvSpPr>
          <p:spPr>
            <a:xfrm>
              <a:off x="2163900" y="3903580"/>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sp>
        <p:nvSpPr>
          <p:cNvPr id="78" name="Google Shape;78;p13"/>
          <p:cNvSpPr txBox="1">
            <a:spLocks noGrp="1"/>
          </p:cNvSpPr>
          <p:nvPr>
            <p:ph type="title"/>
          </p:nvPr>
        </p:nvSpPr>
        <p:spPr>
          <a:xfrm>
            <a:off x="74600" y="2891050"/>
            <a:ext cx="5876700" cy="1440000"/>
          </a:xfrm>
          <a:prstGeom prst="rect">
            <a:avLst/>
          </a:prstGeom>
        </p:spPr>
        <p:txBody>
          <a:bodyPr spcFirstLastPara="1" wrap="square" lIns="91425" tIns="91425" rIns="91425" bIns="91425" anchor="b" anchorCtr="0">
            <a:normAutofit/>
          </a:bodyPr>
          <a:lstStyle>
            <a:lvl1pPr lvl="0">
              <a:lnSpc>
                <a:spcPct val="70000"/>
              </a:lnSpc>
              <a:spcBef>
                <a:spcPts val="0"/>
              </a:spcBef>
              <a:spcAft>
                <a:spcPts val="0"/>
              </a:spcAft>
              <a:buNone/>
              <a:defRPr sz="5500">
                <a:solidFill>
                  <a:schemeClr val="dk1"/>
                </a:solidFill>
              </a:defRPr>
            </a:lvl1pPr>
            <a:lvl2pPr lvl="1">
              <a:spcBef>
                <a:spcPts val="0"/>
              </a:spcBef>
              <a:spcAft>
                <a:spcPts val="0"/>
              </a:spcAft>
              <a:buClr>
                <a:schemeClr val="dk1"/>
              </a:buClr>
              <a:buSzPts val="5500"/>
              <a:buFont typeface="IBM Plex Sans"/>
              <a:buNone/>
              <a:defRPr sz="5500">
                <a:solidFill>
                  <a:schemeClr val="dk1"/>
                </a:solidFill>
              </a:defRPr>
            </a:lvl2pPr>
            <a:lvl3pPr lvl="2">
              <a:spcBef>
                <a:spcPts val="0"/>
              </a:spcBef>
              <a:spcAft>
                <a:spcPts val="0"/>
              </a:spcAft>
              <a:buClr>
                <a:schemeClr val="dk1"/>
              </a:buClr>
              <a:buSzPts val="5500"/>
              <a:buFont typeface="IBM Plex Sans"/>
              <a:buNone/>
              <a:defRPr sz="5500">
                <a:solidFill>
                  <a:schemeClr val="dk1"/>
                </a:solidFill>
              </a:defRPr>
            </a:lvl3pPr>
            <a:lvl4pPr lvl="3">
              <a:spcBef>
                <a:spcPts val="0"/>
              </a:spcBef>
              <a:spcAft>
                <a:spcPts val="0"/>
              </a:spcAft>
              <a:buClr>
                <a:schemeClr val="dk1"/>
              </a:buClr>
              <a:buSzPts val="5500"/>
              <a:buFont typeface="IBM Plex Sans"/>
              <a:buNone/>
              <a:defRPr sz="5500">
                <a:solidFill>
                  <a:schemeClr val="dk1"/>
                </a:solidFill>
              </a:defRPr>
            </a:lvl4pPr>
            <a:lvl5pPr lvl="4">
              <a:spcBef>
                <a:spcPts val="0"/>
              </a:spcBef>
              <a:spcAft>
                <a:spcPts val="0"/>
              </a:spcAft>
              <a:buClr>
                <a:schemeClr val="dk1"/>
              </a:buClr>
              <a:buSzPts val="5500"/>
              <a:buFont typeface="IBM Plex Sans"/>
              <a:buNone/>
              <a:defRPr sz="5500">
                <a:solidFill>
                  <a:schemeClr val="dk1"/>
                </a:solidFill>
              </a:defRPr>
            </a:lvl5pPr>
            <a:lvl6pPr lvl="5">
              <a:spcBef>
                <a:spcPts val="0"/>
              </a:spcBef>
              <a:spcAft>
                <a:spcPts val="0"/>
              </a:spcAft>
              <a:buClr>
                <a:schemeClr val="dk1"/>
              </a:buClr>
              <a:buSzPts val="5500"/>
              <a:buFont typeface="IBM Plex Sans"/>
              <a:buNone/>
              <a:defRPr sz="5500">
                <a:solidFill>
                  <a:schemeClr val="dk1"/>
                </a:solidFill>
              </a:defRPr>
            </a:lvl6pPr>
            <a:lvl7pPr lvl="6">
              <a:spcBef>
                <a:spcPts val="0"/>
              </a:spcBef>
              <a:spcAft>
                <a:spcPts val="0"/>
              </a:spcAft>
              <a:buClr>
                <a:schemeClr val="dk1"/>
              </a:buClr>
              <a:buSzPts val="5500"/>
              <a:buFont typeface="IBM Plex Sans"/>
              <a:buNone/>
              <a:defRPr sz="5500">
                <a:solidFill>
                  <a:schemeClr val="dk1"/>
                </a:solidFill>
              </a:defRPr>
            </a:lvl7pPr>
            <a:lvl8pPr lvl="7">
              <a:spcBef>
                <a:spcPts val="0"/>
              </a:spcBef>
              <a:spcAft>
                <a:spcPts val="0"/>
              </a:spcAft>
              <a:buClr>
                <a:schemeClr val="dk1"/>
              </a:buClr>
              <a:buSzPts val="5500"/>
              <a:buFont typeface="IBM Plex Sans"/>
              <a:buNone/>
              <a:defRPr sz="5500">
                <a:solidFill>
                  <a:schemeClr val="dk1"/>
                </a:solidFill>
              </a:defRPr>
            </a:lvl8pPr>
            <a:lvl9pPr lvl="8">
              <a:spcBef>
                <a:spcPts val="0"/>
              </a:spcBef>
              <a:spcAft>
                <a:spcPts val="0"/>
              </a:spcAft>
              <a:buClr>
                <a:schemeClr val="dk1"/>
              </a:buClr>
              <a:buSzPts val="5500"/>
              <a:buFont typeface="IBM Plex Sans"/>
              <a:buNone/>
              <a:defRPr sz="5500">
                <a:solidFill>
                  <a:schemeClr val="dk1"/>
                </a:solidFill>
              </a:defRPr>
            </a:lvl9pPr>
          </a:lstStyle>
          <a:p>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9"/>
        <p:cNvGrpSpPr/>
        <p:nvPr/>
      </p:nvGrpSpPr>
      <p:grpSpPr>
        <a:xfrm>
          <a:off x="0" y="0"/>
          <a:ext cx="0" cy="0"/>
          <a:chOff x="0" y="0"/>
          <a:chExt cx="0" cy="0"/>
        </a:xfrm>
      </p:grpSpPr>
      <p:sp>
        <p:nvSpPr>
          <p:cNvPr id="80" name="Google Shape;80;p1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1" name="Google Shape;81;p1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82" name="Google Shape;82;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83" name="Google Shape;83;p1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84" name="Google Shape;84;p1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 Alt 2">
  <p:cSld name="BLANK_2">
    <p:bg>
      <p:bgPr>
        <a:solidFill>
          <a:schemeClr val="lt1"/>
        </a:solidFill>
        <a:effectLst/>
      </p:bgPr>
    </p:bg>
    <p:spTree>
      <p:nvGrpSpPr>
        <p:cNvPr id="1" name="Shape 89"/>
        <p:cNvGrpSpPr/>
        <p:nvPr/>
      </p:nvGrpSpPr>
      <p:grpSpPr>
        <a:xfrm>
          <a:off x="0" y="0"/>
          <a:ext cx="0" cy="0"/>
          <a:chOff x="0" y="0"/>
          <a:chExt cx="0" cy="0"/>
        </a:xfrm>
      </p:grpSpPr>
      <p:sp>
        <p:nvSpPr>
          <p:cNvPr id="90" name="Google Shape;90;p16"/>
          <p:cNvSpPr txBox="1">
            <a:spLocks noGrp="1"/>
          </p:cNvSpPr>
          <p:nvPr>
            <p:ph type="subTitle" idx="1"/>
          </p:nvPr>
        </p:nvSpPr>
        <p:spPr>
          <a:xfrm>
            <a:off x="130200" y="4291350"/>
            <a:ext cx="4922100" cy="739200"/>
          </a:xfrm>
          <a:prstGeom prst="rect">
            <a:avLst/>
          </a:prstGeom>
        </p:spPr>
        <p:txBody>
          <a:bodyPr spcFirstLastPara="1" wrap="square" lIns="91425" tIns="91425" rIns="91425" bIns="91425" anchor="b" anchorCtr="0">
            <a:noAutofit/>
          </a:bodyPr>
          <a:lstStyle>
            <a:lvl1pPr lvl="0">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1pPr>
            <a:lvl2pPr lvl="1">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2pPr>
            <a:lvl3pPr lvl="2">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3pPr>
            <a:lvl4pPr lvl="3">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4pPr>
            <a:lvl5pPr lvl="4">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5pPr>
            <a:lvl6pPr lvl="5">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6pPr>
            <a:lvl7pPr lvl="6">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7pPr>
            <a:lvl8pPr lvl="7">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8pPr>
            <a:lvl9pPr lvl="8">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9pPr>
          </a:lstStyle>
          <a:p>
            <a:endParaRPr/>
          </a:p>
        </p:txBody>
      </p:sp>
      <p:sp>
        <p:nvSpPr>
          <p:cNvPr id="91" name="Google Shape;91;p16"/>
          <p:cNvSpPr/>
          <p:nvPr/>
        </p:nvSpPr>
        <p:spPr>
          <a:xfrm rot="-900003">
            <a:off x="2618331" y="-723216"/>
            <a:ext cx="4001240" cy="1687704"/>
          </a:xfrm>
          <a:prstGeom prst="chord">
            <a:avLst>
              <a:gd name="adj1" fmla="val 694140"/>
              <a:gd name="adj2" fmla="val 11948531"/>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92" name="Google Shape;92;p16"/>
          <p:cNvSpPr txBox="1">
            <a:spLocks noGrp="1"/>
          </p:cNvSpPr>
          <p:nvPr>
            <p:ph type="subTitle" idx="2"/>
          </p:nvPr>
        </p:nvSpPr>
        <p:spPr>
          <a:xfrm>
            <a:off x="138475" y="228600"/>
            <a:ext cx="2164500" cy="338700"/>
          </a:xfrm>
          <a:prstGeom prst="rect">
            <a:avLst/>
          </a:prstGeom>
        </p:spPr>
        <p:txBody>
          <a:bodyPr spcFirstLastPara="1" wrap="square" lIns="91425" tIns="91425" rIns="91425" bIns="91425" anchor="t" anchorCtr="0">
            <a:noAutofit/>
          </a:bodyPr>
          <a:lstStyle>
            <a:lvl1pPr lvl="0">
              <a:spcBef>
                <a:spcPts val="0"/>
              </a:spcBef>
              <a:spcAft>
                <a:spcPts val="0"/>
              </a:spcAft>
              <a:buNone/>
              <a:defRPr sz="1000">
                <a:solidFill>
                  <a:schemeClr val="dk2"/>
                </a:solidFill>
                <a:latin typeface="Sora Light"/>
                <a:ea typeface="Sora Light"/>
                <a:cs typeface="Sora Light"/>
                <a:sym typeface="Sora Light"/>
              </a:defRPr>
            </a:lvl1pPr>
            <a:lvl2pPr lvl="1">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2pPr>
            <a:lvl3pPr lvl="2">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3pPr>
            <a:lvl4pPr lvl="3">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4pPr>
            <a:lvl5pPr lvl="4">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5pPr>
            <a:lvl6pPr lvl="5">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6pPr>
            <a:lvl7pPr lvl="6">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7pPr>
            <a:lvl8pPr lvl="7">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8pPr>
            <a:lvl9pPr lvl="8">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9pPr>
          </a:lstStyle>
          <a:p>
            <a:endParaRPr/>
          </a:p>
        </p:txBody>
      </p:sp>
      <p:sp>
        <p:nvSpPr>
          <p:cNvPr id="93" name="Google Shape;93;p16"/>
          <p:cNvSpPr/>
          <p:nvPr/>
        </p:nvSpPr>
        <p:spPr>
          <a:xfrm>
            <a:off x="228600" y="4445350"/>
            <a:ext cx="4823700" cy="21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nvGrpSpPr>
          <p:cNvPr id="94" name="Google Shape;94;p16"/>
          <p:cNvGrpSpPr/>
          <p:nvPr/>
        </p:nvGrpSpPr>
        <p:grpSpPr>
          <a:xfrm rot="10800000" flipH="1">
            <a:off x="4395238" y="-11"/>
            <a:ext cx="4748757" cy="2797859"/>
            <a:chOff x="3200875" y="1642950"/>
            <a:chExt cx="5970275" cy="3517550"/>
          </a:xfrm>
        </p:grpSpPr>
        <p:sp>
          <p:nvSpPr>
            <p:cNvPr id="95" name="Google Shape;95;p16"/>
            <p:cNvSpPr/>
            <p:nvPr/>
          </p:nvSpPr>
          <p:spPr>
            <a:xfrm>
              <a:off x="4208325" y="1644500"/>
              <a:ext cx="4962825" cy="3516000"/>
            </a:xfrm>
            <a:custGeom>
              <a:avLst/>
              <a:gdLst/>
              <a:ahLst/>
              <a:cxnLst/>
              <a:rect l="l" t="t" r="r" b="b"/>
              <a:pathLst>
                <a:path w="198513" h="140640" extrusionOk="0">
                  <a:moveTo>
                    <a:pt x="31387" y="0"/>
                  </a:moveTo>
                  <a:lnTo>
                    <a:pt x="0" y="140640"/>
                  </a:lnTo>
                  <a:lnTo>
                    <a:pt x="198513" y="140640"/>
                  </a:lnTo>
                  <a:lnTo>
                    <a:pt x="198513" y="63700"/>
                  </a:lnTo>
                  <a:close/>
                </a:path>
              </a:pathLst>
            </a:custGeom>
            <a:gradFill>
              <a:gsLst>
                <a:gs pos="0">
                  <a:schemeClr val="accent2"/>
                </a:gs>
                <a:gs pos="21000">
                  <a:schemeClr val="lt2"/>
                </a:gs>
                <a:gs pos="51000">
                  <a:schemeClr val="accent1"/>
                </a:gs>
                <a:gs pos="79000">
                  <a:schemeClr val="accent1"/>
                </a:gs>
                <a:gs pos="91000">
                  <a:schemeClr val="accent3"/>
                </a:gs>
                <a:gs pos="100000">
                  <a:schemeClr val="accent4"/>
                </a:gs>
              </a:gsLst>
              <a:lin ang="5400012" scaled="0"/>
            </a:gradFill>
            <a:ln>
              <a:noFill/>
            </a:ln>
          </p:spPr>
          <p:txBody>
            <a:bodyPr/>
            <a:lstStyle/>
            <a:p>
              <a:endParaRPr lang="en-US"/>
            </a:p>
          </p:txBody>
        </p:sp>
        <p:sp>
          <p:nvSpPr>
            <p:cNvPr id="96" name="Google Shape;96;p16"/>
            <p:cNvSpPr/>
            <p:nvPr/>
          </p:nvSpPr>
          <p:spPr>
            <a:xfrm>
              <a:off x="3200875" y="1642950"/>
              <a:ext cx="1795975" cy="3517550"/>
            </a:xfrm>
            <a:custGeom>
              <a:avLst/>
              <a:gdLst/>
              <a:ahLst/>
              <a:cxnLst/>
              <a:rect l="l" t="t" r="r" b="b"/>
              <a:pathLst>
                <a:path w="71839" h="140702" extrusionOk="0">
                  <a:moveTo>
                    <a:pt x="71839" y="0"/>
                  </a:moveTo>
                  <a:lnTo>
                    <a:pt x="40808" y="140702"/>
                  </a:lnTo>
                  <a:lnTo>
                    <a:pt x="0" y="140702"/>
                  </a:lnTo>
                  <a:close/>
                </a:path>
              </a:pathLst>
            </a:custGeom>
            <a:solidFill>
              <a:schemeClr val="accent5"/>
            </a:solidFill>
            <a:ln>
              <a:noFill/>
            </a:ln>
          </p:spPr>
          <p:txBody>
            <a:bodyPr/>
            <a:lstStyle/>
            <a:p>
              <a:endParaRPr lang="en-US"/>
            </a:p>
          </p:txBody>
        </p:sp>
      </p:grpSp>
      <p:grpSp>
        <p:nvGrpSpPr>
          <p:cNvPr id="97" name="Google Shape;97;p16"/>
          <p:cNvGrpSpPr/>
          <p:nvPr/>
        </p:nvGrpSpPr>
        <p:grpSpPr>
          <a:xfrm flipH="1">
            <a:off x="6309311" y="2793726"/>
            <a:ext cx="2834695" cy="1890116"/>
            <a:chOff x="312900" y="2793625"/>
            <a:chExt cx="2221200" cy="1481050"/>
          </a:xfrm>
        </p:grpSpPr>
        <p:grpSp>
          <p:nvGrpSpPr>
            <p:cNvPr id="98" name="Google Shape;98;p16"/>
            <p:cNvGrpSpPr/>
            <p:nvPr/>
          </p:nvGrpSpPr>
          <p:grpSpPr>
            <a:xfrm>
              <a:off x="312900" y="2793625"/>
              <a:ext cx="1851000" cy="1481050"/>
              <a:chOff x="461225" y="3249175"/>
              <a:chExt cx="1851000" cy="1481050"/>
            </a:xfrm>
          </p:grpSpPr>
          <p:grpSp>
            <p:nvGrpSpPr>
              <p:cNvPr id="99" name="Google Shape;99;p16"/>
              <p:cNvGrpSpPr/>
              <p:nvPr/>
            </p:nvGrpSpPr>
            <p:grpSpPr>
              <a:xfrm>
                <a:off x="461225" y="3249175"/>
                <a:ext cx="1851000" cy="370200"/>
                <a:chOff x="461225" y="3249175"/>
                <a:chExt cx="1851000" cy="370200"/>
              </a:xfrm>
            </p:grpSpPr>
            <p:sp>
              <p:nvSpPr>
                <p:cNvPr id="100" name="Google Shape;100;p16"/>
                <p:cNvSpPr/>
                <p:nvPr/>
              </p:nvSpPr>
              <p:spPr>
                <a:xfrm>
                  <a:off x="4612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01" name="Google Shape;101;p16"/>
                <p:cNvSpPr/>
                <p:nvPr/>
              </p:nvSpPr>
              <p:spPr>
                <a:xfrm>
                  <a:off x="8314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02" name="Google Shape;102;p16"/>
                <p:cNvSpPr/>
                <p:nvPr/>
              </p:nvSpPr>
              <p:spPr>
                <a:xfrm>
                  <a:off x="19420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103" name="Google Shape;103;p16"/>
              <p:cNvGrpSpPr/>
              <p:nvPr/>
            </p:nvGrpSpPr>
            <p:grpSpPr>
              <a:xfrm>
                <a:off x="461225" y="3619500"/>
                <a:ext cx="1480800" cy="370200"/>
                <a:chOff x="461225" y="3249175"/>
                <a:chExt cx="1480800" cy="370200"/>
              </a:xfrm>
            </p:grpSpPr>
            <p:sp>
              <p:nvSpPr>
                <p:cNvPr id="104" name="Google Shape;104;p16"/>
                <p:cNvSpPr/>
                <p:nvPr/>
              </p:nvSpPr>
              <p:spPr>
                <a:xfrm>
                  <a:off x="4612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05" name="Google Shape;105;p16"/>
                <p:cNvSpPr/>
                <p:nvPr/>
              </p:nvSpPr>
              <p:spPr>
                <a:xfrm>
                  <a:off x="8314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06" name="Google Shape;106;p16"/>
                <p:cNvSpPr/>
                <p:nvPr/>
              </p:nvSpPr>
              <p:spPr>
                <a:xfrm>
                  <a:off x="12016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07" name="Google Shape;107;p16"/>
                <p:cNvSpPr/>
                <p:nvPr/>
              </p:nvSpPr>
              <p:spPr>
                <a:xfrm>
                  <a:off x="15718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108" name="Google Shape;108;p16"/>
              <p:cNvGrpSpPr/>
              <p:nvPr/>
            </p:nvGrpSpPr>
            <p:grpSpPr>
              <a:xfrm>
                <a:off x="461225" y="3989700"/>
                <a:ext cx="1851000" cy="370200"/>
                <a:chOff x="461225" y="3249175"/>
                <a:chExt cx="1851000" cy="370200"/>
              </a:xfrm>
            </p:grpSpPr>
            <p:sp>
              <p:nvSpPr>
                <p:cNvPr id="109" name="Google Shape;109;p16"/>
                <p:cNvSpPr/>
                <p:nvPr/>
              </p:nvSpPr>
              <p:spPr>
                <a:xfrm>
                  <a:off x="4612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10" name="Google Shape;110;p16"/>
                <p:cNvSpPr/>
                <p:nvPr/>
              </p:nvSpPr>
              <p:spPr>
                <a:xfrm>
                  <a:off x="12016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11" name="Google Shape;111;p16"/>
                <p:cNvSpPr/>
                <p:nvPr/>
              </p:nvSpPr>
              <p:spPr>
                <a:xfrm>
                  <a:off x="15718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12" name="Google Shape;112;p16"/>
                <p:cNvSpPr/>
                <p:nvPr/>
              </p:nvSpPr>
              <p:spPr>
                <a:xfrm>
                  <a:off x="19420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113" name="Google Shape;113;p16"/>
              <p:cNvGrpSpPr/>
              <p:nvPr/>
            </p:nvGrpSpPr>
            <p:grpSpPr>
              <a:xfrm>
                <a:off x="461225" y="4360025"/>
                <a:ext cx="1480800" cy="370200"/>
                <a:chOff x="461225" y="3249175"/>
                <a:chExt cx="1480800" cy="370200"/>
              </a:xfrm>
            </p:grpSpPr>
            <p:sp>
              <p:nvSpPr>
                <p:cNvPr id="114" name="Google Shape;114;p16"/>
                <p:cNvSpPr/>
                <p:nvPr/>
              </p:nvSpPr>
              <p:spPr>
                <a:xfrm>
                  <a:off x="4612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15" name="Google Shape;115;p16"/>
                <p:cNvSpPr/>
                <p:nvPr/>
              </p:nvSpPr>
              <p:spPr>
                <a:xfrm>
                  <a:off x="15718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sp>
          <p:nvSpPr>
            <p:cNvPr id="116" name="Google Shape;116;p16"/>
            <p:cNvSpPr/>
            <p:nvPr/>
          </p:nvSpPr>
          <p:spPr>
            <a:xfrm>
              <a:off x="2163900" y="3903580"/>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sp>
        <p:nvSpPr>
          <p:cNvPr id="117" name="Google Shape;117;p16"/>
          <p:cNvSpPr txBox="1">
            <a:spLocks noGrp="1"/>
          </p:cNvSpPr>
          <p:nvPr>
            <p:ph type="title"/>
          </p:nvPr>
        </p:nvSpPr>
        <p:spPr>
          <a:xfrm>
            <a:off x="74600" y="2891050"/>
            <a:ext cx="5876700" cy="1440000"/>
          </a:xfrm>
          <a:prstGeom prst="rect">
            <a:avLst/>
          </a:prstGeom>
        </p:spPr>
        <p:txBody>
          <a:bodyPr spcFirstLastPara="1" wrap="square" lIns="91425" tIns="91425" rIns="91425" bIns="91425" anchor="b" anchorCtr="0">
            <a:noAutofit/>
          </a:bodyPr>
          <a:lstStyle>
            <a:lvl1pPr lvl="0">
              <a:lnSpc>
                <a:spcPct val="70000"/>
              </a:lnSpc>
              <a:spcBef>
                <a:spcPts val="0"/>
              </a:spcBef>
              <a:spcAft>
                <a:spcPts val="0"/>
              </a:spcAft>
              <a:buNone/>
              <a:defRPr sz="5500">
                <a:solidFill>
                  <a:schemeClr val="dk1"/>
                </a:solidFill>
              </a:defRPr>
            </a:lvl1pPr>
            <a:lvl2pPr lvl="1">
              <a:spcBef>
                <a:spcPts val="0"/>
              </a:spcBef>
              <a:spcAft>
                <a:spcPts val="0"/>
              </a:spcAft>
              <a:buClr>
                <a:schemeClr val="dk1"/>
              </a:buClr>
              <a:buSzPts val="5500"/>
              <a:buFont typeface="IBM Plex Sans"/>
              <a:buNone/>
              <a:defRPr sz="5500">
                <a:solidFill>
                  <a:schemeClr val="dk1"/>
                </a:solidFill>
              </a:defRPr>
            </a:lvl2pPr>
            <a:lvl3pPr lvl="2">
              <a:spcBef>
                <a:spcPts val="0"/>
              </a:spcBef>
              <a:spcAft>
                <a:spcPts val="0"/>
              </a:spcAft>
              <a:buClr>
                <a:schemeClr val="dk1"/>
              </a:buClr>
              <a:buSzPts val="5500"/>
              <a:buFont typeface="IBM Plex Sans"/>
              <a:buNone/>
              <a:defRPr sz="5500">
                <a:solidFill>
                  <a:schemeClr val="dk1"/>
                </a:solidFill>
              </a:defRPr>
            </a:lvl3pPr>
            <a:lvl4pPr lvl="3">
              <a:spcBef>
                <a:spcPts val="0"/>
              </a:spcBef>
              <a:spcAft>
                <a:spcPts val="0"/>
              </a:spcAft>
              <a:buClr>
                <a:schemeClr val="dk1"/>
              </a:buClr>
              <a:buSzPts val="5500"/>
              <a:buFont typeface="IBM Plex Sans"/>
              <a:buNone/>
              <a:defRPr sz="5500">
                <a:solidFill>
                  <a:schemeClr val="dk1"/>
                </a:solidFill>
              </a:defRPr>
            </a:lvl4pPr>
            <a:lvl5pPr lvl="4">
              <a:spcBef>
                <a:spcPts val="0"/>
              </a:spcBef>
              <a:spcAft>
                <a:spcPts val="0"/>
              </a:spcAft>
              <a:buClr>
                <a:schemeClr val="dk1"/>
              </a:buClr>
              <a:buSzPts val="5500"/>
              <a:buFont typeface="IBM Plex Sans"/>
              <a:buNone/>
              <a:defRPr sz="5500">
                <a:solidFill>
                  <a:schemeClr val="dk1"/>
                </a:solidFill>
              </a:defRPr>
            </a:lvl5pPr>
            <a:lvl6pPr lvl="5">
              <a:spcBef>
                <a:spcPts val="0"/>
              </a:spcBef>
              <a:spcAft>
                <a:spcPts val="0"/>
              </a:spcAft>
              <a:buClr>
                <a:schemeClr val="dk1"/>
              </a:buClr>
              <a:buSzPts val="5500"/>
              <a:buFont typeface="IBM Plex Sans"/>
              <a:buNone/>
              <a:defRPr sz="5500">
                <a:solidFill>
                  <a:schemeClr val="dk1"/>
                </a:solidFill>
              </a:defRPr>
            </a:lvl6pPr>
            <a:lvl7pPr lvl="6">
              <a:spcBef>
                <a:spcPts val="0"/>
              </a:spcBef>
              <a:spcAft>
                <a:spcPts val="0"/>
              </a:spcAft>
              <a:buClr>
                <a:schemeClr val="dk1"/>
              </a:buClr>
              <a:buSzPts val="5500"/>
              <a:buFont typeface="IBM Plex Sans"/>
              <a:buNone/>
              <a:defRPr sz="5500">
                <a:solidFill>
                  <a:schemeClr val="dk1"/>
                </a:solidFill>
              </a:defRPr>
            </a:lvl7pPr>
            <a:lvl8pPr lvl="7">
              <a:spcBef>
                <a:spcPts val="0"/>
              </a:spcBef>
              <a:spcAft>
                <a:spcPts val="0"/>
              </a:spcAft>
              <a:buClr>
                <a:schemeClr val="dk1"/>
              </a:buClr>
              <a:buSzPts val="5500"/>
              <a:buFont typeface="IBM Plex Sans"/>
              <a:buNone/>
              <a:defRPr sz="5500">
                <a:solidFill>
                  <a:schemeClr val="dk1"/>
                </a:solidFill>
              </a:defRPr>
            </a:lvl8pPr>
            <a:lvl9pPr lvl="8">
              <a:spcBef>
                <a:spcPts val="0"/>
              </a:spcBef>
              <a:spcAft>
                <a:spcPts val="0"/>
              </a:spcAft>
              <a:buClr>
                <a:schemeClr val="dk1"/>
              </a:buClr>
              <a:buSzPts val="5500"/>
              <a:buFont typeface="IBM Plex Sans"/>
              <a:buNone/>
              <a:defRPr sz="5500">
                <a:solidFill>
                  <a:schemeClr val="dk1"/>
                </a:solidFill>
              </a:defRPr>
            </a:lvl9pPr>
          </a:lstStyle>
          <a:p>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 Alt 1">
  <p:cSld name="BLANK_1_1_3">
    <p:spTree>
      <p:nvGrpSpPr>
        <p:cNvPr id="1" name="Shape 118"/>
        <p:cNvGrpSpPr/>
        <p:nvPr/>
      </p:nvGrpSpPr>
      <p:grpSpPr>
        <a:xfrm>
          <a:off x="0" y="0"/>
          <a:ext cx="0" cy="0"/>
          <a:chOff x="0" y="0"/>
          <a:chExt cx="0" cy="0"/>
        </a:xfrm>
      </p:grpSpPr>
      <p:grpSp>
        <p:nvGrpSpPr>
          <p:cNvPr id="119" name="Google Shape;119;p17"/>
          <p:cNvGrpSpPr/>
          <p:nvPr/>
        </p:nvGrpSpPr>
        <p:grpSpPr>
          <a:xfrm flipH="1">
            <a:off x="6169505" y="2816179"/>
            <a:ext cx="2979740" cy="1986829"/>
            <a:chOff x="312900" y="2793625"/>
            <a:chExt cx="2221200" cy="1481050"/>
          </a:xfrm>
        </p:grpSpPr>
        <p:grpSp>
          <p:nvGrpSpPr>
            <p:cNvPr id="120" name="Google Shape;120;p17"/>
            <p:cNvGrpSpPr/>
            <p:nvPr/>
          </p:nvGrpSpPr>
          <p:grpSpPr>
            <a:xfrm>
              <a:off x="312900" y="2793625"/>
              <a:ext cx="1851000" cy="1481050"/>
              <a:chOff x="461225" y="3249175"/>
              <a:chExt cx="1851000" cy="1481050"/>
            </a:xfrm>
          </p:grpSpPr>
          <p:grpSp>
            <p:nvGrpSpPr>
              <p:cNvPr id="121" name="Google Shape;121;p17"/>
              <p:cNvGrpSpPr/>
              <p:nvPr/>
            </p:nvGrpSpPr>
            <p:grpSpPr>
              <a:xfrm>
                <a:off x="461225" y="3249175"/>
                <a:ext cx="1851000" cy="370200"/>
                <a:chOff x="461225" y="3249175"/>
                <a:chExt cx="1851000" cy="370200"/>
              </a:xfrm>
            </p:grpSpPr>
            <p:sp>
              <p:nvSpPr>
                <p:cNvPr id="122" name="Google Shape;122;p17"/>
                <p:cNvSpPr/>
                <p:nvPr/>
              </p:nvSpPr>
              <p:spPr>
                <a:xfrm>
                  <a:off x="4612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23" name="Google Shape;123;p17"/>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24" name="Google Shape;124;p17"/>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25" name="Google Shape;125;p17"/>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26" name="Google Shape;126;p17"/>
                <p:cNvSpPr/>
                <p:nvPr/>
              </p:nvSpPr>
              <p:spPr>
                <a:xfrm>
                  <a:off x="19420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127" name="Google Shape;127;p17"/>
              <p:cNvGrpSpPr/>
              <p:nvPr/>
            </p:nvGrpSpPr>
            <p:grpSpPr>
              <a:xfrm>
                <a:off x="461225" y="3619500"/>
                <a:ext cx="1851000" cy="370200"/>
                <a:chOff x="461225" y="3249175"/>
                <a:chExt cx="1851000" cy="370200"/>
              </a:xfrm>
            </p:grpSpPr>
            <p:sp>
              <p:nvSpPr>
                <p:cNvPr id="128" name="Google Shape;128;p17"/>
                <p:cNvSpPr/>
                <p:nvPr/>
              </p:nvSpPr>
              <p:spPr>
                <a:xfrm>
                  <a:off x="4612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29" name="Google Shape;129;p17"/>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30" name="Google Shape;130;p17"/>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31" name="Google Shape;131;p17"/>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32" name="Google Shape;132;p17"/>
                <p:cNvSpPr/>
                <p:nvPr/>
              </p:nvSpPr>
              <p:spPr>
                <a:xfrm>
                  <a:off x="19420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133" name="Google Shape;133;p17"/>
              <p:cNvGrpSpPr/>
              <p:nvPr/>
            </p:nvGrpSpPr>
            <p:grpSpPr>
              <a:xfrm>
                <a:off x="461225" y="3989700"/>
                <a:ext cx="1851000" cy="370200"/>
                <a:chOff x="461225" y="3249175"/>
                <a:chExt cx="1851000" cy="370200"/>
              </a:xfrm>
            </p:grpSpPr>
            <p:sp>
              <p:nvSpPr>
                <p:cNvPr id="134" name="Google Shape;134;p17"/>
                <p:cNvSpPr/>
                <p:nvPr/>
              </p:nvSpPr>
              <p:spPr>
                <a:xfrm>
                  <a:off x="4612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35" name="Google Shape;135;p17"/>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36" name="Google Shape;136;p17"/>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37" name="Google Shape;137;p17"/>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38" name="Google Shape;138;p17"/>
                <p:cNvSpPr/>
                <p:nvPr/>
              </p:nvSpPr>
              <p:spPr>
                <a:xfrm>
                  <a:off x="19420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139" name="Google Shape;139;p17"/>
              <p:cNvGrpSpPr/>
              <p:nvPr/>
            </p:nvGrpSpPr>
            <p:grpSpPr>
              <a:xfrm>
                <a:off x="461225" y="4360025"/>
                <a:ext cx="1851000" cy="370200"/>
                <a:chOff x="461225" y="3249175"/>
                <a:chExt cx="1851000" cy="370200"/>
              </a:xfrm>
            </p:grpSpPr>
            <p:sp>
              <p:nvSpPr>
                <p:cNvPr id="140" name="Google Shape;140;p17"/>
                <p:cNvSpPr/>
                <p:nvPr/>
              </p:nvSpPr>
              <p:spPr>
                <a:xfrm>
                  <a:off x="4612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41" name="Google Shape;141;p17"/>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42" name="Google Shape;142;p17"/>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43" name="Google Shape;143;p17"/>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44" name="Google Shape;144;p17"/>
                <p:cNvSpPr/>
                <p:nvPr/>
              </p:nvSpPr>
              <p:spPr>
                <a:xfrm>
                  <a:off x="19420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sp>
          <p:nvSpPr>
            <p:cNvPr id="145" name="Google Shape;145;p17"/>
            <p:cNvSpPr/>
            <p:nvPr/>
          </p:nvSpPr>
          <p:spPr>
            <a:xfrm>
              <a:off x="2163900" y="279362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sp>
        <p:nvSpPr>
          <p:cNvPr id="146" name="Google Shape;146;p17"/>
          <p:cNvSpPr/>
          <p:nvPr/>
        </p:nvSpPr>
        <p:spPr>
          <a:xfrm flipH="1">
            <a:off x="12" y="3308203"/>
            <a:ext cx="9143963" cy="1835315"/>
          </a:xfrm>
          <a:custGeom>
            <a:avLst/>
            <a:gdLst/>
            <a:ahLst/>
            <a:cxnLst/>
            <a:rect l="l" t="t" r="r" b="b"/>
            <a:pathLst>
              <a:path w="61561" h="29205" extrusionOk="0">
                <a:moveTo>
                  <a:pt x="61560" y="1"/>
                </a:moveTo>
                <a:lnTo>
                  <a:pt x="60172" y="120"/>
                </a:lnTo>
                <a:lnTo>
                  <a:pt x="58745" y="258"/>
                </a:lnTo>
                <a:lnTo>
                  <a:pt x="57318" y="417"/>
                </a:lnTo>
                <a:lnTo>
                  <a:pt x="55870" y="595"/>
                </a:lnTo>
                <a:lnTo>
                  <a:pt x="54403" y="814"/>
                </a:lnTo>
                <a:lnTo>
                  <a:pt x="52936" y="1051"/>
                </a:lnTo>
                <a:lnTo>
                  <a:pt x="51429" y="1309"/>
                </a:lnTo>
                <a:lnTo>
                  <a:pt x="49942" y="1587"/>
                </a:lnTo>
                <a:lnTo>
                  <a:pt x="48436" y="1884"/>
                </a:lnTo>
                <a:lnTo>
                  <a:pt x="46909" y="2221"/>
                </a:lnTo>
                <a:lnTo>
                  <a:pt x="45382" y="2578"/>
                </a:lnTo>
                <a:lnTo>
                  <a:pt x="43836" y="2955"/>
                </a:lnTo>
                <a:lnTo>
                  <a:pt x="42309" y="3351"/>
                </a:lnTo>
                <a:lnTo>
                  <a:pt x="40763" y="3787"/>
                </a:lnTo>
                <a:lnTo>
                  <a:pt x="39217" y="4224"/>
                </a:lnTo>
                <a:lnTo>
                  <a:pt x="37670" y="4699"/>
                </a:lnTo>
                <a:lnTo>
                  <a:pt x="35866" y="5274"/>
                </a:lnTo>
                <a:lnTo>
                  <a:pt x="34082" y="5869"/>
                </a:lnTo>
                <a:lnTo>
                  <a:pt x="32337" y="6484"/>
                </a:lnTo>
                <a:lnTo>
                  <a:pt x="30592" y="7118"/>
                </a:lnTo>
                <a:lnTo>
                  <a:pt x="28887" y="7792"/>
                </a:lnTo>
                <a:lnTo>
                  <a:pt x="27222" y="8466"/>
                </a:lnTo>
                <a:lnTo>
                  <a:pt x="25557" y="9160"/>
                </a:lnTo>
                <a:lnTo>
                  <a:pt x="23951" y="9894"/>
                </a:lnTo>
                <a:lnTo>
                  <a:pt x="22365" y="10627"/>
                </a:lnTo>
                <a:lnTo>
                  <a:pt x="20818" y="11381"/>
                </a:lnTo>
                <a:lnTo>
                  <a:pt x="19292" y="12154"/>
                </a:lnTo>
                <a:lnTo>
                  <a:pt x="17824" y="12927"/>
                </a:lnTo>
                <a:lnTo>
                  <a:pt x="16377" y="13740"/>
                </a:lnTo>
                <a:lnTo>
                  <a:pt x="14989" y="14553"/>
                </a:lnTo>
                <a:lnTo>
                  <a:pt x="13621" y="15386"/>
                </a:lnTo>
                <a:lnTo>
                  <a:pt x="12313" y="16218"/>
                </a:lnTo>
                <a:lnTo>
                  <a:pt x="11084" y="17051"/>
                </a:lnTo>
                <a:lnTo>
                  <a:pt x="9914" y="17884"/>
                </a:lnTo>
                <a:lnTo>
                  <a:pt x="8804" y="18716"/>
                </a:lnTo>
                <a:lnTo>
                  <a:pt x="7753" y="19549"/>
                </a:lnTo>
                <a:lnTo>
                  <a:pt x="6762" y="20382"/>
                </a:lnTo>
                <a:lnTo>
                  <a:pt x="5810" y="21214"/>
                </a:lnTo>
                <a:lnTo>
                  <a:pt x="4938" y="22027"/>
                </a:lnTo>
                <a:lnTo>
                  <a:pt x="4125" y="22860"/>
                </a:lnTo>
                <a:lnTo>
                  <a:pt x="3371" y="23693"/>
                </a:lnTo>
                <a:lnTo>
                  <a:pt x="2697" y="24505"/>
                </a:lnTo>
                <a:lnTo>
                  <a:pt x="2380" y="24902"/>
                </a:lnTo>
                <a:lnTo>
                  <a:pt x="2063" y="25298"/>
                </a:lnTo>
                <a:lnTo>
                  <a:pt x="1785" y="25715"/>
                </a:lnTo>
                <a:lnTo>
                  <a:pt x="1528" y="26111"/>
                </a:lnTo>
                <a:lnTo>
                  <a:pt x="1270" y="26508"/>
                </a:lnTo>
                <a:lnTo>
                  <a:pt x="1032" y="26904"/>
                </a:lnTo>
                <a:lnTo>
                  <a:pt x="814" y="27281"/>
                </a:lnTo>
                <a:lnTo>
                  <a:pt x="616" y="27678"/>
                </a:lnTo>
                <a:lnTo>
                  <a:pt x="437" y="28054"/>
                </a:lnTo>
                <a:lnTo>
                  <a:pt x="279" y="28451"/>
                </a:lnTo>
                <a:lnTo>
                  <a:pt x="120" y="28827"/>
                </a:lnTo>
                <a:lnTo>
                  <a:pt x="1" y="29204"/>
                </a:lnTo>
                <a:lnTo>
                  <a:pt x="61560" y="29204"/>
                </a:lnTo>
                <a:lnTo>
                  <a:pt x="615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latin typeface="Sora"/>
              <a:ea typeface="Sora"/>
              <a:cs typeface="Sora"/>
              <a:sym typeface="Sora"/>
            </a:endParaRPr>
          </a:p>
        </p:txBody>
      </p:sp>
      <p:sp>
        <p:nvSpPr>
          <p:cNvPr id="147" name="Google Shape;147;p17"/>
          <p:cNvSpPr/>
          <p:nvPr/>
        </p:nvSpPr>
        <p:spPr>
          <a:xfrm>
            <a:off x="11" y="2611497"/>
            <a:ext cx="725708" cy="1448283"/>
          </a:xfrm>
          <a:custGeom>
            <a:avLst/>
            <a:gdLst/>
            <a:ahLst/>
            <a:cxnLst/>
            <a:rect l="l" t="t" r="r" b="b"/>
            <a:pathLst>
              <a:path w="25297" h="50476" extrusionOk="0">
                <a:moveTo>
                  <a:pt x="1" y="1"/>
                </a:moveTo>
                <a:lnTo>
                  <a:pt x="1" y="50475"/>
                </a:lnTo>
                <a:lnTo>
                  <a:pt x="2694" y="50358"/>
                </a:lnTo>
                <a:lnTo>
                  <a:pt x="5154" y="50007"/>
                </a:lnTo>
                <a:lnTo>
                  <a:pt x="7613" y="49304"/>
                </a:lnTo>
                <a:lnTo>
                  <a:pt x="9838" y="48484"/>
                </a:lnTo>
                <a:lnTo>
                  <a:pt x="12063" y="47430"/>
                </a:lnTo>
                <a:lnTo>
                  <a:pt x="14171" y="46142"/>
                </a:lnTo>
                <a:lnTo>
                  <a:pt x="16162" y="44737"/>
                </a:lnTo>
                <a:lnTo>
                  <a:pt x="17919" y="43097"/>
                </a:lnTo>
                <a:lnTo>
                  <a:pt x="19558" y="41341"/>
                </a:lnTo>
                <a:lnTo>
                  <a:pt x="20964" y="39350"/>
                </a:lnTo>
                <a:lnTo>
                  <a:pt x="22252" y="37242"/>
                </a:lnTo>
                <a:lnTo>
                  <a:pt x="23306" y="35017"/>
                </a:lnTo>
                <a:lnTo>
                  <a:pt x="24126" y="32792"/>
                </a:lnTo>
                <a:lnTo>
                  <a:pt x="24828" y="30332"/>
                </a:lnTo>
                <a:lnTo>
                  <a:pt x="25180" y="27873"/>
                </a:lnTo>
                <a:lnTo>
                  <a:pt x="25297" y="25296"/>
                </a:lnTo>
                <a:lnTo>
                  <a:pt x="25180" y="22720"/>
                </a:lnTo>
                <a:lnTo>
                  <a:pt x="24828" y="20144"/>
                </a:lnTo>
                <a:lnTo>
                  <a:pt x="24126" y="17801"/>
                </a:lnTo>
                <a:lnTo>
                  <a:pt x="23306" y="15459"/>
                </a:lnTo>
                <a:lnTo>
                  <a:pt x="22252" y="13234"/>
                </a:lnTo>
                <a:lnTo>
                  <a:pt x="20964" y="11126"/>
                </a:lnTo>
                <a:lnTo>
                  <a:pt x="19558" y="9252"/>
                </a:lnTo>
                <a:lnTo>
                  <a:pt x="17919" y="7379"/>
                </a:lnTo>
                <a:lnTo>
                  <a:pt x="16162" y="5739"/>
                </a:lnTo>
                <a:lnTo>
                  <a:pt x="14171" y="4334"/>
                </a:lnTo>
                <a:lnTo>
                  <a:pt x="12063" y="3046"/>
                </a:lnTo>
                <a:lnTo>
                  <a:pt x="9838" y="1992"/>
                </a:lnTo>
                <a:lnTo>
                  <a:pt x="7613" y="1172"/>
                </a:lnTo>
                <a:lnTo>
                  <a:pt x="5154" y="586"/>
                </a:lnTo>
                <a:lnTo>
                  <a:pt x="2694" y="118"/>
                </a:lnTo>
                <a:lnTo>
                  <a:pt x="1" y="1"/>
                </a:lnTo>
                <a:close/>
              </a:path>
            </a:pathLst>
          </a:custGeom>
          <a:gradFill>
            <a:gsLst>
              <a:gs pos="0">
                <a:schemeClr val="accent3"/>
              </a:gs>
              <a:gs pos="56000">
                <a:schemeClr val="accent1"/>
              </a:gs>
              <a:gs pos="100000">
                <a:schemeClr val="accent1"/>
              </a:gs>
            </a:gsLst>
            <a:lin ang="13500032"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48" name="Google Shape;148;p17"/>
          <p:cNvSpPr/>
          <p:nvPr/>
        </p:nvSpPr>
        <p:spPr>
          <a:xfrm flipH="1">
            <a:off x="3311207" y="2592556"/>
            <a:ext cx="1486200" cy="1486200"/>
          </a:xfrm>
          <a:prstGeom prst="ellipse">
            <a:avLst/>
          </a:prstGeom>
          <a:gradFill>
            <a:gsLst>
              <a:gs pos="0">
                <a:schemeClr val="accent3"/>
              </a:gs>
              <a:gs pos="56000">
                <a:schemeClr val="accent1"/>
              </a:gs>
              <a:gs pos="100000">
                <a:schemeClr val="accent1"/>
              </a:gs>
            </a:gsLst>
            <a:lin ang="13500032"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49" name="Google Shape;149;p17"/>
          <p:cNvSpPr/>
          <p:nvPr/>
        </p:nvSpPr>
        <p:spPr>
          <a:xfrm rot="-5400000" flipH="1">
            <a:off x="1299729" y="2592569"/>
            <a:ext cx="1486200" cy="1486200"/>
          </a:xfrm>
          <a:prstGeom prst="ellipse">
            <a:avLst/>
          </a:prstGeom>
          <a:gradFill>
            <a:gsLst>
              <a:gs pos="0">
                <a:schemeClr val="accent3"/>
              </a:gs>
              <a:gs pos="35000">
                <a:schemeClr val="accent3"/>
              </a:gs>
              <a:gs pos="100000">
                <a:schemeClr val="accent1"/>
              </a:gs>
            </a:gsLst>
            <a:lin ang="8099331"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50" name="Google Shape;150;p17"/>
          <p:cNvSpPr txBox="1">
            <a:spLocks noGrp="1"/>
          </p:cNvSpPr>
          <p:nvPr>
            <p:ph type="title"/>
          </p:nvPr>
        </p:nvSpPr>
        <p:spPr>
          <a:xfrm>
            <a:off x="115025" y="502775"/>
            <a:ext cx="4183800" cy="587700"/>
          </a:xfrm>
          <a:prstGeom prst="rect">
            <a:avLst/>
          </a:prstGeom>
        </p:spPr>
        <p:txBody>
          <a:bodyPr spcFirstLastPara="1" wrap="square" lIns="91425" tIns="91425" rIns="91425" bIns="91425" anchor="t" anchorCtr="0">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a:endParaRPr/>
          </a:p>
        </p:txBody>
      </p:sp>
      <p:sp>
        <p:nvSpPr>
          <p:cNvPr id="151" name="Google Shape;151;p17"/>
          <p:cNvSpPr txBox="1">
            <a:spLocks noGrp="1"/>
          </p:cNvSpPr>
          <p:nvPr>
            <p:ph type="title" idx="2"/>
          </p:nvPr>
        </p:nvSpPr>
        <p:spPr>
          <a:xfrm>
            <a:off x="38100" y="93150"/>
            <a:ext cx="1583400" cy="189300"/>
          </a:xfrm>
          <a:prstGeom prst="rect">
            <a:avLst/>
          </a:prstGeom>
        </p:spPr>
        <p:txBody>
          <a:bodyPr spcFirstLastPara="1" wrap="square" lIns="182875" tIns="91425" rIns="91425" bIns="91425" anchor="t"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a:endParaRPr/>
          </a:p>
        </p:txBody>
      </p:sp>
      <p:sp>
        <p:nvSpPr>
          <p:cNvPr id="152" name="Google Shape;152;p17"/>
          <p:cNvSpPr txBox="1">
            <a:spLocks noGrp="1"/>
          </p:cNvSpPr>
          <p:nvPr>
            <p:ph type="body" idx="1"/>
          </p:nvPr>
        </p:nvSpPr>
        <p:spPr>
          <a:xfrm>
            <a:off x="3511550" y="587150"/>
            <a:ext cx="4371600" cy="2526300"/>
          </a:xfrm>
          <a:prstGeom prst="rect">
            <a:avLst/>
          </a:prstGeom>
        </p:spPr>
        <p:txBody>
          <a:bodyPr spcFirstLastPara="1" wrap="square" lIns="91425" tIns="91425" rIns="91425" bIns="91425" anchor="t" anchorCtr="0">
            <a:noAutofit/>
          </a:bodyPr>
          <a:lstStyle>
            <a:lvl1pPr marL="457200" lvl="0" indent="-292100">
              <a:lnSpc>
                <a:spcPct val="115000"/>
              </a:lnSpc>
              <a:spcBef>
                <a:spcPts val="0"/>
              </a:spcBef>
              <a:spcAft>
                <a:spcPts val="0"/>
              </a:spcAft>
              <a:buClr>
                <a:schemeClr val="lt1"/>
              </a:buClr>
              <a:buSzPts val="1000"/>
              <a:buFont typeface="Sora"/>
              <a:buChar char="●"/>
              <a:defRPr sz="1000"/>
            </a:lvl1pPr>
            <a:lvl2pPr marL="914400" lvl="1" indent="-292100">
              <a:lnSpc>
                <a:spcPct val="115000"/>
              </a:lnSpc>
              <a:spcBef>
                <a:spcPts val="800"/>
              </a:spcBef>
              <a:spcAft>
                <a:spcPts val="0"/>
              </a:spcAft>
              <a:buClr>
                <a:schemeClr val="lt1"/>
              </a:buClr>
              <a:buSzPts val="1000"/>
              <a:buFont typeface="Sora"/>
              <a:buChar char="○"/>
              <a:defRPr sz="1000"/>
            </a:lvl2pPr>
            <a:lvl3pPr marL="1371600" lvl="2" indent="-292100">
              <a:lnSpc>
                <a:spcPct val="115000"/>
              </a:lnSpc>
              <a:spcBef>
                <a:spcPts val="800"/>
              </a:spcBef>
              <a:spcAft>
                <a:spcPts val="0"/>
              </a:spcAft>
              <a:buClr>
                <a:schemeClr val="lt1"/>
              </a:buClr>
              <a:buSzPts val="1000"/>
              <a:buFont typeface="Sora"/>
              <a:buChar char="■"/>
              <a:defRPr sz="1000"/>
            </a:lvl3pPr>
            <a:lvl4pPr marL="1828800" lvl="3" indent="-292100">
              <a:lnSpc>
                <a:spcPct val="115000"/>
              </a:lnSpc>
              <a:spcBef>
                <a:spcPts val="800"/>
              </a:spcBef>
              <a:spcAft>
                <a:spcPts val="0"/>
              </a:spcAft>
              <a:buClr>
                <a:schemeClr val="lt1"/>
              </a:buClr>
              <a:buSzPts val="1000"/>
              <a:buFont typeface="Sora"/>
              <a:buChar char="●"/>
              <a:defRPr sz="1000"/>
            </a:lvl4pPr>
            <a:lvl5pPr marL="2286000" lvl="4" indent="-292100">
              <a:lnSpc>
                <a:spcPct val="115000"/>
              </a:lnSpc>
              <a:spcBef>
                <a:spcPts val="800"/>
              </a:spcBef>
              <a:spcAft>
                <a:spcPts val="0"/>
              </a:spcAft>
              <a:buClr>
                <a:schemeClr val="lt1"/>
              </a:buClr>
              <a:buSzPts val="1000"/>
              <a:buFont typeface="Sora"/>
              <a:buChar char="○"/>
              <a:defRPr sz="1000"/>
            </a:lvl5pPr>
            <a:lvl6pPr marL="2743200" lvl="5" indent="-292100">
              <a:lnSpc>
                <a:spcPct val="115000"/>
              </a:lnSpc>
              <a:spcBef>
                <a:spcPts val="800"/>
              </a:spcBef>
              <a:spcAft>
                <a:spcPts val="0"/>
              </a:spcAft>
              <a:buClr>
                <a:schemeClr val="lt1"/>
              </a:buClr>
              <a:buSzPts val="1000"/>
              <a:buFont typeface="Sora"/>
              <a:buChar char="■"/>
              <a:defRPr sz="1000"/>
            </a:lvl6pPr>
            <a:lvl7pPr marL="3200400" lvl="6" indent="-292100">
              <a:lnSpc>
                <a:spcPct val="115000"/>
              </a:lnSpc>
              <a:spcBef>
                <a:spcPts val="800"/>
              </a:spcBef>
              <a:spcAft>
                <a:spcPts val="0"/>
              </a:spcAft>
              <a:buClr>
                <a:schemeClr val="lt1"/>
              </a:buClr>
              <a:buSzPts val="1000"/>
              <a:buFont typeface="Sora"/>
              <a:buChar char="●"/>
              <a:defRPr sz="1000"/>
            </a:lvl7pPr>
            <a:lvl8pPr marL="3657600" lvl="7" indent="-292100">
              <a:lnSpc>
                <a:spcPct val="115000"/>
              </a:lnSpc>
              <a:spcBef>
                <a:spcPts val="800"/>
              </a:spcBef>
              <a:spcAft>
                <a:spcPts val="0"/>
              </a:spcAft>
              <a:buClr>
                <a:schemeClr val="lt1"/>
              </a:buClr>
              <a:buSzPts val="1000"/>
              <a:buFont typeface="Sora"/>
              <a:buChar char="○"/>
              <a:defRPr sz="1000"/>
            </a:lvl8pPr>
            <a:lvl9pPr marL="4114800" lvl="8" indent="-292100">
              <a:lnSpc>
                <a:spcPct val="115000"/>
              </a:lnSpc>
              <a:spcBef>
                <a:spcPts val="800"/>
              </a:spcBef>
              <a:spcAft>
                <a:spcPts val="800"/>
              </a:spcAft>
              <a:buClr>
                <a:schemeClr val="lt1"/>
              </a:buClr>
              <a:buSzPts val="1000"/>
              <a:buFont typeface="Sora"/>
              <a:buChar char="■"/>
              <a:defRPr sz="1000"/>
            </a:lvl9pPr>
          </a:lstStyle>
          <a:p>
            <a:endParaRPr/>
          </a:p>
        </p:txBody>
      </p:sp>
      <p:sp>
        <p:nvSpPr>
          <p:cNvPr id="153" name="Google Shape;153;p17"/>
          <p:cNvSpPr txBox="1">
            <a:spLocks noGrp="1"/>
          </p:cNvSpPr>
          <p:nvPr>
            <p:ph type="title" idx="3"/>
          </p:nvPr>
        </p:nvSpPr>
        <p:spPr>
          <a:xfrm>
            <a:off x="228600" y="4774929"/>
            <a:ext cx="1939200" cy="189300"/>
          </a:xfrm>
          <a:prstGeom prst="rect">
            <a:avLst/>
          </a:prstGeom>
        </p:spPr>
        <p:txBody>
          <a:bodyPr spcFirstLastPara="1" wrap="square" lIns="0" tIns="0" rIns="0" bIns="0" anchor="ctr" anchorCtr="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2pPr>
            <a:lvl3pPr lvl="2">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3pPr>
            <a:lvl4pPr lvl="3">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4pPr>
            <a:lvl5pPr lvl="4">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5pPr>
            <a:lvl6pPr lvl="5">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6pPr>
            <a:lvl7pPr lvl="6">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7pPr>
            <a:lvl8pPr lvl="7">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8pPr>
            <a:lvl9pPr lvl="8">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9pPr>
          </a:lstStyle>
          <a:p>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 Alt 2">
  <p:cSld name="BLANK_1_1_2">
    <p:spTree>
      <p:nvGrpSpPr>
        <p:cNvPr id="1" name="Shape 154"/>
        <p:cNvGrpSpPr/>
        <p:nvPr/>
      </p:nvGrpSpPr>
      <p:grpSpPr>
        <a:xfrm>
          <a:off x="0" y="0"/>
          <a:ext cx="0" cy="0"/>
          <a:chOff x="0" y="0"/>
          <a:chExt cx="0" cy="0"/>
        </a:xfrm>
      </p:grpSpPr>
      <p:grpSp>
        <p:nvGrpSpPr>
          <p:cNvPr id="155" name="Google Shape;155;p18"/>
          <p:cNvGrpSpPr/>
          <p:nvPr/>
        </p:nvGrpSpPr>
        <p:grpSpPr>
          <a:xfrm flipH="1">
            <a:off x="6169505" y="228779"/>
            <a:ext cx="2979740" cy="1986829"/>
            <a:chOff x="312900" y="2793625"/>
            <a:chExt cx="2221200" cy="1481050"/>
          </a:xfrm>
        </p:grpSpPr>
        <p:grpSp>
          <p:nvGrpSpPr>
            <p:cNvPr id="156" name="Google Shape;156;p18"/>
            <p:cNvGrpSpPr/>
            <p:nvPr/>
          </p:nvGrpSpPr>
          <p:grpSpPr>
            <a:xfrm>
              <a:off x="312900" y="2793625"/>
              <a:ext cx="1851000" cy="1481050"/>
              <a:chOff x="461225" y="3249175"/>
              <a:chExt cx="1851000" cy="1481050"/>
            </a:xfrm>
          </p:grpSpPr>
          <p:grpSp>
            <p:nvGrpSpPr>
              <p:cNvPr id="157" name="Google Shape;157;p18"/>
              <p:cNvGrpSpPr/>
              <p:nvPr/>
            </p:nvGrpSpPr>
            <p:grpSpPr>
              <a:xfrm>
                <a:off x="461225" y="3249175"/>
                <a:ext cx="1851000" cy="370200"/>
                <a:chOff x="461225" y="3249175"/>
                <a:chExt cx="1851000" cy="370200"/>
              </a:xfrm>
            </p:grpSpPr>
            <p:sp>
              <p:nvSpPr>
                <p:cNvPr id="158" name="Google Shape;158;p18"/>
                <p:cNvSpPr/>
                <p:nvPr/>
              </p:nvSpPr>
              <p:spPr>
                <a:xfrm>
                  <a:off x="4612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59" name="Google Shape;159;p18"/>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60" name="Google Shape;160;p18"/>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61" name="Google Shape;161;p18"/>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62" name="Google Shape;162;p18"/>
                <p:cNvSpPr/>
                <p:nvPr/>
              </p:nvSpPr>
              <p:spPr>
                <a:xfrm>
                  <a:off x="19420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163" name="Google Shape;163;p18"/>
              <p:cNvGrpSpPr/>
              <p:nvPr/>
            </p:nvGrpSpPr>
            <p:grpSpPr>
              <a:xfrm>
                <a:off x="461225" y="3619500"/>
                <a:ext cx="1851000" cy="370200"/>
                <a:chOff x="461225" y="3249175"/>
                <a:chExt cx="1851000" cy="370200"/>
              </a:xfrm>
            </p:grpSpPr>
            <p:sp>
              <p:nvSpPr>
                <p:cNvPr id="164" name="Google Shape;164;p18"/>
                <p:cNvSpPr/>
                <p:nvPr/>
              </p:nvSpPr>
              <p:spPr>
                <a:xfrm>
                  <a:off x="4612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65" name="Google Shape;165;p18"/>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66" name="Google Shape;166;p18"/>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67" name="Google Shape;167;p18"/>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68" name="Google Shape;168;p18"/>
                <p:cNvSpPr/>
                <p:nvPr/>
              </p:nvSpPr>
              <p:spPr>
                <a:xfrm>
                  <a:off x="19420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169" name="Google Shape;169;p18"/>
              <p:cNvGrpSpPr/>
              <p:nvPr/>
            </p:nvGrpSpPr>
            <p:grpSpPr>
              <a:xfrm>
                <a:off x="461225" y="3989700"/>
                <a:ext cx="1851000" cy="370200"/>
                <a:chOff x="461225" y="3249175"/>
                <a:chExt cx="1851000" cy="370200"/>
              </a:xfrm>
            </p:grpSpPr>
            <p:sp>
              <p:nvSpPr>
                <p:cNvPr id="170" name="Google Shape;170;p18"/>
                <p:cNvSpPr/>
                <p:nvPr/>
              </p:nvSpPr>
              <p:spPr>
                <a:xfrm>
                  <a:off x="4612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71" name="Google Shape;171;p18"/>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72" name="Google Shape;172;p18"/>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73" name="Google Shape;173;p18"/>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74" name="Google Shape;174;p18"/>
                <p:cNvSpPr/>
                <p:nvPr/>
              </p:nvSpPr>
              <p:spPr>
                <a:xfrm>
                  <a:off x="19420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175" name="Google Shape;175;p18"/>
              <p:cNvGrpSpPr/>
              <p:nvPr/>
            </p:nvGrpSpPr>
            <p:grpSpPr>
              <a:xfrm>
                <a:off x="461225" y="4360025"/>
                <a:ext cx="1851000" cy="370200"/>
                <a:chOff x="461225" y="3249175"/>
                <a:chExt cx="1851000" cy="370200"/>
              </a:xfrm>
            </p:grpSpPr>
            <p:sp>
              <p:nvSpPr>
                <p:cNvPr id="176" name="Google Shape;176;p18"/>
                <p:cNvSpPr/>
                <p:nvPr/>
              </p:nvSpPr>
              <p:spPr>
                <a:xfrm>
                  <a:off x="4612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77" name="Google Shape;177;p18"/>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78" name="Google Shape;178;p18"/>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79" name="Google Shape;179;p18"/>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80" name="Google Shape;180;p18"/>
                <p:cNvSpPr/>
                <p:nvPr/>
              </p:nvSpPr>
              <p:spPr>
                <a:xfrm>
                  <a:off x="19420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sp>
          <p:nvSpPr>
            <p:cNvPr id="181" name="Google Shape;181;p18"/>
            <p:cNvSpPr/>
            <p:nvPr/>
          </p:nvSpPr>
          <p:spPr>
            <a:xfrm>
              <a:off x="2163900" y="279362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sp>
        <p:nvSpPr>
          <p:cNvPr id="182" name="Google Shape;182;p18"/>
          <p:cNvSpPr txBox="1">
            <a:spLocks noGrp="1"/>
          </p:cNvSpPr>
          <p:nvPr>
            <p:ph type="title"/>
          </p:nvPr>
        </p:nvSpPr>
        <p:spPr>
          <a:xfrm>
            <a:off x="38100" y="93150"/>
            <a:ext cx="1583400" cy="189300"/>
          </a:xfrm>
          <a:prstGeom prst="rect">
            <a:avLst/>
          </a:prstGeom>
        </p:spPr>
        <p:txBody>
          <a:bodyPr spcFirstLastPara="1" wrap="square" lIns="182875" tIns="91425" rIns="91425" bIns="91425" anchor="t"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a:endParaRPr/>
          </a:p>
        </p:txBody>
      </p:sp>
      <p:sp>
        <p:nvSpPr>
          <p:cNvPr id="183" name="Google Shape;183;p18"/>
          <p:cNvSpPr/>
          <p:nvPr/>
        </p:nvSpPr>
        <p:spPr>
          <a:xfrm flipH="1">
            <a:off x="8423546" y="3087297"/>
            <a:ext cx="725708" cy="1448283"/>
          </a:xfrm>
          <a:custGeom>
            <a:avLst/>
            <a:gdLst/>
            <a:ahLst/>
            <a:cxnLst/>
            <a:rect l="l" t="t" r="r" b="b"/>
            <a:pathLst>
              <a:path w="25297" h="50476" extrusionOk="0">
                <a:moveTo>
                  <a:pt x="1" y="1"/>
                </a:moveTo>
                <a:lnTo>
                  <a:pt x="1" y="50475"/>
                </a:lnTo>
                <a:lnTo>
                  <a:pt x="2694" y="50358"/>
                </a:lnTo>
                <a:lnTo>
                  <a:pt x="5154" y="50007"/>
                </a:lnTo>
                <a:lnTo>
                  <a:pt x="7613" y="49304"/>
                </a:lnTo>
                <a:lnTo>
                  <a:pt x="9838" y="48484"/>
                </a:lnTo>
                <a:lnTo>
                  <a:pt x="12063" y="47430"/>
                </a:lnTo>
                <a:lnTo>
                  <a:pt x="14171" y="46142"/>
                </a:lnTo>
                <a:lnTo>
                  <a:pt x="16162" y="44737"/>
                </a:lnTo>
                <a:lnTo>
                  <a:pt x="17919" y="43097"/>
                </a:lnTo>
                <a:lnTo>
                  <a:pt x="19558" y="41341"/>
                </a:lnTo>
                <a:lnTo>
                  <a:pt x="20964" y="39350"/>
                </a:lnTo>
                <a:lnTo>
                  <a:pt x="22252" y="37242"/>
                </a:lnTo>
                <a:lnTo>
                  <a:pt x="23306" y="35017"/>
                </a:lnTo>
                <a:lnTo>
                  <a:pt x="24126" y="32792"/>
                </a:lnTo>
                <a:lnTo>
                  <a:pt x="24828" y="30332"/>
                </a:lnTo>
                <a:lnTo>
                  <a:pt x="25180" y="27873"/>
                </a:lnTo>
                <a:lnTo>
                  <a:pt x="25297" y="25296"/>
                </a:lnTo>
                <a:lnTo>
                  <a:pt x="25180" y="22720"/>
                </a:lnTo>
                <a:lnTo>
                  <a:pt x="24828" y="20144"/>
                </a:lnTo>
                <a:lnTo>
                  <a:pt x="24126" y="17801"/>
                </a:lnTo>
                <a:lnTo>
                  <a:pt x="23306" y="15459"/>
                </a:lnTo>
                <a:lnTo>
                  <a:pt x="22252" y="13234"/>
                </a:lnTo>
                <a:lnTo>
                  <a:pt x="20964" y="11126"/>
                </a:lnTo>
                <a:lnTo>
                  <a:pt x="19558" y="9252"/>
                </a:lnTo>
                <a:lnTo>
                  <a:pt x="17919" y="7379"/>
                </a:lnTo>
                <a:lnTo>
                  <a:pt x="16162" y="5739"/>
                </a:lnTo>
                <a:lnTo>
                  <a:pt x="14171" y="4334"/>
                </a:lnTo>
                <a:lnTo>
                  <a:pt x="12063" y="3046"/>
                </a:lnTo>
                <a:lnTo>
                  <a:pt x="9838" y="1992"/>
                </a:lnTo>
                <a:lnTo>
                  <a:pt x="7613" y="1172"/>
                </a:lnTo>
                <a:lnTo>
                  <a:pt x="5154" y="586"/>
                </a:lnTo>
                <a:lnTo>
                  <a:pt x="2694" y="118"/>
                </a:lnTo>
                <a:lnTo>
                  <a:pt x="1" y="1"/>
                </a:lnTo>
                <a:close/>
              </a:path>
            </a:pathLst>
          </a:custGeom>
          <a:gradFill>
            <a:gsLst>
              <a:gs pos="0">
                <a:schemeClr val="accent3"/>
              </a:gs>
              <a:gs pos="56000">
                <a:schemeClr val="accent1"/>
              </a:gs>
              <a:gs pos="100000">
                <a:schemeClr val="accent1"/>
              </a:gs>
            </a:gsLst>
            <a:lin ang="13500032" scaled="0"/>
          </a:gradFill>
          <a:ln>
            <a:noFill/>
          </a:ln>
          <a:effectLst>
            <a:outerShdw blurRad="485775" dist="76200" dir="7800000" algn="bl" rotWithShape="0">
              <a:schemeClr val="accent1">
                <a:alpha val="27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84" name="Google Shape;184;p18"/>
          <p:cNvSpPr/>
          <p:nvPr/>
        </p:nvSpPr>
        <p:spPr>
          <a:xfrm rot="-5400000">
            <a:off x="4618961" y="3068375"/>
            <a:ext cx="1486200" cy="1486200"/>
          </a:xfrm>
          <a:prstGeom prst="ellipse">
            <a:avLst/>
          </a:prstGeom>
          <a:gradFill>
            <a:gsLst>
              <a:gs pos="0">
                <a:schemeClr val="accent3"/>
              </a:gs>
              <a:gs pos="56000">
                <a:schemeClr val="accent1"/>
              </a:gs>
              <a:gs pos="100000">
                <a:schemeClr val="accent1"/>
              </a:gs>
            </a:gsLst>
            <a:lin ang="13500032" scaled="0"/>
          </a:gradFill>
          <a:ln>
            <a:noFill/>
          </a:ln>
          <a:effectLst>
            <a:outerShdw blurRad="328613" dist="28575" dir="2700000" algn="bl" rotWithShape="0">
              <a:schemeClr val="accent1">
                <a:alpha val="28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85" name="Google Shape;185;p18"/>
          <p:cNvSpPr/>
          <p:nvPr/>
        </p:nvSpPr>
        <p:spPr>
          <a:xfrm>
            <a:off x="6521248" y="3068375"/>
            <a:ext cx="1486200" cy="1486200"/>
          </a:xfrm>
          <a:prstGeom prst="ellipse">
            <a:avLst/>
          </a:prstGeom>
          <a:gradFill>
            <a:gsLst>
              <a:gs pos="0">
                <a:schemeClr val="accent3"/>
              </a:gs>
              <a:gs pos="35000">
                <a:schemeClr val="accent3"/>
              </a:gs>
              <a:gs pos="100000">
                <a:schemeClr val="accent1"/>
              </a:gs>
            </a:gsLst>
            <a:lin ang="8099331" scaled="0"/>
          </a:gradFill>
          <a:ln>
            <a:noFill/>
          </a:ln>
          <a:effectLst>
            <a:outerShdw blurRad="342900" dist="38100" dir="5400000" algn="bl" rotWithShape="0">
              <a:schemeClr val="accent3">
                <a:alpha val="3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86" name="Google Shape;186;p18"/>
          <p:cNvSpPr txBox="1">
            <a:spLocks noGrp="1"/>
          </p:cNvSpPr>
          <p:nvPr>
            <p:ph type="body" idx="1"/>
          </p:nvPr>
        </p:nvSpPr>
        <p:spPr>
          <a:xfrm>
            <a:off x="115025" y="908975"/>
            <a:ext cx="5369100" cy="2478000"/>
          </a:xfrm>
          <a:prstGeom prst="rect">
            <a:avLst/>
          </a:prstGeom>
        </p:spPr>
        <p:txBody>
          <a:bodyPr spcFirstLastPara="1" wrap="square" lIns="91425" tIns="0" rIns="91425" bIns="91425" anchor="t" anchorCtr="0">
            <a:noAutofit/>
          </a:bodyPr>
          <a:lstStyle>
            <a:lvl1pPr marL="457200" lvl="0" indent="-457200">
              <a:spcBef>
                <a:spcPts val="0"/>
              </a:spcBef>
              <a:spcAft>
                <a:spcPts val="0"/>
              </a:spcAft>
              <a:buClr>
                <a:schemeClr val="lt1"/>
              </a:buClr>
              <a:buSzPts val="3600"/>
              <a:buFont typeface="IBM Plex Sans"/>
              <a:buChar char="●"/>
              <a:defRPr sz="3600">
                <a:latin typeface="IBM Plex Sans"/>
                <a:ea typeface="IBM Plex Sans"/>
                <a:cs typeface="IBM Plex Sans"/>
                <a:sym typeface="IBM Plex Sans"/>
              </a:defRPr>
            </a:lvl1pPr>
            <a:lvl2pPr marL="914400" lvl="1" indent="-457200">
              <a:spcBef>
                <a:spcPts val="800"/>
              </a:spcBef>
              <a:spcAft>
                <a:spcPts val="0"/>
              </a:spcAft>
              <a:buClr>
                <a:schemeClr val="lt1"/>
              </a:buClr>
              <a:buSzPts val="3600"/>
              <a:buFont typeface="IBM Plex Sans"/>
              <a:buChar char="○"/>
              <a:defRPr sz="3600">
                <a:latin typeface="IBM Plex Sans"/>
                <a:ea typeface="IBM Plex Sans"/>
                <a:cs typeface="IBM Plex Sans"/>
                <a:sym typeface="IBM Plex Sans"/>
              </a:defRPr>
            </a:lvl2pPr>
            <a:lvl3pPr marL="1371600" lvl="2" indent="-457200">
              <a:spcBef>
                <a:spcPts val="800"/>
              </a:spcBef>
              <a:spcAft>
                <a:spcPts val="0"/>
              </a:spcAft>
              <a:buClr>
                <a:schemeClr val="lt1"/>
              </a:buClr>
              <a:buSzPts val="3600"/>
              <a:buFont typeface="IBM Plex Sans"/>
              <a:buChar char="■"/>
              <a:defRPr sz="3600">
                <a:latin typeface="IBM Plex Sans"/>
                <a:ea typeface="IBM Plex Sans"/>
                <a:cs typeface="IBM Plex Sans"/>
                <a:sym typeface="IBM Plex Sans"/>
              </a:defRPr>
            </a:lvl3pPr>
            <a:lvl4pPr marL="1828800" lvl="3" indent="-457200">
              <a:spcBef>
                <a:spcPts val="800"/>
              </a:spcBef>
              <a:spcAft>
                <a:spcPts val="0"/>
              </a:spcAft>
              <a:buClr>
                <a:schemeClr val="lt1"/>
              </a:buClr>
              <a:buSzPts val="3600"/>
              <a:buFont typeface="IBM Plex Sans"/>
              <a:buChar char="●"/>
              <a:defRPr sz="3600">
                <a:latin typeface="IBM Plex Sans"/>
                <a:ea typeface="IBM Plex Sans"/>
                <a:cs typeface="IBM Plex Sans"/>
                <a:sym typeface="IBM Plex Sans"/>
              </a:defRPr>
            </a:lvl4pPr>
            <a:lvl5pPr marL="2286000" lvl="4" indent="-457200">
              <a:spcBef>
                <a:spcPts val="800"/>
              </a:spcBef>
              <a:spcAft>
                <a:spcPts val="0"/>
              </a:spcAft>
              <a:buClr>
                <a:schemeClr val="lt1"/>
              </a:buClr>
              <a:buSzPts val="3600"/>
              <a:buFont typeface="IBM Plex Sans"/>
              <a:buChar char="○"/>
              <a:defRPr sz="3600">
                <a:latin typeface="IBM Plex Sans"/>
                <a:ea typeface="IBM Plex Sans"/>
                <a:cs typeface="IBM Plex Sans"/>
                <a:sym typeface="IBM Plex Sans"/>
              </a:defRPr>
            </a:lvl5pPr>
            <a:lvl6pPr marL="2743200" lvl="5" indent="-457200">
              <a:spcBef>
                <a:spcPts val="800"/>
              </a:spcBef>
              <a:spcAft>
                <a:spcPts val="0"/>
              </a:spcAft>
              <a:buClr>
                <a:schemeClr val="lt1"/>
              </a:buClr>
              <a:buSzPts val="3600"/>
              <a:buFont typeface="IBM Plex Sans"/>
              <a:buChar char="■"/>
              <a:defRPr sz="3600">
                <a:latin typeface="IBM Plex Sans"/>
                <a:ea typeface="IBM Plex Sans"/>
                <a:cs typeface="IBM Plex Sans"/>
                <a:sym typeface="IBM Plex Sans"/>
              </a:defRPr>
            </a:lvl6pPr>
            <a:lvl7pPr marL="3200400" lvl="6" indent="-457200">
              <a:spcBef>
                <a:spcPts val="800"/>
              </a:spcBef>
              <a:spcAft>
                <a:spcPts val="0"/>
              </a:spcAft>
              <a:buClr>
                <a:schemeClr val="lt1"/>
              </a:buClr>
              <a:buSzPts val="3600"/>
              <a:buFont typeface="IBM Plex Sans"/>
              <a:buChar char="●"/>
              <a:defRPr sz="3600">
                <a:latin typeface="IBM Plex Sans"/>
                <a:ea typeface="IBM Plex Sans"/>
                <a:cs typeface="IBM Plex Sans"/>
                <a:sym typeface="IBM Plex Sans"/>
              </a:defRPr>
            </a:lvl7pPr>
            <a:lvl8pPr marL="3657600" lvl="7" indent="-457200">
              <a:spcBef>
                <a:spcPts val="800"/>
              </a:spcBef>
              <a:spcAft>
                <a:spcPts val="0"/>
              </a:spcAft>
              <a:buClr>
                <a:schemeClr val="lt1"/>
              </a:buClr>
              <a:buSzPts val="3600"/>
              <a:buFont typeface="IBM Plex Sans"/>
              <a:buChar char="○"/>
              <a:defRPr sz="3600">
                <a:latin typeface="IBM Plex Sans"/>
                <a:ea typeface="IBM Plex Sans"/>
                <a:cs typeface="IBM Plex Sans"/>
                <a:sym typeface="IBM Plex Sans"/>
              </a:defRPr>
            </a:lvl8pPr>
            <a:lvl9pPr marL="4114800" lvl="8" indent="-457200">
              <a:spcBef>
                <a:spcPts val="800"/>
              </a:spcBef>
              <a:spcAft>
                <a:spcPts val="800"/>
              </a:spcAft>
              <a:buClr>
                <a:schemeClr val="lt1"/>
              </a:buClr>
              <a:buSzPts val="3600"/>
              <a:buFont typeface="IBM Plex Sans"/>
              <a:buChar char="■"/>
              <a:defRPr sz="3600">
                <a:latin typeface="IBM Plex Sans"/>
                <a:ea typeface="IBM Plex Sans"/>
                <a:cs typeface="IBM Plex Sans"/>
                <a:sym typeface="IBM Plex Sans"/>
              </a:defRPr>
            </a:lvl9pPr>
          </a:lstStyle>
          <a:p>
            <a:endParaRPr/>
          </a:p>
        </p:txBody>
      </p:sp>
      <p:sp>
        <p:nvSpPr>
          <p:cNvPr id="187" name="Google Shape;187;p18"/>
          <p:cNvSpPr txBox="1">
            <a:spLocks noGrp="1"/>
          </p:cNvSpPr>
          <p:nvPr>
            <p:ph type="title" idx="2"/>
          </p:nvPr>
        </p:nvSpPr>
        <p:spPr>
          <a:xfrm>
            <a:off x="115025" y="502775"/>
            <a:ext cx="4183800" cy="406200"/>
          </a:xfrm>
          <a:prstGeom prst="rect">
            <a:avLst/>
          </a:prstGeom>
        </p:spPr>
        <p:txBody>
          <a:bodyPr spcFirstLastPara="1" wrap="square" lIns="91425" tIns="91425" rIns="91425" bIns="91425" anchor="t" anchorCtr="0">
            <a:spAutoFit/>
          </a:bodyPr>
          <a:lstStyle>
            <a:lvl1pPr lvl="0">
              <a:lnSpc>
                <a:spcPct val="90000"/>
              </a:lnSpc>
              <a:spcBef>
                <a:spcPts val="0"/>
              </a:spcBef>
              <a:spcAft>
                <a:spcPts val="0"/>
              </a:spcAft>
              <a:buNone/>
              <a:defRPr sz="1600">
                <a:solidFill>
                  <a:schemeClr val="accent3"/>
                </a:solidFill>
                <a:latin typeface="IBM Plex Sans Medium"/>
                <a:ea typeface="IBM Plex Sans Medium"/>
                <a:cs typeface="IBM Plex Sans Medium"/>
                <a:sym typeface="IBM Plex Sans Medium"/>
              </a:defRPr>
            </a:lvl1pPr>
            <a:lvl2pPr lvl="1">
              <a:lnSpc>
                <a:spcPct val="115000"/>
              </a:lnSpc>
              <a:spcBef>
                <a:spcPts val="0"/>
              </a:spcBef>
              <a:spcAft>
                <a:spcPts val="0"/>
              </a:spcAft>
              <a:buNone/>
              <a:defRPr sz="3600">
                <a:solidFill>
                  <a:schemeClr val="accent3"/>
                </a:solidFill>
              </a:defRPr>
            </a:lvl2pPr>
            <a:lvl3pPr lvl="2">
              <a:lnSpc>
                <a:spcPct val="115000"/>
              </a:lnSpc>
              <a:spcBef>
                <a:spcPts val="0"/>
              </a:spcBef>
              <a:spcAft>
                <a:spcPts val="0"/>
              </a:spcAft>
              <a:buNone/>
              <a:defRPr sz="3600">
                <a:solidFill>
                  <a:schemeClr val="accent3"/>
                </a:solidFill>
              </a:defRPr>
            </a:lvl3pPr>
            <a:lvl4pPr lvl="3">
              <a:lnSpc>
                <a:spcPct val="115000"/>
              </a:lnSpc>
              <a:spcBef>
                <a:spcPts val="0"/>
              </a:spcBef>
              <a:spcAft>
                <a:spcPts val="0"/>
              </a:spcAft>
              <a:buNone/>
              <a:defRPr sz="3600">
                <a:solidFill>
                  <a:schemeClr val="accent3"/>
                </a:solidFill>
              </a:defRPr>
            </a:lvl4pPr>
            <a:lvl5pPr lvl="4">
              <a:lnSpc>
                <a:spcPct val="115000"/>
              </a:lnSpc>
              <a:spcBef>
                <a:spcPts val="0"/>
              </a:spcBef>
              <a:spcAft>
                <a:spcPts val="0"/>
              </a:spcAft>
              <a:buNone/>
              <a:defRPr sz="3600">
                <a:solidFill>
                  <a:schemeClr val="accent3"/>
                </a:solidFill>
              </a:defRPr>
            </a:lvl5pPr>
            <a:lvl6pPr lvl="5">
              <a:lnSpc>
                <a:spcPct val="115000"/>
              </a:lnSpc>
              <a:spcBef>
                <a:spcPts val="0"/>
              </a:spcBef>
              <a:spcAft>
                <a:spcPts val="0"/>
              </a:spcAft>
              <a:buNone/>
              <a:defRPr sz="3600">
                <a:solidFill>
                  <a:schemeClr val="accent3"/>
                </a:solidFill>
              </a:defRPr>
            </a:lvl6pPr>
            <a:lvl7pPr lvl="6">
              <a:lnSpc>
                <a:spcPct val="115000"/>
              </a:lnSpc>
              <a:spcBef>
                <a:spcPts val="0"/>
              </a:spcBef>
              <a:spcAft>
                <a:spcPts val="0"/>
              </a:spcAft>
              <a:buNone/>
              <a:defRPr sz="3600">
                <a:solidFill>
                  <a:schemeClr val="accent3"/>
                </a:solidFill>
              </a:defRPr>
            </a:lvl7pPr>
            <a:lvl8pPr lvl="7">
              <a:lnSpc>
                <a:spcPct val="115000"/>
              </a:lnSpc>
              <a:spcBef>
                <a:spcPts val="0"/>
              </a:spcBef>
              <a:spcAft>
                <a:spcPts val="0"/>
              </a:spcAft>
              <a:buNone/>
              <a:defRPr sz="3600">
                <a:solidFill>
                  <a:schemeClr val="accent3"/>
                </a:solidFill>
              </a:defRPr>
            </a:lvl8pPr>
            <a:lvl9pPr lvl="8">
              <a:lnSpc>
                <a:spcPct val="115000"/>
              </a:lnSpc>
              <a:spcBef>
                <a:spcPts val="0"/>
              </a:spcBef>
              <a:spcAft>
                <a:spcPts val="0"/>
              </a:spcAft>
              <a:buNone/>
              <a:defRPr sz="3600">
                <a:solidFill>
                  <a:schemeClr val="accent3"/>
                </a:solidFill>
              </a:defRPr>
            </a:lvl9pPr>
          </a:lstStyle>
          <a:p>
            <a:endParaRPr/>
          </a:p>
        </p:txBody>
      </p:sp>
      <p:sp>
        <p:nvSpPr>
          <p:cNvPr id="188" name="Google Shape;188;p18"/>
          <p:cNvSpPr txBox="1">
            <a:spLocks noGrp="1"/>
          </p:cNvSpPr>
          <p:nvPr>
            <p:ph type="title" idx="3"/>
          </p:nvPr>
        </p:nvSpPr>
        <p:spPr>
          <a:xfrm>
            <a:off x="228600" y="4774929"/>
            <a:ext cx="1939200" cy="189300"/>
          </a:xfrm>
          <a:prstGeom prst="rect">
            <a:avLst/>
          </a:prstGeom>
        </p:spPr>
        <p:txBody>
          <a:bodyPr spcFirstLastPara="1" wrap="square" lIns="0" tIns="0" rIns="0" bIns="0" anchor="ctr"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 Alt 1">
  <p:cSld name="BLANK_1_1_1">
    <p:spTree>
      <p:nvGrpSpPr>
        <p:cNvPr id="1" name="Shape 189"/>
        <p:cNvGrpSpPr/>
        <p:nvPr/>
      </p:nvGrpSpPr>
      <p:grpSpPr>
        <a:xfrm>
          <a:off x="0" y="0"/>
          <a:ext cx="0" cy="0"/>
          <a:chOff x="0" y="0"/>
          <a:chExt cx="0" cy="0"/>
        </a:xfrm>
      </p:grpSpPr>
      <p:grpSp>
        <p:nvGrpSpPr>
          <p:cNvPr id="190" name="Google Shape;190;p19"/>
          <p:cNvGrpSpPr/>
          <p:nvPr/>
        </p:nvGrpSpPr>
        <p:grpSpPr>
          <a:xfrm>
            <a:off x="228600" y="2793625"/>
            <a:ext cx="2221200" cy="1481050"/>
            <a:chOff x="312900" y="2793625"/>
            <a:chExt cx="2221200" cy="1481050"/>
          </a:xfrm>
        </p:grpSpPr>
        <p:grpSp>
          <p:nvGrpSpPr>
            <p:cNvPr id="191" name="Google Shape;191;p19"/>
            <p:cNvGrpSpPr/>
            <p:nvPr/>
          </p:nvGrpSpPr>
          <p:grpSpPr>
            <a:xfrm>
              <a:off x="312900" y="2793625"/>
              <a:ext cx="1851000" cy="1481050"/>
              <a:chOff x="461225" y="3249175"/>
              <a:chExt cx="1851000" cy="1481050"/>
            </a:xfrm>
          </p:grpSpPr>
          <p:grpSp>
            <p:nvGrpSpPr>
              <p:cNvPr id="192" name="Google Shape;192;p19"/>
              <p:cNvGrpSpPr/>
              <p:nvPr/>
            </p:nvGrpSpPr>
            <p:grpSpPr>
              <a:xfrm>
                <a:off x="461225" y="3249175"/>
                <a:ext cx="1851000" cy="370200"/>
                <a:chOff x="461225" y="3249175"/>
                <a:chExt cx="1851000" cy="370200"/>
              </a:xfrm>
            </p:grpSpPr>
            <p:sp>
              <p:nvSpPr>
                <p:cNvPr id="193" name="Google Shape;193;p19"/>
                <p:cNvSpPr/>
                <p:nvPr/>
              </p:nvSpPr>
              <p:spPr>
                <a:xfrm>
                  <a:off x="4612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94" name="Google Shape;194;p19"/>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95" name="Google Shape;195;p19"/>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96" name="Google Shape;196;p19"/>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97" name="Google Shape;197;p19"/>
                <p:cNvSpPr/>
                <p:nvPr/>
              </p:nvSpPr>
              <p:spPr>
                <a:xfrm>
                  <a:off x="19420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198" name="Google Shape;198;p19"/>
              <p:cNvGrpSpPr/>
              <p:nvPr/>
            </p:nvGrpSpPr>
            <p:grpSpPr>
              <a:xfrm>
                <a:off x="461225" y="3619500"/>
                <a:ext cx="1851000" cy="370200"/>
                <a:chOff x="461225" y="3249175"/>
                <a:chExt cx="1851000" cy="370200"/>
              </a:xfrm>
            </p:grpSpPr>
            <p:sp>
              <p:nvSpPr>
                <p:cNvPr id="199" name="Google Shape;199;p19"/>
                <p:cNvSpPr/>
                <p:nvPr/>
              </p:nvSpPr>
              <p:spPr>
                <a:xfrm>
                  <a:off x="4612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00" name="Google Shape;200;p19"/>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01" name="Google Shape;201;p19"/>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02" name="Google Shape;202;p19"/>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03" name="Google Shape;203;p19"/>
                <p:cNvSpPr/>
                <p:nvPr/>
              </p:nvSpPr>
              <p:spPr>
                <a:xfrm>
                  <a:off x="19420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204" name="Google Shape;204;p19"/>
              <p:cNvGrpSpPr/>
              <p:nvPr/>
            </p:nvGrpSpPr>
            <p:grpSpPr>
              <a:xfrm>
                <a:off x="461225" y="3989700"/>
                <a:ext cx="1851000" cy="370200"/>
                <a:chOff x="461225" y="3249175"/>
                <a:chExt cx="1851000" cy="370200"/>
              </a:xfrm>
            </p:grpSpPr>
            <p:sp>
              <p:nvSpPr>
                <p:cNvPr id="205" name="Google Shape;205;p19"/>
                <p:cNvSpPr/>
                <p:nvPr/>
              </p:nvSpPr>
              <p:spPr>
                <a:xfrm>
                  <a:off x="4612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06" name="Google Shape;206;p19"/>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07" name="Google Shape;207;p19"/>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08" name="Google Shape;208;p19"/>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09" name="Google Shape;209;p19"/>
                <p:cNvSpPr/>
                <p:nvPr/>
              </p:nvSpPr>
              <p:spPr>
                <a:xfrm>
                  <a:off x="19420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210" name="Google Shape;210;p19"/>
              <p:cNvGrpSpPr/>
              <p:nvPr/>
            </p:nvGrpSpPr>
            <p:grpSpPr>
              <a:xfrm>
                <a:off x="461225" y="4360025"/>
                <a:ext cx="1851000" cy="370200"/>
                <a:chOff x="461225" y="3249175"/>
                <a:chExt cx="1851000" cy="370200"/>
              </a:xfrm>
            </p:grpSpPr>
            <p:sp>
              <p:nvSpPr>
                <p:cNvPr id="211" name="Google Shape;211;p19"/>
                <p:cNvSpPr/>
                <p:nvPr/>
              </p:nvSpPr>
              <p:spPr>
                <a:xfrm>
                  <a:off x="4612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12" name="Google Shape;212;p19"/>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13" name="Google Shape;213;p19"/>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14" name="Google Shape;214;p19"/>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15" name="Google Shape;215;p19"/>
                <p:cNvSpPr/>
                <p:nvPr/>
              </p:nvSpPr>
              <p:spPr>
                <a:xfrm>
                  <a:off x="19420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sp>
          <p:nvSpPr>
            <p:cNvPr id="216" name="Google Shape;216;p19"/>
            <p:cNvSpPr/>
            <p:nvPr/>
          </p:nvSpPr>
          <p:spPr>
            <a:xfrm>
              <a:off x="2163900" y="279362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217" name="Google Shape;217;p19"/>
          <p:cNvGrpSpPr/>
          <p:nvPr/>
        </p:nvGrpSpPr>
        <p:grpSpPr>
          <a:xfrm>
            <a:off x="7663200" y="-725"/>
            <a:ext cx="1480800" cy="1396025"/>
            <a:chOff x="461225" y="3334200"/>
            <a:chExt cx="1480800" cy="1396025"/>
          </a:xfrm>
        </p:grpSpPr>
        <p:grpSp>
          <p:nvGrpSpPr>
            <p:cNvPr id="218" name="Google Shape;218;p19"/>
            <p:cNvGrpSpPr/>
            <p:nvPr/>
          </p:nvGrpSpPr>
          <p:grpSpPr>
            <a:xfrm>
              <a:off x="461225" y="3334200"/>
              <a:ext cx="1480800" cy="285300"/>
              <a:chOff x="461225" y="3334200"/>
              <a:chExt cx="1480800" cy="285300"/>
            </a:xfrm>
          </p:grpSpPr>
          <p:sp>
            <p:nvSpPr>
              <p:cNvPr id="219" name="Google Shape;219;p19"/>
              <p:cNvSpPr/>
              <p:nvPr/>
            </p:nvSpPr>
            <p:spPr>
              <a:xfrm>
                <a:off x="461225" y="3334200"/>
                <a:ext cx="370200" cy="285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20" name="Google Shape;220;p19"/>
              <p:cNvSpPr/>
              <p:nvPr/>
            </p:nvSpPr>
            <p:spPr>
              <a:xfrm>
                <a:off x="831425" y="3334200"/>
                <a:ext cx="370200" cy="285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21" name="Google Shape;221;p19"/>
              <p:cNvSpPr/>
              <p:nvPr/>
            </p:nvSpPr>
            <p:spPr>
              <a:xfrm>
                <a:off x="1201625" y="3334200"/>
                <a:ext cx="370200" cy="285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22" name="Google Shape;222;p19"/>
              <p:cNvSpPr/>
              <p:nvPr/>
            </p:nvSpPr>
            <p:spPr>
              <a:xfrm>
                <a:off x="1571825" y="3334200"/>
                <a:ext cx="370200" cy="285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223" name="Google Shape;223;p19"/>
            <p:cNvGrpSpPr/>
            <p:nvPr/>
          </p:nvGrpSpPr>
          <p:grpSpPr>
            <a:xfrm>
              <a:off x="461225" y="3619500"/>
              <a:ext cx="1480800" cy="370200"/>
              <a:chOff x="461225" y="3249175"/>
              <a:chExt cx="1480800" cy="370200"/>
            </a:xfrm>
          </p:grpSpPr>
          <p:sp>
            <p:nvSpPr>
              <p:cNvPr id="224" name="Google Shape;224;p19"/>
              <p:cNvSpPr/>
              <p:nvPr/>
            </p:nvSpPr>
            <p:spPr>
              <a:xfrm>
                <a:off x="4612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25" name="Google Shape;225;p19"/>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26" name="Google Shape;226;p19"/>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27" name="Google Shape;227;p19"/>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228" name="Google Shape;228;p19"/>
            <p:cNvGrpSpPr/>
            <p:nvPr/>
          </p:nvGrpSpPr>
          <p:grpSpPr>
            <a:xfrm>
              <a:off x="461225" y="3989700"/>
              <a:ext cx="1480800" cy="370200"/>
              <a:chOff x="461225" y="3249175"/>
              <a:chExt cx="1480800" cy="370200"/>
            </a:xfrm>
          </p:grpSpPr>
          <p:sp>
            <p:nvSpPr>
              <p:cNvPr id="229" name="Google Shape;229;p19"/>
              <p:cNvSpPr/>
              <p:nvPr/>
            </p:nvSpPr>
            <p:spPr>
              <a:xfrm>
                <a:off x="4612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30" name="Google Shape;230;p19"/>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31" name="Google Shape;231;p19"/>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32" name="Google Shape;232;p19"/>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233" name="Google Shape;233;p19"/>
            <p:cNvGrpSpPr/>
            <p:nvPr/>
          </p:nvGrpSpPr>
          <p:grpSpPr>
            <a:xfrm>
              <a:off x="461225" y="4360025"/>
              <a:ext cx="1480800" cy="370200"/>
              <a:chOff x="461225" y="3249175"/>
              <a:chExt cx="1480800" cy="370200"/>
            </a:xfrm>
          </p:grpSpPr>
          <p:sp>
            <p:nvSpPr>
              <p:cNvPr id="234" name="Google Shape;234;p19"/>
              <p:cNvSpPr/>
              <p:nvPr/>
            </p:nvSpPr>
            <p:spPr>
              <a:xfrm>
                <a:off x="4612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35" name="Google Shape;235;p19"/>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36" name="Google Shape;236;p19"/>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37" name="Google Shape;237;p19"/>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grpSp>
        <p:nvGrpSpPr>
          <p:cNvPr id="238" name="Google Shape;238;p19"/>
          <p:cNvGrpSpPr/>
          <p:nvPr/>
        </p:nvGrpSpPr>
        <p:grpSpPr>
          <a:xfrm>
            <a:off x="1843925" y="-725"/>
            <a:ext cx="7300075" cy="5144088"/>
            <a:chOff x="1870575" y="-635"/>
            <a:chExt cx="7300075" cy="5174097"/>
          </a:xfrm>
        </p:grpSpPr>
        <p:sp>
          <p:nvSpPr>
            <p:cNvPr id="239" name="Google Shape;239;p19"/>
            <p:cNvSpPr/>
            <p:nvPr/>
          </p:nvSpPr>
          <p:spPr>
            <a:xfrm>
              <a:off x="1870575" y="-635"/>
              <a:ext cx="7300075" cy="4989625"/>
            </a:xfrm>
            <a:custGeom>
              <a:avLst/>
              <a:gdLst/>
              <a:ahLst/>
              <a:cxnLst/>
              <a:rect l="l" t="t" r="r" b="b"/>
              <a:pathLst>
                <a:path w="292003" h="199585" extrusionOk="0">
                  <a:moveTo>
                    <a:pt x="76429" y="0"/>
                  </a:moveTo>
                  <a:lnTo>
                    <a:pt x="0" y="163603"/>
                  </a:lnTo>
                  <a:lnTo>
                    <a:pt x="250486" y="199585"/>
                  </a:lnTo>
                  <a:lnTo>
                    <a:pt x="292003" y="107785"/>
                  </a:lnTo>
                  <a:lnTo>
                    <a:pt x="292003" y="52891"/>
                  </a:lnTo>
                  <a:lnTo>
                    <a:pt x="234162" y="0"/>
                  </a:lnTo>
                  <a:close/>
                </a:path>
              </a:pathLst>
            </a:custGeom>
            <a:gradFill>
              <a:gsLst>
                <a:gs pos="0">
                  <a:schemeClr val="accent3"/>
                </a:gs>
                <a:gs pos="77000">
                  <a:schemeClr val="accent1"/>
                </a:gs>
                <a:gs pos="100000">
                  <a:schemeClr val="accent1"/>
                </a:gs>
              </a:gsLst>
              <a:lin ang="8099331" scaled="0"/>
            </a:gradFill>
            <a:ln>
              <a:noFill/>
            </a:ln>
          </p:spPr>
        </p:sp>
        <p:sp>
          <p:nvSpPr>
            <p:cNvPr id="240" name="Google Shape;240;p19"/>
            <p:cNvSpPr/>
            <p:nvPr/>
          </p:nvSpPr>
          <p:spPr>
            <a:xfrm>
              <a:off x="1870575" y="4089437"/>
              <a:ext cx="6285225" cy="1084025"/>
            </a:xfrm>
            <a:custGeom>
              <a:avLst/>
              <a:gdLst/>
              <a:ahLst/>
              <a:cxnLst/>
              <a:rect l="l" t="t" r="r" b="b"/>
              <a:pathLst>
                <a:path w="251409" h="43361" extrusionOk="0">
                  <a:moveTo>
                    <a:pt x="0" y="0"/>
                  </a:moveTo>
                  <a:lnTo>
                    <a:pt x="6458" y="43361"/>
                  </a:lnTo>
                  <a:lnTo>
                    <a:pt x="251409" y="43361"/>
                  </a:lnTo>
                  <a:lnTo>
                    <a:pt x="250494" y="35931"/>
                  </a:lnTo>
                  <a:close/>
                </a:path>
              </a:pathLst>
            </a:custGeom>
            <a:solidFill>
              <a:schemeClr val="accent5"/>
            </a:solidFill>
            <a:ln>
              <a:noFill/>
            </a:ln>
          </p:spPr>
        </p:sp>
      </p:grpSp>
      <p:sp>
        <p:nvSpPr>
          <p:cNvPr id="241" name="Google Shape;241;p19"/>
          <p:cNvSpPr txBox="1">
            <a:spLocks noGrp="1"/>
          </p:cNvSpPr>
          <p:nvPr>
            <p:ph type="body" idx="1"/>
          </p:nvPr>
        </p:nvSpPr>
        <p:spPr>
          <a:xfrm>
            <a:off x="4631450" y="2170025"/>
            <a:ext cx="2896200" cy="1887600"/>
          </a:xfrm>
          <a:prstGeom prst="rect">
            <a:avLst/>
          </a:prstGeom>
        </p:spPr>
        <p:txBody>
          <a:bodyPr spcFirstLastPara="1" wrap="square" lIns="91425" tIns="91425" rIns="91425" bIns="91425" anchor="t" anchorCtr="0">
            <a:noAutofit/>
          </a:bodyPr>
          <a:lstStyle>
            <a:lvl1pPr marL="457200" lvl="0" indent="-292100">
              <a:lnSpc>
                <a:spcPct val="115000"/>
              </a:lnSpc>
              <a:spcBef>
                <a:spcPts val="0"/>
              </a:spcBef>
              <a:spcAft>
                <a:spcPts val="0"/>
              </a:spcAft>
              <a:buClr>
                <a:schemeClr val="lt1"/>
              </a:buClr>
              <a:buSzPts val="1000"/>
              <a:buFont typeface="Sora"/>
              <a:buChar char="●"/>
              <a:defRPr sz="1000"/>
            </a:lvl1pPr>
            <a:lvl2pPr marL="914400" lvl="1" indent="-292100">
              <a:lnSpc>
                <a:spcPct val="115000"/>
              </a:lnSpc>
              <a:spcBef>
                <a:spcPts val="800"/>
              </a:spcBef>
              <a:spcAft>
                <a:spcPts val="0"/>
              </a:spcAft>
              <a:buClr>
                <a:schemeClr val="lt1"/>
              </a:buClr>
              <a:buSzPts val="1000"/>
              <a:buFont typeface="Sora"/>
              <a:buChar char="○"/>
              <a:defRPr sz="1000"/>
            </a:lvl2pPr>
            <a:lvl3pPr marL="1371600" lvl="2" indent="-228600">
              <a:lnSpc>
                <a:spcPct val="115000"/>
              </a:lnSpc>
              <a:spcBef>
                <a:spcPts val="800"/>
              </a:spcBef>
              <a:spcAft>
                <a:spcPts val="0"/>
              </a:spcAft>
              <a:buNone/>
              <a:defRPr sz="1000"/>
            </a:lvl3pPr>
            <a:lvl4pPr marL="1828800" lvl="3" indent="-292100">
              <a:lnSpc>
                <a:spcPct val="115000"/>
              </a:lnSpc>
              <a:spcBef>
                <a:spcPts val="0"/>
              </a:spcBef>
              <a:spcAft>
                <a:spcPts val="0"/>
              </a:spcAft>
              <a:buClr>
                <a:schemeClr val="lt1"/>
              </a:buClr>
              <a:buSzPts val="1000"/>
              <a:buFont typeface="Sora"/>
              <a:buChar char="●"/>
              <a:defRPr sz="1000"/>
            </a:lvl4pPr>
            <a:lvl5pPr marL="2286000" lvl="4" indent="-292100">
              <a:lnSpc>
                <a:spcPct val="115000"/>
              </a:lnSpc>
              <a:spcBef>
                <a:spcPts val="800"/>
              </a:spcBef>
              <a:spcAft>
                <a:spcPts val="0"/>
              </a:spcAft>
              <a:buClr>
                <a:schemeClr val="lt1"/>
              </a:buClr>
              <a:buSzPts val="1000"/>
              <a:buFont typeface="Sora"/>
              <a:buChar char="○"/>
              <a:defRPr sz="1000"/>
            </a:lvl5pPr>
            <a:lvl6pPr marL="2743200" lvl="5" indent="-292100">
              <a:lnSpc>
                <a:spcPct val="115000"/>
              </a:lnSpc>
              <a:spcBef>
                <a:spcPts val="800"/>
              </a:spcBef>
              <a:spcAft>
                <a:spcPts val="0"/>
              </a:spcAft>
              <a:buClr>
                <a:schemeClr val="lt1"/>
              </a:buClr>
              <a:buSzPts val="1000"/>
              <a:buFont typeface="Sora"/>
              <a:buChar char="■"/>
              <a:defRPr sz="1000"/>
            </a:lvl6pPr>
            <a:lvl7pPr marL="3200400" lvl="6" indent="-292100">
              <a:lnSpc>
                <a:spcPct val="115000"/>
              </a:lnSpc>
              <a:spcBef>
                <a:spcPts val="800"/>
              </a:spcBef>
              <a:spcAft>
                <a:spcPts val="0"/>
              </a:spcAft>
              <a:buClr>
                <a:schemeClr val="lt1"/>
              </a:buClr>
              <a:buSzPts val="1000"/>
              <a:buFont typeface="Sora"/>
              <a:buChar char="●"/>
              <a:defRPr sz="1000"/>
            </a:lvl7pPr>
            <a:lvl8pPr marL="3657600" lvl="7" indent="-292100">
              <a:lnSpc>
                <a:spcPct val="115000"/>
              </a:lnSpc>
              <a:spcBef>
                <a:spcPts val="800"/>
              </a:spcBef>
              <a:spcAft>
                <a:spcPts val="0"/>
              </a:spcAft>
              <a:buClr>
                <a:schemeClr val="lt1"/>
              </a:buClr>
              <a:buSzPts val="1000"/>
              <a:buFont typeface="Sora"/>
              <a:buChar char="○"/>
              <a:defRPr sz="1000"/>
            </a:lvl8pPr>
            <a:lvl9pPr marL="4114800" lvl="8" indent="-228600">
              <a:lnSpc>
                <a:spcPct val="115000"/>
              </a:lnSpc>
              <a:spcBef>
                <a:spcPts val="800"/>
              </a:spcBef>
              <a:spcAft>
                <a:spcPts val="0"/>
              </a:spcAft>
              <a:buNone/>
              <a:defRPr sz="1000"/>
            </a:lvl9pPr>
          </a:lstStyle>
          <a:p>
            <a:endParaRPr/>
          </a:p>
        </p:txBody>
      </p:sp>
      <p:sp>
        <p:nvSpPr>
          <p:cNvPr id="242" name="Google Shape;242;p19"/>
          <p:cNvSpPr txBox="1">
            <a:spLocks noGrp="1"/>
          </p:cNvSpPr>
          <p:nvPr>
            <p:ph type="title"/>
          </p:nvPr>
        </p:nvSpPr>
        <p:spPr>
          <a:xfrm>
            <a:off x="38100" y="93150"/>
            <a:ext cx="1583400" cy="189300"/>
          </a:xfrm>
          <a:prstGeom prst="rect">
            <a:avLst/>
          </a:prstGeom>
        </p:spPr>
        <p:txBody>
          <a:bodyPr spcFirstLastPara="1" wrap="square" lIns="182875" tIns="91425" rIns="91425" bIns="91425" anchor="t"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a:endParaRPr/>
          </a:p>
        </p:txBody>
      </p:sp>
      <p:sp>
        <p:nvSpPr>
          <p:cNvPr id="243" name="Google Shape;243;p19"/>
          <p:cNvSpPr txBox="1">
            <a:spLocks noGrp="1"/>
          </p:cNvSpPr>
          <p:nvPr>
            <p:ph type="body" idx="2"/>
          </p:nvPr>
        </p:nvSpPr>
        <p:spPr>
          <a:xfrm>
            <a:off x="4631450" y="827575"/>
            <a:ext cx="2896200" cy="1200300"/>
          </a:xfrm>
          <a:prstGeom prst="rect">
            <a:avLst/>
          </a:prstGeom>
        </p:spPr>
        <p:txBody>
          <a:bodyPr spcFirstLastPara="1" wrap="square" lIns="91425" tIns="91425" rIns="91425" bIns="91425" anchor="t" anchorCtr="0">
            <a:noAutofit/>
          </a:bodyPr>
          <a:lstStyle>
            <a:lvl1pPr marL="457200" lvl="0" indent="-292100">
              <a:spcBef>
                <a:spcPts val="0"/>
              </a:spcBef>
              <a:spcAft>
                <a:spcPts val="0"/>
              </a:spcAft>
              <a:buSzPts val="1000"/>
              <a:buFont typeface="Sora"/>
              <a:buChar char="●"/>
              <a:defRPr sz="1000"/>
            </a:lvl1pPr>
            <a:lvl2pPr marL="914400" lvl="1" indent="-292100">
              <a:spcBef>
                <a:spcPts val="800"/>
              </a:spcBef>
              <a:spcAft>
                <a:spcPts val="0"/>
              </a:spcAft>
              <a:buSzPts val="1000"/>
              <a:buFont typeface="Sora"/>
              <a:buChar char="○"/>
              <a:defRPr sz="1000"/>
            </a:lvl2pPr>
            <a:lvl3pPr marL="1371600" lvl="2" indent="-292100">
              <a:spcBef>
                <a:spcPts val="800"/>
              </a:spcBef>
              <a:spcAft>
                <a:spcPts val="0"/>
              </a:spcAft>
              <a:buSzPts val="1000"/>
              <a:buFont typeface="Sora"/>
              <a:buChar char="■"/>
              <a:defRPr sz="1000"/>
            </a:lvl3pPr>
            <a:lvl4pPr marL="1828800" lvl="3" indent="-292100">
              <a:spcBef>
                <a:spcPts val="800"/>
              </a:spcBef>
              <a:spcAft>
                <a:spcPts val="0"/>
              </a:spcAft>
              <a:buSzPts val="1000"/>
              <a:buFont typeface="Sora"/>
              <a:buChar char="●"/>
              <a:defRPr sz="1000"/>
            </a:lvl4pPr>
            <a:lvl5pPr marL="2286000" lvl="4" indent="-292100">
              <a:spcBef>
                <a:spcPts val="800"/>
              </a:spcBef>
              <a:spcAft>
                <a:spcPts val="0"/>
              </a:spcAft>
              <a:buSzPts val="1000"/>
              <a:buFont typeface="Sora"/>
              <a:buChar char="○"/>
              <a:defRPr sz="1000"/>
            </a:lvl5pPr>
            <a:lvl6pPr marL="2743200" lvl="5" indent="-292100">
              <a:spcBef>
                <a:spcPts val="800"/>
              </a:spcBef>
              <a:spcAft>
                <a:spcPts val="0"/>
              </a:spcAft>
              <a:buSzPts val="1000"/>
              <a:buFont typeface="Sora"/>
              <a:buChar char="■"/>
              <a:defRPr sz="1000"/>
            </a:lvl6pPr>
            <a:lvl7pPr marL="3200400" lvl="6" indent="-292100">
              <a:spcBef>
                <a:spcPts val="800"/>
              </a:spcBef>
              <a:spcAft>
                <a:spcPts val="0"/>
              </a:spcAft>
              <a:buSzPts val="1000"/>
              <a:buFont typeface="Sora"/>
              <a:buChar char="●"/>
              <a:defRPr sz="1000"/>
            </a:lvl7pPr>
            <a:lvl8pPr marL="3657600" lvl="7" indent="-292100">
              <a:spcBef>
                <a:spcPts val="800"/>
              </a:spcBef>
              <a:spcAft>
                <a:spcPts val="0"/>
              </a:spcAft>
              <a:buSzPts val="1000"/>
              <a:buFont typeface="Sora"/>
              <a:buChar char="○"/>
              <a:defRPr sz="1000"/>
            </a:lvl8pPr>
            <a:lvl9pPr marL="4114800" lvl="8" indent="-292100">
              <a:spcBef>
                <a:spcPts val="800"/>
              </a:spcBef>
              <a:spcAft>
                <a:spcPts val="800"/>
              </a:spcAft>
              <a:buSzPts val="1000"/>
              <a:buFont typeface="Sora"/>
              <a:buChar char="■"/>
              <a:defRPr sz="1000"/>
            </a:lvl9pPr>
          </a:lstStyle>
          <a:p>
            <a:endParaRPr/>
          </a:p>
        </p:txBody>
      </p:sp>
      <p:sp>
        <p:nvSpPr>
          <p:cNvPr id="244" name="Google Shape;244;p19"/>
          <p:cNvSpPr txBox="1">
            <a:spLocks noGrp="1"/>
          </p:cNvSpPr>
          <p:nvPr>
            <p:ph type="title" idx="3"/>
          </p:nvPr>
        </p:nvSpPr>
        <p:spPr>
          <a:xfrm>
            <a:off x="115025" y="502775"/>
            <a:ext cx="3905400" cy="587700"/>
          </a:xfrm>
          <a:prstGeom prst="rect">
            <a:avLst/>
          </a:prstGeom>
        </p:spPr>
        <p:txBody>
          <a:bodyPr spcFirstLastPara="1" wrap="square" lIns="91425" tIns="91425" rIns="91425" bIns="91425" anchor="t" anchorCtr="0">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a:endParaRPr/>
          </a:p>
        </p:txBody>
      </p:sp>
      <p:sp>
        <p:nvSpPr>
          <p:cNvPr id="245" name="Google Shape;245;p19"/>
          <p:cNvSpPr txBox="1">
            <a:spLocks noGrp="1"/>
          </p:cNvSpPr>
          <p:nvPr>
            <p:ph type="title" idx="4"/>
          </p:nvPr>
        </p:nvSpPr>
        <p:spPr>
          <a:xfrm>
            <a:off x="228600" y="4774929"/>
            <a:ext cx="1939200" cy="189300"/>
          </a:xfrm>
          <a:prstGeom prst="rect">
            <a:avLst/>
          </a:prstGeom>
        </p:spPr>
        <p:txBody>
          <a:bodyPr spcFirstLastPara="1" wrap="square" lIns="0" tIns="0" rIns="0" bIns="0" anchor="ctr"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3 images">
  <p:cSld name="BLANK_1_1_1_1_2">
    <p:bg>
      <p:bgPr>
        <a:solidFill>
          <a:schemeClr val="lt1"/>
        </a:solidFill>
        <a:effectLst/>
      </p:bgPr>
    </p:bg>
    <p:spTree>
      <p:nvGrpSpPr>
        <p:cNvPr id="1" name="Shape 246"/>
        <p:cNvGrpSpPr/>
        <p:nvPr/>
      </p:nvGrpSpPr>
      <p:grpSpPr>
        <a:xfrm>
          <a:off x="0" y="0"/>
          <a:ext cx="0" cy="0"/>
          <a:chOff x="0" y="0"/>
          <a:chExt cx="0" cy="0"/>
        </a:xfrm>
      </p:grpSpPr>
      <p:sp>
        <p:nvSpPr>
          <p:cNvPr id="247" name="Google Shape;247;p20"/>
          <p:cNvSpPr/>
          <p:nvPr/>
        </p:nvSpPr>
        <p:spPr>
          <a:xfrm rot="10800000" flipH="1">
            <a:off x="4482600" y="741600"/>
            <a:ext cx="4640400" cy="18900"/>
          </a:xfrm>
          <a:prstGeom prst="rect">
            <a:avLst/>
          </a:prstGeom>
          <a:gradFill>
            <a:gsLst>
              <a:gs pos="0">
                <a:schemeClr val="accent2"/>
              </a:gs>
              <a:gs pos="21000">
                <a:schemeClr val="lt2"/>
              </a:gs>
              <a:gs pos="49000">
                <a:schemeClr val="accent1"/>
              </a:gs>
              <a:gs pos="7500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48" name="Google Shape;248;p20"/>
          <p:cNvSpPr/>
          <p:nvPr/>
        </p:nvSpPr>
        <p:spPr>
          <a:xfrm rot="10800000" flipH="1">
            <a:off x="4482600" y="1014475"/>
            <a:ext cx="4640400" cy="18900"/>
          </a:xfrm>
          <a:prstGeom prst="rect">
            <a:avLst/>
          </a:prstGeom>
          <a:gradFill>
            <a:gsLst>
              <a:gs pos="0">
                <a:schemeClr val="accent2"/>
              </a:gs>
              <a:gs pos="21000">
                <a:schemeClr val="lt2"/>
              </a:gs>
              <a:gs pos="49000">
                <a:schemeClr val="accent1"/>
              </a:gs>
              <a:gs pos="7500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49" name="Google Shape;249;p20"/>
          <p:cNvSpPr/>
          <p:nvPr/>
        </p:nvSpPr>
        <p:spPr>
          <a:xfrm rot="10800000" flipH="1">
            <a:off x="4482600" y="1594038"/>
            <a:ext cx="4640400" cy="18900"/>
          </a:xfrm>
          <a:prstGeom prst="rect">
            <a:avLst/>
          </a:prstGeom>
          <a:gradFill>
            <a:gsLst>
              <a:gs pos="0">
                <a:schemeClr val="accent2"/>
              </a:gs>
              <a:gs pos="21000">
                <a:schemeClr val="lt2"/>
              </a:gs>
              <a:gs pos="49000">
                <a:schemeClr val="accent1"/>
              </a:gs>
              <a:gs pos="7500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50" name="Google Shape;250;p20"/>
          <p:cNvSpPr/>
          <p:nvPr/>
        </p:nvSpPr>
        <p:spPr>
          <a:xfrm rot="10800000" flipH="1">
            <a:off x="4482600" y="1291263"/>
            <a:ext cx="4640400" cy="18900"/>
          </a:xfrm>
          <a:prstGeom prst="rect">
            <a:avLst/>
          </a:prstGeom>
          <a:gradFill>
            <a:gsLst>
              <a:gs pos="0">
                <a:schemeClr val="accent2"/>
              </a:gs>
              <a:gs pos="21000">
                <a:schemeClr val="lt2"/>
              </a:gs>
              <a:gs pos="49000">
                <a:schemeClr val="accent1"/>
              </a:gs>
              <a:gs pos="7500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51" name="Google Shape;251;p20"/>
          <p:cNvSpPr txBox="1">
            <a:spLocks noGrp="1"/>
          </p:cNvSpPr>
          <p:nvPr>
            <p:ph type="title"/>
          </p:nvPr>
        </p:nvSpPr>
        <p:spPr>
          <a:xfrm>
            <a:off x="91950" y="292050"/>
            <a:ext cx="4390500" cy="16035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None/>
              <a:defRPr sz="5500">
                <a:solidFill>
                  <a:schemeClr val="dk2"/>
                </a:solidFill>
              </a:defRPr>
            </a:lvl1pPr>
            <a:lvl2pPr lvl="1">
              <a:lnSpc>
                <a:spcPct val="115000"/>
              </a:lnSpc>
              <a:spcBef>
                <a:spcPts val="0"/>
              </a:spcBef>
              <a:spcAft>
                <a:spcPts val="0"/>
              </a:spcAft>
              <a:buNone/>
              <a:defRPr sz="3600">
                <a:solidFill>
                  <a:schemeClr val="dk2"/>
                </a:solidFill>
                <a:latin typeface="IBM Plex Sans Medium"/>
                <a:ea typeface="IBM Plex Sans Medium"/>
                <a:cs typeface="IBM Plex Sans Medium"/>
                <a:sym typeface="IBM Plex Sans Medium"/>
              </a:defRPr>
            </a:lvl2pPr>
            <a:lvl3pPr lvl="2">
              <a:lnSpc>
                <a:spcPct val="115000"/>
              </a:lnSpc>
              <a:spcBef>
                <a:spcPts val="0"/>
              </a:spcBef>
              <a:spcAft>
                <a:spcPts val="0"/>
              </a:spcAft>
              <a:buNone/>
              <a:defRPr sz="3600">
                <a:solidFill>
                  <a:schemeClr val="dk2"/>
                </a:solidFill>
                <a:latin typeface="IBM Plex Sans Medium"/>
                <a:ea typeface="IBM Plex Sans Medium"/>
                <a:cs typeface="IBM Plex Sans Medium"/>
                <a:sym typeface="IBM Plex Sans Medium"/>
              </a:defRPr>
            </a:lvl3pPr>
            <a:lvl4pPr lvl="3">
              <a:lnSpc>
                <a:spcPct val="115000"/>
              </a:lnSpc>
              <a:spcBef>
                <a:spcPts val="0"/>
              </a:spcBef>
              <a:spcAft>
                <a:spcPts val="0"/>
              </a:spcAft>
              <a:buNone/>
              <a:defRPr sz="3600">
                <a:solidFill>
                  <a:schemeClr val="dk2"/>
                </a:solidFill>
                <a:latin typeface="IBM Plex Sans Medium"/>
                <a:ea typeface="IBM Plex Sans Medium"/>
                <a:cs typeface="IBM Plex Sans Medium"/>
                <a:sym typeface="IBM Plex Sans Medium"/>
              </a:defRPr>
            </a:lvl4pPr>
            <a:lvl5pPr lvl="4">
              <a:lnSpc>
                <a:spcPct val="115000"/>
              </a:lnSpc>
              <a:spcBef>
                <a:spcPts val="0"/>
              </a:spcBef>
              <a:spcAft>
                <a:spcPts val="0"/>
              </a:spcAft>
              <a:buNone/>
              <a:defRPr sz="3600">
                <a:solidFill>
                  <a:schemeClr val="dk2"/>
                </a:solidFill>
                <a:latin typeface="IBM Plex Sans Medium"/>
                <a:ea typeface="IBM Plex Sans Medium"/>
                <a:cs typeface="IBM Plex Sans Medium"/>
                <a:sym typeface="IBM Plex Sans Medium"/>
              </a:defRPr>
            </a:lvl5pPr>
            <a:lvl6pPr lvl="5">
              <a:lnSpc>
                <a:spcPct val="115000"/>
              </a:lnSpc>
              <a:spcBef>
                <a:spcPts val="0"/>
              </a:spcBef>
              <a:spcAft>
                <a:spcPts val="0"/>
              </a:spcAft>
              <a:buNone/>
              <a:defRPr sz="3600">
                <a:solidFill>
                  <a:schemeClr val="dk2"/>
                </a:solidFill>
                <a:latin typeface="IBM Plex Sans Medium"/>
                <a:ea typeface="IBM Plex Sans Medium"/>
                <a:cs typeface="IBM Plex Sans Medium"/>
                <a:sym typeface="IBM Plex Sans Medium"/>
              </a:defRPr>
            </a:lvl6pPr>
            <a:lvl7pPr lvl="6">
              <a:lnSpc>
                <a:spcPct val="115000"/>
              </a:lnSpc>
              <a:spcBef>
                <a:spcPts val="0"/>
              </a:spcBef>
              <a:spcAft>
                <a:spcPts val="0"/>
              </a:spcAft>
              <a:buNone/>
              <a:defRPr sz="3600">
                <a:solidFill>
                  <a:schemeClr val="dk2"/>
                </a:solidFill>
                <a:latin typeface="IBM Plex Sans Medium"/>
                <a:ea typeface="IBM Plex Sans Medium"/>
                <a:cs typeface="IBM Plex Sans Medium"/>
                <a:sym typeface="IBM Plex Sans Medium"/>
              </a:defRPr>
            </a:lvl7pPr>
            <a:lvl8pPr lvl="7">
              <a:lnSpc>
                <a:spcPct val="115000"/>
              </a:lnSpc>
              <a:spcBef>
                <a:spcPts val="0"/>
              </a:spcBef>
              <a:spcAft>
                <a:spcPts val="0"/>
              </a:spcAft>
              <a:buNone/>
              <a:defRPr sz="3600">
                <a:solidFill>
                  <a:schemeClr val="dk2"/>
                </a:solidFill>
                <a:latin typeface="IBM Plex Sans Medium"/>
                <a:ea typeface="IBM Plex Sans Medium"/>
                <a:cs typeface="IBM Plex Sans Medium"/>
                <a:sym typeface="IBM Plex Sans Medium"/>
              </a:defRPr>
            </a:lvl8pPr>
            <a:lvl9pPr lvl="8">
              <a:lnSpc>
                <a:spcPct val="115000"/>
              </a:lnSpc>
              <a:spcBef>
                <a:spcPts val="0"/>
              </a:spcBef>
              <a:spcAft>
                <a:spcPts val="0"/>
              </a:spcAft>
              <a:buNone/>
              <a:defRPr sz="3600">
                <a:solidFill>
                  <a:schemeClr val="dk2"/>
                </a:solidFill>
                <a:latin typeface="IBM Plex Sans Medium"/>
                <a:ea typeface="IBM Plex Sans Medium"/>
                <a:cs typeface="IBM Plex Sans Medium"/>
                <a:sym typeface="IBM Plex Sans Medium"/>
              </a:defRPr>
            </a:lvl9pPr>
          </a:lstStyle>
          <a:p>
            <a:endParaRPr/>
          </a:p>
        </p:txBody>
      </p:sp>
      <p:sp>
        <p:nvSpPr>
          <p:cNvPr id="252" name="Google Shape;252;p20"/>
          <p:cNvSpPr>
            <a:spLocks noGrp="1"/>
          </p:cNvSpPr>
          <p:nvPr>
            <p:ph type="pic" idx="2"/>
          </p:nvPr>
        </p:nvSpPr>
        <p:spPr>
          <a:xfrm>
            <a:off x="225300" y="3132125"/>
            <a:ext cx="1849800" cy="1770300"/>
          </a:xfrm>
          <a:prstGeom prst="rect">
            <a:avLst/>
          </a:prstGeom>
          <a:noFill/>
          <a:ln>
            <a:noFill/>
          </a:ln>
        </p:spPr>
      </p:sp>
      <p:sp>
        <p:nvSpPr>
          <p:cNvPr id="253" name="Google Shape;253;p20"/>
          <p:cNvSpPr>
            <a:spLocks noGrp="1"/>
          </p:cNvSpPr>
          <p:nvPr>
            <p:ph type="pic" idx="3"/>
          </p:nvPr>
        </p:nvSpPr>
        <p:spPr>
          <a:xfrm>
            <a:off x="5262525" y="228600"/>
            <a:ext cx="1865100" cy="1790100"/>
          </a:xfrm>
          <a:prstGeom prst="rect">
            <a:avLst/>
          </a:prstGeom>
          <a:noFill/>
          <a:ln>
            <a:noFill/>
          </a:ln>
        </p:spPr>
      </p:sp>
      <p:sp>
        <p:nvSpPr>
          <p:cNvPr id="254" name="Google Shape;254;p20"/>
          <p:cNvSpPr>
            <a:spLocks noGrp="1"/>
          </p:cNvSpPr>
          <p:nvPr>
            <p:ph type="pic" idx="4"/>
          </p:nvPr>
        </p:nvSpPr>
        <p:spPr>
          <a:xfrm>
            <a:off x="7281675" y="228600"/>
            <a:ext cx="1849800" cy="1790100"/>
          </a:xfrm>
          <a:prstGeom prst="rect">
            <a:avLst/>
          </a:prstGeom>
          <a:noFill/>
          <a:ln>
            <a:noFill/>
          </a:ln>
        </p:spPr>
      </p:sp>
      <p:sp>
        <p:nvSpPr>
          <p:cNvPr id="255" name="Google Shape;255;p20"/>
          <p:cNvSpPr txBox="1">
            <a:spLocks noGrp="1"/>
          </p:cNvSpPr>
          <p:nvPr>
            <p:ph type="subTitle" idx="1"/>
          </p:nvPr>
        </p:nvSpPr>
        <p:spPr>
          <a:xfrm>
            <a:off x="5262525" y="2153019"/>
            <a:ext cx="1566900" cy="480900"/>
          </a:xfrm>
          <a:prstGeom prst="rect">
            <a:avLst/>
          </a:prstGeom>
        </p:spPr>
        <p:txBody>
          <a:bodyPr spcFirstLastPara="1" wrap="square" lIns="0" tIns="0" rIns="91425" bIns="91425" anchor="t" anchorCtr="0">
            <a:noAutofit/>
          </a:bodyPr>
          <a:lstStyle>
            <a:lvl1pPr lvl="0">
              <a:spcBef>
                <a:spcPts val="0"/>
              </a:spcBef>
              <a:spcAft>
                <a:spcPts val="0"/>
              </a:spcAft>
              <a:buClr>
                <a:schemeClr val="dk2"/>
              </a:buClr>
              <a:buSzPts val="1000"/>
              <a:buFont typeface="Sora"/>
              <a:buNone/>
              <a:defRPr sz="1000">
                <a:solidFill>
                  <a:schemeClr val="dk2"/>
                </a:solidFill>
              </a:defRPr>
            </a:lvl1pPr>
            <a:lvl2pPr lvl="1">
              <a:spcBef>
                <a:spcPts val="0"/>
              </a:spcBef>
              <a:spcAft>
                <a:spcPts val="0"/>
              </a:spcAft>
              <a:buClr>
                <a:schemeClr val="dk2"/>
              </a:buClr>
              <a:buSzPts val="1000"/>
              <a:buFont typeface="Sora"/>
              <a:buNone/>
              <a:defRPr sz="1000">
                <a:solidFill>
                  <a:schemeClr val="dk2"/>
                </a:solidFill>
                <a:latin typeface="Sora"/>
                <a:ea typeface="Sora"/>
                <a:cs typeface="Sora"/>
                <a:sym typeface="Sora"/>
              </a:defRPr>
            </a:lvl2pPr>
            <a:lvl3pPr lvl="2">
              <a:spcBef>
                <a:spcPts val="0"/>
              </a:spcBef>
              <a:spcAft>
                <a:spcPts val="0"/>
              </a:spcAft>
              <a:buClr>
                <a:schemeClr val="dk2"/>
              </a:buClr>
              <a:buSzPts val="1000"/>
              <a:buFont typeface="Sora"/>
              <a:buNone/>
              <a:defRPr sz="1000">
                <a:solidFill>
                  <a:schemeClr val="dk2"/>
                </a:solidFill>
                <a:latin typeface="Sora"/>
                <a:ea typeface="Sora"/>
                <a:cs typeface="Sora"/>
                <a:sym typeface="Sora"/>
              </a:defRPr>
            </a:lvl3pPr>
            <a:lvl4pPr lvl="3">
              <a:spcBef>
                <a:spcPts val="0"/>
              </a:spcBef>
              <a:spcAft>
                <a:spcPts val="0"/>
              </a:spcAft>
              <a:buClr>
                <a:schemeClr val="dk2"/>
              </a:buClr>
              <a:buSzPts val="1000"/>
              <a:buFont typeface="Sora"/>
              <a:buNone/>
              <a:defRPr sz="1000">
                <a:solidFill>
                  <a:schemeClr val="dk2"/>
                </a:solidFill>
                <a:latin typeface="Sora"/>
                <a:ea typeface="Sora"/>
                <a:cs typeface="Sora"/>
                <a:sym typeface="Sora"/>
              </a:defRPr>
            </a:lvl4pPr>
            <a:lvl5pPr lvl="4">
              <a:spcBef>
                <a:spcPts val="0"/>
              </a:spcBef>
              <a:spcAft>
                <a:spcPts val="0"/>
              </a:spcAft>
              <a:buClr>
                <a:schemeClr val="dk2"/>
              </a:buClr>
              <a:buSzPts val="1000"/>
              <a:buFont typeface="Sora"/>
              <a:buNone/>
              <a:defRPr sz="1000">
                <a:solidFill>
                  <a:schemeClr val="dk2"/>
                </a:solidFill>
                <a:latin typeface="Sora"/>
                <a:ea typeface="Sora"/>
                <a:cs typeface="Sora"/>
                <a:sym typeface="Sora"/>
              </a:defRPr>
            </a:lvl5pPr>
            <a:lvl6pPr lvl="5">
              <a:spcBef>
                <a:spcPts val="0"/>
              </a:spcBef>
              <a:spcAft>
                <a:spcPts val="0"/>
              </a:spcAft>
              <a:buClr>
                <a:schemeClr val="dk2"/>
              </a:buClr>
              <a:buSzPts val="1000"/>
              <a:buFont typeface="Sora"/>
              <a:buNone/>
              <a:defRPr sz="1000">
                <a:solidFill>
                  <a:schemeClr val="dk2"/>
                </a:solidFill>
                <a:latin typeface="Sora"/>
                <a:ea typeface="Sora"/>
                <a:cs typeface="Sora"/>
                <a:sym typeface="Sora"/>
              </a:defRPr>
            </a:lvl6pPr>
            <a:lvl7pPr lvl="6">
              <a:spcBef>
                <a:spcPts val="0"/>
              </a:spcBef>
              <a:spcAft>
                <a:spcPts val="0"/>
              </a:spcAft>
              <a:buClr>
                <a:schemeClr val="dk2"/>
              </a:buClr>
              <a:buSzPts val="1000"/>
              <a:buFont typeface="Sora"/>
              <a:buNone/>
              <a:defRPr sz="1000">
                <a:solidFill>
                  <a:schemeClr val="dk2"/>
                </a:solidFill>
                <a:latin typeface="Sora"/>
                <a:ea typeface="Sora"/>
                <a:cs typeface="Sora"/>
                <a:sym typeface="Sora"/>
              </a:defRPr>
            </a:lvl7pPr>
            <a:lvl8pPr lvl="7">
              <a:spcBef>
                <a:spcPts val="0"/>
              </a:spcBef>
              <a:spcAft>
                <a:spcPts val="0"/>
              </a:spcAft>
              <a:buClr>
                <a:schemeClr val="dk2"/>
              </a:buClr>
              <a:buSzPts val="1000"/>
              <a:buFont typeface="Sora"/>
              <a:buNone/>
              <a:defRPr sz="1000">
                <a:solidFill>
                  <a:schemeClr val="dk2"/>
                </a:solidFill>
                <a:latin typeface="Sora"/>
                <a:ea typeface="Sora"/>
                <a:cs typeface="Sora"/>
                <a:sym typeface="Sora"/>
              </a:defRPr>
            </a:lvl8pPr>
            <a:lvl9pPr lvl="8">
              <a:spcBef>
                <a:spcPts val="0"/>
              </a:spcBef>
              <a:spcAft>
                <a:spcPts val="0"/>
              </a:spcAft>
              <a:buClr>
                <a:schemeClr val="dk2"/>
              </a:buClr>
              <a:buSzPts val="1000"/>
              <a:buFont typeface="Sora"/>
              <a:buNone/>
              <a:defRPr sz="1000">
                <a:solidFill>
                  <a:schemeClr val="dk2"/>
                </a:solidFill>
                <a:latin typeface="Sora"/>
                <a:ea typeface="Sora"/>
                <a:cs typeface="Sora"/>
                <a:sym typeface="Sora"/>
              </a:defRPr>
            </a:lvl9pPr>
          </a:lstStyle>
          <a:p>
            <a:endParaRPr/>
          </a:p>
        </p:txBody>
      </p:sp>
      <p:sp>
        <p:nvSpPr>
          <p:cNvPr id="256" name="Google Shape;256;p20"/>
          <p:cNvSpPr txBox="1">
            <a:spLocks noGrp="1"/>
          </p:cNvSpPr>
          <p:nvPr>
            <p:ph type="subTitle" idx="5"/>
          </p:nvPr>
        </p:nvSpPr>
        <p:spPr>
          <a:xfrm>
            <a:off x="7281675" y="2153019"/>
            <a:ext cx="1566900" cy="480900"/>
          </a:xfrm>
          <a:prstGeom prst="rect">
            <a:avLst/>
          </a:prstGeom>
        </p:spPr>
        <p:txBody>
          <a:bodyPr spcFirstLastPara="1" wrap="square" lIns="0" tIns="0" rIns="91425" bIns="91425" anchor="t" anchorCtr="0">
            <a:noAutofit/>
          </a:bodyPr>
          <a:lstStyle>
            <a:lvl1pPr lvl="0">
              <a:spcBef>
                <a:spcPts val="0"/>
              </a:spcBef>
              <a:spcAft>
                <a:spcPts val="0"/>
              </a:spcAft>
              <a:buClr>
                <a:schemeClr val="dk2"/>
              </a:buClr>
              <a:buSzPts val="1000"/>
              <a:buFont typeface="Sora"/>
              <a:buNone/>
              <a:defRPr sz="1000">
                <a:solidFill>
                  <a:schemeClr val="dk2"/>
                </a:solidFill>
              </a:defRPr>
            </a:lvl1pPr>
            <a:lvl2pPr lvl="1">
              <a:spcBef>
                <a:spcPts val="0"/>
              </a:spcBef>
              <a:spcAft>
                <a:spcPts val="0"/>
              </a:spcAft>
              <a:buClr>
                <a:schemeClr val="dk2"/>
              </a:buClr>
              <a:buSzPts val="1000"/>
              <a:buFont typeface="Sora"/>
              <a:buNone/>
              <a:defRPr sz="1000">
                <a:solidFill>
                  <a:schemeClr val="dk2"/>
                </a:solidFill>
                <a:latin typeface="Sora"/>
                <a:ea typeface="Sora"/>
                <a:cs typeface="Sora"/>
                <a:sym typeface="Sora"/>
              </a:defRPr>
            </a:lvl2pPr>
            <a:lvl3pPr lvl="2">
              <a:spcBef>
                <a:spcPts val="0"/>
              </a:spcBef>
              <a:spcAft>
                <a:spcPts val="0"/>
              </a:spcAft>
              <a:buClr>
                <a:schemeClr val="dk2"/>
              </a:buClr>
              <a:buSzPts val="1000"/>
              <a:buFont typeface="Sora"/>
              <a:buNone/>
              <a:defRPr sz="1000">
                <a:solidFill>
                  <a:schemeClr val="dk2"/>
                </a:solidFill>
                <a:latin typeface="Sora"/>
                <a:ea typeface="Sora"/>
                <a:cs typeface="Sora"/>
                <a:sym typeface="Sora"/>
              </a:defRPr>
            </a:lvl3pPr>
            <a:lvl4pPr lvl="3">
              <a:spcBef>
                <a:spcPts val="0"/>
              </a:spcBef>
              <a:spcAft>
                <a:spcPts val="0"/>
              </a:spcAft>
              <a:buClr>
                <a:schemeClr val="dk2"/>
              </a:buClr>
              <a:buSzPts val="1000"/>
              <a:buFont typeface="Sora"/>
              <a:buNone/>
              <a:defRPr sz="1000">
                <a:solidFill>
                  <a:schemeClr val="dk2"/>
                </a:solidFill>
                <a:latin typeface="Sora"/>
                <a:ea typeface="Sora"/>
                <a:cs typeface="Sora"/>
                <a:sym typeface="Sora"/>
              </a:defRPr>
            </a:lvl4pPr>
            <a:lvl5pPr lvl="4">
              <a:spcBef>
                <a:spcPts val="0"/>
              </a:spcBef>
              <a:spcAft>
                <a:spcPts val="0"/>
              </a:spcAft>
              <a:buClr>
                <a:schemeClr val="dk2"/>
              </a:buClr>
              <a:buSzPts val="1000"/>
              <a:buFont typeface="Sora"/>
              <a:buNone/>
              <a:defRPr sz="1000">
                <a:solidFill>
                  <a:schemeClr val="dk2"/>
                </a:solidFill>
                <a:latin typeface="Sora"/>
                <a:ea typeface="Sora"/>
                <a:cs typeface="Sora"/>
                <a:sym typeface="Sora"/>
              </a:defRPr>
            </a:lvl5pPr>
            <a:lvl6pPr lvl="5">
              <a:spcBef>
                <a:spcPts val="0"/>
              </a:spcBef>
              <a:spcAft>
                <a:spcPts val="0"/>
              </a:spcAft>
              <a:buClr>
                <a:schemeClr val="dk2"/>
              </a:buClr>
              <a:buSzPts val="1000"/>
              <a:buFont typeface="Sora"/>
              <a:buNone/>
              <a:defRPr sz="1000">
                <a:solidFill>
                  <a:schemeClr val="dk2"/>
                </a:solidFill>
                <a:latin typeface="Sora"/>
                <a:ea typeface="Sora"/>
                <a:cs typeface="Sora"/>
                <a:sym typeface="Sora"/>
              </a:defRPr>
            </a:lvl6pPr>
            <a:lvl7pPr lvl="6">
              <a:spcBef>
                <a:spcPts val="0"/>
              </a:spcBef>
              <a:spcAft>
                <a:spcPts val="0"/>
              </a:spcAft>
              <a:buClr>
                <a:schemeClr val="dk2"/>
              </a:buClr>
              <a:buSzPts val="1000"/>
              <a:buFont typeface="Sora"/>
              <a:buNone/>
              <a:defRPr sz="1000">
                <a:solidFill>
                  <a:schemeClr val="dk2"/>
                </a:solidFill>
                <a:latin typeface="Sora"/>
                <a:ea typeface="Sora"/>
                <a:cs typeface="Sora"/>
                <a:sym typeface="Sora"/>
              </a:defRPr>
            </a:lvl7pPr>
            <a:lvl8pPr lvl="7">
              <a:spcBef>
                <a:spcPts val="0"/>
              </a:spcBef>
              <a:spcAft>
                <a:spcPts val="0"/>
              </a:spcAft>
              <a:buClr>
                <a:schemeClr val="dk2"/>
              </a:buClr>
              <a:buSzPts val="1000"/>
              <a:buFont typeface="Sora"/>
              <a:buNone/>
              <a:defRPr sz="1000">
                <a:solidFill>
                  <a:schemeClr val="dk2"/>
                </a:solidFill>
                <a:latin typeface="Sora"/>
                <a:ea typeface="Sora"/>
                <a:cs typeface="Sora"/>
                <a:sym typeface="Sora"/>
              </a:defRPr>
            </a:lvl8pPr>
            <a:lvl9pPr lvl="8">
              <a:spcBef>
                <a:spcPts val="0"/>
              </a:spcBef>
              <a:spcAft>
                <a:spcPts val="0"/>
              </a:spcAft>
              <a:buClr>
                <a:schemeClr val="dk2"/>
              </a:buClr>
              <a:buSzPts val="1000"/>
              <a:buFont typeface="Sora"/>
              <a:buNone/>
              <a:defRPr sz="1000">
                <a:solidFill>
                  <a:schemeClr val="dk2"/>
                </a:solidFill>
                <a:latin typeface="Sora"/>
                <a:ea typeface="Sora"/>
                <a:cs typeface="Sora"/>
                <a:sym typeface="Sora"/>
              </a:defRPr>
            </a:lvl9pPr>
          </a:lstStyle>
          <a:p>
            <a:endParaRPr/>
          </a:p>
        </p:txBody>
      </p:sp>
      <p:sp>
        <p:nvSpPr>
          <p:cNvPr id="257" name="Google Shape;257;p20"/>
          <p:cNvSpPr txBox="1">
            <a:spLocks noGrp="1"/>
          </p:cNvSpPr>
          <p:nvPr>
            <p:ph type="title" idx="6"/>
          </p:nvPr>
        </p:nvSpPr>
        <p:spPr>
          <a:xfrm>
            <a:off x="38100" y="93150"/>
            <a:ext cx="1583400" cy="189300"/>
          </a:xfrm>
          <a:prstGeom prst="rect">
            <a:avLst/>
          </a:prstGeom>
        </p:spPr>
        <p:txBody>
          <a:bodyPr spcFirstLastPara="1" wrap="square" lIns="182875" tIns="91425" rIns="91425" bIns="91425" anchor="t" anchorCtr="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a:ea typeface="Sora"/>
                <a:cs typeface="Sora"/>
                <a:sym typeface="Sora"/>
              </a:defRPr>
            </a:lvl2pPr>
            <a:lvl3pPr lvl="2">
              <a:spcBef>
                <a:spcPts val="0"/>
              </a:spcBef>
              <a:spcAft>
                <a:spcPts val="0"/>
              </a:spcAft>
              <a:buClr>
                <a:schemeClr val="dk2"/>
              </a:buClr>
              <a:buSzPts val="900"/>
              <a:buFont typeface="Sora"/>
              <a:buNone/>
              <a:defRPr sz="900">
                <a:solidFill>
                  <a:schemeClr val="dk2"/>
                </a:solidFill>
                <a:latin typeface="Sora"/>
                <a:ea typeface="Sora"/>
                <a:cs typeface="Sora"/>
                <a:sym typeface="Sora"/>
              </a:defRPr>
            </a:lvl3pPr>
            <a:lvl4pPr lvl="3">
              <a:spcBef>
                <a:spcPts val="0"/>
              </a:spcBef>
              <a:spcAft>
                <a:spcPts val="0"/>
              </a:spcAft>
              <a:buClr>
                <a:schemeClr val="dk2"/>
              </a:buClr>
              <a:buSzPts val="900"/>
              <a:buFont typeface="Sora"/>
              <a:buNone/>
              <a:defRPr sz="900">
                <a:solidFill>
                  <a:schemeClr val="dk2"/>
                </a:solidFill>
                <a:latin typeface="Sora"/>
                <a:ea typeface="Sora"/>
                <a:cs typeface="Sora"/>
                <a:sym typeface="Sora"/>
              </a:defRPr>
            </a:lvl4pPr>
            <a:lvl5pPr lvl="4">
              <a:spcBef>
                <a:spcPts val="0"/>
              </a:spcBef>
              <a:spcAft>
                <a:spcPts val="0"/>
              </a:spcAft>
              <a:buClr>
                <a:schemeClr val="dk2"/>
              </a:buClr>
              <a:buSzPts val="900"/>
              <a:buFont typeface="Sora"/>
              <a:buNone/>
              <a:defRPr sz="900">
                <a:solidFill>
                  <a:schemeClr val="dk2"/>
                </a:solidFill>
                <a:latin typeface="Sora"/>
                <a:ea typeface="Sora"/>
                <a:cs typeface="Sora"/>
                <a:sym typeface="Sora"/>
              </a:defRPr>
            </a:lvl5pPr>
            <a:lvl6pPr lvl="5">
              <a:spcBef>
                <a:spcPts val="0"/>
              </a:spcBef>
              <a:spcAft>
                <a:spcPts val="0"/>
              </a:spcAft>
              <a:buClr>
                <a:schemeClr val="dk2"/>
              </a:buClr>
              <a:buSzPts val="900"/>
              <a:buFont typeface="Sora"/>
              <a:buNone/>
              <a:defRPr sz="900">
                <a:solidFill>
                  <a:schemeClr val="dk2"/>
                </a:solidFill>
                <a:latin typeface="Sora"/>
                <a:ea typeface="Sora"/>
                <a:cs typeface="Sora"/>
                <a:sym typeface="Sora"/>
              </a:defRPr>
            </a:lvl6pPr>
            <a:lvl7pPr lvl="6">
              <a:spcBef>
                <a:spcPts val="0"/>
              </a:spcBef>
              <a:spcAft>
                <a:spcPts val="0"/>
              </a:spcAft>
              <a:buClr>
                <a:schemeClr val="dk2"/>
              </a:buClr>
              <a:buSzPts val="900"/>
              <a:buFont typeface="Sora"/>
              <a:buNone/>
              <a:defRPr sz="900">
                <a:solidFill>
                  <a:schemeClr val="dk2"/>
                </a:solidFill>
                <a:latin typeface="Sora"/>
                <a:ea typeface="Sora"/>
                <a:cs typeface="Sora"/>
                <a:sym typeface="Sora"/>
              </a:defRPr>
            </a:lvl7pPr>
            <a:lvl8pPr lvl="7">
              <a:spcBef>
                <a:spcPts val="0"/>
              </a:spcBef>
              <a:spcAft>
                <a:spcPts val="0"/>
              </a:spcAft>
              <a:buClr>
                <a:schemeClr val="dk2"/>
              </a:buClr>
              <a:buSzPts val="900"/>
              <a:buFont typeface="Sora"/>
              <a:buNone/>
              <a:defRPr sz="900">
                <a:solidFill>
                  <a:schemeClr val="dk2"/>
                </a:solidFill>
                <a:latin typeface="Sora"/>
                <a:ea typeface="Sora"/>
                <a:cs typeface="Sora"/>
                <a:sym typeface="Sora"/>
              </a:defRPr>
            </a:lvl8pPr>
            <a:lvl9pPr lvl="8">
              <a:spcBef>
                <a:spcPts val="0"/>
              </a:spcBef>
              <a:spcAft>
                <a:spcPts val="0"/>
              </a:spcAft>
              <a:buClr>
                <a:schemeClr val="dk2"/>
              </a:buClr>
              <a:buSzPts val="900"/>
              <a:buFont typeface="Sora"/>
              <a:buNone/>
              <a:defRPr sz="900">
                <a:solidFill>
                  <a:schemeClr val="dk2"/>
                </a:solidFill>
                <a:latin typeface="Sora"/>
                <a:ea typeface="Sora"/>
                <a:cs typeface="Sora"/>
                <a:sym typeface="Sora"/>
              </a:defRPr>
            </a:lvl9pPr>
          </a:lstStyle>
          <a:p>
            <a:endParaRPr/>
          </a:p>
        </p:txBody>
      </p:sp>
      <p:sp>
        <p:nvSpPr>
          <p:cNvPr id="258" name="Google Shape;258;p20"/>
          <p:cNvSpPr txBox="1">
            <a:spLocks noGrp="1"/>
          </p:cNvSpPr>
          <p:nvPr>
            <p:ph type="title" idx="7"/>
          </p:nvPr>
        </p:nvSpPr>
        <p:spPr>
          <a:xfrm>
            <a:off x="7420225" y="4723025"/>
            <a:ext cx="1583400" cy="189300"/>
          </a:xfrm>
          <a:prstGeom prst="rect">
            <a:avLst/>
          </a:prstGeom>
        </p:spPr>
        <p:txBody>
          <a:bodyPr spcFirstLastPara="1" wrap="square" lIns="182875" tIns="91425" rIns="91425" bIns="0" anchor="b" anchorCtr="0">
            <a:noAutofit/>
          </a:bodyPr>
          <a:lstStyle>
            <a:lvl1pPr lvl="0" algn="r">
              <a:spcBef>
                <a:spcPts val="0"/>
              </a:spcBef>
              <a:spcAft>
                <a:spcPts val="0"/>
              </a:spcAft>
              <a:buNone/>
              <a:defRPr sz="900">
                <a:solidFill>
                  <a:schemeClr val="dk2"/>
                </a:solidFill>
                <a:latin typeface="Sora"/>
                <a:ea typeface="Sora"/>
                <a:cs typeface="Sora"/>
                <a:sym typeface="Sora"/>
              </a:defRPr>
            </a:lvl1pPr>
            <a:lvl2pPr lvl="1" algn="r">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2pPr>
            <a:lvl3pPr lvl="2" algn="r">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3pPr>
            <a:lvl4pPr lvl="3" algn="r">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4pPr>
            <a:lvl5pPr lvl="4" algn="r">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5pPr>
            <a:lvl6pPr lvl="5" algn="r">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6pPr>
            <a:lvl7pPr lvl="6" algn="r">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7pPr>
            <a:lvl8pPr lvl="7" algn="r">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8pPr>
            <a:lvl9pPr lvl="8" algn="r">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9pPr>
          </a:lstStyle>
          <a:p>
            <a:endParaRPr/>
          </a:p>
        </p:txBody>
      </p:sp>
      <p:sp>
        <p:nvSpPr>
          <p:cNvPr id="259" name="Google Shape;259;p20"/>
          <p:cNvSpPr txBox="1">
            <a:spLocks noGrp="1"/>
          </p:cNvSpPr>
          <p:nvPr>
            <p:ph type="subTitle" idx="8"/>
          </p:nvPr>
        </p:nvSpPr>
        <p:spPr>
          <a:xfrm>
            <a:off x="2216381" y="3132125"/>
            <a:ext cx="1566900" cy="480900"/>
          </a:xfrm>
          <a:prstGeom prst="rect">
            <a:avLst/>
          </a:prstGeom>
        </p:spPr>
        <p:txBody>
          <a:bodyPr spcFirstLastPara="1" wrap="square" lIns="0" tIns="0" rIns="91425" bIns="91425" anchor="t" anchorCtr="0">
            <a:noAutofit/>
          </a:bodyPr>
          <a:lstStyle>
            <a:lvl1pPr lvl="0">
              <a:spcBef>
                <a:spcPts val="0"/>
              </a:spcBef>
              <a:spcAft>
                <a:spcPts val="0"/>
              </a:spcAft>
              <a:buClr>
                <a:schemeClr val="dk2"/>
              </a:buClr>
              <a:buSzPts val="1000"/>
              <a:buFont typeface="Sora"/>
              <a:buNone/>
              <a:defRPr sz="1000">
                <a:solidFill>
                  <a:schemeClr val="dk2"/>
                </a:solidFill>
              </a:defRPr>
            </a:lvl1pPr>
            <a:lvl2pPr lvl="1">
              <a:spcBef>
                <a:spcPts val="0"/>
              </a:spcBef>
              <a:spcAft>
                <a:spcPts val="0"/>
              </a:spcAft>
              <a:buClr>
                <a:schemeClr val="dk2"/>
              </a:buClr>
              <a:buSzPts val="1000"/>
              <a:buFont typeface="Sora"/>
              <a:buNone/>
              <a:defRPr sz="1000">
                <a:solidFill>
                  <a:schemeClr val="dk2"/>
                </a:solidFill>
                <a:latin typeface="Sora"/>
                <a:ea typeface="Sora"/>
                <a:cs typeface="Sora"/>
                <a:sym typeface="Sora"/>
              </a:defRPr>
            </a:lvl2pPr>
            <a:lvl3pPr lvl="2">
              <a:spcBef>
                <a:spcPts val="0"/>
              </a:spcBef>
              <a:spcAft>
                <a:spcPts val="0"/>
              </a:spcAft>
              <a:buClr>
                <a:schemeClr val="dk2"/>
              </a:buClr>
              <a:buSzPts val="1000"/>
              <a:buFont typeface="Sora"/>
              <a:buNone/>
              <a:defRPr sz="1000">
                <a:solidFill>
                  <a:schemeClr val="dk2"/>
                </a:solidFill>
                <a:latin typeface="Sora"/>
                <a:ea typeface="Sora"/>
                <a:cs typeface="Sora"/>
                <a:sym typeface="Sora"/>
              </a:defRPr>
            </a:lvl3pPr>
            <a:lvl4pPr lvl="3">
              <a:spcBef>
                <a:spcPts val="0"/>
              </a:spcBef>
              <a:spcAft>
                <a:spcPts val="0"/>
              </a:spcAft>
              <a:buClr>
                <a:schemeClr val="dk2"/>
              </a:buClr>
              <a:buSzPts val="1000"/>
              <a:buFont typeface="Sora"/>
              <a:buNone/>
              <a:defRPr sz="1000">
                <a:solidFill>
                  <a:schemeClr val="dk2"/>
                </a:solidFill>
                <a:latin typeface="Sora"/>
                <a:ea typeface="Sora"/>
                <a:cs typeface="Sora"/>
                <a:sym typeface="Sora"/>
              </a:defRPr>
            </a:lvl4pPr>
            <a:lvl5pPr lvl="4">
              <a:spcBef>
                <a:spcPts val="0"/>
              </a:spcBef>
              <a:spcAft>
                <a:spcPts val="0"/>
              </a:spcAft>
              <a:buClr>
                <a:schemeClr val="dk2"/>
              </a:buClr>
              <a:buSzPts val="1000"/>
              <a:buFont typeface="Sora"/>
              <a:buNone/>
              <a:defRPr sz="1000">
                <a:solidFill>
                  <a:schemeClr val="dk2"/>
                </a:solidFill>
                <a:latin typeface="Sora"/>
                <a:ea typeface="Sora"/>
                <a:cs typeface="Sora"/>
                <a:sym typeface="Sora"/>
              </a:defRPr>
            </a:lvl5pPr>
            <a:lvl6pPr lvl="5">
              <a:spcBef>
                <a:spcPts val="0"/>
              </a:spcBef>
              <a:spcAft>
                <a:spcPts val="0"/>
              </a:spcAft>
              <a:buClr>
                <a:schemeClr val="dk2"/>
              </a:buClr>
              <a:buSzPts val="1000"/>
              <a:buFont typeface="Sora"/>
              <a:buNone/>
              <a:defRPr sz="1000">
                <a:solidFill>
                  <a:schemeClr val="dk2"/>
                </a:solidFill>
                <a:latin typeface="Sora"/>
                <a:ea typeface="Sora"/>
                <a:cs typeface="Sora"/>
                <a:sym typeface="Sora"/>
              </a:defRPr>
            </a:lvl6pPr>
            <a:lvl7pPr lvl="6">
              <a:spcBef>
                <a:spcPts val="0"/>
              </a:spcBef>
              <a:spcAft>
                <a:spcPts val="0"/>
              </a:spcAft>
              <a:buClr>
                <a:schemeClr val="dk2"/>
              </a:buClr>
              <a:buSzPts val="1000"/>
              <a:buFont typeface="Sora"/>
              <a:buNone/>
              <a:defRPr sz="1000">
                <a:solidFill>
                  <a:schemeClr val="dk2"/>
                </a:solidFill>
                <a:latin typeface="Sora"/>
                <a:ea typeface="Sora"/>
                <a:cs typeface="Sora"/>
                <a:sym typeface="Sora"/>
              </a:defRPr>
            </a:lvl7pPr>
            <a:lvl8pPr lvl="7">
              <a:spcBef>
                <a:spcPts val="0"/>
              </a:spcBef>
              <a:spcAft>
                <a:spcPts val="0"/>
              </a:spcAft>
              <a:buClr>
                <a:schemeClr val="dk2"/>
              </a:buClr>
              <a:buSzPts val="1000"/>
              <a:buFont typeface="Sora"/>
              <a:buNone/>
              <a:defRPr sz="1000">
                <a:solidFill>
                  <a:schemeClr val="dk2"/>
                </a:solidFill>
                <a:latin typeface="Sora"/>
                <a:ea typeface="Sora"/>
                <a:cs typeface="Sora"/>
                <a:sym typeface="Sora"/>
              </a:defRPr>
            </a:lvl8pPr>
            <a:lvl9pPr lvl="8">
              <a:spcBef>
                <a:spcPts val="0"/>
              </a:spcBef>
              <a:spcAft>
                <a:spcPts val="0"/>
              </a:spcAft>
              <a:buClr>
                <a:schemeClr val="dk2"/>
              </a:buClr>
              <a:buSzPts val="1000"/>
              <a:buFont typeface="Sora"/>
              <a:buNone/>
              <a:defRPr sz="1000">
                <a:solidFill>
                  <a:schemeClr val="dk2"/>
                </a:solidFill>
                <a:latin typeface="Sora"/>
                <a:ea typeface="Sora"/>
                <a:cs typeface="Sora"/>
                <a:sym typeface="Sora"/>
              </a:defRPr>
            </a:lvl9pPr>
          </a:lstStyle>
          <a:p>
            <a:endParaRPr/>
          </a:p>
        </p:txBody>
      </p:sp>
      <p:grpSp>
        <p:nvGrpSpPr>
          <p:cNvPr id="260" name="Google Shape;260;p20"/>
          <p:cNvGrpSpPr/>
          <p:nvPr/>
        </p:nvGrpSpPr>
        <p:grpSpPr>
          <a:xfrm>
            <a:off x="4308382" y="2704009"/>
            <a:ext cx="4833127" cy="2437045"/>
            <a:chOff x="4308382" y="2704009"/>
            <a:chExt cx="4833127" cy="2437045"/>
          </a:xfrm>
        </p:grpSpPr>
        <p:sp>
          <p:nvSpPr>
            <p:cNvPr id="261" name="Google Shape;261;p20"/>
            <p:cNvSpPr/>
            <p:nvPr/>
          </p:nvSpPr>
          <p:spPr>
            <a:xfrm>
              <a:off x="4308382" y="4487840"/>
              <a:ext cx="4833127" cy="653214"/>
            </a:xfrm>
            <a:custGeom>
              <a:avLst/>
              <a:gdLst/>
              <a:ahLst/>
              <a:cxnLst/>
              <a:rect l="l" t="t" r="r" b="b"/>
              <a:pathLst>
                <a:path w="89735" h="12128" extrusionOk="0">
                  <a:moveTo>
                    <a:pt x="6834" y="1"/>
                  </a:moveTo>
                  <a:lnTo>
                    <a:pt x="6030" y="336"/>
                  </a:lnTo>
                  <a:lnTo>
                    <a:pt x="5271" y="671"/>
                  </a:lnTo>
                  <a:lnTo>
                    <a:pt x="4556" y="1006"/>
                  </a:lnTo>
                  <a:lnTo>
                    <a:pt x="3887" y="1363"/>
                  </a:lnTo>
                  <a:lnTo>
                    <a:pt x="3284" y="1720"/>
                  </a:lnTo>
                  <a:lnTo>
                    <a:pt x="2703" y="2078"/>
                  </a:lnTo>
                  <a:lnTo>
                    <a:pt x="2212" y="2457"/>
                  </a:lnTo>
                  <a:lnTo>
                    <a:pt x="1743" y="2815"/>
                  </a:lnTo>
                  <a:lnTo>
                    <a:pt x="1341" y="3194"/>
                  </a:lnTo>
                  <a:lnTo>
                    <a:pt x="983" y="3574"/>
                  </a:lnTo>
                  <a:lnTo>
                    <a:pt x="693" y="3954"/>
                  </a:lnTo>
                  <a:lnTo>
                    <a:pt x="447" y="4333"/>
                  </a:lnTo>
                  <a:lnTo>
                    <a:pt x="246" y="4713"/>
                  </a:lnTo>
                  <a:lnTo>
                    <a:pt x="112" y="5093"/>
                  </a:lnTo>
                  <a:lnTo>
                    <a:pt x="68" y="5294"/>
                  </a:lnTo>
                  <a:lnTo>
                    <a:pt x="45" y="5495"/>
                  </a:lnTo>
                  <a:lnTo>
                    <a:pt x="23" y="5673"/>
                  </a:lnTo>
                  <a:lnTo>
                    <a:pt x="1" y="5874"/>
                  </a:lnTo>
                  <a:lnTo>
                    <a:pt x="23" y="6098"/>
                  </a:lnTo>
                  <a:lnTo>
                    <a:pt x="45" y="6299"/>
                  </a:lnTo>
                  <a:lnTo>
                    <a:pt x="90" y="6500"/>
                  </a:lnTo>
                  <a:lnTo>
                    <a:pt x="135" y="6723"/>
                  </a:lnTo>
                  <a:lnTo>
                    <a:pt x="202" y="6924"/>
                  </a:lnTo>
                  <a:lnTo>
                    <a:pt x="291" y="7125"/>
                  </a:lnTo>
                  <a:lnTo>
                    <a:pt x="403" y="7326"/>
                  </a:lnTo>
                  <a:lnTo>
                    <a:pt x="514" y="7527"/>
                  </a:lnTo>
                  <a:lnTo>
                    <a:pt x="782" y="7951"/>
                  </a:lnTo>
                  <a:lnTo>
                    <a:pt x="1140" y="8353"/>
                  </a:lnTo>
                  <a:lnTo>
                    <a:pt x="1542" y="8755"/>
                  </a:lnTo>
                  <a:lnTo>
                    <a:pt x="2011" y="9157"/>
                  </a:lnTo>
                  <a:lnTo>
                    <a:pt x="2524" y="9537"/>
                  </a:lnTo>
                  <a:lnTo>
                    <a:pt x="3105" y="9939"/>
                  </a:lnTo>
                  <a:lnTo>
                    <a:pt x="3753" y="10319"/>
                  </a:lnTo>
                  <a:lnTo>
                    <a:pt x="4445" y="10698"/>
                  </a:lnTo>
                  <a:lnTo>
                    <a:pt x="5204" y="11056"/>
                  </a:lnTo>
                  <a:lnTo>
                    <a:pt x="6030" y="11435"/>
                  </a:lnTo>
                  <a:lnTo>
                    <a:pt x="6901" y="11793"/>
                  </a:lnTo>
                  <a:lnTo>
                    <a:pt x="7839" y="12128"/>
                  </a:lnTo>
                  <a:lnTo>
                    <a:pt x="84799" y="12128"/>
                  </a:lnTo>
                  <a:lnTo>
                    <a:pt x="89734" y="9783"/>
                  </a:lnTo>
                  <a:lnTo>
                    <a:pt x="89734" y="1966"/>
                  </a:lnTo>
                  <a:lnTo>
                    <a:pt x="89310" y="1698"/>
                  </a:lnTo>
                  <a:lnTo>
                    <a:pt x="88886" y="1452"/>
                  </a:lnTo>
                  <a:lnTo>
                    <a:pt x="88439" y="1207"/>
                  </a:lnTo>
                  <a:lnTo>
                    <a:pt x="87948" y="961"/>
                  </a:lnTo>
                  <a:lnTo>
                    <a:pt x="86920" y="470"/>
                  </a:lnTo>
                  <a:lnTo>
                    <a:pt x="85781" y="1"/>
                  </a:lnTo>
                  <a:lnTo>
                    <a:pt x="84977" y="314"/>
                  </a:lnTo>
                  <a:lnTo>
                    <a:pt x="84106" y="604"/>
                  </a:lnTo>
                  <a:lnTo>
                    <a:pt x="83235" y="917"/>
                  </a:lnTo>
                  <a:lnTo>
                    <a:pt x="82297" y="1185"/>
                  </a:lnTo>
                  <a:lnTo>
                    <a:pt x="81359" y="1475"/>
                  </a:lnTo>
                  <a:lnTo>
                    <a:pt x="80355" y="1743"/>
                  </a:lnTo>
                  <a:lnTo>
                    <a:pt x="79350" y="2011"/>
                  </a:lnTo>
                  <a:lnTo>
                    <a:pt x="78300" y="2256"/>
                  </a:lnTo>
                  <a:lnTo>
                    <a:pt x="77228" y="2502"/>
                  </a:lnTo>
                  <a:lnTo>
                    <a:pt x="76111" y="2725"/>
                  </a:lnTo>
                  <a:lnTo>
                    <a:pt x="74972" y="2971"/>
                  </a:lnTo>
                  <a:lnTo>
                    <a:pt x="73811" y="3172"/>
                  </a:lnTo>
                  <a:lnTo>
                    <a:pt x="72627" y="3395"/>
                  </a:lnTo>
                  <a:lnTo>
                    <a:pt x="71421" y="3574"/>
                  </a:lnTo>
                  <a:lnTo>
                    <a:pt x="68920" y="3954"/>
                  </a:lnTo>
                  <a:lnTo>
                    <a:pt x="66329" y="4266"/>
                  </a:lnTo>
                  <a:lnTo>
                    <a:pt x="63672" y="4557"/>
                  </a:lnTo>
                  <a:lnTo>
                    <a:pt x="60925" y="4802"/>
                  </a:lnTo>
                  <a:lnTo>
                    <a:pt x="58111" y="5003"/>
                  </a:lnTo>
                  <a:lnTo>
                    <a:pt x="55230" y="5160"/>
                  </a:lnTo>
                  <a:lnTo>
                    <a:pt x="52304" y="5271"/>
                  </a:lnTo>
                  <a:lnTo>
                    <a:pt x="49334" y="5361"/>
                  </a:lnTo>
                  <a:lnTo>
                    <a:pt x="46319" y="5383"/>
                  </a:lnTo>
                  <a:lnTo>
                    <a:pt x="43282" y="5361"/>
                  </a:lnTo>
                  <a:lnTo>
                    <a:pt x="40312" y="5271"/>
                  </a:lnTo>
                  <a:lnTo>
                    <a:pt x="37386" y="5160"/>
                  </a:lnTo>
                  <a:lnTo>
                    <a:pt x="34505" y="5003"/>
                  </a:lnTo>
                  <a:lnTo>
                    <a:pt x="31691" y="4802"/>
                  </a:lnTo>
                  <a:lnTo>
                    <a:pt x="28944" y="4557"/>
                  </a:lnTo>
                  <a:lnTo>
                    <a:pt x="26286" y="4266"/>
                  </a:lnTo>
                  <a:lnTo>
                    <a:pt x="23696" y="3954"/>
                  </a:lnTo>
                  <a:lnTo>
                    <a:pt x="21195" y="3574"/>
                  </a:lnTo>
                  <a:lnTo>
                    <a:pt x="19989" y="3395"/>
                  </a:lnTo>
                  <a:lnTo>
                    <a:pt x="18805" y="3172"/>
                  </a:lnTo>
                  <a:lnTo>
                    <a:pt x="17644" y="2971"/>
                  </a:lnTo>
                  <a:lnTo>
                    <a:pt x="16505" y="2725"/>
                  </a:lnTo>
                  <a:lnTo>
                    <a:pt x="15410" y="2502"/>
                  </a:lnTo>
                  <a:lnTo>
                    <a:pt x="14316" y="2256"/>
                  </a:lnTo>
                  <a:lnTo>
                    <a:pt x="13266" y="2011"/>
                  </a:lnTo>
                  <a:lnTo>
                    <a:pt x="12261" y="1743"/>
                  </a:lnTo>
                  <a:lnTo>
                    <a:pt x="11279" y="1475"/>
                  </a:lnTo>
                  <a:lnTo>
                    <a:pt x="10318" y="1185"/>
                  </a:lnTo>
                  <a:lnTo>
                    <a:pt x="9403" y="917"/>
                  </a:lnTo>
                  <a:lnTo>
                    <a:pt x="8509" y="604"/>
                  </a:lnTo>
                  <a:lnTo>
                    <a:pt x="7661" y="314"/>
                  </a:lnTo>
                  <a:lnTo>
                    <a:pt x="6834" y="1"/>
                  </a:lnTo>
                  <a:close/>
                </a:path>
              </a:pathLst>
            </a:cu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latin typeface="Sora"/>
                <a:ea typeface="Sora"/>
                <a:cs typeface="Sora"/>
                <a:sym typeface="Sora"/>
              </a:endParaRPr>
            </a:p>
          </p:txBody>
        </p:sp>
        <p:sp>
          <p:nvSpPr>
            <p:cNvPr id="262" name="Google Shape;262;p20"/>
            <p:cNvSpPr/>
            <p:nvPr/>
          </p:nvSpPr>
          <p:spPr>
            <a:xfrm>
              <a:off x="4308382" y="3740892"/>
              <a:ext cx="4833127" cy="741006"/>
            </a:xfrm>
            <a:custGeom>
              <a:avLst/>
              <a:gdLst/>
              <a:ahLst/>
              <a:cxnLst/>
              <a:rect l="l" t="t" r="r" b="b"/>
              <a:pathLst>
                <a:path w="89735" h="13758" extrusionOk="0">
                  <a:moveTo>
                    <a:pt x="13289" y="0"/>
                  </a:moveTo>
                  <a:lnTo>
                    <a:pt x="11725" y="402"/>
                  </a:lnTo>
                  <a:lnTo>
                    <a:pt x="10251" y="826"/>
                  </a:lnTo>
                  <a:lnTo>
                    <a:pt x="8889" y="1251"/>
                  </a:lnTo>
                  <a:lnTo>
                    <a:pt x="7594" y="1697"/>
                  </a:lnTo>
                  <a:lnTo>
                    <a:pt x="6410" y="2166"/>
                  </a:lnTo>
                  <a:lnTo>
                    <a:pt x="5316" y="2635"/>
                  </a:lnTo>
                  <a:lnTo>
                    <a:pt x="4333" y="3127"/>
                  </a:lnTo>
                  <a:lnTo>
                    <a:pt x="3864" y="3372"/>
                  </a:lnTo>
                  <a:lnTo>
                    <a:pt x="3440" y="3618"/>
                  </a:lnTo>
                  <a:lnTo>
                    <a:pt x="3038" y="3886"/>
                  </a:lnTo>
                  <a:lnTo>
                    <a:pt x="2636" y="4132"/>
                  </a:lnTo>
                  <a:lnTo>
                    <a:pt x="2279" y="4377"/>
                  </a:lnTo>
                  <a:lnTo>
                    <a:pt x="1944" y="4645"/>
                  </a:lnTo>
                  <a:lnTo>
                    <a:pt x="1653" y="4913"/>
                  </a:lnTo>
                  <a:lnTo>
                    <a:pt x="1363" y="5159"/>
                  </a:lnTo>
                  <a:lnTo>
                    <a:pt x="1117" y="5427"/>
                  </a:lnTo>
                  <a:lnTo>
                    <a:pt x="872" y="5695"/>
                  </a:lnTo>
                  <a:lnTo>
                    <a:pt x="671" y="5963"/>
                  </a:lnTo>
                  <a:lnTo>
                    <a:pt x="492" y="6231"/>
                  </a:lnTo>
                  <a:lnTo>
                    <a:pt x="358" y="6499"/>
                  </a:lnTo>
                  <a:lnTo>
                    <a:pt x="224" y="6789"/>
                  </a:lnTo>
                  <a:lnTo>
                    <a:pt x="135" y="7057"/>
                  </a:lnTo>
                  <a:lnTo>
                    <a:pt x="68" y="7325"/>
                  </a:lnTo>
                  <a:lnTo>
                    <a:pt x="23" y="7616"/>
                  </a:lnTo>
                  <a:lnTo>
                    <a:pt x="1" y="7884"/>
                  </a:lnTo>
                  <a:lnTo>
                    <a:pt x="23" y="8085"/>
                  </a:lnTo>
                  <a:lnTo>
                    <a:pt x="45" y="8263"/>
                  </a:lnTo>
                  <a:lnTo>
                    <a:pt x="68" y="8464"/>
                  </a:lnTo>
                  <a:lnTo>
                    <a:pt x="112" y="8665"/>
                  </a:lnTo>
                  <a:lnTo>
                    <a:pt x="246" y="9045"/>
                  </a:lnTo>
                  <a:lnTo>
                    <a:pt x="447" y="9425"/>
                  </a:lnTo>
                  <a:lnTo>
                    <a:pt x="693" y="9804"/>
                  </a:lnTo>
                  <a:lnTo>
                    <a:pt x="983" y="10184"/>
                  </a:lnTo>
                  <a:lnTo>
                    <a:pt x="1341" y="10564"/>
                  </a:lnTo>
                  <a:lnTo>
                    <a:pt x="1743" y="10943"/>
                  </a:lnTo>
                  <a:lnTo>
                    <a:pt x="2212" y="11301"/>
                  </a:lnTo>
                  <a:lnTo>
                    <a:pt x="2703" y="11680"/>
                  </a:lnTo>
                  <a:lnTo>
                    <a:pt x="3284" y="12038"/>
                  </a:lnTo>
                  <a:lnTo>
                    <a:pt x="3887" y="12395"/>
                  </a:lnTo>
                  <a:lnTo>
                    <a:pt x="4556" y="12752"/>
                  </a:lnTo>
                  <a:lnTo>
                    <a:pt x="5271" y="13087"/>
                  </a:lnTo>
                  <a:lnTo>
                    <a:pt x="6030" y="13422"/>
                  </a:lnTo>
                  <a:lnTo>
                    <a:pt x="6834" y="13757"/>
                  </a:lnTo>
                  <a:lnTo>
                    <a:pt x="7661" y="13445"/>
                  </a:lnTo>
                  <a:lnTo>
                    <a:pt x="8509" y="13154"/>
                  </a:lnTo>
                  <a:lnTo>
                    <a:pt x="9403" y="12864"/>
                  </a:lnTo>
                  <a:lnTo>
                    <a:pt x="10318" y="12574"/>
                  </a:lnTo>
                  <a:lnTo>
                    <a:pt x="11279" y="12283"/>
                  </a:lnTo>
                  <a:lnTo>
                    <a:pt x="12261" y="12015"/>
                  </a:lnTo>
                  <a:lnTo>
                    <a:pt x="13266" y="11747"/>
                  </a:lnTo>
                  <a:lnTo>
                    <a:pt x="14316" y="11502"/>
                  </a:lnTo>
                  <a:lnTo>
                    <a:pt x="15410" y="11256"/>
                  </a:lnTo>
                  <a:lnTo>
                    <a:pt x="16505" y="11033"/>
                  </a:lnTo>
                  <a:lnTo>
                    <a:pt x="17644" y="10809"/>
                  </a:lnTo>
                  <a:lnTo>
                    <a:pt x="18805" y="10586"/>
                  </a:lnTo>
                  <a:lnTo>
                    <a:pt x="19989" y="10385"/>
                  </a:lnTo>
                  <a:lnTo>
                    <a:pt x="21195" y="10184"/>
                  </a:lnTo>
                  <a:lnTo>
                    <a:pt x="23696" y="9804"/>
                  </a:lnTo>
                  <a:lnTo>
                    <a:pt x="26286" y="9492"/>
                  </a:lnTo>
                  <a:lnTo>
                    <a:pt x="28944" y="9201"/>
                  </a:lnTo>
                  <a:lnTo>
                    <a:pt x="31691" y="8956"/>
                  </a:lnTo>
                  <a:lnTo>
                    <a:pt x="34505" y="8755"/>
                  </a:lnTo>
                  <a:lnTo>
                    <a:pt x="37386" y="8598"/>
                  </a:lnTo>
                  <a:lnTo>
                    <a:pt x="40312" y="8487"/>
                  </a:lnTo>
                  <a:lnTo>
                    <a:pt x="43282" y="8420"/>
                  </a:lnTo>
                  <a:lnTo>
                    <a:pt x="46319" y="8397"/>
                  </a:lnTo>
                  <a:lnTo>
                    <a:pt x="49334" y="8420"/>
                  </a:lnTo>
                  <a:lnTo>
                    <a:pt x="52304" y="8487"/>
                  </a:lnTo>
                  <a:lnTo>
                    <a:pt x="55230" y="8598"/>
                  </a:lnTo>
                  <a:lnTo>
                    <a:pt x="58111" y="8755"/>
                  </a:lnTo>
                  <a:lnTo>
                    <a:pt x="60925" y="8956"/>
                  </a:lnTo>
                  <a:lnTo>
                    <a:pt x="63672" y="9201"/>
                  </a:lnTo>
                  <a:lnTo>
                    <a:pt x="66329" y="9492"/>
                  </a:lnTo>
                  <a:lnTo>
                    <a:pt x="68920" y="9804"/>
                  </a:lnTo>
                  <a:lnTo>
                    <a:pt x="71421" y="10184"/>
                  </a:lnTo>
                  <a:lnTo>
                    <a:pt x="72627" y="10385"/>
                  </a:lnTo>
                  <a:lnTo>
                    <a:pt x="73811" y="10586"/>
                  </a:lnTo>
                  <a:lnTo>
                    <a:pt x="74972" y="10809"/>
                  </a:lnTo>
                  <a:lnTo>
                    <a:pt x="76111" y="11033"/>
                  </a:lnTo>
                  <a:lnTo>
                    <a:pt x="77228" y="11256"/>
                  </a:lnTo>
                  <a:lnTo>
                    <a:pt x="78300" y="11502"/>
                  </a:lnTo>
                  <a:lnTo>
                    <a:pt x="79350" y="11747"/>
                  </a:lnTo>
                  <a:lnTo>
                    <a:pt x="80355" y="12015"/>
                  </a:lnTo>
                  <a:lnTo>
                    <a:pt x="81359" y="12283"/>
                  </a:lnTo>
                  <a:lnTo>
                    <a:pt x="82297" y="12574"/>
                  </a:lnTo>
                  <a:lnTo>
                    <a:pt x="83235" y="12864"/>
                  </a:lnTo>
                  <a:lnTo>
                    <a:pt x="84106" y="13154"/>
                  </a:lnTo>
                  <a:lnTo>
                    <a:pt x="84977" y="13445"/>
                  </a:lnTo>
                  <a:lnTo>
                    <a:pt x="85781" y="13757"/>
                  </a:lnTo>
                  <a:lnTo>
                    <a:pt x="86920" y="13288"/>
                  </a:lnTo>
                  <a:lnTo>
                    <a:pt x="87948" y="12797"/>
                  </a:lnTo>
                  <a:lnTo>
                    <a:pt x="88439" y="12551"/>
                  </a:lnTo>
                  <a:lnTo>
                    <a:pt x="88886" y="12306"/>
                  </a:lnTo>
                  <a:lnTo>
                    <a:pt x="89310" y="12060"/>
                  </a:lnTo>
                  <a:lnTo>
                    <a:pt x="89734" y="11792"/>
                  </a:lnTo>
                  <a:lnTo>
                    <a:pt x="89734" y="3975"/>
                  </a:lnTo>
                  <a:lnTo>
                    <a:pt x="89288" y="3685"/>
                  </a:lnTo>
                  <a:lnTo>
                    <a:pt x="88819" y="3417"/>
                  </a:lnTo>
                  <a:lnTo>
                    <a:pt x="88305" y="3149"/>
                  </a:lnTo>
                  <a:lnTo>
                    <a:pt x="87791" y="2881"/>
                  </a:lnTo>
                  <a:lnTo>
                    <a:pt x="87233" y="2613"/>
                  </a:lnTo>
                  <a:lnTo>
                    <a:pt x="86652" y="2367"/>
                  </a:lnTo>
                  <a:lnTo>
                    <a:pt x="86049" y="2099"/>
                  </a:lnTo>
                  <a:lnTo>
                    <a:pt x="85402" y="1854"/>
                  </a:lnTo>
                  <a:lnTo>
                    <a:pt x="84039" y="1362"/>
                  </a:lnTo>
                  <a:lnTo>
                    <a:pt x="82588" y="893"/>
                  </a:lnTo>
                  <a:lnTo>
                    <a:pt x="81002" y="424"/>
                  </a:lnTo>
                  <a:lnTo>
                    <a:pt x="79327" y="0"/>
                  </a:lnTo>
                  <a:lnTo>
                    <a:pt x="77652" y="380"/>
                  </a:lnTo>
                  <a:lnTo>
                    <a:pt x="75910" y="759"/>
                  </a:lnTo>
                  <a:lnTo>
                    <a:pt x="74101" y="1117"/>
                  </a:lnTo>
                  <a:lnTo>
                    <a:pt x="72225" y="1429"/>
                  </a:lnTo>
                  <a:lnTo>
                    <a:pt x="70305" y="1742"/>
                  </a:lnTo>
                  <a:lnTo>
                    <a:pt x="68317" y="2010"/>
                  </a:lnTo>
                  <a:lnTo>
                    <a:pt x="66307" y="2278"/>
                  </a:lnTo>
                  <a:lnTo>
                    <a:pt x="64230" y="2501"/>
                  </a:lnTo>
                  <a:lnTo>
                    <a:pt x="62108" y="2702"/>
                  </a:lnTo>
                  <a:lnTo>
                    <a:pt x="59942" y="2881"/>
                  </a:lnTo>
                  <a:lnTo>
                    <a:pt x="57754" y="3015"/>
                  </a:lnTo>
                  <a:lnTo>
                    <a:pt x="55520" y="3149"/>
                  </a:lnTo>
                  <a:lnTo>
                    <a:pt x="53242" y="3238"/>
                  </a:lnTo>
                  <a:lnTo>
                    <a:pt x="50964" y="3305"/>
                  </a:lnTo>
                  <a:lnTo>
                    <a:pt x="48642" y="3350"/>
                  </a:lnTo>
                  <a:lnTo>
                    <a:pt x="46319" y="3372"/>
                  </a:lnTo>
                  <a:lnTo>
                    <a:pt x="43974" y="3350"/>
                  </a:lnTo>
                  <a:lnTo>
                    <a:pt x="41652" y="3305"/>
                  </a:lnTo>
                  <a:lnTo>
                    <a:pt x="39374" y="3238"/>
                  </a:lnTo>
                  <a:lnTo>
                    <a:pt x="37096" y="3149"/>
                  </a:lnTo>
                  <a:lnTo>
                    <a:pt x="34885" y="3015"/>
                  </a:lnTo>
                  <a:lnTo>
                    <a:pt x="32674" y="2881"/>
                  </a:lnTo>
                  <a:lnTo>
                    <a:pt x="30507" y="2702"/>
                  </a:lnTo>
                  <a:lnTo>
                    <a:pt x="28408" y="2501"/>
                  </a:lnTo>
                  <a:lnTo>
                    <a:pt x="26331" y="2278"/>
                  </a:lnTo>
                  <a:lnTo>
                    <a:pt x="24299" y="2010"/>
                  </a:lnTo>
                  <a:lnTo>
                    <a:pt x="22311" y="1742"/>
                  </a:lnTo>
                  <a:lnTo>
                    <a:pt x="20391" y="1429"/>
                  </a:lnTo>
                  <a:lnTo>
                    <a:pt x="18515" y="1117"/>
                  </a:lnTo>
                  <a:lnTo>
                    <a:pt x="16706" y="759"/>
                  </a:lnTo>
                  <a:lnTo>
                    <a:pt x="14964" y="380"/>
                  </a:lnTo>
                  <a:lnTo>
                    <a:pt x="13289" y="0"/>
                  </a:lnTo>
                  <a:close/>
                </a:path>
              </a:pathLst>
            </a:cu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latin typeface="Sora"/>
                <a:ea typeface="Sora"/>
                <a:cs typeface="Sora"/>
                <a:sym typeface="Sora"/>
              </a:endParaRPr>
            </a:p>
          </p:txBody>
        </p:sp>
        <p:sp>
          <p:nvSpPr>
            <p:cNvPr id="263" name="Google Shape;263;p20"/>
            <p:cNvSpPr/>
            <p:nvPr/>
          </p:nvSpPr>
          <p:spPr>
            <a:xfrm>
              <a:off x="4308382" y="2704009"/>
              <a:ext cx="4833127" cy="1032065"/>
            </a:xfrm>
            <a:custGeom>
              <a:avLst/>
              <a:gdLst/>
              <a:ahLst/>
              <a:cxnLst/>
              <a:rect l="l" t="t" r="r" b="b"/>
              <a:pathLst>
                <a:path w="89735" h="19162" extrusionOk="0">
                  <a:moveTo>
                    <a:pt x="43929" y="0"/>
                  </a:moveTo>
                  <a:lnTo>
                    <a:pt x="41585" y="45"/>
                  </a:lnTo>
                  <a:lnTo>
                    <a:pt x="39262" y="134"/>
                  </a:lnTo>
                  <a:lnTo>
                    <a:pt x="36984" y="224"/>
                  </a:lnTo>
                  <a:lnTo>
                    <a:pt x="34751" y="358"/>
                  </a:lnTo>
                  <a:lnTo>
                    <a:pt x="32562" y="492"/>
                  </a:lnTo>
                  <a:lnTo>
                    <a:pt x="30396" y="670"/>
                  </a:lnTo>
                  <a:lnTo>
                    <a:pt x="28296" y="871"/>
                  </a:lnTo>
                  <a:lnTo>
                    <a:pt x="26264" y="1117"/>
                  </a:lnTo>
                  <a:lnTo>
                    <a:pt x="24254" y="1363"/>
                  </a:lnTo>
                  <a:lnTo>
                    <a:pt x="22311" y="1631"/>
                  </a:lnTo>
                  <a:lnTo>
                    <a:pt x="20435" y="1921"/>
                  </a:lnTo>
                  <a:lnTo>
                    <a:pt x="18626" y="2233"/>
                  </a:lnTo>
                  <a:lnTo>
                    <a:pt x="16884" y="2568"/>
                  </a:lnTo>
                  <a:lnTo>
                    <a:pt x="15187" y="2926"/>
                  </a:lnTo>
                  <a:lnTo>
                    <a:pt x="13579" y="3305"/>
                  </a:lnTo>
                  <a:lnTo>
                    <a:pt x="12060" y="3685"/>
                  </a:lnTo>
                  <a:lnTo>
                    <a:pt x="10586" y="4087"/>
                  </a:lnTo>
                  <a:lnTo>
                    <a:pt x="9224" y="4534"/>
                  </a:lnTo>
                  <a:lnTo>
                    <a:pt x="7929" y="4958"/>
                  </a:lnTo>
                  <a:lnTo>
                    <a:pt x="6723" y="5427"/>
                  </a:lnTo>
                  <a:lnTo>
                    <a:pt x="5606" y="5896"/>
                  </a:lnTo>
                  <a:lnTo>
                    <a:pt x="4579" y="6387"/>
                  </a:lnTo>
                  <a:lnTo>
                    <a:pt x="4110" y="6633"/>
                  </a:lnTo>
                  <a:lnTo>
                    <a:pt x="3663" y="6879"/>
                  </a:lnTo>
                  <a:lnTo>
                    <a:pt x="3217" y="7124"/>
                  </a:lnTo>
                  <a:lnTo>
                    <a:pt x="2815" y="7392"/>
                  </a:lnTo>
                  <a:lnTo>
                    <a:pt x="2435" y="7660"/>
                  </a:lnTo>
                  <a:lnTo>
                    <a:pt x="2100" y="7906"/>
                  </a:lnTo>
                  <a:lnTo>
                    <a:pt x="1765" y="8174"/>
                  </a:lnTo>
                  <a:lnTo>
                    <a:pt x="1475" y="8442"/>
                  </a:lnTo>
                  <a:lnTo>
                    <a:pt x="1207" y="8710"/>
                  </a:lnTo>
                  <a:lnTo>
                    <a:pt x="961" y="9000"/>
                  </a:lnTo>
                  <a:lnTo>
                    <a:pt x="738" y="9268"/>
                  </a:lnTo>
                  <a:lnTo>
                    <a:pt x="537" y="9559"/>
                  </a:lnTo>
                  <a:lnTo>
                    <a:pt x="380" y="9827"/>
                  </a:lnTo>
                  <a:lnTo>
                    <a:pt x="246" y="10117"/>
                  </a:lnTo>
                  <a:lnTo>
                    <a:pt x="135" y="10385"/>
                  </a:lnTo>
                  <a:lnTo>
                    <a:pt x="68" y="10675"/>
                  </a:lnTo>
                  <a:lnTo>
                    <a:pt x="23" y="10966"/>
                  </a:lnTo>
                  <a:lnTo>
                    <a:pt x="1" y="11256"/>
                  </a:lnTo>
                  <a:lnTo>
                    <a:pt x="23" y="11546"/>
                  </a:lnTo>
                  <a:lnTo>
                    <a:pt x="68" y="11814"/>
                  </a:lnTo>
                  <a:lnTo>
                    <a:pt x="135" y="12082"/>
                  </a:lnTo>
                  <a:lnTo>
                    <a:pt x="224" y="12373"/>
                  </a:lnTo>
                  <a:lnTo>
                    <a:pt x="358" y="12641"/>
                  </a:lnTo>
                  <a:lnTo>
                    <a:pt x="492" y="12909"/>
                  </a:lnTo>
                  <a:lnTo>
                    <a:pt x="671" y="13177"/>
                  </a:lnTo>
                  <a:lnTo>
                    <a:pt x="872" y="13445"/>
                  </a:lnTo>
                  <a:lnTo>
                    <a:pt x="1117" y="13713"/>
                  </a:lnTo>
                  <a:lnTo>
                    <a:pt x="1363" y="13981"/>
                  </a:lnTo>
                  <a:lnTo>
                    <a:pt x="1653" y="14249"/>
                  </a:lnTo>
                  <a:lnTo>
                    <a:pt x="1944" y="14494"/>
                  </a:lnTo>
                  <a:lnTo>
                    <a:pt x="2279" y="14762"/>
                  </a:lnTo>
                  <a:lnTo>
                    <a:pt x="2636" y="15008"/>
                  </a:lnTo>
                  <a:lnTo>
                    <a:pt x="3038" y="15276"/>
                  </a:lnTo>
                  <a:lnTo>
                    <a:pt x="3440" y="15522"/>
                  </a:lnTo>
                  <a:lnTo>
                    <a:pt x="3864" y="15767"/>
                  </a:lnTo>
                  <a:lnTo>
                    <a:pt x="4333" y="16013"/>
                  </a:lnTo>
                  <a:lnTo>
                    <a:pt x="5316" y="16504"/>
                  </a:lnTo>
                  <a:lnTo>
                    <a:pt x="6410" y="16973"/>
                  </a:lnTo>
                  <a:lnTo>
                    <a:pt x="7594" y="17442"/>
                  </a:lnTo>
                  <a:lnTo>
                    <a:pt x="8889" y="17889"/>
                  </a:lnTo>
                  <a:lnTo>
                    <a:pt x="10251" y="18335"/>
                  </a:lnTo>
                  <a:lnTo>
                    <a:pt x="11725" y="18737"/>
                  </a:lnTo>
                  <a:lnTo>
                    <a:pt x="13289" y="19162"/>
                  </a:lnTo>
                  <a:lnTo>
                    <a:pt x="14964" y="18760"/>
                  </a:lnTo>
                  <a:lnTo>
                    <a:pt x="16706" y="18380"/>
                  </a:lnTo>
                  <a:lnTo>
                    <a:pt x="18515" y="18023"/>
                  </a:lnTo>
                  <a:lnTo>
                    <a:pt x="20391" y="17710"/>
                  </a:lnTo>
                  <a:lnTo>
                    <a:pt x="22311" y="17398"/>
                  </a:lnTo>
                  <a:lnTo>
                    <a:pt x="24299" y="17130"/>
                  </a:lnTo>
                  <a:lnTo>
                    <a:pt x="26331" y="16884"/>
                  </a:lnTo>
                  <a:lnTo>
                    <a:pt x="28408" y="16638"/>
                  </a:lnTo>
                  <a:lnTo>
                    <a:pt x="30507" y="16437"/>
                  </a:lnTo>
                  <a:lnTo>
                    <a:pt x="32674" y="16281"/>
                  </a:lnTo>
                  <a:lnTo>
                    <a:pt x="34885" y="16125"/>
                  </a:lnTo>
                  <a:lnTo>
                    <a:pt x="37096" y="15991"/>
                  </a:lnTo>
                  <a:lnTo>
                    <a:pt x="39374" y="15901"/>
                  </a:lnTo>
                  <a:lnTo>
                    <a:pt x="41652" y="15834"/>
                  </a:lnTo>
                  <a:lnTo>
                    <a:pt x="43974" y="15790"/>
                  </a:lnTo>
                  <a:lnTo>
                    <a:pt x="46319" y="15767"/>
                  </a:lnTo>
                  <a:lnTo>
                    <a:pt x="48642" y="15790"/>
                  </a:lnTo>
                  <a:lnTo>
                    <a:pt x="50964" y="15834"/>
                  </a:lnTo>
                  <a:lnTo>
                    <a:pt x="53242" y="15901"/>
                  </a:lnTo>
                  <a:lnTo>
                    <a:pt x="55520" y="15991"/>
                  </a:lnTo>
                  <a:lnTo>
                    <a:pt x="57754" y="16125"/>
                  </a:lnTo>
                  <a:lnTo>
                    <a:pt x="59942" y="16281"/>
                  </a:lnTo>
                  <a:lnTo>
                    <a:pt x="62108" y="16437"/>
                  </a:lnTo>
                  <a:lnTo>
                    <a:pt x="64230" y="16638"/>
                  </a:lnTo>
                  <a:lnTo>
                    <a:pt x="66307" y="16884"/>
                  </a:lnTo>
                  <a:lnTo>
                    <a:pt x="68317" y="17130"/>
                  </a:lnTo>
                  <a:lnTo>
                    <a:pt x="70305" y="17398"/>
                  </a:lnTo>
                  <a:lnTo>
                    <a:pt x="72225" y="17710"/>
                  </a:lnTo>
                  <a:lnTo>
                    <a:pt x="74101" y="18023"/>
                  </a:lnTo>
                  <a:lnTo>
                    <a:pt x="75910" y="18380"/>
                  </a:lnTo>
                  <a:lnTo>
                    <a:pt x="77652" y="18760"/>
                  </a:lnTo>
                  <a:lnTo>
                    <a:pt x="79327" y="19162"/>
                  </a:lnTo>
                  <a:lnTo>
                    <a:pt x="81002" y="18715"/>
                  </a:lnTo>
                  <a:lnTo>
                    <a:pt x="82588" y="18269"/>
                  </a:lnTo>
                  <a:lnTo>
                    <a:pt x="84039" y="17777"/>
                  </a:lnTo>
                  <a:lnTo>
                    <a:pt x="85402" y="17286"/>
                  </a:lnTo>
                  <a:lnTo>
                    <a:pt x="86049" y="17040"/>
                  </a:lnTo>
                  <a:lnTo>
                    <a:pt x="86652" y="16795"/>
                  </a:lnTo>
                  <a:lnTo>
                    <a:pt x="87233" y="16527"/>
                  </a:lnTo>
                  <a:lnTo>
                    <a:pt x="87791" y="16259"/>
                  </a:lnTo>
                  <a:lnTo>
                    <a:pt x="88305" y="15991"/>
                  </a:lnTo>
                  <a:lnTo>
                    <a:pt x="88819" y="15723"/>
                  </a:lnTo>
                  <a:lnTo>
                    <a:pt x="89288" y="15455"/>
                  </a:lnTo>
                  <a:lnTo>
                    <a:pt x="89734" y="15187"/>
                  </a:lnTo>
                  <a:lnTo>
                    <a:pt x="89734" y="7348"/>
                  </a:lnTo>
                  <a:lnTo>
                    <a:pt x="89087" y="6946"/>
                  </a:lnTo>
                  <a:lnTo>
                    <a:pt x="88394" y="6566"/>
                  </a:lnTo>
                  <a:lnTo>
                    <a:pt x="87635" y="6186"/>
                  </a:lnTo>
                  <a:lnTo>
                    <a:pt x="86809" y="5807"/>
                  </a:lnTo>
                  <a:lnTo>
                    <a:pt x="85960" y="5449"/>
                  </a:lnTo>
                  <a:lnTo>
                    <a:pt x="85022" y="5092"/>
                  </a:lnTo>
                  <a:lnTo>
                    <a:pt x="84062" y="4735"/>
                  </a:lnTo>
                  <a:lnTo>
                    <a:pt x="83034" y="4400"/>
                  </a:lnTo>
                  <a:lnTo>
                    <a:pt x="81962" y="4065"/>
                  </a:lnTo>
                  <a:lnTo>
                    <a:pt x="80824" y="3752"/>
                  </a:lnTo>
                  <a:lnTo>
                    <a:pt x="79640" y="3439"/>
                  </a:lnTo>
                  <a:lnTo>
                    <a:pt x="78412" y="3149"/>
                  </a:lnTo>
                  <a:lnTo>
                    <a:pt x="77139" y="2859"/>
                  </a:lnTo>
                  <a:lnTo>
                    <a:pt x="75821" y="2591"/>
                  </a:lnTo>
                  <a:lnTo>
                    <a:pt x="74459" y="2323"/>
                  </a:lnTo>
                  <a:lnTo>
                    <a:pt x="73052" y="2055"/>
                  </a:lnTo>
                  <a:lnTo>
                    <a:pt x="71555" y="1809"/>
                  </a:lnTo>
                  <a:lnTo>
                    <a:pt x="70037" y="1586"/>
                  </a:lnTo>
                  <a:lnTo>
                    <a:pt x="68496" y="1363"/>
                  </a:lnTo>
                  <a:lnTo>
                    <a:pt x="66910" y="1162"/>
                  </a:lnTo>
                  <a:lnTo>
                    <a:pt x="65302" y="983"/>
                  </a:lnTo>
                  <a:lnTo>
                    <a:pt x="63672" y="804"/>
                  </a:lnTo>
                  <a:lnTo>
                    <a:pt x="62019" y="670"/>
                  </a:lnTo>
                  <a:lnTo>
                    <a:pt x="60344" y="514"/>
                  </a:lnTo>
                  <a:lnTo>
                    <a:pt x="58647" y="402"/>
                  </a:lnTo>
                  <a:lnTo>
                    <a:pt x="56950" y="291"/>
                  </a:lnTo>
                  <a:lnTo>
                    <a:pt x="55208" y="201"/>
                  </a:lnTo>
                  <a:lnTo>
                    <a:pt x="53443" y="134"/>
                  </a:lnTo>
                  <a:lnTo>
                    <a:pt x="51679" y="67"/>
                  </a:lnTo>
                  <a:lnTo>
                    <a:pt x="49915" y="23"/>
                  </a:lnTo>
                  <a:lnTo>
                    <a:pt x="48106" y="0"/>
                  </a:lnTo>
                  <a:close/>
                </a:path>
              </a:pathLst>
            </a:cu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latin typeface="Sora"/>
                <a:ea typeface="Sora"/>
                <a:cs typeface="Sora"/>
                <a:sym typeface="Sora"/>
              </a:endParaRPr>
            </a:p>
          </p:txBody>
        </p:sp>
      </p:gr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Alt 1">
  <p:cSld name="BLANK_1_1_1_1_1_1_1">
    <p:spTree>
      <p:nvGrpSpPr>
        <p:cNvPr id="1" name="Shape 264"/>
        <p:cNvGrpSpPr/>
        <p:nvPr/>
      </p:nvGrpSpPr>
      <p:grpSpPr>
        <a:xfrm>
          <a:off x="0" y="0"/>
          <a:ext cx="0" cy="0"/>
          <a:chOff x="0" y="0"/>
          <a:chExt cx="0" cy="0"/>
        </a:xfrm>
      </p:grpSpPr>
      <p:sp>
        <p:nvSpPr>
          <p:cNvPr id="265" name="Google Shape;265;p21"/>
          <p:cNvSpPr/>
          <p:nvPr/>
        </p:nvSpPr>
        <p:spPr>
          <a:xfrm>
            <a:off x="6519500" y="2216800"/>
            <a:ext cx="4728600" cy="1604700"/>
          </a:xfrm>
          <a:prstGeom prst="chord">
            <a:avLst>
              <a:gd name="adj1" fmla="val 4346562"/>
              <a:gd name="adj2" fmla="val 17254322"/>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66" name="Google Shape;266;p21"/>
          <p:cNvSpPr/>
          <p:nvPr/>
        </p:nvSpPr>
        <p:spPr>
          <a:xfrm rot="1800032">
            <a:off x="6670150" y="2309109"/>
            <a:ext cx="4728524" cy="1869582"/>
          </a:xfrm>
          <a:prstGeom prst="chord">
            <a:avLst>
              <a:gd name="adj1" fmla="val 3282930"/>
              <a:gd name="adj2" fmla="val 14744228"/>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67" name="Google Shape;267;p21"/>
          <p:cNvSpPr/>
          <p:nvPr/>
        </p:nvSpPr>
        <p:spPr>
          <a:xfrm>
            <a:off x="6008850" y="3120100"/>
            <a:ext cx="3135148" cy="2023395"/>
          </a:xfrm>
          <a:custGeom>
            <a:avLst/>
            <a:gdLst/>
            <a:ahLst/>
            <a:cxnLst/>
            <a:rect l="l" t="t" r="r" b="b"/>
            <a:pathLst>
              <a:path w="61561" h="29205" extrusionOk="0">
                <a:moveTo>
                  <a:pt x="61560" y="1"/>
                </a:moveTo>
                <a:lnTo>
                  <a:pt x="60172" y="120"/>
                </a:lnTo>
                <a:lnTo>
                  <a:pt x="58745" y="258"/>
                </a:lnTo>
                <a:lnTo>
                  <a:pt x="57318" y="417"/>
                </a:lnTo>
                <a:lnTo>
                  <a:pt x="55870" y="595"/>
                </a:lnTo>
                <a:lnTo>
                  <a:pt x="54403" y="814"/>
                </a:lnTo>
                <a:lnTo>
                  <a:pt x="52936" y="1051"/>
                </a:lnTo>
                <a:lnTo>
                  <a:pt x="51429" y="1309"/>
                </a:lnTo>
                <a:lnTo>
                  <a:pt x="49942" y="1587"/>
                </a:lnTo>
                <a:lnTo>
                  <a:pt x="48436" y="1884"/>
                </a:lnTo>
                <a:lnTo>
                  <a:pt x="46909" y="2221"/>
                </a:lnTo>
                <a:lnTo>
                  <a:pt x="45382" y="2578"/>
                </a:lnTo>
                <a:lnTo>
                  <a:pt x="43836" y="2955"/>
                </a:lnTo>
                <a:lnTo>
                  <a:pt x="42309" y="3351"/>
                </a:lnTo>
                <a:lnTo>
                  <a:pt x="40763" y="3787"/>
                </a:lnTo>
                <a:lnTo>
                  <a:pt x="39217" y="4224"/>
                </a:lnTo>
                <a:lnTo>
                  <a:pt x="37670" y="4699"/>
                </a:lnTo>
                <a:lnTo>
                  <a:pt x="35866" y="5274"/>
                </a:lnTo>
                <a:lnTo>
                  <a:pt x="34082" y="5869"/>
                </a:lnTo>
                <a:lnTo>
                  <a:pt x="32337" y="6484"/>
                </a:lnTo>
                <a:lnTo>
                  <a:pt x="30592" y="7118"/>
                </a:lnTo>
                <a:lnTo>
                  <a:pt x="28887" y="7792"/>
                </a:lnTo>
                <a:lnTo>
                  <a:pt x="27222" y="8466"/>
                </a:lnTo>
                <a:lnTo>
                  <a:pt x="25557" y="9160"/>
                </a:lnTo>
                <a:lnTo>
                  <a:pt x="23951" y="9894"/>
                </a:lnTo>
                <a:lnTo>
                  <a:pt x="22365" y="10627"/>
                </a:lnTo>
                <a:lnTo>
                  <a:pt x="20818" y="11381"/>
                </a:lnTo>
                <a:lnTo>
                  <a:pt x="19292" y="12154"/>
                </a:lnTo>
                <a:lnTo>
                  <a:pt x="17824" y="12927"/>
                </a:lnTo>
                <a:lnTo>
                  <a:pt x="16377" y="13740"/>
                </a:lnTo>
                <a:lnTo>
                  <a:pt x="14989" y="14553"/>
                </a:lnTo>
                <a:lnTo>
                  <a:pt x="13621" y="15386"/>
                </a:lnTo>
                <a:lnTo>
                  <a:pt x="12313" y="16218"/>
                </a:lnTo>
                <a:lnTo>
                  <a:pt x="11084" y="17051"/>
                </a:lnTo>
                <a:lnTo>
                  <a:pt x="9914" y="17884"/>
                </a:lnTo>
                <a:lnTo>
                  <a:pt x="8804" y="18716"/>
                </a:lnTo>
                <a:lnTo>
                  <a:pt x="7753" y="19549"/>
                </a:lnTo>
                <a:lnTo>
                  <a:pt x="6762" y="20382"/>
                </a:lnTo>
                <a:lnTo>
                  <a:pt x="5810" y="21214"/>
                </a:lnTo>
                <a:lnTo>
                  <a:pt x="4938" y="22027"/>
                </a:lnTo>
                <a:lnTo>
                  <a:pt x="4125" y="22860"/>
                </a:lnTo>
                <a:lnTo>
                  <a:pt x="3371" y="23693"/>
                </a:lnTo>
                <a:lnTo>
                  <a:pt x="2697" y="24505"/>
                </a:lnTo>
                <a:lnTo>
                  <a:pt x="2380" y="24902"/>
                </a:lnTo>
                <a:lnTo>
                  <a:pt x="2063" y="25298"/>
                </a:lnTo>
                <a:lnTo>
                  <a:pt x="1785" y="25715"/>
                </a:lnTo>
                <a:lnTo>
                  <a:pt x="1528" y="26111"/>
                </a:lnTo>
                <a:lnTo>
                  <a:pt x="1270" y="26508"/>
                </a:lnTo>
                <a:lnTo>
                  <a:pt x="1032" y="26904"/>
                </a:lnTo>
                <a:lnTo>
                  <a:pt x="814" y="27281"/>
                </a:lnTo>
                <a:lnTo>
                  <a:pt x="616" y="27678"/>
                </a:lnTo>
                <a:lnTo>
                  <a:pt x="437" y="28054"/>
                </a:lnTo>
                <a:lnTo>
                  <a:pt x="279" y="28451"/>
                </a:lnTo>
                <a:lnTo>
                  <a:pt x="120" y="28827"/>
                </a:lnTo>
                <a:lnTo>
                  <a:pt x="1" y="29204"/>
                </a:lnTo>
                <a:lnTo>
                  <a:pt x="61560" y="29204"/>
                </a:lnTo>
                <a:lnTo>
                  <a:pt x="61560" y="1"/>
                </a:lnTo>
                <a:close/>
              </a:path>
            </a:pathLst>
          </a:custGeom>
          <a:gradFill>
            <a:gsLst>
              <a:gs pos="0">
                <a:schemeClr val="accent2"/>
              </a:gs>
              <a:gs pos="37000">
                <a:schemeClr val="lt2"/>
              </a:gs>
              <a:gs pos="92000">
                <a:schemeClr val="accent1"/>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latin typeface="Sora"/>
              <a:ea typeface="Sora"/>
              <a:cs typeface="Sora"/>
              <a:sym typeface="Sora"/>
            </a:endParaRPr>
          </a:p>
        </p:txBody>
      </p:sp>
      <p:sp>
        <p:nvSpPr>
          <p:cNvPr id="268" name="Google Shape;268;p21"/>
          <p:cNvSpPr txBox="1">
            <a:spLocks noGrp="1"/>
          </p:cNvSpPr>
          <p:nvPr>
            <p:ph type="title"/>
          </p:nvPr>
        </p:nvSpPr>
        <p:spPr>
          <a:xfrm>
            <a:off x="38100" y="93150"/>
            <a:ext cx="1583400" cy="189300"/>
          </a:xfrm>
          <a:prstGeom prst="rect">
            <a:avLst/>
          </a:prstGeom>
        </p:spPr>
        <p:txBody>
          <a:bodyPr spcFirstLastPara="1" wrap="square" lIns="182875" tIns="91425" rIns="91425" bIns="91425" anchor="t"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a:endParaRPr/>
          </a:p>
        </p:txBody>
      </p:sp>
      <p:sp>
        <p:nvSpPr>
          <p:cNvPr id="269" name="Google Shape;269;p21"/>
          <p:cNvSpPr txBox="1">
            <a:spLocks noGrp="1"/>
          </p:cNvSpPr>
          <p:nvPr>
            <p:ph type="title" idx="2"/>
          </p:nvPr>
        </p:nvSpPr>
        <p:spPr>
          <a:xfrm>
            <a:off x="115025" y="406250"/>
            <a:ext cx="6507000" cy="2656800"/>
          </a:xfrm>
          <a:prstGeom prst="rect">
            <a:avLst/>
          </a:prstGeom>
        </p:spPr>
        <p:txBody>
          <a:bodyPr spcFirstLastPara="1" wrap="square" lIns="91425" tIns="0" rIns="91425" bIns="91425" anchor="t" anchorCtr="0">
            <a:noAutofit/>
          </a:bodyPr>
          <a:lstStyle>
            <a:lvl1pPr lvl="0">
              <a:lnSpc>
                <a:spcPct val="90000"/>
              </a:lnSpc>
              <a:spcBef>
                <a:spcPts val="0"/>
              </a:spcBef>
              <a:spcAft>
                <a:spcPts val="0"/>
              </a:spcAft>
              <a:buNone/>
              <a:defRPr sz="5500"/>
            </a:lvl1pPr>
            <a:lvl2pPr lvl="1">
              <a:lnSpc>
                <a:spcPct val="90000"/>
              </a:lnSpc>
              <a:spcBef>
                <a:spcPts val="0"/>
              </a:spcBef>
              <a:spcAft>
                <a:spcPts val="0"/>
              </a:spcAft>
              <a:buNone/>
              <a:defRPr sz="5500"/>
            </a:lvl2pPr>
            <a:lvl3pPr lvl="2">
              <a:lnSpc>
                <a:spcPct val="90000"/>
              </a:lnSpc>
              <a:spcBef>
                <a:spcPts val="0"/>
              </a:spcBef>
              <a:spcAft>
                <a:spcPts val="0"/>
              </a:spcAft>
              <a:buNone/>
              <a:defRPr sz="5500"/>
            </a:lvl3pPr>
            <a:lvl4pPr lvl="3">
              <a:lnSpc>
                <a:spcPct val="90000"/>
              </a:lnSpc>
              <a:spcBef>
                <a:spcPts val="0"/>
              </a:spcBef>
              <a:spcAft>
                <a:spcPts val="0"/>
              </a:spcAft>
              <a:buNone/>
              <a:defRPr sz="5500"/>
            </a:lvl4pPr>
            <a:lvl5pPr lvl="4">
              <a:lnSpc>
                <a:spcPct val="90000"/>
              </a:lnSpc>
              <a:spcBef>
                <a:spcPts val="0"/>
              </a:spcBef>
              <a:spcAft>
                <a:spcPts val="0"/>
              </a:spcAft>
              <a:buNone/>
              <a:defRPr sz="5500"/>
            </a:lvl5pPr>
            <a:lvl6pPr lvl="5">
              <a:lnSpc>
                <a:spcPct val="90000"/>
              </a:lnSpc>
              <a:spcBef>
                <a:spcPts val="0"/>
              </a:spcBef>
              <a:spcAft>
                <a:spcPts val="0"/>
              </a:spcAft>
              <a:buNone/>
              <a:defRPr sz="5500"/>
            </a:lvl6pPr>
            <a:lvl7pPr lvl="6">
              <a:lnSpc>
                <a:spcPct val="90000"/>
              </a:lnSpc>
              <a:spcBef>
                <a:spcPts val="0"/>
              </a:spcBef>
              <a:spcAft>
                <a:spcPts val="0"/>
              </a:spcAft>
              <a:buNone/>
              <a:defRPr sz="5500"/>
            </a:lvl7pPr>
            <a:lvl8pPr lvl="7">
              <a:lnSpc>
                <a:spcPct val="90000"/>
              </a:lnSpc>
              <a:spcBef>
                <a:spcPts val="0"/>
              </a:spcBef>
              <a:spcAft>
                <a:spcPts val="0"/>
              </a:spcAft>
              <a:buNone/>
              <a:defRPr sz="5500"/>
            </a:lvl8pPr>
            <a:lvl9pPr lvl="8">
              <a:lnSpc>
                <a:spcPct val="90000"/>
              </a:lnSpc>
              <a:spcBef>
                <a:spcPts val="0"/>
              </a:spcBef>
              <a:spcAft>
                <a:spcPts val="0"/>
              </a:spcAft>
              <a:buNone/>
              <a:defRPr sz="5500"/>
            </a:lvl9pPr>
          </a:lstStyle>
          <a:p>
            <a:endParaRPr/>
          </a:p>
        </p:txBody>
      </p:sp>
      <p:sp>
        <p:nvSpPr>
          <p:cNvPr id="270" name="Google Shape;270;p21"/>
          <p:cNvSpPr txBox="1">
            <a:spLocks noGrp="1"/>
          </p:cNvSpPr>
          <p:nvPr>
            <p:ph type="subTitle" idx="1"/>
          </p:nvPr>
        </p:nvSpPr>
        <p:spPr>
          <a:xfrm>
            <a:off x="115025" y="3062925"/>
            <a:ext cx="3759600" cy="1659900"/>
          </a:xfrm>
          <a:prstGeom prst="rect">
            <a:avLst/>
          </a:prstGeom>
        </p:spPr>
        <p:txBody>
          <a:bodyPr spcFirstLastPara="1" wrap="square" lIns="91425" tIns="91425" rIns="91425" bIns="91425" anchor="b" anchorCtr="0">
            <a:noAutofit/>
          </a:bodyPr>
          <a:lstStyle>
            <a:lvl1pPr lvl="0">
              <a:lnSpc>
                <a:spcPct val="115000"/>
              </a:lnSpc>
              <a:spcBef>
                <a:spcPts val="0"/>
              </a:spcBef>
              <a:spcAft>
                <a:spcPts val="0"/>
              </a:spcAft>
              <a:buClr>
                <a:schemeClr val="lt1"/>
              </a:buClr>
              <a:buSzPts val="1000"/>
              <a:buFont typeface="Sora"/>
              <a:buNone/>
              <a:defRPr sz="1000"/>
            </a:lvl1pPr>
            <a:lvl2pPr lvl="1">
              <a:lnSpc>
                <a:spcPct val="115000"/>
              </a:lnSpc>
              <a:spcBef>
                <a:spcPts val="1000"/>
              </a:spcBef>
              <a:spcAft>
                <a:spcPts val="0"/>
              </a:spcAft>
              <a:buClr>
                <a:schemeClr val="lt1"/>
              </a:buClr>
              <a:buSzPts val="1000"/>
              <a:buFont typeface="Sora"/>
              <a:buNone/>
              <a:defRPr sz="1000">
                <a:solidFill>
                  <a:schemeClr val="lt1"/>
                </a:solidFill>
                <a:latin typeface="Sora"/>
                <a:ea typeface="Sora"/>
                <a:cs typeface="Sora"/>
                <a:sym typeface="Sora"/>
              </a:defRPr>
            </a:lvl2pPr>
            <a:lvl3pPr lvl="2">
              <a:lnSpc>
                <a:spcPct val="115000"/>
              </a:lnSpc>
              <a:spcBef>
                <a:spcPts val="1000"/>
              </a:spcBef>
              <a:spcAft>
                <a:spcPts val="0"/>
              </a:spcAft>
              <a:buClr>
                <a:schemeClr val="lt1"/>
              </a:buClr>
              <a:buSzPts val="1000"/>
              <a:buFont typeface="Sora"/>
              <a:buNone/>
              <a:defRPr sz="1000">
                <a:solidFill>
                  <a:schemeClr val="lt1"/>
                </a:solidFill>
                <a:latin typeface="Sora"/>
                <a:ea typeface="Sora"/>
                <a:cs typeface="Sora"/>
                <a:sym typeface="Sora"/>
              </a:defRPr>
            </a:lvl3pPr>
            <a:lvl4pPr lvl="3">
              <a:lnSpc>
                <a:spcPct val="115000"/>
              </a:lnSpc>
              <a:spcBef>
                <a:spcPts val="1000"/>
              </a:spcBef>
              <a:spcAft>
                <a:spcPts val="0"/>
              </a:spcAft>
              <a:buClr>
                <a:schemeClr val="lt1"/>
              </a:buClr>
              <a:buSzPts val="1000"/>
              <a:buFont typeface="Sora"/>
              <a:buNone/>
              <a:defRPr sz="1000">
                <a:solidFill>
                  <a:schemeClr val="lt1"/>
                </a:solidFill>
                <a:latin typeface="Sora"/>
                <a:ea typeface="Sora"/>
                <a:cs typeface="Sora"/>
                <a:sym typeface="Sora"/>
              </a:defRPr>
            </a:lvl4pPr>
            <a:lvl5pPr lvl="4">
              <a:lnSpc>
                <a:spcPct val="115000"/>
              </a:lnSpc>
              <a:spcBef>
                <a:spcPts val="1000"/>
              </a:spcBef>
              <a:spcAft>
                <a:spcPts val="0"/>
              </a:spcAft>
              <a:buClr>
                <a:schemeClr val="lt1"/>
              </a:buClr>
              <a:buSzPts val="1000"/>
              <a:buFont typeface="Sora"/>
              <a:buNone/>
              <a:defRPr sz="1000">
                <a:solidFill>
                  <a:schemeClr val="lt1"/>
                </a:solidFill>
                <a:latin typeface="Sora"/>
                <a:ea typeface="Sora"/>
                <a:cs typeface="Sora"/>
                <a:sym typeface="Sora"/>
              </a:defRPr>
            </a:lvl5pPr>
            <a:lvl6pPr lvl="5">
              <a:lnSpc>
                <a:spcPct val="115000"/>
              </a:lnSpc>
              <a:spcBef>
                <a:spcPts val="1000"/>
              </a:spcBef>
              <a:spcAft>
                <a:spcPts val="0"/>
              </a:spcAft>
              <a:buClr>
                <a:schemeClr val="lt1"/>
              </a:buClr>
              <a:buSzPts val="1000"/>
              <a:buFont typeface="Sora"/>
              <a:buNone/>
              <a:defRPr sz="1000">
                <a:solidFill>
                  <a:schemeClr val="lt1"/>
                </a:solidFill>
                <a:latin typeface="Sora"/>
                <a:ea typeface="Sora"/>
                <a:cs typeface="Sora"/>
                <a:sym typeface="Sora"/>
              </a:defRPr>
            </a:lvl6pPr>
            <a:lvl7pPr lvl="6">
              <a:lnSpc>
                <a:spcPct val="115000"/>
              </a:lnSpc>
              <a:spcBef>
                <a:spcPts val="1000"/>
              </a:spcBef>
              <a:spcAft>
                <a:spcPts val="0"/>
              </a:spcAft>
              <a:buClr>
                <a:schemeClr val="lt1"/>
              </a:buClr>
              <a:buSzPts val="1000"/>
              <a:buFont typeface="Sora"/>
              <a:buNone/>
              <a:defRPr sz="1000">
                <a:solidFill>
                  <a:schemeClr val="lt1"/>
                </a:solidFill>
                <a:latin typeface="Sora"/>
                <a:ea typeface="Sora"/>
                <a:cs typeface="Sora"/>
                <a:sym typeface="Sora"/>
              </a:defRPr>
            </a:lvl7pPr>
            <a:lvl8pPr lvl="7">
              <a:lnSpc>
                <a:spcPct val="115000"/>
              </a:lnSpc>
              <a:spcBef>
                <a:spcPts val="1000"/>
              </a:spcBef>
              <a:spcAft>
                <a:spcPts val="0"/>
              </a:spcAft>
              <a:buClr>
                <a:schemeClr val="lt1"/>
              </a:buClr>
              <a:buSzPts val="1000"/>
              <a:buFont typeface="Sora"/>
              <a:buNone/>
              <a:defRPr sz="1000">
                <a:solidFill>
                  <a:schemeClr val="lt1"/>
                </a:solidFill>
                <a:latin typeface="Sora"/>
                <a:ea typeface="Sora"/>
                <a:cs typeface="Sora"/>
                <a:sym typeface="Sora"/>
              </a:defRPr>
            </a:lvl8pPr>
            <a:lvl9pPr lvl="8">
              <a:lnSpc>
                <a:spcPct val="115000"/>
              </a:lnSpc>
              <a:spcBef>
                <a:spcPts val="1000"/>
              </a:spcBef>
              <a:spcAft>
                <a:spcPts val="1000"/>
              </a:spcAft>
              <a:buClr>
                <a:schemeClr val="lt1"/>
              </a:buClr>
              <a:buSzPts val="1000"/>
              <a:buFont typeface="Sora"/>
              <a:buNone/>
              <a:defRPr sz="1000">
                <a:solidFill>
                  <a:schemeClr val="lt1"/>
                </a:solidFill>
                <a:latin typeface="Sora"/>
                <a:ea typeface="Sora"/>
                <a:cs typeface="Sora"/>
                <a:sym typeface="Sora"/>
              </a:defRPr>
            </a:lvl9pPr>
          </a:lstStyle>
          <a:p>
            <a:endParaRPr/>
          </a:p>
        </p:txBody>
      </p:sp>
      <p:sp>
        <p:nvSpPr>
          <p:cNvPr id="271" name="Google Shape;271;p21"/>
          <p:cNvSpPr txBox="1">
            <a:spLocks noGrp="1"/>
          </p:cNvSpPr>
          <p:nvPr>
            <p:ph type="title" idx="3"/>
          </p:nvPr>
        </p:nvSpPr>
        <p:spPr>
          <a:xfrm>
            <a:off x="228600" y="4774929"/>
            <a:ext cx="1939200" cy="189300"/>
          </a:xfrm>
          <a:prstGeom prst="rect">
            <a:avLst/>
          </a:prstGeom>
        </p:spPr>
        <p:txBody>
          <a:bodyPr spcFirstLastPara="1" wrap="square" lIns="0" tIns="0" rIns="0" bIns="0" anchor="ctr"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Alt 2">
  <p:cSld name="BLANK_1_1_1_1_1_1_1_2">
    <p:spTree>
      <p:nvGrpSpPr>
        <p:cNvPr id="1" name="Shape 272"/>
        <p:cNvGrpSpPr/>
        <p:nvPr/>
      </p:nvGrpSpPr>
      <p:grpSpPr>
        <a:xfrm>
          <a:off x="0" y="0"/>
          <a:ext cx="0" cy="0"/>
          <a:chOff x="0" y="0"/>
          <a:chExt cx="0" cy="0"/>
        </a:xfrm>
      </p:grpSpPr>
      <p:sp>
        <p:nvSpPr>
          <p:cNvPr id="273" name="Google Shape;273;p22"/>
          <p:cNvSpPr/>
          <p:nvPr/>
        </p:nvSpPr>
        <p:spPr>
          <a:xfrm>
            <a:off x="5861425" y="3065475"/>
            <a:ext cx="3282600" cy="2078950"/>
          </a:xfrm>
          <a:custGeom>
            <a:avLst/>
            <a:gdLst/>
            <a:ahLst/>
            <a:cxnLst/>
            <a:rect l="l" t="t" r="r" b="b"/>
            <a:pathLst>
              <a:path w="131304" h="83158" extrusionOk="0">
                <a:moveTo>
                  <a:pt x="131286" y="0"/>
                </a:moveTo>
                <a:lnTo>
                  <a:pt x="131304" y="83132"/>
                </a:lnTo>
                <a:lnTo>
                  <a:pt x="0" y="83158"/>
                </a:lnTo>
                <a:lnTo>
                  <a:pt x="55816" y="4343"/>
                </a:lnTo>
                <a:close/>
              </a:path>
            </a:pathLst>
          </a:custGeom>
          <a:solidFill>
            <a:schemeClr val="accent5"/>
          </a:solidFill>
          <a:ln>
            <a:noFill/>
          </a:ln>
        </p:spPr>
      </p:sp>
      <p:sp>
        <p:nvSpPr>
          <p:cNvPr id="274" name="Google Shape;274;p22"/>
          <p:cNvSpPr/>
          <p:nvPr/>
        </p:nvSpPr>
        <p:spPr>
          <a:xfrm>
            <a:off x="6818025" y="1675"/>
            <a:ext cx="2326300" cy="3183925"/>
          </a:xfrm>
          <a:custGeom>
            <a:avLst/>
            <a:gdLst/>
            <a:ahLst/>
            <a:cxnLst/>
            <a:rect l="l" t="t" r="r" b="b"/>
            <a:pathLst>
              <a:path w="93052" h="127357" extrusionOk="0">
                <a:moveTo>
                  <a:pt x="17353" y="127357"/>
                </a:moveTo>
                <a:lnTo>
                  <a:pt x="0" y="18662"/>
                </a:lnTo>
                <a:lnTo>
                  <a:pt x="93052" y="0"/>
                </a:lnTo>
                <a:lnTo>
                  <a:pt x="93019" y="122556"/>
                </a:lnTo>
                <a:close/>
              </a:path>
            </a:pathLst>
          </a:custGeom>
          <a:gradFill>
            <a:gsLst>
              <a:gs pos="0">
                <a:schemeClr val="accent2"/>
              </a:gs>
              <a:gs pos="37000">
                <a:schemeClr val="lt2"/>
              </a:gs>
              <a:gs pos="92000">
                <a:schemeClr val="accent1"/>
              </a:gs>
              <a:gs pos="100000">
                <a:schemeClr val="accent1"/>
              </a:gs>
            </a:gsLst>
            <a:lin ang="13500032" scaled="0"/>
          </a:gradFill>
          <a:ln>
            <a:noFill/>
          </a:ln>
        </p:spPr>
      </p:sp>
      <p:grpSp>
        <p:nvGrpSpPr>
          <p:cNvPr id="275" name="Google Shape;275;p22"/>
          <p:cNvGrpSpPr/>
          <p:nvPr/>
        </p:nvGrpSpPr>
        <p:grpSpPr>
          <a:xfrm>
            <a:off x="25" y="4625"/>
            <a:ext cx="2329791" cy="795413"/>
            <a:chOff x="21" y="-511"/>
            <a:chExt cx="2329791" cy="800617"/>
          </a:xfrm>
        </p:grpSpPr>
        <p:grpSp>
          <p:nvGrpSpPr>
            <p:cNvPr id="276" name="Google Shape;276;p22"/>
            <p:cNvGrpSpPr/>
            <p:nvPr/>
          </p:nvGrpSpPr>
          <p:grpSpPr>
            <a:xfrm rot="10800000" flipH="1">
              <a:off x="25" y="392516"/>
              <a:ext cx="1927788" cy="407590"/>
              <a:chOff x="537425" y="3249175"/>
              <a:chExt cx="1774800" cy="370200"/>
            </a:xfrm>
          </p:grpSpPr>
          <p:sp>
            <p:nvSpPr>
              <p:cNvPr id="277" name="Google Shape;277;p22"/>
              <p:cNvSpPr/>
              <p:nvPr/>
            </p:nvSpPr>
            <p:spPr>
              <a:xfrm>
                <a:off x="537425" y="3249175"/>
                <a:ext cx="2940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78" name="Google Shape;278;p22"/>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79" name="Google Shape;279;p22"/>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80" name="Google Shape;280;p22"/>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81" name="Google Shape;281;p22"/>
              <p:cNvSpPr/>
              <p:nvPr/>
            </p:nvSpPr>
            <p:spPr>
              <a:xfrm>
                <a:off x="19420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282" name="Google Shape;282;p22"/>
            <p:cNvGrpSpPr/>
            <p:nvPr/>
          </p:nvGrpSpPr>
          <p:grpSpPr>
            <a:xfrm rot="10800000" flipH="1">
              <a:off x="21" y="-511"/>
              <a:ext cx="1927788" cy="393115"/>
              <a:chOff x="537425" y="3249175"/>
              <a:chExt cx="1774800" cy="370200"/>
            </a:xfrm>
          </p:grpSpPr>
          <p:sp>
            <p:nvSpPr>
              <p:cNvPr id="283" name="Google Shape;283;p22"/>
              <p:cNvSpPr/>
              <p:nvPr/>
            </p:nvSpPr>
            <p:spPr>
              <a:xfrm>
                <a:off x="537425" y="3249175"/>
                <a:ext cx="2940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84" name="Google Shape;284;p22"/>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85" name="Google Shape;285;p22"/>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86" name="Google Shape;286;p22"/>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87" name="Google Shape;287;p22"/>
              <p:cNvSpPr/>
              <p:nvPr/>
            </p:nvSpPr>
            <p:spPr>
              <a:xfrm>
                <a:off x="19420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sp>
          <p:nvSpPr>
            <p:cNvPr id="288" name="Google Shape;288;p22"/>
            <p:cNvSpPr/>
            <p:nvPr/>
          </p:nvSpPr>
          <p:spPr>
            <a:xfrm rot="10800000" flipH="1">
              <a:off x="1927813" y="392406"/>
              <a:ext cx="402000" cy="40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sp>
        <p:nvSpPr>
          <p:cNvPr id="289" name="Google Shape;289;p22"/>
          <p:cNvSpPr txBox="1">
            <a:spLocks noGrp="1"/>
          </p:cNvSpPr>
          <p:nvPr>
            <p:ph type="title"/>
          </p:nvPr>
        </p:nvSpPr>
        <p:spPr>
          <a:xfrm>
            <a:off x="96025" y="1206300"/>
            <a:ext cx="6507000" cy="1876200"/>
          </a:xfrm>
          <a:prstGeom prst="rect">
            <a:avLst/>
          </a:prstGeom>
        </p:spPr>
        <p:txBody>
          <a:bodyPr spcFirstLastPara="1" wrap="square" lIns="91425" tIns="91425" rIns="91425" bIns="91425" anchor="t" anchorCtr="0">
            <a:noAutofit/>
          </a:bodyPr>
          <a:lstStyle>
            <a:lvl1pPr lvl="0">
              <a:spcBef>
                <a:spcPts val="0"/>
              </a:spcBef>
              <a:spcAft>
                <a:spcPts val="0"/>
              </a:spcAft>
              <a:buNone/>
              <a:defRPr sz="3600"/>
            </a:lvl1pPr>
            <a:lvl2pPr lvl="1">
              <a:spcBef>
                <a:spcPts val="0"/>
              </a:spcBef>
              <a:spcAft>
                <a:spcPts val="0"/>
              </a:spcAft>
              <a:buClr>
                <a:schemeClr val="lt1"/>
              </a:buClr>
              <a:buSzPts val="3600"/>
              <a:buFont typeface="IBM Plex Sans"/>
              <a:buNone/>
              <a:defRPr sz="3600">
                <a:solidFill>
                  <a:schemeClr val="lt1"/>
                </a:solidFill>
              </a:defRPr>
            </a:lvl2pPr>
            <a:lvl3pPr lvl="2">
              <a:spcBef>
                <a:spcPts val="0"/>
              </a:spcBef>
              <a:spcAft>
                <a:spcPts val="0"/>
              </a:spcAft>
              <a:buClr>
                <a:schemeClr val="lt1"/>
              </a:buClr>
              <a:buSzPts val="3600"/>
              <a:buFont typeface="IBM Plex Sans"/>
              <a:buNone/>
              <a:defRPr sz="3600">
                <a:solidFill>
                  <a:schemeClr val="lt1"/>
                </a:solidFill>
              </a:defRPr>
            </a:lvl3pPr>
            <a:lvl4pPr lvl="3">
              <a:spcBef>
                <a:spcPts val="0"/>
              </a:spcBef>
              <a:spcAft>
                <a:spcPts val="0"/>
              </a:spcAft>
              <a:buClr>
                <a:schemeClr val="lt1"/>
              </a:buClr>
              <a:buSzPts val="3600"/>
              <a:buFont typeface="IBM Plex Sans"/>
              <a:buNone/>
              <a:defRPr sz="3600">
                <a:solidFill>
                  <a:schemeClr val="lt1"/>
                </a:solidFill>
              </a:defRPr>
            </a:lvl4pPr>
            <a:lvl5pPr lvl="4">
              <a:spcBef>
                <a:spcPts val="0"/>
              </a:spcBef>
              <a:spcAft>
                <a:spcPts val="0"/>
              </a:spcAft>
              <a:buClr>
                <a:schemeClr val="lt1"/>
              </a:buClr>
              <a:buSzPts val="3600"/>
              <a:buFont typeface="IBM Plex Sans"/>
              <a:buNone/>
              <a:defRPr sz="3600">
                <a:solidFill>
                  <a:schemeClr val="lt1"/>
                </a:solidFill>
              </a:defRPr>
            </a:lvl5pPr>
            <a:lvl6pPr lvl="5">
              <a:spcBef>
                <a:spcPts val="0"/>
              </a:spcBef>
              <a:spcAft>
                <a:spcPts val="0"/>
              </a:spcAft>
              <a:buClr>
                <a:schemeClr val="lt1"/>
              </a:buClr>
              <a:buSzPts val="3600"/>
              <a:buFont typeface="IBM Plex Sans"/>
              <a:buNone/>
              <a:defRPr sz="3600">
                <a:solidFill>
                  <a:schemeClr val="lt1"/>
                </a:solidFill>
              </a:defRPr>
            </a:lvl6pPr>
            <a:lvl7pPr lvl="6">
              <a:spcBef>
                <a:spcPts val="0"/>
              </a:spcBef>
              <a:spcAft>
                <a:spcPts val="0"/>
              </a:spcAft>
              <a:buClr>
                <a:schemeClr val="lt1"/>
              </a:buClr>
              <a:buSzPts val="3600"/>
              <a:buFont typeface="IBM Plex Sans"/>
              <a:buNone/>
              <a:defRPr sz="3600">
                <a:solidFill>
                  <a:schemeClr val="lt1"/>
                </a:solidFill>
              </a:defRPr>
            </a:lvl7pPr>
            <a:lvl8pPr lvl="7">
              <a:spcBef>
                <a:spcPts val="0"/>
              </a:spcBef>
              <a:spcAft>
                <a:spcPts val="0"/>
              </a:spcAft>
              <a:buClr>
                <a:schemeClr val="lt1"/>
              </a:buClr>
              <a:buSzPts val="3600"/>
              <a:buFont typeface="IBM Plex Sans"/>
              <a:buNone/>
              <a:defRPr sz="3600">
                <a:solidFill>
                  <a:schemeClr val="lt1"/>
                </a:solidFill>
              </a:defRPr>
            </a:lvl8pPr>
            <a:lvl9pPr lvl="8">
              <a:spcBef>
                <a:spcPts val="0"/>
              </a:spcBef>
              <a:spcAft>
                <a:spcPts val="0"/>
              </a:spcAft>
              <a:buClr>
                <a:schemeClr val="lt1"/>
              </a:buClr>
              <a:buSzPts val="3600"/>
              <a:buFont typeface="IBM Plex Sans"/>
              <a:buNone/>
              <a:defRPr sz="3600">
                <a:solidFill>
                  <a:schemeClr val="lt1"/>
                </a:solidFill>
              </a:defRPr>
            </a:lvl9pPr>
          </a:lstStyle>
          <a:p>
            <a:endParaRPr/>
          </a:p>
        </p:txBody>
      </p:sp>
      <p:sp>
        <p:nvSpPr>
          <p:cNvPr id="290" name="Google Shape;290;p22"/>
          <p:cNvSpPr/>
          <p:nvPr/>
        </p:nvSpPr>
        <p:spPr>
          <a:xfrm rot="386111">
            <a:off x="5422314" y="2861786"/>
            <a:ext cx="5875319" cy="1732905"/>
          </a:xfrm>
          <a:prstGeom prst="chord">
            <a:avLst>
              <a:gd name="adj1" fmla="val 2600939"/>
              <a:gd name="adj2" fmla="val 18561181"/>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91" name="Google Shape;291;p22"/>
          <p:cNvSpPr/>
          <p:nvPr/>
        </p:nvSpPr>
        <p:spPr>
          <a:xfrm rot="1800094">
            <a:off x="5534438" y="2649896"/>
            <a:ext cx="4427191" cy="1750358"/>
          </a:xfrm>
          <a:prstGeom prst="chord">
            <a:avLst>
              <a:gd name="adj1" fmla="val 837048"/>
              <a:gd name="adj2" fmla="val 19665286"/>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92" name="Google Shape;292;p22"/>
          <p:cNvSpPr txBox="1">
            <a:spLocks noGrp="1"/>
          </p:cNvSpPr>
          <p:nvPr>
            <p:ph type="title" idx="2"/>
          </p:nvPr>
        </p:nvSpPr>
        <p:spPr>
          <a:xfrm>
            <a:off x="38100" y="93150"/>
            <a:ext cx="1583400" cy="189300"/>
          </a:xfrm>
          <a:prstGeom prst="rect">
            <a:avLst/>
          </a:prstGeom>
        </p:spPr>
        <p:txBody>
          <a:bodyPr spcFirstLastPara="1" wrap="square" lIns="182875" tIns="91425" rIns="91425" bIns="91425" anchor="t"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a:endParaRPr/>
          </a:p>
        </p:txBody>
      </p:sp>
      <p:sp>
        <p:nvSpPr>
          <p:cNvPr id="293" name="Google Shape;293;p22"/>
          <p:cNvSpPr txBox="1">
            <a:spLocks noGrp="1"/>
          </p:cNvSpPr>
          <p:nvPr>
            <p:ph type="subTitle" idx="1"/>
          </p:nvPr>
        </p:nvSpPr>
        <p:spPr>
          <a:xfrm>
            <a:off x="115025" y="3062925"/>
            <a:ext cx="3759600" cy="1659900"/>
          </a:xfrm>
          <a:prstGeom prst="rect">
            <a:avLst/>
          </a:prstGeom>
        </p:spPr>
        <p:txBody>
          <a:bodyPr spcFirstLastPara="1" wrap="square" lIns="91425" tIns="91425" rIns="91425" bIns="91425" anchor="b" anchorCtr="0">
            <a:noAutofit/>
          </a:bodyPr>
          <a:lstStyle>
            <a:lvl1pPr lvl="0">
              <a:lnSpc>
                <a:spcPct val="115000"/>
              </a:lnSpc>
              <a:spcBef>
                <a:spcPts val="0"/>
              </a:spcBef>
              <a:spcAft>
                <a:spcPts val="0"/>
              </a:spcAft>
              <a:buClr>
                <a:schemeClr val="lt1"/>
              </a:buClr>
              <a:buSzPts val="1000"/>
              <a:buFont typeface="Sora"/>
              <a:buNone/>
              <a:defRPr sz="1000"/>
            </a:lvl1pPr>
            <a:lvl2pPr lvl="1">
              <a:lnSpc>
                <a:spcPct val="115000"/>
              </a:lnSpc>
              <a:spcBef>
                <a:spcPts val="1000"/>
              </a:spcBef>
              <a:spcAft>
                <a:spcPts val="0"/>
              </a:spcAft>
              <a:buClr>
                <a:schemeClr val="lt1"/>
              </a:buClr>
              <a:buSzPts val="1000"/>
              <a:buFont typeface="Sora"/>
              <a:buNone/>
              <a:defRPr sz="1000">
                <a:solidFill>
                  <a:schemeClr val="lt1"/>
                </a:solidFill>
                <a:latin typeface="Sora"/>
                <a:ea typeface="Sora"/>
                <a:cs typeface="Sora"/>
                <a:sym typeface="Sora"/>
              </a:defRPr>
            </a:lvl2pPr>
            <a:lvl3pPr lvl="2">
              <a:lnSpc>
                <a:spcPct val="115000"/>
              </a:lnSpc>
              <a:spcBef>
                <a:spcPts val="1000"/>
              </a:spcBef>
              <a:spcAft>
                <a:spcPts val="0"/>
              </a:spcAft>
              <a:buClr>
                <a:schemeClr val="lt1"/>
              </a:buClr>
              <a:buSzPts val="1000"/>
              <a:buFont typeface="Sora"/>
              <a:buNone/>
              <a:defRPr sz="1000">
                <a:solidFill>
                  <a:schemeClr val="lt1"/>
                </a:solidFill>
                <a:latin typeface="Sora"/>
                <a:ea typeface="Sora"/>
                <a:cs typeface="Sora"/>
                <a:sym typeface="Sora"/>
              </a:defRPr>
            </a:lvl3pPr>
            <a:lvl4pPr lvl="3">
              <a:lnSpc>
                <a:spcPct val="115000"/>
              </a:lnSpc>
              <a:spcBef>
                <a:spcPts val="1000"/>
              </a:spcBef>
              <a:spcAft>
                <a:spcPts val="0"/>
              </a:spcAft>
              <a:buClr>
                <a:schemeClr val="lt1"/>
              </a:buClr>
              <a:buSzPts val="1000"/>
              <a:buFont typeface="Sora"/>
              <a:buNone/>
              <a:defRPr sz="1000">
                <a:solidFill>
                  <a:schemeClr val="lt1"/>
                </a:solidFill>
                <a:latin typeface="Sora"/>
                <a:ea typeface="Sora"/>
                <a:cs typeface="Sora"/>
                <a:sym typeface="Sora"/>
              </a:defRPr>
            </a:lvl4pPr>
            <a:lvl5pPr lvl="4">
              <a:lnSpc>
                <a:spcPct val="115000"/>
              </a:lnSpc>
              <a:spcBef>
                <a:spcPts val="1000"/>
              </a:spcBef>
              <a:spcAft>
                <a:spcPts val="0"/>
              </a:spcAft>
              <a:buClr>
                <a:schemeClr val="lt1"/>
              </a:buClr>
              <a:buSzPts val="1000"/>
              <a:buFont typeface="Sora"/>
              <a:buNone/>
              <a:defRPr sz="1000">
                <a:solidFill>
                  <a:schemeClr val="lt1"/>
                </a:solidFill>
                <a:latin typeface="Sora"/>
                <a:ea typeface="Sora"/>
                <a:cs typeface="Sora"/>
                <a:sym typeface="Sora"/>
              </a:defRPr>
            </a:lvl5pPr>
            <a:lvl6pPr lvl="5">
              <a:lnSpc>
                <a:spcPct val="115000"/>
              </a:lnSpc>
              <a:spcBef>
                <a:spcPts val="1000"/>
              </a:spcBef>
              <a:spcAft>
                <a:spcPts val="0"/>
              </a:spcAft>
              <a:buClr>
                <a:schemeClr val="lt1"/>
              </a:buClr>
              <a:buSzPts val="1000"/>
              <a:buFont typeface="Sora"/>
              <a:buNone/>
              <a:defRPr sz="1000">
                <a:solidFill>
                  <a:schemeClr val="lt1"/>
                </a:solidFill>
                <a:latin typeface="Sora"/>
                <a:ea typeface="Sora"/>
                <a:cs typeface="Sora"/>
                <a:sym typeface="Sora"/>
              </a:defRPr>
            </a:lvl6pPr>
            <a:lvl7pPr lvl="6">
              <a:lnSpc>
                <a:spcPct val="115000"/>
              </a:lnSpc>
              <a:spcBef>
                <a:spcPts val="1000"/>
              </a:spcBef>
              <a:spcAft>
                <a:spcPts val="0"/>
              </a:spcAft>
              <a:buClr>
                <a:schemeClr val="lt1"/>
              </a:buClr>
              <a:buSzPts val="1000"/>
              <a:buFont typeface="Sora"/>
              <a:buNone/>
              <a:defRPr sz="1000">
                <a:solidFill>
                  <a:schemeClr val="lt1"/>
                </a:solidFill>
                <a:latin typeface="Sora"/>
                <a:ea typeface="Sora"/>
                <a:cs typeface="Sora"/>
                <a:sym typeface="Sora"/>
              </a:defRPr>
            </a:lvl7pPr>
            <a:lvl8pPr lvl="7">
              <a:lnSpc>
                <a:spcPct val="115000"/>
              </a:lnSpc>
              <a:spcBef>
                <a:spcPts val="1000"/>
              </a:spcBef>
              <a:spcAft>
                <a:spcPts val="0"/>
              </a:spcAft>
              <a:buClr>
                <a:schemeClr val="lt1"/>
              </a:buClr>
              <a:buSzPts val="1000"/>
              <a:buFont typeface="Sora"/>
              <a:buNone/>
              <a:defRPr sz="1000">
                <a:solidFill>
                  <a:schemeClr val="lt1"/>
                </a:solidFill>
                <a:latin typeface="Sora"/>
                <a:ea typeface="Sora"/>
                <a:cs typeface="Sora"/>
                <a:sym typeface="Sora"/>
              </a:defRPr>
            </a:lvl8pPr>
            <a:lvl9pPr lvl="8">
              <a:lnSpc>
                <a:spcPct val="115000"/>
              </a:lnSpc>
              <a:spcBef>
                <a:spcPts val="1000"/>
              </a:spcBef>
              <a:spcAft>
                <a:spcPts val="1000"/>
              </a:spcAft>
              <a:buClr>
                <a:schemeClr val="lt1"/>
              </a:buClr>
              <a:buSzPts val="1000"/>
              <a:buFont typeface="Sora"/>
              <a:buNone/>
              <a:defRPr sz="1000">
                <a:solidFill>
                  <a:schemeClr val="lt1"/>
                </a:solidFill>
                <a:latin typeface="Sora"/>
                <a:ea typeface="Sora"/>
                <a:cs typeface="Sora"/>
                <a:sym typeface="Sora"/>
              </a:defRPr>
            </a:lvl9pPr>
          </a:lstStyle>
          <a:p>
            <a:endParaRPr/>
          </a:p>
        </p:txBody>
      </p:sp>
      <p:sp>
        <p:nvSpPr>
          <p:cNvPr id="294" name="Google Shape;294;p22"/>
          <p:cNvSpPr txBox="1">
            <a:spLocks noGrp="1"/>
          </p:cNvSpPr>
          <p:nvPr>
            <p:ph type="title" idx="3"/>
          </p:nvPr>
        </p:nvSpPr>
        <p:spPr>
          <a:xfrm>
            <a:off x="228600" y="4774929"/>
            <a:ext cx="1939200" cy="189300"/>
          </a:xfrm>
          <a:prstGeom prst="rect">
            <a:avLst/>
          </a:prstGeom>
        </p:spPr>
        <p:txBody>
          <a:bodyPr spcFirstLastPara="1" wrap="square" lIns="0" tIns="0" rIns="0" bIns="0" anchor="ctr"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LANK_1_1_1_1_1_1_1_1_1_1_10">
    <p:spTree>
      <p:nvGrpSpPr>
        <p:cNvPr id="1" name="Shape 295"/>
        <p:cNvGrpSpPr/>
        <p:nvPr/>
      </p:nvGrpSpPr>
      <p:grpSpPr>
        <a:xfrm>
          <a:off x="0" y="0"/>
          <a:ext cx="0" cy="0"/>
          <a:chOff x="0" y="0"/>
          <a:chExt cx="0" cy="0"/>
        </a:xfrm>
      </p:grpSpPr>
      <p:sp>
        <p:nvSpPr>
          <p:cNvPr id="296" name="Google Shape;296;p23"/>
          <p:cNvSpPr/>
          <p:nvPr/>
        </p:nvSpPr>
        <p:spPr>
          <a:xfrm rot="-900031" flipH="1">
            <a:off x="1792020" y="1182391"/>
            <a:ext cx="5560068" cy="1963507"/>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97" name="Google Shape;297;p23"/>
          <p:cNvSpPr/>
          <p:nvPr/>
        </p:nvSpPr>
        <p:spPr>
          <a:xfrm rot="10800000">
            <a:off x="1792025" y="1182400"/>
            <a:ext cx="5559900" cy="1963500"/>
          </a:xfrm>
          <a:prstGeom prst="ellipse">
            <a:avLst/>
          </a:prstGeom>
          <a:gradFill>
            <a:gsLst>
              <a:gs pos="0">
                <a:schemeClr val="accent2"/>
              </a:gs>
              <a:gs pos="37000">
                <a:schemeClr val="lt2"/>
              </a:gs>
              <a:gs pos="92000">
                <a:schemeClr val="accent1"/>
              </a:gs>
              <a:gs pos="100000">
                <a:schemeClr val="accent1"/>
              </a:gs>
            </a:gsLst>
            <a:lin ang="10800025"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98" name="Google Shape;298;p23"/>
          <p:cNvSpPr txBox="1">
            <a:spLocks noGrp="1"/>
          </p:cNvSpPr>
          <p:nvPr>
            <p:ph type="body" idx="1"/>
          </p:nvPr>
        </p:nvSpPr>
        <p:spPr>
          <a:xfrm>
            <a:off x="2351750" y="3857450"/>
            <a:ext cx="4346700" cy="4527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chemeClr val="lt1"/>
              </a:buClr>
              <a:buSzPts val="1200"/>
              <a:buFont typeface="Sora"/>
              <a:buChar char="●"/>
              <a:defRPr/>
            </a:lvl1pPr>
            <a:lvl2pPr marL="914400" lvl="1" indent="-304800">
              <a:spcBef>
                <a:spcPts val="0"/>
              </a:spcBef>
              <a:spcAft>
                <a:spcPts val="0"/>
              </a:spcAft>
              <a:buClr>
                <a:schemeClr val="lt1"/>
              </a:buClr>
              <a:buSzPts val="1200"/>
              <a:buFont typeface="Sora"/>
              <a:buChar char="○"/>
              <a:defRPr/>
            </a:lvl2pPr>
            <a:lvl3pPr marL="1371600" lvl="2" indent="-304800">
              <a:spcBef>
                <a:spcPts val="0"/>
              </a:spcBef>
              <a:spcAft>
                <a:spcPts val="0"/>
              </a:spcAft>
              <a:buClr>
                <a:schemeClr val="lt1"/>
              </a:buClr>
              <a:buSzPts val="1200"/>
              <a:buFont typeface="Sora"/>
              <a:buChar char="■"/>
              <a:defRPr/>
            </a:lvl3pPr>
            <a:lvl4pPr marL="1828800" lvl="3" indent="-304800">
              <a:spcBef>
                <a:spcPts val="0"/>
              </a:spcBef>
              <a:spcAft>
                <a:spcPts val="0"/>
              </a:spcAft>
              <a:buClr>
                <a:schemeClr val="lt1"/>
              </a:buClr>
              <a:buSzPts val="1200"/>
              <a:buFont typeface="Sora"/>
              <a:buChar char="●"/>
              <a:defRPr/>
            </a:lvl4pPr>
            <a:lvl5pPr marL="2286000" lvl="4" indent="-304800">
              <a:spcBef>
                <a:spcPts val="0"/>
              </a:spcBef>
              <a:spcAft>
                <a:spcPts val="0"/>
              </a:spcAft>
              <a:buClr>
                <a:schemeClr val="lt1"/>
              </a:buClr>
              <a:buSzPts val="1200"/>
              <a:buFont typeface="Sora"/>
              <a:buChar char="○"/>
              <a:defRPr/>
            </a:lvl5pPr>
            <a:lvl6pPr marL="2743200" lvl="5" indent="-304800">
              <a:spcBef>
                <a:spcPts val="0"/>
              </a:spcBef>
              <a:spcAft>
                <a:spcPts val="0"/>
              </a:spcAft>
              <a:buClr>
                <a:schemeClr val="lt1"/>
              </a:buClr>
              <a:buSzPts val="1200"/>
              <a:buFont typeface="Sora"/>
              <a:buChar char="■"/>
              <a:defRPr/>
            </a:lvl6pPr>
            <a:lvl7pPr marL="3200400" lvl="6" indent="-304800">
              <a:spcBef>
                <a:spcPts val="0"/>
              </a:spcBef>
              <a:spcAft>
                <a:spcPts val="0"/>
              </a:spcAft>
              <a:buClr>
                <a:schemeClr val="lt1"/>
              </a:buClr>
              <a:buSzPts val="1200"/>
              <a:buFont typeface="Sora"/>
              <a:buChar char="●"/>
              <a:defRPr/>
            </a:lvl7pPr>
            <a:lvl8pPr marL="3657600" lvl="7" indent="-304800">
              <a:spcBef>
                <a:spcPts val="0"/>
              </a:spcBef>
              <a:spcAft>
                <a:spcPts val="0"/>
              </a:spcAft>
              <a:buClr>
                <a:schemeClr val="lt1"/>
              </a:buClr>
              <a:buSzPts val="1200"/>
              <a:buFont typeface="Sora"/>
              <a:buChar char="○"/>
              <a:defRPr/>
            </a:lvl8pPr>
            <a:lvl9pPr marL="4114800" lvl="8" indent="-304800">
              <a:spcBef>
                <a:spcPts val="0"/>
              </a:spcBef>
              <a:spcAft>
                <a:spcPts val="0"/>
              </a:spcAft>
              <a:buClr>
                <a:schemeClr val="lt1"/>
              </a:buClr>
              <a:buSzPts val="1200"/>
              <a:buFont typeface="Sora"/>
              <a:buChar char="■"/>
              <a:defRPr/>
            </a:lvl9pPr>
          </a:lstStyle>
          <a:p>
            <a:endParaRPr/>
          </a:p>
        </p:txBody>
      </p:sp>
      <p:sp>
        <p:nvSpPr>
          <p:cNvPr id="299" name="Google Shape;299;p23"/>
          <p:cNvSpPr txBox="1">
            <a:spLocks noGrp="1"/>
          </p:cNvSpPr>
          <p:nvPr>
            <p:ph type="title" hasCustomPrompt="1"/>
          </p:nvPr>
        </p:nvSpPr>
        <p:spPr>
          <a:xfrm>
            <a:off x="2662050" y="1182350"/>
            <a:ext cx="3819900" cy="1963500"/>
          </a:xfrm>
          <a:prstGeom prst="rect">
            <a:avLst/>
          </a:prstGeom>
        </p:spPr>
        <p:txBody>
          <a:bodyPr spcFirstLastPara="1" wrap="square" lIns="91425" tIns="91425" rIns="91425" bIns="91425" anchor="t" anchorCtr="0">
            <a:spAutoFit/>
          </a:bodyPr>
          <a:lstStyle>
            <a:lvl1pPr lvl="0" algn="ctr">
              <a:spcBef>
                <a:spcPts val="0"/>
              </a:spcBef>
              <a:spcAft>
                <a:spcPts val="0"/>
              </a:spcAft>
              <a:buClr>
                <a:schemeClr val="lt1"/>
              </a:buClr>
              <a:buSzPts val="5500"/>
              <a:buFont typeface="IBM Plex Sans"/>
              <a:buNone/>
              <a:defRPr sz="5500"/>
            </a:lvl1pPr>
            <a:lvl2pPr lvl="1" algn="ctr">
              <a:spcBef>
                <a:spcPts val="0"/>
              </a:spcBef>
              <a:spcAft>
                <a:spcPts val="0"/>
              </a:spcAft>
              <a:buClr>
                <a:schemeClr val="lt1"/>
              </a:buClr>
              <a:buSzPts val="5500"/>
              <a:buFont typeface="IBM Plex Sans"/>
              <a:buNone/>
              <a:defRPr sz="5500">
                <a:solidFill>
                  <a:schemeClr val="lt1"/>
                </a:solidFill>
              </a:defRPr>
            </a:lvl2pPr>
            <a:lvl3pPr lvl="2" algn="ctr">
              <a:spcBef>
                <a:spcPts val="0"/>
              </a:spcBef>
              <a:spcAft>
                <a:spcPts val="0"/>
              </a:spcAft>
              <a:buClr>
                <a:schemeClr val="lt1"/>
              </a:buClr>
              <a:buSzPts val="5500"/>
              <a:buFont typeface="IBM Plex Sans"/>
              <a:buNone/>
              <a:defRPr sz="5500">
                <a:solidFill>
                  <a:schemeClr val="lt1"/>
                </a:solidFill>
              </a:defRPr>
            </a:lvl3pPr>
            <a:lvl4pPr lvl="3" algn="ctr">
              <a:spcBef>
                <a:spcPts val="0"/>
              </a:spcBef>
              <a:spcAft>
                <a:spcPts val="0"/>
              </a:spcAft>
              <a:buClr>
                <a:schemeClr val="lt1"/>
              </a:buClr>
              <a:buSzPts val="5500"/>
              <a:buFont typeface="IBM Plex Sans"/>
              <a:buNone/>
              <a:defRPr sz="5500">
                <a:solidFill>
                  <a:schemeClr val="lt1"/>
                </a:solidFill>
              </a:defRPr>
            </a:lvl4pPr>
            <a:lvl5pPr lvl="4" algn="ctr">
              <a:spcBef>
                <a:spcPts val="0"/>
              </a:spcBef>
              <a:spcAft>
                <a:spcPts val="0"/>
              </a:spcAft>
              <a:buClr>
                <a:schemeClr val="lt1"/>
              </a:buClr>
              <a:buSzPts val="5500"/>
              <a:buFont typeface="IBM Plex Sans"/>
              <a:buNone/>
              <a:defRPr sz="5500">
                <a:solidFill>
                  <a:schemeClr val="lt1"/>
                </a:solidFill>
              </a:defRPr>
            </a:lvl5pPr>
            <a:lvl6pPr lvl="5" algn="ctr">
              <a:spcBef>
                <a:spcPts val="0"/>
              </a:spcBef>
              <a:spcAft>
                <a:spcPts val="0"/>
              </a:spcAft>
              <a:buClr>
                <a:schemeClr val="lt1"/>
              </a:buClr>
              <a:buSzPts val="5500"/>
              <a:buFont typeface="IBM Plex Sans"/>
              <a:buNone/>
              <a:defRPr sz="5500">
                <a:solidFill>
                  <a:schemeClr val="lt1"/>
                </a:solidFill>
              </a:defRPr>
            </a:lvl6pPr>
            <a:lvl7pPr lvl="6" algn="ctr">
              <a:spcBef>
                <a:spcPts val="0"/>
              </a:spcBef>
              <a:spcAft>
                <a:spcPts val="0"/>
              </a:spcAft>
              <a:buClr>
                <a:schemeClr val="lt1"/>
              </a:buClr>
              <a:buSzPts val="5500"/>
              <a:buFont typeface="IBM Plex Sans"/>
              <a:buNone/>
              <a:defRPr sz="5500">
                <a:solidFill>
                  <a:schemeClr val="lt1"/>
                </a:solidFill>
              </a:defRPr>
            </a:lvl7pPr>
            <a:lvl8pPr lvl="7" algn="ctr">
              <a:spcBef>
                <a:spcPts val="0"/>
              </a:spcBef>
              <a:spcAft>
                <a:spcPts val="0"/>
              </a:spcAft>
              <a:buClr>
                <a:schemeClr val="lt1"/>
              </a:buClr>
              <a:buSzPts val="5500"/>
              <a:buFont typeface="IBM Plex Sans"/>
              <a:buNone/>
              <a:defRPr sz="5500">
                <a:solidFill>
                  <a:schemeClr val="lt1"/>
                </a:solidFill>
              </a:defRPr>
            </a:lvl8pPr>
            <a:lvl9pPr lvl="8" algn="ctr">
              <a:spcBef>
                <a:spcPts val="0"/>
              </a:spcBef>
              <a:spcAft>
                <a:spcPts val="0"/>
              </a:spcAft>
              <a:buClr>
                <a:schemeClr val="lt1"/>
              </a:buClr>
              <a:buSzPts val="5500"/>
              <a:buFont typeface="IBM Plex Sans"/>
              <a:buNone/>
              <a:defRPr sz="5500">
                <a:solidFill>
                  <a:schemeClr val="lt1"/>
                </a:solidFill>
              </a:defRPr>
            </a:lvl9pPr>
          </a:lstStyle>
          <a:p>
            <a:r>
              <a:t>xx%</a:t>
            </a:r>
          </a:p>
        </p:txBody>
      </p:sp>
      <p:sp>
        <p:nvSpPr>
          <p:cNvPr id="300" name="Google Shape;300;p23"/>
          <p:cNvSpPr/>
          <p:nvPr/>
        </p:nvSpPr>
        <p:spPr>
          <a:xfrm rot="900031" flipH="1">
            <a:off x="1791931" y="1182353"/>
            <a:ext cx="5560068" cy="1963507"/>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 Alt 2">
  <p:cSld name="BLANK_1_1_1_1_1_1_1_1_1_1_9">
    <p:spTree>
      <p:nvGrpSpPr>
        <p:cNvPr id="1" name="Shape 301"/>
        <p:cNvGrpSpPr/>
        <p:nvPr/>
      </p:nvGrpSpPr>
      <p:grpSpPr>
        <a:xfrm>
          <a:off x="0" y="0"/>
          <a:ext cx="0" cy="0"/>
          <a:chOff x="0" y="0"/>
          <a:chExt cx="0" cy="0"/>
        </a:xfrm>
      </p:grpSpPr>
      <p:grpSp>
        <p:nvGrpSpPr>
          <p:cNvPr id="302" name="Google Shape;302;p24"/>
          <p:cNvGrpSpPr/>
          <p:nvPr/>
        </p:nvGrpSpPr>
        <p:grpSpPr>
          <a:xfrm flipH="1">
            <a:off x="3212200" y="0"/>
            <a:ext cx="1851000" cy="1225325"/>
            <a:chOff x="461225" y="3875100"/>
            <a:chExt cx="1851000" cy="1225325"/>
          </a:xfrm>
        </p:grpSpPr>
        <p:grpSp>
          <p:nvGrpSpPr>
            <p:cNvPr id="303" name="Google Shape;303;p24"/>
            <p:cNvGrpSpPr/>
            <p:nvPr/>
          </p:nvGrpSpPr>
          <p:grpSpPr>
            <a:xfrm>
              <a:off x="461225" y="3875100"/>
              <a:ext cx="1851000" cy="114600"/>
              <a:chOff x="461225" y="3504775"/>
              <a:chExt cx="1851000" cy="114600"/>
            </a:xfrm>
          </p:grpSpPr>
          <p:sp>
            <p:nvSpPr>
              <p:cNvPr id="304" name="Google Shape;304;p24"/>
              <p:cNvSpPr/>
              <p:nvPr/>
            </p:nvSpPr>
            <p:spPr>
              <a:xfrm>
                <a:off x="461225" y="3504775"/>
                <a:ext cx="370200" cy="114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305" name="Google Shape;305;p24"/>
              <p:cNvSpPr/>
              <p:nvPr/>
            </p:nvSpPr>
            <p:spPr>
              <a:xfrm>
                <a:off x="831425" y="3504775"/>
                <a:ext cx="370200" cy="114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306" name="Google Shape;306;p24"/>
              <p:cNvSpPr/>
              <p:nvPr/>
            </p:nvSpPr>
            <p:spPr>
              <a:xfrm>
                <a:off x="1201625" y="3504775"/>
                <a:ext cx="370200" cy="114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307" name="Google Shape;307;p24"/>
              <p:cNvSpPr/>
              <p:nvPr/>
            </p:nvSpPr>
            <p:spPr>
              <a:xfrm>
                <a:off x="1571825" y="3504775"/>
                <a:ext cx="370200" cy="114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308" name="Google Shape;308;p24"/>
              <p:cNvSpPr/>
              <p:nvPr/>
            </p:nvSpPr>
            <p:spPr>
              <a:xfrm>
                <a:off x="1942025" y="3504775"/>
                <a:ext cx="370200" cy="114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309" name="Google Shape;309;p24"/>
            <p:cNvGrpSpPr/>
            <p:nvPr/>
          </p:nvGrpSpPr>
          <p:grpSpPr>
            <a:xfrm>
              <a:off x="461225" y="3989700"/>
              <a:ext cx="1480800" cy="1110725"/>
              <a:chOff x="461225" y="3249175"/>
              <a:chExt cx="1480800" cy="1110725"/>
            </a:xfrm>
          </p:grpSpPr>
          <p:sp>
            <p:nvSpPr>
              <p:cNvPr id="310" name="Google Shape;310;p24"/>
              <p:cNvSpPr/>
              <p:nvPr/>
            </p:nvSpPr>
            <p:spPr>
              <a:xfrm>
                <a:off x="4612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311" name="Google Shape;311;p24"/>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312" name="Google Shape;312;p24"/>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313" name="Google Shape;313;p24"/>
              <p:cNvSpPr/>
              <p:nvPr/>
            </p:nvSpPr>
            <p:spPr>
              <a:xfrm>
                <a:off x="1201625" y="3989700"/>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314" name="Google Shape;314;p24"/>
            <p:cNvGrpSpPr/>
            <p:nvPr/>
          </p:nvGrpSpPr>
          <p:grpSpPr>
            <a:xfrm>
              <a:off x="831425" y="4360025"/>
              <a:ext cx="1480800" cy="370200"/>
              <a:chOff x="831425" y="3249175"/>
              <a:chExt cx="1480800" cy="370200"/>
            </a:xfrm>
          </p:grpSpPr>
          <p:sp>
            <p:nvSpPr>
              <p:cNvPr id="315" name="Google Shape;315;p24"/>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316" name="Google Shape;316;p24"/>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317" name="Google Shape;317;p24"/>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318" name="Google Shape;318;p24"/>
              <p:cNvSpPr/>
              <p:nvPr/>
            </p:nvSpPr>
            <p:spPr>
              <a:xfrm>
                <a:off x="19420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sp>
        <p:nvSpPr>
          <p:cNvPr id="319" name="Google Shape;319;p24"/>
          <p:cNvSpPr txBox="1">
            <a:spLocks noGrp="1"/>
          </p:cNvSpPr>
          <p:nvPr>
            <p:ph type="title"/>
          </p:nvPr>
        </p:nvSpPr>
        <p:spPr>
          <a:xfrm>
            <a:off x="38100" y="93150"/>
            <a:ext cx="1583400" cy="189300"/>
          </a:xfrm>
          <a:prstGeom prst="rect">
            <a:avLst/>
          </a:prstGeom>
        </p:spPr>
        <p:txBody>
          <a:bodyPr spcFirstLastPara="1" wrap="square" lIns="182875" tIns="91425" rIns="91425" bIns="91425" anchor="t"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a:endParaRPr/>
          </a:p>
        </p:txBody>
      </p:sp>
      <p:sp>
        <p:nvSpPr>
          <p:cNvPr id="320" name="Google Shape;320;p24"/>
          <p:cNvSpPr txBox="1">
            <a:spLocks noGrp="1"/>
          </p:cNvSpPr>
          <p:nvPr>
            <p:ph type="title" idx="2"/>
          </p:nvPr>
        </p:nvSpPr>
        <p:spPr>
          <a:xfrm>
            <a:off x="115025" y="502775"/>
            <a:ext cx="5829000" cy="1200600"/>
          </a:xfrm>
          <a:prstGeom prst="rect">
            <a:avLst/>
          </a:prstGeom>
        </p:spPr>
        <p:txBody>
          <a:bodyPr spcFirstLastPara="1" wrap="square" lIns="91425" tIns="91425" rIns="91425" bIns="91425" anchor="t" anchorCtr="0">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a:endParaRPr/>
          </a:p>
        </p:txBody>
      </p:sp>
      <p:sp>
        <p:nvSpPr>
          <p:cNvPr id="321" name="Google Shape;321;p24"/>
          <p:cNvSpPr txBox="1">
            <a:spLocks noGrp="1"/>
          </p:cNvSpPr>
          <p:nvPr>
            <p:ph type="title" idx="3"/>
          </p:nvPr>
        </p:nvSpPr>
        <p:spPr>
          <a:xfrm>
            <a:off x="228600" y="4774929"/>
            <a:ext cx="1939200" cy="189300"/>
          </a:xfrm>
          <a:prstGeom prst="rect">
            <a:avLst/>
          </a:prstGeom>
        </p:spPr>
        <p:txBody>
          <a:bodyPr spcFirstLastPara="1" wrap="square" lIns="0" tIns="0" rIns="0" bIns="0" anchor="ctr"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Roadmap">
  <p:cSld name="CUSTOM_2">
    <p:spTree>
      <p:nvGrpSpPr>
        <p:cNvPr id="1" name="Shape 322"/>
        <p:cNvGrpSpPr/>
        <p:nvPr/>
      </p:nvGrpSpPr>
      <p:grpSpPr>
        <a:xfrm>
          <a:off x="0" y="0"/>
          <a:ext cx="0" cy="0"/>
          <a:chOff x="0" y="0"/>
          <a:chExt cx="0" cy="0"/>
        </a:xfrm>
      </p:grpSpPr>
      <p:sp>
        <p:nvSpPr>
          <p:cNvPr id="323" name="Google Shape;323;p25"/>
          <p:cNvSpPr txBox="1">
            <a:spLocks noGrp="1"/>
          </p:cNvSpPr>
          <p:nvPr>
            <p:ph type="title"/>
          </p:nvPr>
        </p:nvSpPr>
        <p:spPr>
          <a:xfrm>
            <a:off x="38100" y="93150"/>
            <a:ext cx="1583400" cy="189300"/>
          </a:xfrm>
          <a:prstGeom prst="rect">
            <a:avLst/>
          </a:prstGeom>
        </p:spPr>
        <p:txBody>
          <a:bodyPr spcFirstLastPara="1" wrap="square" lIns="182875" tIns="91425" rIns="91425" bIns="91425" anchor="t"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a:endParaRPr/>
          </a:p>
        </p:txBody>
      </p:sp>
      <p:sp>
        <p:nvSpPr>
          <p:cNvPr id="324" name="Google Shape;324;p25"/>
          <p:cNvSpPr txBox="1">
            <a:spLocks noGrp="1"/>
          </p:cNvSpPr>
          <p:nvPr>
            <p:ph type="title" idx="2"/>
          </p:nvPr>
        </p:nvSpPr>
        <p:spPr>
          <a:xfrm>
            <a:off x="115025" y="502775"/>
            <a:ext cx="5400000" cy="688800"/>
          </a:xfrm>
          <a:prstGeom prst="rect">
            <a:avLst/>
          </a:prstGeom>
        </p:spPr>
        <p:txBody>
          <a:bodyPr spcFirstLastPara="1" wrap="square" lIns="91425" tIns="91425" rIns="91425" bIns="91425" anchor="t" anchorCtr="0">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a:endParaRPr/>
          </a:p>
        </p:txBody>
      </p:sp>
      <p:grpSp>
        <p:nvGrpSpPr>
          <p:cNvPr id="325" name="Google Shape;325;p25"/>
          <p:cNvGrpSpPr/>
          <p:nvPr/>
        </p:nvGrpSpPr>
        <p:grpSpPr>
          <a:xfrm rot="10800000" flipH="1">
            <a:off x="6179902" y="24"/>
            <a:ext cx="2963226" cy="1495659"/>
            <a:chOff x="4306084" y="2701610"/>
            <a:chExt cx="4837921" cy="2441893"/>
          </a:xfrm>
        </p:grpSpPr>
        <p:sp>
          <p:nvSpPr>
            <p:cNvPr id="326" name="Google Shape;326;p25"/>
            <p:cNvSpPr/>
            <p:nvPr/>
          </p:nvSpPr>
          <p:spPr>
            <a:xfrm>
              <a:off x="4306084" y="4485495"/>
              <a:ext cx="4837921" cy="658008"/>
            </a:xfrm>
            <a:custGeom>
              <a:avLst/>
              <a:gdLst/>
              <a:ahLst/>
              <a:cxnLst/>
              <a:rect l="l" t="t" r="r" b="b"/>
              <a:pathLst>
                <a:path w="89824" h="12217" fill="none" extrusionOk="0">
                  <a:moveTo>
                    <a:pt x="85826" y="0"/>
                  </a:moveTo>
                  <a:lnTo>
                    <a:pt x="85826" y="0"/>
                  </a:lnTo>
                  <a:lnTo>
                    <a:pt x="85045" y="291"/>
                  </a:lnTo>
                  <a:lnTo>
                    <a:pt x="84218" y="581"/>
                  </a:lnTo>
                  <a:lnTo>
                    <a:pt x="83370" y="871"/>
                  </a:lnTo>
                  <a:lnTo>
                    <a:pt x="82476" y="1139"/>
                  </a:lnTo>
                  <a:lnTo>
                    <a:pt x="81538" y="1430"/>
                  </a:lnTo>
                  <a:lnTo>
                    <a:pt x="80578" y="1697"/>
                  </a:lnTo>
                  <a:lnTo>
                    <a:pt x="79596" y="1943"/>
                  </a:lnTo>
                  <a:lnTo>
                    <a:pt x="78568" y="2189"/>
                  </a:lnTo>
                  <a:lnTo>
                    <a:pt x="77496" y="2434"/>
                  </a:lnTo>
                  <a:lnTo>
                    <a:pt x="76424" y="2680"/>
                  </a:lnTo>
                  <a:lnTo>
                    <a:pt x="75308" y="2903"/>
                  </a:lnTo>
                  <a:lnTo>
                    <a:pt x="74146" y="3104"/>
                  </a:lnTo>
                  <a:lnTo>
                    <a:pt x="71779" y="3529"/>
                  </a:lnTo>
                  <a:lnTo>
                    <a:pt x="69278" y="3886"/>
                  </a:lnTo>
                  <a:lnTo>
                    <a:pt x="66709" y="4221"/>
                  </a:lnTo>
                  <a:lnTo>
                    <a:pt x="64029" y="4511"/>
                  </a:lnTo>
                  <a:lnTo>
                    <a:pt x="61260" y="4779"/>
                  </a:lnTo>
                  <a:lnTo>
                    <a:pt x="58424" y="4980"/>
                  </a:lnTo>
                  <a:lnTo>
                    <a:pt x="55498" y="5159"/>
                  </a:lnTo>
                  <a:lnTo>
                    <a:pt x="52506" y="5271"/>
                  </a:lnTo>
                  <a:lnTo>
                    <a:pt x="49468" y="5338"/>
                  </a:lnTo>
                  <a:lnTo>
                    <a:pt x="46364" y="5382"/>
                  </a:lnTo>
                  <a:lnTo>
                    <a:pt x="46364" y="5382"/>
                  </a:lnTo>
                  <a:lnTo>
                    <a:pt x="43260" y="5338"/>
                  </a:lnTo>
                  <a:lnTo>
                    <a:pt x="40200" y="5271"/>
                  </a:lnTo>
                  <a:lnTo>
                    <a:pt x="37208" y="5159"/>
                  </a:lnTo>
                  <a:lnTo>
                    <a:pt x="34304" y="4980"/>
                  </a:lnTo>
                  <a:lnTo>
                    <a:pt x="31446" y="4779"/>
                  </a:lnTo>
                  <a:lnTo>
                    <a:pt x="28676" y="4511"/>
                  </a:lnTo>
                  <a:lnTo>
                    <a:pt x="25996" y="4221"/>
                  </a:lnTo>
                  <a:lnTo>
                    <a:pt x="23428" y="3886"/>
                  </a:lnTo>
                  <a:lnTo>
                    <a:pt x="20927" y="3529"/>
                  </a:lnTo>
                  <a:lnTo>
                    <a:pt x="18560" y="3104"/>
                  </a:lnTo>
                  <a:lnTo>
                    <a:pt x="17421" y="2903"/>
                  </a:lnTo>
                  <a:lnTo>
                    <a:pt x="16282" y="2680"/>
                  </a:lnTo>
                  <a:lnTo>
                    <a:pt x="15210" y="2434"/>
                  </a:lnTo>
                  <a:lnTo>
                    <a:pt x="14138" y="2189"/>
                  </a:lnTo>
                  <a:lnTo>
                    <a:pt x="13110" y="1943"/>
                  </a:lnTo>
                  <a:lnTo>
                    <a:pt x="12128" y="1697"/>
                  </a:lnTo>
                  <a:lnTo>
                    <a:pt x="11167" y="1430"/>
                  </a:lnTo>
                  <a:lnTo>
                    <a:pt x="10229" y="1139"/>
                  </a:lnTo>
                  <a:lnTo>
                    <a:pt x="9336" y="871"/>
                  </a:lnTo>
                  <a:lnTo>
                    <a:pt x="8487" y="581"/>
                  </a:lnTo>
                  <a:lnTo>
                    <a:pt x="7661" y="291"/>
                  </a:lnTo>
                  <a:lnTo>
                    <a:pt x="6879" y="0"/>
                  </a:lnTo>
                  <a:lnTo>
                    <a:pt x="6879" y="0"/>
                  </a:lnTo>
                  <a:lnTo>
                    <a:pt x="6075" y="313"/>
                  </a:lnTo>
                  <a:lnTo>
                    <a:pt x="5338" y="648"/>
                  </a:lnTo>
                  <a:lnTo>
                    <a:pt x="4624" y="983"/>
                  </a:lnTo>
                  <a:lnTo>
                    <a:pt x="3976" y="1340"/>
                  </a:lnTo>
                  <a:lnTo>
                    <a:pt x="3351" y="1697"/>
                  </a:lnTo>
                  <a:lnTo>
                    <a:pt x="2793" y="2055"/>
                  </a:lnTo>
                  <a:lnTo>
                    <a:pt x="2279" y="2412"/>
                  </a:lnTo>
                  <a:lnTo>
                    <a:pt x="1810" y="2792"/>
                  </a:lnTo>
                  <a:lnTo>
                    <a:pt x="1386" y="3171"/>
                  </a:lnTo>
                  <a:lnTo>
                    <a:pt x="1028" y="3551"/>
                  </a:lnTo>
                  <a:lnTo>
                    <a:pt x="716" y="3931"/>
                  </a:lnTo>
                  <a:lnTo>
                    <a:pt x="470" y="4310"/>
                  </a:lnTo>
                  <a:lnTo>
                    <a:pt x="269" y="4712"/>
                  </a:lnTo>
                  <a:lnTo>
                    <a:pt x="180" y="4913"/>
                  </a:lnTo>
                  <a:lnTo>
                    <a:pt x="135" y="5114"/>
                  </a:lnTo>
                  <a:lnTo>
                    <a:pt x="68" y="5315"/>
                  </a:lnTo>
                  <a:lnTo>
                    <a:pt x="46" y="5516"/>
                  </a:lnTo>
                  <a:lnTo>
                    <a:pt x="23" y="5717"/>
                  </a:lnTo>
                  <a:lnTo>
                    <a:pt x="1" y="5918"/>
                  </a:lnTo>
                  <a:lnTo>
                    <a:pt x="1" y="5918"/>
                  </a:lnTo>
                  <a:lnTo>
                    <a:pt x="23" y="6142"/>
                  </a:lnTo>
                  <a:lnTo>
                    <a:pt x="46" y="6365"/>
                  </a:lnTo>
                  <a:lnTo>
                    <a:pt x="90" y="6566"/>
                  </a:lnTo>
                  <a:lnTo>
                    <a:pt x="135" y="6789"/>
                  </a:lnTo>
                  <a:lnTo>
                    <a:pt x="224" y="7013"/>
                  </a:lnTo>
                  <a:lnTo>
                    <a:pt x="314" y="7214"/>
                  </a:lnTo>
                  <a:lnTo>
                    <a:pt x="425" y="7437"/>
                  </a:lnTo>
                  <a:lnTo>
                    <a:pt x="537" y="7638"/>
                  </a:lnTo>
                  <a:lnTo>
                    <a:pt x="671" y="7839"/>
                  </a:lnTo>
                  <a:lnTo>
                    <a:pt x="827" y="8062"/>
                  </a:lnTo>
                  <a:lnTo>
                    <a:pt x="1185" y="8464"/>
                  </a:lnTo>
                  <a:lnTo>
                    <a:pt x="1609" y="8866"/>
                  </a:lnTo>
                  <a:lnTo>
                    <a:pt x="2078" y="9268"/>
                  </a:lnTo>
                  <a:lnTo>
                    <a:pt x="2614" y="9670"/>
                  </a:lnTo>
                  <a:lnTo>
                    <a:pt x="3195" y="10050"/>
                  </a:lnTo>
                  <a:lnTo>
                    <a:pt x="3842" y="10430"/>
                  </a:lnTo>
                  <a:lnTo>
                    <a:pt x="4557" y="10809"/>
                  </a:lnTo>
                  <a:lnTo>
                    <a:pt x="5294" y="11167"/>
                  </a:lnTo>
                  <a:lnTo>
                    <a:pt x="6098" y="11524"/>
                  </a:lnTo>
                  <a:lnTo>
                    <a:pt x="6969" y="11881"/>
                  </a:lnTo>
                  <a:lnTo>
                    <a:pt x="7862" y="12216"/>
                  </a:lnTo>
                  <a:lnTo>
                    <a:pt x="84844" y="12216"/>
                  </a:lnTo>
                  <a:lnTo>
                    <a:pt x="89824" y="9871"/>
                  </a:lnTo>
                  <a:lnTo>
                    <a:pt x="89824" y="1988"/>
                  </a:lnTo>
                  <a:lnTo>
                    <a:pt x="89824" y="1988"/>
                  </a:lnTo>
                  <a:lnTo>
                    <a:pt x="89400" y="1720"/>
                  </a:lnTo>
                  <a:lnTo>
                    <a:pt x="88975" y="1474"/>
                  </a:lnTo>
                  <a:lnTo>
                    <a:pt x="88506" y="1206"/>
                  </a:lnTo>
                  <a:lnTo>
                    <a:pt x="88015" y="961"/>
                  </a:lnTo>
                  <a:lnTo>
                    <a:pt x="87501" y="715"/>
                  </a:lnTo>
                  <a:lnTo>
                    <a:pt x="86965" y="469"/>
                  </a:lnTo>
                  <a:lnTo>
                    <a:pt x="85826" y="0"/>
                  </a:lnTo>
                  <a:lnTo>
                    <a:pt x="85826" y="0"/>
                  </a:lnTo>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latin typeface="Sora"/>
                <a:ea typeface="Sora"/>
                <a:cs typeface="Sora"/>
                <a:sym typeface="Sora"/>
              </a:endParaRPr>
            </a:p>
          </p:txBody>
        </p:sp>
        <p:sp>
          <p:nvSpPr>
            <p:cNvPr id="327" name="Google Shape;327;p25"/>
            <p:cNvSpPr/>
            <p:nvPr/>
          </p:nvSpPr>
          <p:spPr>
            <a:xfrm>
              <a:off x="4306084" y="3738493"/>
              <a:ext cx="4837921" cy="747038"/>
            </a:xfrm>
            <a:custGeom>
              <a:avLst/>
              <a:gdLst/>
              <a:ahLst/>
              <a:cxnLst/>
              <a:rect l="l" t="t" r="r" b="b"/>
              <a:pathLst>
                <a:path w="89824" h="13870" fill="none" extrusionOk="0">
                  <a:moveTo>
                    <a:pt x="79372" y="0"/>
                  </a:moveTo>
                  <a:lnTo>
                    <a:pt x="79372" y="0"/>
                  </a:lnTo>
                  <a:lnTo>
                    <a:pt x="77764" y="380"/>
                  </a:lnTo>
                  <a:lnTo>
                    <a:pt x="76067" y="737"/>
                  </a:lnTo>
                  <a:lnTo>
                    <a:pt x="74325" y="1072"/>
                  </a:lnTo>
                  <a:lnTo>
                    <a:pt x="72494" y="1407"/>
                  </a:lnTo>
                  <a:lnTo>
                    <a:pt x="70595" y="1698"/>
                  </a:lnTo>
                  <a:lnTo>
                    <a:pt x="68652" y="1966"/>
                  </a:lnTo>
                  <a:lnTo>
                    <a:pt x="66642" y="2234"/>
                  </a:lnTo>
                  <a:lnTo>
                    <a:pt x="64565" y="2457"/>
                  </a:lnTo>
                  <a:lnTo>
                    <a:pt x="62444" y="2658"/>
                  </a:lnTo>
                  <a:lnTo>
                    <a:pt x="60278" y="2859"/>
                  </a:lnTo>
                  <a:lnTo>
                    <a:pt x="58044" y="3015"/>
                  </a:lnTo>
                  <a:lnTo>
                    <a:pt x="55789" y="3127"/>
                  </a:lnTo>
                  <a:lnTo>
                    <a:pt x="53488" y="3239"/>
                  </a:lnTo>
                  <a:lnTo>
                    <a:pt x="51143" y="3306"/>
                  </a:lnTo>
                  <a:lnTo>
                    <a:pt x="48754" y="3350"/>
                  </a:lnTo>
                  <a:lnTo>
                    <a:pt x="46364" y="3373"/>
                  </a:lnTo>
                  <a:lnTo>
                    <a:pt x="46364" y="3373"/>
                  </a:lnTo>
                  <a:lnTo>
                    <a:pt x="43952" y="3350"/>
                  </a:lnTo>
                  <a:lnTo>
                    <a:pt x="41563" y="3306"/>
                  </a:lnTo>
                  <a:lnTo>
                    <a:pt x="39218" y="3239"/>
                  </a:lnTo>
                  <a:lnTo>
                    <a:pt x="36917" y="3127"/>
                  </a:lnTo>
                  <a:lnTo>
                    <a:pt x="34662" y="3015"/>
                  </a:lnTo>
                  <a:lnTo>
                    <a:pt x="32451" y="2859"/>
                  </a:lnTo>
                  <a:lnTo>
                    <a:pt x="30262" y="2658"/>
                  </a:lnTo>
                  <a:lnTo>
                    <a:pt x="28140" y="2457"/>
                  </a:lnTo>
                  <a:lnTo>
                    <a:pt x="26086" y="2234"/>
                  </a:lnTo>
                  <a:lnTo>
                    <a:pt x="24053" y="1966"/>
                  </a:lnTo>
                  <a:lnTo>
                    <a:pt x="22111" y="1698"/>
                  </a:lnTo>
                  <a:lnTo>
                    <a:pt x="20212" y="1407"/>
                  </a:lnTo>
                  <a:lnTo>
                    <a:pt x="18381" y="1072"/>
                  </a:lnTo>
                  <a:lnTo>
                    <a:pt x="16639" y="737"/>
                  </a:lnTo>
                  <a:lnTo>
                    <a:pt x="14942" y="380"/>
                  </a:lnTo>
                  <a:lnTo>
                    <a:pt x="13334" y="0"/>
                  </a:lnTo>
                  <a:lnTo>
                    <a:pt x="13334" y="0"/>
                  </a:lnTo>
                  <a:lnTo>
                    <a:pt x="11815" y="380"/>
                  </a:lnTo>
                  <a:lnTo>
                    <a:pt x="10386" y="782"/>
                  </a:lnTo>
                  <a:lnTo>
                    <a:pt x="9046" y="1229"/>
                  </a:lnTo>
                  <a:lnTo>
                    <a:pt x="7773" y="1653"/>
                  </a:lnTo>
                  <a:lnTo>
                    <a:pt x="6589" y="2122"/>
                  </a:lnTo>
                  <a:lnTo>
                    <a:pt x="5495" y="2591"/>
                  </a:lnTo>
                  <a:lnTo>
                    <a:pt x="4490" y="3060"/>
                  </a:lnTo>
                  <a:lnTo>
                    <a:pt x="4021" y="3328"/>
                  </a:lnTo>
                  <a:lnTo>
                    <a:pt x="3574" y="3574"/>
                  </a:lnTo>
                  <a:lnTo>
                    <a:pt x="3150" y="3819"/>
                  </a:lnTo>
                  <a:lnTo>
                    <a:pt x="2770" y="4087"/>
                  </a:lnTo>
                  <a:lnTo>
                    <a:pt x="2391" y="4333"/>
                  </a:lnTo>
                  <a:lnTo>
                    <a:pt x="2056" y="4601"/>
                  </a:lnTo>
                  <a:lnTo>
                    <a:pt x="1743" y="4869"/>
                  </a:lnTo>
                  <a:lnTo>
                    <a:pt x="1430" y="5137"/>
                  </a:lnTo>
                  <a:lnTo>
                    <a:pt x="1162" y="5405"/>
                  </a:lnTo>
                  <a:lnTo>
                    <a:pt x="939" y="5673"/>
                  </a:lnTo>
                  <a:lnTo>
                    <a:pt x="716" y="5941"/>
                  </a:lnTo>
                  <a:lnTo>
                    <a:pt x="537" y="6231"/>
                  </a:lnTo>
                  <a:lnTo>
                    <a:pt x="381" y="6499"/>
                  </a:lnTo>
                  <a:lnTo>
                    <a:pt x="247" y="6790"/>
                  </a:lnTo>
                  <a:lnTo>
                    <a:pt x="135" y="7058"/>
                  </a:lnTo>
                  <a:lnTo>
                    <a:pt x="68" y="7348"/>
                  </a:lnTo>
                  <a:lnTo>
                    <a:pt x="23" y="7638"/>
                  </a:lnTo>
                  <a:lnTo>
                    <a:pt x="1" y="7929"/>
                  </a:lnTo>
                  <a:lnTo>
                    <a:pt x="1" y="7929"/>
                  </a:lnTo>
                  <a:lnTo>
                    <a:pt x="23" y="8130"/>
                  </a:lnTo>
                  <a:lnTo>
                    <a:pt x="46" y="8331"/>
                  </a:lnTo>
                  <a:lnTo>
                    <a:pt x="68" y="8532"/>
                  </a:lnTo>
                  <a:lnTo>
                    <a:pt x="135" y="8733"/>
                  </a:lnTo>
                  <a:lnTo>
                    <a:pt x="180" y="8934"/>
                  </a:lnTo>
                  <a:lnTo>
                    <a:pt x="269" y="9135"/>
                  </a:lnTo>
                  <a:lnTo>
                    <a:pt x="470" y="9537"/>
                  </a:lnTo>
                  <a:lnTo>
                    <a:pt x="716" y="9916"/>
                  </a:lnTo>
                  <a:lnTo>
                    <a:pt x="1028" y="10318"/>
                  </a:lnTo>
                  <a:lnTo>
                    <a:pt x="1386" y="10698"/>
                  </a:lnTo>
                  <a:lnTo>
                    <a:pt x="1810" y="11055"/>
                  </a:lnTo>
                  <a:lnTo>
                    <a:pt x="2279" y="11435"/>
                  </a:lnTo>
                  <a:lnTo>
                    <a:pt x="2793" y="11792"/>
                  </a:lnTo>
                  <a:lnTo>
                    <a:pt x="3351" y="12150"/>
                  </a:lnTo>
                  <a:lnTo>
                    <a:pt x="3976" y="12507"/>
                  </a:lnTo>
                  <a:lnTo>
                    <a:pt x="4624" y="12864"/>
                  </a:lnTo>
                  <a:lnTo>
                    <a:pt x="5338" y="13199"/>
                  </a:lnTo>
                  <a:lnTo>
                    <a:pt x="6075" y="13534"/>
                  </a:lnTo>
                  <a:lnTo>
                    <a:pt x="6879" y="13869"/>
                  </a:lnTo>
                  <a:lnTo>
                    <a:pt x="6879" y="13869"/>
                  </a:lnTo>
                  <a:lnTo>
                    <a:pt x="7661" y="13557"/>
                  </a:lnTo>
                  <a:lnTo>
                    <a:pt x="8487" y="13266"/>
                  </a:lnTo>
                  <a:lnTo>
                    <a:pt x="9336" y="12976"/>
                  </a:lnTo>
                  <a:lnTo>
                    <a:pt x="10229" y="12708"/>
                  </a:lnTo>
                  <a:lnTo>
                    <a:pt x="11167" y="12440"/>
                  </a:lnTo>
                  <a:lnTo>
                    <a:pt x="12128" y="12172"/>
                  </a:lnTo>
                  <a:lnTo>
                    <a:pt x="13110" y="11904"/>
                  </a:lnTo>
                  <a:lnTo>
                    <a:pt x="14138" y="11658"/>
                  </a:lnTo>
                  <a:lnTo>
                    <a:pt x="15210" y="11413"/>
                  </a:lnTo>
                  <a:lnTo>
                    <a:pt x="16282" y="11189"/>
                  </a:lnTo>
                  <a:lnTo>
                    <a:pt x="17421" y="10966"/>
                  </a:lnTo>
                  <a:lnTo>
                    <a:pt x="18560" y="10743"/>
                  </a:lnTo>
                  <a:lnTo>
                    <a:pt x="20927" y="10318"/>
                  </a:lnTo>
                  <a:lnTo>
                    <a:pt x="23428" y="9961"/>
                  </a:lnTo>
                  <a:lnTo>
                    <a:pt x="25996" y="9626"/>
                  </a:lnTo>
                  <a:lnTo>
                    <a:pt x="28676" y="9336"/>
                  </a:lnTo>
                  <a:lnTo>
                    <a:pt x="31446" y="9068"/>
                  </a:lnTo>
                  <a:lnTo>
                    <a:pt x="34304" y="8867"/>
                  </a:lnTo>
                  <a:lnTo>
                    <a:pt x="37208" y="8688"/>
                  </a:lnTo>
                  <a:lnTo>
                    <a:pt x="40200" y="8576"/>
                  </a:lnTo>
                  <a:lnTo>
                    <a:pt x="43260" y="8509"/>
                  </a:lnTo>
                  <a:lnTo>
                    <a:pt x="46364" y="8487"/>
                  </a:lnTo>
                  <a:lnTo>
                    <a:pt x="46364" y="8487"/>
                  </a:lnTo>
                  <a:lnTo>
                    <a:pt x="49468" y="8509"/>
                  </a:lnTo>
                  <a:lnTo>
                    <a:pt x="52506" y="8576"/>
                  </a:lnTo>
                  <a:lnTo>
                    <a:pt x="55498" y="8688"/>
                  </a:lnTo>
                  <a:lnTo>
                    <a:pt x="58424" y="8867"/>
                  </a:lnTo>
                  <a:lnTo>
                    <a:pt x="61260" y="9068"/>
                  </a:lnTo>
                  <a:lnTo>
                    <a:pt x="64029" y="9336"/>
                  </a:lnTo>
                  <a:lnTo>
                    <a:pt x="66709" y="9626"/>
                  </a:lnTo>
                  <a:lnTo>
                    <a:pt x="69278" y="9961"/>
                  </a:lnTo>
                  <a:lnTo>
                    <a:pt x="71779" y="10318"/>
                  </a:lnTo>
                  <a:lnTo>
                    <a:pt x="74146" y="10743"/>
                  </a:lnTo>
                  <a:lnTo>
                    <a:pt x="75308" y="10966"/>
                  </a:lnTo>
                  <a:lnTo>
                    <a:pt x="76424" y="11189"/>
                  </a:lnTo>
                  <a:lnTo>
                    <a:pt x="77496" y="11413"/>
                  </a:lnTo>
                  <a:lnTo>
                    <a:pt x="78568" y="11658"/>
                  </a:lnTo>
                  <a:lnTo>
                    <a:pt x="79596" y="11904"/>
                  </a:lnTo>
                  <a:lnTo>
                    <a:pt x="80578" y="12172"/>
                  </a:lnTo>
                  <a:lnTo>
                    <a:pt x="81538" y="12440"/>
                  </a:lnTo>
                  <a:lnTo>
                    <a:pt x="82476" y="12708"/>
                  </a:lnTo>
                  <a:lnTo>
                    <a:pt x="83370" y="12976"/>
                  </a:lnTo>
                  <a:lnTo>
                    <a:pt x="84218" y="13266"/>
                  </a:lnTo>
                  <a:lnTo>
                    <a:pt x="85045" y="13557"/>
                  </a:lnTo>
                  <a:lnTo>
                    <a:pt x="85826" y="13869"/>
                  </a:lnTo>
                  <a:lnTo>
                    <a:pt x="85826" y="13869"/>
                  </a:lnTo>
                  <a:lnTo>
                    <a:pt x="86965" y="13378"/>
                  </a:lnTo>
                  <a:lnTo>
                    <a:pt x="88015" y="12887"/>
                  </a:lnTo>
                  <a:lnTo>
                    <a:pt x="88506" y="12641"/>
                  </a:lnTo>
                  <a:lnTo>
                    <a:pt x="88975" y="12395"/>
                  </a:lnTo>
                  <a:lnTo>
                    <a:pt x="89400" y="12127"/>
                  </a:lnTo>
                  <a:lnTo>
                    <a:pt x="89824" y="11859"/>
                  </a:lnTo>
                  <a:lnTo>
                    <a:pt x="89824" y="3998"/>
                  </a:lnTo>
                  <a:lnTo>
                    <a:pt x="89824" y="3998"/>
                  </a:lnTo>
                  <a:lnTo>
                    <a:pt x="89377" y="3708"/>
                  </a:lnTo>
                  <a:lnTo>
                    <a:pt x="88886" y="3440"/>
                  </a:lnTo>
                  <a:lnTo>
                    <a:pt x="88395" y="3149"/>
                  </a:lnTo>
                  <a:lnTo>
                    <a:pt x="87859" y="2881"/>
                  </a:lnTo>
                  <a:lnTo>
                    <a:pt x="87300" y="2613"/>
                  </a:lnTo>
                  <a:lnTo>
                    <a:pt x="86697" y="2368"/>
                  </a:lnTo>
                  <a:lnTo>
                    <a:pt x="86094" y="2100"/>
                  </a:lnTo>
                  <a:lnTo>
                    <a:pt x="85447" y="1854"/>
                  </a:lnTo>
                  <a:lnTo>
                    <a:pt x="84084" y="1363"/>
                  </a:lnTo>
                  <a:lnTo>
                    <a:pt x="82610" y="871"/>
                  </a:lnTo>
                  <a:lnTo>
                    <a:pt x="81047" y="425"/>
                  </a:lnTo>
                  <a:lnTo>
                    <a:pt x="79372" y="0"/>
                  </a:lnTo>
                  <a:lnTo>
                    <a:pt x="79372" y="0"/>
                  </a:lnTo>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latin typeface="Sora"/>
                <a:ea typeface="Sora"/>
                <a:cs typeface="Sora"/>
                <a:sym typeface="Sora"/>
              </a:endParaRPr>
            </a:p>
          </p:txBody>
        </p:sp>
        <p:sp>
          <p:nvSpPr>
            <p:cNvPr id="328" name="Google Shape;328;p25"/>
            <p:cNvSpPr/>
            <p:nvPr/>
          </p:nvSpPr>
          <p:spPr>
            <a:xfrm>
              <a:off x="4306084" y="2701610"/>
              <a:ext cx="4837921" cy="1036913"/>
            </a:xfrm>
            <a:custGeom>
              <a:avLst/>
              <a:gdLst/>
              <a:ahLst/>
              <a:cxnLst/>
              <a:rect l="l" t="t" r="r" b="b"/>
              <a:pathLst>
                <a:path w="89824" h="19252" fill="none" extrusionOk="0">
                  <a:moveTo>
                    <a:pt x="46364" y="1"/>
                  </a:moveTo>
                  <a:lnTo>
                    <a:pt x="46364" y="1"/>
                  </a:lnTo>
                  <a:lnTo>
                    <a:pt x="43974" y="1"/>
                  </a:lnTo>
                  <a:lnTo>
                    <a:pt x="41607" y="45"/>
                  </a:lnTo>
                  <a:lnTo>
                    <a:pt x="39307" y="135"/>
                  </a:lnTo>
                  <a:lnTo>
                    <a:pt x="37007" y="224"/>
                  </a:lnTo>
                  <a:lnTo>
                    <a:pt x="34773" y="358"/>
                  </a:lnTo>
                  <a:lnTo>
                    <a:pt x="32562" y="492"/>
                  </a:lnTo>
                  <a:lnTo>
                    <a:pt x="30418" y="671"/>
                  </a:lnTo>
                  <a:lnTo>
                    <a:pt x="28319" y="872"/>
                  </a:lnTo>
                  <a:lnTo>
                    <a:pt x="26264" y="1117"/>
                  </a:lnTo>
                  <a:lnTo>
                    <a:pt x="24254" y="1363"/>
                  </a:lnTo>
                  <a:lnTo>
                    <a:pt x="22334" y="1631"/>
                  </a:lnTo>
                  <a:lnTo>
                    <a:pt x="20436" y="1921"/>
                  </a:lnTo>
                  <a:lnTo>
                    <a:pt x="18627" y="2234"/>
                  </a:lnTo>
                  <a:lnTo>
                    <a:pt x="16885" y="2569"/>
                  </a:lnTo>
                  <a:lnTo>
                    <a:pt x="15187" y="2926"/>
                  </a:lnTo>
                  <a:lnTo>
                    <a:pt x="13579" y="3306"/>
                  </a:lnTo>
                  <a:lnTo>
                    <a:pt x="12038" y="3708"/>
                  </a:lnTo>
                  <a:lnTo>
                    <a:pt x="10587" y="4110"/>
                  </a:lnTo>
                  <a:lnTo>
                    <a:pt x="9224" y="4534"/>
                  </a:lnTo>
                  <a:lnTo>
                    <a:pt x="7929" y="4981"/>
                  </a:lnTo>
                  <a:lnTo>
                    <a:pt x="6723" y="5450"/>
                  </a:lnTo>
                  <a:lnTo>
                    <a:pt x="5606" y="5919"/>
                  </a:lnTo>
                  <a:lnTo>
                    <a:pt x="4579" y="6410"/>
                  </a:lnTo>
                  <a:lnTo>
                    <a:pt x="4110" y="6656"/>
                  </a:lnTo>
                  <a:lnTo>
                    <a:pt x="3641" y="6901"/>
                  </a:lnTo>
                  <a:lnTo>
                    <a:pt x="3217" y="7169"/>
                  </a:lnTo>
                  <a:lnTo>
                    <a:pt x="2815" y="7415"/>
                  </a:lnTo>
                  <a:lnTo>
                    <a:pt x="2435" y="7683"/>
                  </a:lnTo>
                  <a:lnTo>
                    <a:pt x="2100" y="7951"/>
                  </a:lnTo>
                  <a:lnTo>
                    <a:pt x="1765" y="8219"/>
                  </a:lnTo>
                  <a:lnTo>
                    <a:pt x="1475" y="8487"/>
                  </a:lnTo>
                  <a:lnTo>
                    <a:pt x="1185" y="8755"/>
                  </a:lnTo>
                  <a:lnTo>
                    <a:pt x="961" y="9023"/>
                  </a:lnTo>
                  <a:lnTo>
                    <a:pt x="738" y="9313"/>
                  </a:lnTo>
                  <a:lnTo>
                    <a:pt x="537" y="9581"/>
                  </a:lnTo>
                  <a:lnTo>
                    <a:pt x="381" y="9872"/>
                  </a:lnTo>
                  <a:lnTo>
                    <a:pt x="247" y="10140"/>
                  </a:lnTo>
                  <a:lnTo>
                    <a:pt x="135" y="10430"/>
                  </a:lnTo>
                  <a:lnTo>
                    <a:pt x="68" y="10720"/>
                  </a:lnTo>
                  <a:lnTo>
                    <a:pt x="23" y="11011"/>
                  </a:lnTo>
                  <a:lnTo>
                    <a:pt x="1" y="11301"/>
                  </a:lnTo>
                  <a:lnTo>
                    <a:pt x="1" y="11301"/>
                  </a:lnTo>
                  <a:lnTo>
                    <a:pt x="23" y="11591"/>
                  </a:lnTo>
                  <a:lnTo>
                    <a:pt x="68" y="11882"/>
                  </a:lnTo>
                  <a:lnTo>
                    <a:pt x="135" y="12172"/>
                  </a:lnTo>
                  <a:lnTo>
                    <a:pt x="247" y="12462"/>
                  </a:lnTo>
                  <a:lnTo>
                    <a:pt x="381" y="12730"/>
                  </a:lnTo>
                  <a:lnTo>
                    <a:pt x="537" y="13021"/>
                  </a:lnTo>
                  <a:lnTo>
                    <a:pt x="716" y="13289"/>
                  </a:lnTo>
                  <a:lnTo>
                    <a:pt x="939" y="13557"/>
                  </a:lnTo>
                  <a:lnTo>
                    <a:pt x="1162" y="13847"/>
                  </a:lnTo>
                  <a:lnTo>
                    <a:pt x="1430" y="14115"/>
                  </a:lnTo>
                  <a:lnTo>
                    <a:pt x="1743" y="14383"/>
                  </a:lnTo>
                  <a:lnTo>
                    <a:pt x="2056" y="14629"/>
                  </a:lnTo>
                  <a:lnTo>
                    <a:pt x="2391" y="14897"/>
                  </a:lnTo>
                  <a:lnTo>
                    <a:pt x="2770" y="15165"/>
                  </a:lnTo>
                  <a:lnTo>
                    <a:pt x="3150" y="15410"/>
                  </a:lnTo>
                  <a:lnTo>
                    <a:pt x="3574" y="15678"/>
                  </a:lnTo>
                  <a:lnTo>
                    <a:pt x="4021" y="15924"/>
                  </a:lnTo>
                  <a:lnTo>
                    <a:pt x="4490" y="16170"/>
                  </a:lnTo>
                  <a:lnTo>
                    <a:pt x="5495" y="16661"/>
                  </a:lnTo>
                  <a:lnTo>
                    <a:pt x="6589" y="17130"/>
                  </a:lnTo>
                  <a:lnTo>
                    <a:pt x="7773" y="17577"/>
                  </a:lnTo>
                  <a:lnTo>
                    <a:pt x="9046" y="18023"/>
                  </a:lnTo>
                  <a:lnTo>
                    <a:pt x="10386" y="18447"/>
                  </a:lnTo>
                  <a:lnTo>
                    <a:pt x="11815" y="18849"/>
                  </a:lnTo>
                  <a:lnTo>
                    <a:pt x="13334" y="19251"/>
                  </a:lnTo>
                  <a:lnTo>
                    <a:pt x="13334" y="19251"/>
                  </a:lnTo>
                  <a:lnTo>
                    <a:pt x="14942" y="18872"/>
                  </a:lnTo>
                  <a:lnTo>
                    <a:pt x="16639" y="18492"/>
                  </a:lnTo>
                  <a:lnTo>
                    <a:pt x="18381" y="18157"/>
                  </a:lnTo>
                  <a:lnTo>
                    <a:pt x="20212" y="17845"/>
                  </a:lnTo>
                  <a:lnTo>
                    <a:pt x="22111" y="17532"/>
                  </a:lnTo>
                  <a:lnTo>
                    <a:pt x="24053" y="17264"/>
                  </a:lnTo>
                  <a:lnTo>
                    <a:pt x="26086" y="16996"/>
                  </a:lnTo>
                  <a:lnTo>
                    <a:pt x="28140" y="16773"/>
                  </a:lnTo>
                  <a:lnTo>
                    <a:pt x="30262" y="16572"/>
                  </a:lnTo>
                  <a:lnTo>
                    <a:pt x="32451" y="16393"/>
                  </a:lnTo>
                  <a:lnTo>
                    <a:pt x="34662" y="16237"/>
                  </a:lnTo>
                  <a:lnTo>
                    <a:pt x="36917" y="16103"/>
                  </a:lnTo>
                  <a:lnTo>
                    <a:pt x="39218" y="15991"/>
                  </a:lnTo>
                  <a:lnTo>
                    <a:pt x="41563" y="15924"/>
                  </a:lnTo>
                  <a:lnTo>
                    <a:pt x="43952" y="15879"/>
                  </a:lnTo>
                  <a:lnTo>
                    <a:pt x="46364" y="15857"/>
                  </a:lnTo>
                  <a:lnTo>
                    <a:pt x="46364" y="15857"/>
                  </a:lnTo>
                  <a:lnTo>
                    <a:pt x="48754" y="15879"/>
                  </a:lnTo>
                  <a:lnTo>
                    <a:pt x="51143" y="15924"/>
                  </a:lnTo>
                  <a:lnTo>
                    <a:pt x="53488" y="15991"/>
                  </a:lnTo>
                  <a:lnTo>
                    <a:pt x="55789" y="16103"/>
                  </a:lnTo>
                  <a:lnTo>
                    <a:pt x="58044" y="16237"/>
                  </a:lnTo>
                  <a:lnTo>
                    <a:pt x="60278" y="16393"/>
                  </a:lnTo>
                  <a:lnTo>
                    <a:pt x="62444" y="16572"/>
                  </a:lnTo>
                  <a:lnTo>
                    <a:pt x="64565" y="16773"/>
                  </a:lnTo>
                  <a:lnTo>
                    <a:pt x="66642" y="16996"/>
                  </a:lnTo>
                  <a:lnTo>
                    <a:pt x="68652" y="17264"/>
                  </a:lnTo>
                  <a:lnTo>
                    <a:pt x="70595" y="17532"/>
                  </a:lnTo>
                  <a:lnTo>
                    <a:pt x="72494" y="17845"/>
                  </a:lnTo>
                  <a:lnTo>
                    <a:pt x="74325" y="18157"/>
                  </a:lnTo>
                  <a:lnTo>
                    <a:pt x="76067" y="18492"/>
                  </a:lnTo>
                  <a:lnTo>
                    <a:pt x="77764" y="18872"/>
                  </a:lnTo>
                  <a:lnTo>
                    <a:pt x="79372" y="19251"/>
                  </a:lnTo>
                  <a:lnTo>
                    <a:pt x="79372" y="19251"/>
                  </a:lnTo>
                  <a:lnTo>
                    <a:pt x="81047" y="18805"/>
                  </a:lnTo>
                  <a:lnTo>
                    <a:pt x="82610" y="18358"/>
                  </a:lnTo>
                  <a:lnTo>
                    <a:pt x="84084" y="17889"/>
                  </a:lnTo>
                  <a:lnTo>
                    <a:pt x="85447" y="17398"/>
                  </a:lnTo>
                  <a:lnTo>
                    <a:pt x="86094" y="17130"/>
                  </a:lnTo>
                  <a:lnTo>
                    <a:pt x="86697" y="16884"/>
                  </a:lnTo>
                  <a:lnTo>
                    <a:pt x="87300" y="16616"/>
                  </a:lnTo>
                  <a:lnTo>
                    <a:pt x="87859" y="16348"/>
                  </a:lnTo>
                  <a:lnTo>
                    <a:pt x="88395" y="16080"/>
                  </a:lnTo>
                  <a:lnTo>
                    <a:pt x="88886" y="15812"/>
                  </a:lnTo>
                  <a:lnTo>
                    <a:pt x="89377" y="15522"/>
                  </a:lnTo>
                  <a:lnTo>
                    <a:pt x="89824" y="15254"/>
                  </a:lnTo>
                  <a:lnTo>
                    <a:pt x="89824" y="7370"/>
                  </a:lnTo>
                  <a:lnTo>
                    <a:pt x="89824" y="7370"/>
                  </a:lnTo>
                  <a:lnTo>
                    <a:pt x="89176" y="6968"/>
                  </a:lnTo>
                  <a:lnTo>
                    <a:pt x="88462" y="6566"/>
                  </a:lnTo>
                  <a:lnTo>
                    <a:pt x="87702" y="6187"/>
                  </a:lnTo>
                  <a:lnTo>
                    <a:pt x="86876" y="5807"/>
                  </a:lnTo>
                  <a:lnTo>
                    <a:pt x="86005" y="5450"/>
                  </a:lnTo>
                  <a:lnTo>
                    <a:pt x="85067" y="5092"/>
                  </a:lnTo>
                  <a:lnTo>
                    <a:pt x="84084" y="4735"/>
                  </a:lnTo>
                  <a:lnTo>
                    <a:pt x="83057" y="4400"/>
                  </a:lnTo>
                  <a:lnTo>
                    <a:pt x="81985" y="4065"/>
                  </a:lnTo>
                  <a:lnTo>
                    <a:pt x="80846" y="3752"/>
                  </a:lnTo>
                  <a:lnTo>
                    <a:pt x="79663" y="3440"/>
                  </a:lnTo>
                  <a:lnTo>
                    <a:pt x="78434" y="3149"/>
                  </a:lnTo>
                  <a:lnTo>
                    <a:pt x="77161" y="2859"/>
                  </a:lnTo>
                  <a:lnTo>
                    <a:pt x="75844" y="2569"/>
                  </a:lnTo>
                  <a:lnTo>
                    <a:pt x="74504" y="2323"/>
                  </a:lnTo>
                  <a:lnTo>
                    <a:pt x="73097" y="2055"/>
                  </a:lnTo>
                  <a:lnTo>
                    <a:pt x="71667" y="1832"/>
                  </a:lnTo>
                  <a:lnTo>
                    <a:pt x="70193" y="1609"/>
                  </a:lnTo>
                  <a:lnTo>
                    <a:pt x="68675" y="1385"/>
                  </a:lnTo>
                  <a:lnTo>
                    <a:pt x="67134" y="1184"/>
                  </a:lnTo>
                  <a:lnTo>
                    <a:pt x="65548" y="1006"/>
                  </a:lnTo>
                  <a:lnTo>
                    <a:pt x="63940" y="827"/>
                  </a:lnTo>
                  <a:lnTo>
                    <a:pt x="62310" y="671"/>
                  </a:lnTo>
                  <a:lnTo>
                    <a:pt x="60635" y="537"/>
                  </a:lnTo>
                  <a:lnTo>
                    <a:pt x="58938" y="425"/>
                  </a:lnTo>
                  <a:lnTo>
                    <a:pt x="57196" y="313"/>
                  </a:lnTo>
                  <a:lnTo>
                    <a:pt x="55454" y="202"/>
                  </a:lnTo>
                  <a:lnTo>
                    <a:pt x="53667" y="135"/>
                  </a:lnTo>
                  <a:lnTo>
                    <a:pt x="51880" y="68"/>
                  </a:lnTo>
                  <a:lnTo>
                    <a:pt x="50049" y="23"/>
                  </a:lnTo>
                  <a:lnTo>
                    <a:pt x="48218" y="1"/>
                  </a:lnTo>
                  <a:lnTo>
                    <a:pt x="46364" y="1"/>
                  </a:lnTo>
                  <a:lnTo>
                    <a:pt x="46364" y="1"/>
                  </a:lnTo>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latin typeface="Sora"/>
                <a:ea typeface="Sora"/>
                <a:cs typeface="Sora"/>
                <a:sym typeface="Sora"/>
              </a:endParaRPr>
            </a:p>
          </p:txBody>
        </p:sp>
      </p:grpSp>
      <p:sp>
        <p:nvSpPr>
          <p:cNvPr id="329" name="Google Shape;329;p25"/>
          <p:cNvSpPr txBox="1">
            <a:spLocks noGrp="1"/>
          </p:cNvSpPr>
          <p:nvPr>
            <p:ph type="subTitle" idx="1"/>
          </p:nvPr>
        </p:nvSpPr>
        <p:spPr>
          <a:xfrm>
            <a:off x="278850" y="2976125"/>
            <a:ext cx="1387800" cy="1192200"/>
          </a:xfrm>
          <a:prstGeom prst="rect">
            <a:avLst/>
          </a:prstGeom>
        </p:spPr>
        <p:txBody>
          <a:bodyPr spcFirstLastPara="1" wrap="square" lIns="91425" tIns="91425" rIns="91425" bIns="91425" anchor="t" anchorCtr="0">
            <a:noAutofit/>
          </a:bodyPr>
          <a:lstStyle>
            <a:lvl1pPr lvl="0">
              <a:lnSpc>
                <a:spcPct val="115000"/>
              </a:lnSpc>
              <a:spcBef>
                <a:spcPts val="0"/>
              </a:spcBef>
              <a:spcAft>
                <a:spcPts val="0"/>
              </a:spcAft>
              <a:buClr>
                <a:schemeClr val="lt1"/>
              </a:buClr>
              <a:buSzPts val="1200"/>
              <a:buFont typeface="Sora Light"/>
              <a:buNone/>
              <a:defRPr sz="1200">
                <a:latin typeface="Sora Light"/>
                <a:ea typeface="Sora Light"/>
                <a:cs typeface="Sora Light"/>
                <a:sym typeface="Sora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0" name="Google Shape;330;p25"/>
          <p:cNvSpPr txBox="1">
            <a:spLocks noGrp="1"/>
          </p:cNvSpPr>
          <p:nvPr>
            <p:ph type="subTitle" idx="3"/>
          </p:nvPr>
        </p:nvSpPr>
        <p:spPr>
          <a:xfrm>
            <a:off x="1720650" y="2589300"/>
            <a:ext cx="1387800" cy="1192200"/>
          </a:xfrm>
          <a:prstGeom prst="rect">
            <a:avLst/>
          </a:prstGeom>
        </p:spPr>
        <p:txBody>
          <a:bodyPr spcFirstLastPara="1" wrap="square" lIns="91425" tIns="91425" rIns="91425" bIns="91425" anchor="t" anchorCtr="0">
            <a:noAutofit/>
          </a:bodyPr>
          <a:lstStyle>
            <a:lvl1pPr lvl="0">
              <a:lnSpc>
                <a:spcPct val="115000"/>
              </a:lnSpc>
              <a:spcBef>
                <a:spcPts val="0"/>
              </a:spcBef>
              <a:spcAft>
                <a:spcPts val="0"/>
              </a:spcAft>
              <a:buClr>
                <a:schemeClr val="lt1"/>
              </a:buClr>
              <a:buSzPts val="1200"/>
              <a:buFont typeface="Sora Light"/>
              <a:buNone/>
              <a:defRPr sz="1200">
                <a:latin typeface="Sora Light"/>
                <a:ea typeface="Sora Light"/>
                <a:cs typeface="Sora Light"/>
                <a:sym typeface="Sora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1" name="Google Shape;331;p25"/>
          <p:cNvSpPr txBox="1">
            <a:spLocks noGrp="1"/>
          </p:cNvSpPr>
          <p:nvPr>
            <p:ph type="subTitle" idx="4"/>
          </p:nvPr>
        </p:nvSpPr>
        <p:spPr>
          <a:xfrm>
            <a:off x="3155400" y="2306650"/>
            <a:ext cx="1387800" cy="1192200"/>
          </a:xfrm>
          <a:prstGeom prst="rect">
            <a:avLst/>
          </a:prstGeom>
        </p:spPr>
        <p:txBody>
          <a:bodyPr spcFirstLastPara="1" wrap="square" lIns="91425" tIns="91425" rIns="91425" bIns="91425" anchor="t" anchorCtr="0">
            <a:noAutofit/>
          </a:bodyPr>
          <a:lstStyle>
            <a:lvl1pPr lvl="0">
              <a:lnSpc>
                <a:spcPct val="115000"/>
              </a:lnSpc>
              <a:spcBef>
                <a:spcPts val="0"/>
              </a:spcBef>
              <a:spcAft>
                <a:spcPts val="0"/>
              </a:spcAft>
              <a:buClr>
                <a:schemeClr val="lt1"/>
              </a:buClr>
              <a:buSzPts val="1200"/>
              <a:buFont typeface="Sora Light"/>
              <a:buNone/>
              <a:defRPr sz="1200">
                <a:latin typeface="Sora Light"/>
                <a:ea typeface="Sora Light"/>
                <a:cs typeface="Sora Light"/>
                <a:sym typeface="Sora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2" name="Google Shape;332;p25"/>
          <p:cNvSpPr txBox="1">
            <a:spLocks noGrp="1"/>
          </p:cNvSpPr>
          <p:nvPr>
            <p:ph type="subTitle" idx="5"/>
          </p:nvPr>
        </p:nvSpPr>
        <p:spPr>
          <a:xfrm>
            <a:off x="4597200" y="1993200"/>
            <a:ext cx="1387800" cy="1192200"/>
          </a:xfrm>
          <a:prstGeom prst="rect">
            <a:avLst/>
          </a:prstGeom>
        </p:spPr>
        <p:txBody>
          <a:bodyPr spcFirstLastPara="1" wrap="square" lIns="91425" tIns="91425" rIns="91425" bIns="91425" anchor="t" anchorCtr="0">
            <a:noAutofit/>
          </a:bodyPr>
          <a:lstStyle>
            <a:lvl1pPr lvl="0">
              <a:lnSpc>
                <a:spcPct val="115000"/>
              </a:lnSpc>
              <a:spcBef>
                <a:spcPts val="0"/>
              </a:spcBef>
              <a:spcAft>
                <a:spcPts val="0"/>
              </a:spcAft>
              <a:buClr>
                <a:schemeClr val="lt1"/>
              </a:buClr>
              <a:buSzPts val="1200"/>
              <a:buFont typeface="Sora Light"/>
              <a:buNone/>
              <a:defRPr sz="1200">
                <a:latin typeface="Sora Light"/>
                <a:ea typeface="Sora Light"/>
                <a:cs typeface="Sora Light"/>
                <a:sym typeface="Sora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3" name="Google Shape;333;p25"/>
          <p:cNvSpPr txBox="1">
            <a:spLocks noGrp="1"/>
          </p:cNvSpPr>
          <p:nvPr>
            <p:ph type="subTitle" idx="6"/>
          </p:nvPr>
        </p:nvSpPr>
        <p:spPr>
          <a:xfrm>
            <a:off x="6031950" y="1649100"/>
            <a:ext cx="1387800" cy="1192200"/>
          </a:xfrm>
          <a:prstGeom prst="rect">
            <a:avLst/>
          </a:prstGeom>
        </p:spPr>
        <p:txBody>
          <a:bodyPr spcFirstLastPara="1" wrap="square" lIns="91425" tIns="91425" rIns="91425" bIns="91425" anchor="t" anchorCtr="0">
            <a:noAutofit/>
          </a:bodyPr>
          <a:lstStyle>
            <a:lvl1pPr lvl="0">
              <a:lnSpc>
                <a:spcPct val="115000"/>
              </a:lnSpc>
              <a:spcBef>
                <a:spcPts val="0"/>
              </a:spcBef>
              <a:spcAft>
                <a:spcPts val="0"/>
              </a:spcAft>
              <a:buClr>
                <a:schemeClr val="lt1"/>
              </a:buClr>
              <a:buSzPts val="1200"/>
              <a:buFont typeface="Sora Light"/>
              <a:buNone/>
              <a:defRPr sz="1200">
                <a:latin typeface="Sora Light"/>
                <a:ea typeface="Sora Light"/>
                <a:cs typeface="Sora Light"/>
                <a:sym typeface="Sora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4" name="Google Shape;334;p25"/>
          <p:cNvSpPr txBox="1">
            <a:spLocks noGrp="1"/>
          </p:cNvSpPr>
          <p:nvPr>
            <p:ph type="subTitle" idx="7"/>
          </p:nvPr>
        </p:nvSpPr>
        <p:spPr>
          <a:xfrm>
            <a:off x="7473750" y="1277950"/>
            <a:ext cx="1387800" cy="1192200"/>
          </a:xfrm>
          <a:prstGeom prst="rect">
            <a:avLst/>
          </a:prstGeom>
        </p:spPr>
        <p:txBody>
          <a:bodyPr spcFirstLastPara="1" wrap="square" lIns="91425" tIns="91425" rIns="91425" bIns="91425" anchor="t" anchorCtr="0">
            <a:noAutofit/>
          </a:bodyPr>
          <a:lstStyle>
            <a:lvl1pPr lvl="0">
              <a:lnSpc>
                <a:spcPct val="115000"/>
              </a:lnSpc>
              <a:spcBef>
                <a:spcPts val="0"/>
              </a:spcBef>
              <a:spcAft>
                <a:spcPts val="0"/>
              </a:spcAft>
              <a:buClr>
                <a:schemeClr val="lt1"/>
              </a:buClr>
              <a:buSzPts val="1200"/>
              <a:buFont typeface="Sora Light"/>
              <a:buNone/>
              <a:defRPr sz="1200">
                <a:latin typeface="Sora Light"/>
                <a:ea typeface="Sora Light"/>
                <a:cs typeface="Sora Light"/>
                <a:sym typeface="Sora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335" name="Google Shape;335;p25"/>
          <p:cNvGrpSpPr/>
          <p:nvPr/>
        </p:nvGrpSpPr>
        <p:grpSpPr>
          <a:xfrm>
            <a:off x="2674998" y="2923250"/>
            <a:ext cx="6470027" cy="2221724"/>
            <a:chOff x="2674998" y="2923250"/>
            <a:chExt cx="6470027" cy="2221724"/>
          </a:xfrm>
        </p:grpSpPr>
        <p:sp>
          <p:nvSpPr>
            <p:cNvPr id="336" name="Google Shape;336;p25"/>
            <p:cNvSpPr/>
            <p:nvPr/>
          </p:nvSpPr>
          <p:spPr>
            <a:xfrm flipH="1">
              <a:off x="2674998" y="2923250"/>
              <a:ext cx="6469577" cy="2221028"/>
            </a:xfrm>
            <a:custGeom>
              <a:avLst/>
              <a:gdLst/>
              <a:ahLst/>
              <a:cxnLst/>
              <a:rect l="l" t="t" r="r" b="b"/>
              <a:pathLst>
                <a:path w="409856" h="140705" extrusionOk="0">
                  <a:moveTo>
                    <a:pt x="31655" y="0"/>
                  </a:moveTo>
                  <a:lnTo>
                    <a:pt x="0" y="140608"/>
                  </a:lnTo>
                  <a:lnTo>
                    <a:pt x="198782" y="140640"/>
                  </a:lnTo>
                  <a:lnTo>
                    <a:pt x="409856" y="140705"/>
                  </a:lnTo>
                  <a:close/>
                </a:path>
              </a:pathLst>
            </a:custGeom>
            <a:gradFill>
              <a:gsLst>
                <a:gs pos="0">
                  <a:schemeClr val="accent3"/>
                </a:gs>
                <a:gs pos="35000">
                  <a:schemeClr val="accent3"/>
                </a:gs>
                <a:gs pos="100000">
                  <a:schemeClr val="accent1"/>
                </a:gs>
              </a:gsLst>
              <a:lin ang="8099331" scaled="0"/>
            </a:gradFill>
            <a:ln>
              <a:noFill/>
            </a:ln>
          </p:spPr>
        </p:sp>
        <p:sp>
          <p:nvSpPr>
            <p:cNvPr id="337" name="Google Shape;337;p25"/>
            <p:cNvSpPr/>
            <p:nvPr/>
          </p:nvSpPr>
          <p:spPr>
            <a:xfrm flipH="1">
              <a:off x="8645446" y="2924025"/>
              <a:ext cx="499579" cy="2220949"/>
            </a:xfrm>
            <a:custGeom>
              <a:avLst/>
              <a:gdLst/>
              <a:ahLst/>
              <a:cxnLst/>
              <a:rect l="l" t="t" r="r" b="b"/>
              <a:pathLst>
                <a:path w="31649" h="140700" extrusionOk="0">
                  <a:moveTo>
                    <a:pt x="31649" y="0"/>
                  </a:moveTo>
                  <a:lnTo>
                    <a:pt x="0" y="140700"/>
                  </a:lnTo>
                  <a:lnTo>
                    <a:pt x="65" y="53185"/>
                  </a:lnTo>
                  <a:close/>
                </a:path>
              </a:pathLst>
            </a:custGeom>
            <a:solidFill>
              <a:schemeClr val="accent5"/>
            </a:solidFill>
            <a:ln>
              <a:noFill/>
            </a:ln>
          </p:spPr>
        </p:sp>
      </p:grpSp>
      <p:sp>
        <p:nvSpPr>
          <p:cNvPr id="338" name="Google Shape;338;p25"/>
          <p:cNvSpPr txBox="1">
            <a:spLocks noGrp="1"/>
          </p:cNvSpPr>
          <p:nvPr>
            <p:ph type="title" idx="8"/>
          </p:nvPr>
        </p:nvSpPr>
        <p:spPr>
          <a:xfrm>
            <a:off x="228600" y="4774929"/>
            <a:ext cx="1939200" cy="189300"/>
          </a:xfrm>
          <a:prstGeom prst="rect">
            <a:avLst/>
          </a:prstGeom>
        </p:spPr>
        <p:txBody>
          <a:bodyPr spcFirstLastPara="1" wrap="square" lIns="0" tIns="0" rIns="0" bIns="0" anchor="ctr"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 Alt 2">
  <p:cSld name="BLANK_1_1_1_1_1_1_1_1_1_1_7">
    <p:spTree>
      <p:nvGrpSpPr>
        <p:cNvPr id="1" name="Shape 339"/>
        <p:cNvGrpSpPr/>
        <p:nvPr/>
      </p:nvGrpSpPr>
      <p:grpSpPr>
        <a:xfrm>
          <a:off x="0" y="0"/>
          <a:ext cx="0" cy="0"/>
          <a:chOff x="0" y="0"/>
          <a:chExt cx="0" cy="0"/>
        </a:xfrm>
      </p:grpSpPr>
      <p:sp>
        <p:nvSpPr>
          <p:cNvPr id="340" name="Google Shape;340;p26"/>
          <p:cNvSpPr/>
          <p:nvPr/>
        </p:nvSpPr>
        <p:spPr>
          <a:xfrm>
            <a:off x="5050850" y="3243900"/>
            <a:ext cx="4093093" cy="1899657"/>
          </a:xfrm>
          <a:custGeom>
            <a:avLst/>
            <a:gdLst/>
            <a:ahLst/>
            <a:cxnLst/>
            <a:rect l="l" t="t" r="r" b="b"/>
            <a:pathLst>
              <a:path w="115714" h="54955" fill="none" extrusionOk="0">
                <a:moveTo>
                  <a:pt x="115714" y="0"/>
                </a:moveTo>
                <a:lnTo>
                  <a:pt x="115714" y="0"/>
                </a:lnTo>
                <a:lnTo>
                  <a:pt x="113184" y="224"/>
                </a:lnTo>
                <a:lnTo>
                  <a:pt x="110579" y="447"/>
                </a:lnTo>
                <a:lnTo>
                  <a:pt x="107938" y="744"/>
                </a:lnTo>
                <a:lnTo>
                  <a:pt x="105296" y="1079"/>
                </a:lnTo>
                <a:lnTo>
                  <a:pt x="102580" y="1451"/>
                </a:lnTo>
                <a:lnTo>
                  <a:pt x="99827" y="1898"/>
                </a:lnTo>
                <a:lnTo>
                  <a:pt x="97036" y="2382"/>
                </a:lnTo>
                <a:lnTo>
                  <a:pt x="94208" y="2902"/>
                </a:lnTo>
                <a:lnTo>
                  <a:pt x="91381" y="3461"/>
                </a:lnTo>
                <a:lnTo>
                  <a:pt x="88516" y="4093"/>
                </a:lnTo>
                <a:lnTo>
                  <a:pt x="85614" y="4763"/>
                </a:lnTo>
                <a:lnTo>
                  <a:pt x="82674" y="5470"/>
                </a:lnTo>
                <a:lnTo>
                  <a:pt x="79735" y="6251"/>
                </a:lnTo>
                <a:lnTo>
                  <a:pt x="76758" y="7032"/>
                </a:lnTo>
                <a:lnTo>
                  <a:pt x="73782" y="7925"/>
                </a:lnTo>
                <a:lnTo>
                  <a:pt x="70805" y="8818"/>
                </a:lnTo>
                <a:lnTo>
                  <a:pt x="70805" y="8818"/>
                </a:lnTo>
                <a:lnTo>
                  <a:pt x="67308" y="9935"/>
                </a:lnTo>
                <a:lnTo>
                  <a:pt x="63885" y="11088"/>
                </a:lnTo>
                <a:lnTo>
                  <a:pt x="60499" y="12279"/>
                </a:lnTo>
                <a:lnTo>
                  <a:pt x="57187" y="13506"/>
                </a:lnTo>
                <a:lnTo>
                  <a:pt x="53950" y="14772"/>
                </a:lnTo>
                <a:lnTo>
                  <a:pt x="50788" y="16074"/>
                </a:lnTo>
                <a:lnTo>
                  <a:pt x="47662" y="17413"/>
                </a:lnTo>
                <a:lnTo>
                  <a:pt x="44611" y="18753"/>
                </a:lnTo>
                <a:lnTo>
                  <a:pt x="41635" y="20167"/>
                </a:lnTo>
                <a:lnTo>
                  <a:pt x="38770" y="21580"/>
                </a:lnTo>
                <a:lnTo>
                  <a:pt x="35942" y="22994"/>
                </a:lnTo>
                <a:lnTo>
                  <a:pt x="33226" y="24445"/>
                </a:lnTo>
                <a:lnTo>
                  <a:pt x="30547" y="25934"/>
                </a:lnTo>
                <a:lnTo>
                  <a:pt x="28017" y="27422"/>
                </a:lnTo>
                <a:lnTo>
                  <a:pt x="25524" y="28947"/>
                </a:lnTo>
                <a:lnTo>
                  <a:pt x="23180" y="30473"/>
                </a:lnTo>
                <a:lnTo>
                  <a:pt x="20873" y="31998"/>
                </a:lnTo>
                <a:lnTo>
                  <a:pt x="18715" y="33561"/>
                </a:lnTo>
                <a:lnTo>
                  <a:pt x="16632" y="35086"/>
                </a:lnTo>
                <a:lnTo>
                  <a:pt x="14660" y="36649"/>
                </a:lnTo>
                <a:lnTo>
                  <a:pt x="12762" y="38212"/>
                </a:lnTo>
                <a:lnTo>
                  <a:pt x="11013" y="39775"/>
                </a:lnTo>
                <a:lnTo>
                  <a:pt x="9376" y="41337"/>
                </a:lnTo>
                <a:lnTo>
                  <a:pt x="7814" y="42900"/>
                </a:lnTo>
                <a:lnTo>
                  <a:pt x="6400" y="44425"/>
                </a:lnTo>
                <a:lnTo>
                  <a:pt x="5098" y="45988"/>
                </a:lnTo>
                <a:lnTo>
                  <a:pt x="4502" y="46732"/>
                </a:lnTo>
                <a:lnTo>
                  <a:pt x="3944" y="47514"/>
                </a:lnTo>
                <a:lnTo>
                  <a:pt x="3386" y="48258"/>
                </a:lnTo>
                <a:lnTo>
                  <a:pt x="2902" y="49039"/>
                </a:lnTo>
                <a:lnTo>
                  <a:pt x="2419" y="49783"/>
                </a:lnTo>
                <a:lnTo>
                  <a:pt x="1972" y="50527"/>
                </a:lnTo>
                <a:lnTo>
                  <a:pt x="1563" y="51272"/>
                </a:lnTo>
                <a:lnTo>
                  <a:pt x="1191" y="52016"/>
                </a:lnTo>
                <a:lnTo>
                  <a:pt x="819" y="52760"/>
                </a:lnTo>
                <a:lnTo>
                  <a:pt x="521" y="53504"/>
                </a:lnTo>
                <a:lnTo>
                  <a:pt x="223" y="54248"/>
                </a:lnTo>
                <a:lnTo>
                  <a:pt x="0" y="54955"/>
                </a:lnTo>
                <a:lnTo>
                  <a:pt x="115714" y="54955"/>
                </a:lnTo>
                <a:lnTo>
                  <a:pt x="115714" y="0"/>
                </a:lnTo>
                <a:lnTo>
                  <a:pt x="115714" y="0"/>
                </a:lnTo>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latin typeface="Sora"/>
              <a:ea typeface="Sora"/>
              <a:cs typeface="Sora"/>
              <a:sym typeface="Sora"/>
            </a:endParaRPr>
          </a:p>
        </p:txBody>
      </p:sp>
      <p:sp>
        <p:nvSpPr>
          <p:cNvPr id="341" name="Google Shape;341;p26"/>
          <p:cNvSpPr/>
          <p:nvPr/>
        </p:nvSpPr>
        <p:spPr>
          <a:xfrm>
            <a:off x="6123025" y="-3887"/>
            <a:ext cx="3022650" cy="837525"/>
          </a:xfrm>
          <a:custGeom>
            <a:avLst/>
            <a:gdLst/>
            <a:ahLst/>
            <a:cxnLst/>
            <a:rect l="l" t="t" r="r" b="b"/>
            <a:pathLst>
              <a:path w="120906" h="33501" extrusionOk="0">
                <a:moveTo>
                  <a:pt x="0" y="1"/>
                </a:moveTo>
                <a:lnTo>
                  <a:pt x="36409" y="33501"/>
                </a:lnTo>
                <a:lnTo>
                  <a:pt x="120847" y="20748"/>
                </a:lnTo>
                <a:lnTo>
                  <a:pt x="120906" y="0"/>
                </a:lnTo>
                <a:close/>
              </a:path>
            </a:pathLst>
          </a:custGeom>
          <a:gradFill>
            <a:gsLst>
              <a:gs pos="0">
                <a:schemeClr val="accent2"/>
              </a:gs>
              <a:gs pos="37000">
                <a:schemeClr val="lt2"/>
              </a:gs>
              <a:gs pos="92000">
                <a:schemeClr val="accent1"/>
              </a:gs>
              <a:gs pos="100000">
                <a:schemeClr val="accent1"/>
              </a:gs>
            </a:gsLst>
            <a:lin ang="10800025" scaled="0"/>
          </a:gradFill>
          <a:ln>
            <a:noFill/>
          </a:ln>
          <a:effectLst>
            <a:outerShdw blurRad="700088" dist="219075" dir="5700000" algn="bl" rotWithShape="0">
              <a:schemeClr val="lt2">
                <a:alpha val="40000"/>
              </a:schemeClr>
            </a:outerShdw>
          </a:effectLst>
        </p:spPr>
      </p:sp>
      <p:sp>
        <p:nvSpPr>
          <p:cNvPr id="342" name="Google Shape;342;p26"/>
          <p:cNvSpPr txBox="1">
            <a:spLocks noGrp="1"/>
          </p:cNvSpPr>
          <p:nvPr>
            <p:ph type="title"/>
          </p:nvPr>
        </p:nvSpPr>
        <p:spPr>
          <a:xfrm>
            <a:off x="1143300" y="1526963"/>
            <a:ext cx="2197500" cy="402000"/>
          </a:xfrm>
          <a:prstGeom prst="rect">
            <a:avLst/>
          </a:prstGeom>
        </p:spPr>
        <p:txBody>
          <a:bodyPr spcFirstLastPara="1" wrap="square" lIns="91425" tIns="91425" rIns="91425" bIns="91425" anchor="b" anchorCtr="0">
            <a:noAutofit/>
          </a:bodyPr>
          <a:lstStyle>
            <a:lvl1pPr lvl="0">
              <a:spcBef>
                <a:spcPts val="0"/>
              </a:spcBef>
              <a:spcAft>
                <a:spcPts val="0"/>
              </a:spcAft>
              <a:buNone/>
              <a:defRPr sz="1200">
                <a:latin typeface="Sora Medium"/>
                <a:ea typeface="Sora Medium"/>
                <a:cs typeface="Sora Medium"/>
                <a:sym typeface="Sora Medium"/>
              </a:defRPr>
            </a:lvl1pPr>
            <a:lvl2pPr lvl="1">
              <a:spcBef>
                <a:spcPts val="0"/>
              </a:spcBef>
              <a:spcAft>
                <a:spcPts val="0"/>
              </a:spcAft>
              <a:buClr>
                <a:schemeClr val="lt1"/>
              </a:buClr>
              <a:buSzPts val="1200"/>
              <a:buFont typeface="Sora Medium"/>
              <a:buNone/>
              <a:defRPr sz="1200">
                <a:latin typeface="Sora Medium"/>
                <a:ea typeface="Sora Medium"/>
                <a:cs typeface="Sora Medium"/>
                <a:sym typeface="Sora Medium"/>
              </a:defRPr>
            </a:lvl2pPr>
            <a:lvl3pPr lvl="2">
              <a:spcBef>
                <a:spcPts val="0"/>
              </a:spcBef>
              <a:spcAft>
                <a:spcPts val="0"/>
              </a:spcAft>
              <a:buClr>
                <a:schemeClr val="lt1"/>
              </a:buClr>
              <a:buSzPts val="1200"/>
              <a:buFont typeface="Sora Medium"/>
              <a:buNone/>
              <a:defRPr sz="1200">
                <a:latin typeface="Sora Medium"/>
                <a:ea typeface="Sora Medium"/>
                <a:cs typeface="Sora Medium"/>
                <a:sym typeface="Sora Medium"/>
              </a:defRPr>
            </a:lvl3pPr>
            <a:lvl4pPr lvl="3">
              <a:spcBef>
                <a:spcPts val="0"/>
              </a:spcBef>
              <a:spcAft>
                <a:spcPts val="0"/>
              </a:spcAft>
              <a:buClr>
                <a:schemeClr val="lt1"/>
              </a:buClr>
              <a:buSzPts val="1200"/>
              <a:buFont typeface="Sora Medium"/>
              <a:buNone/>
              <a:defRPr sz="1200">
                <a:latin typeface="Sora Medium"/>
                <a:ea typeface="Sora Medium"/>
                <a:cs typeface="Sora Medium"/>
                <a:sym typeface="Sora Medium"/>
              </a:defRPr>
            </a:lvl4pPr>
            <a:lvl5pPr lvl="4">
              <a:spcBef>
                <a:spcPts val="0"/>
              </a:spcBef>
              <a:spcAft>
                <a:spcPts val="0"/>
              </a:spcAft>
              <a:buClr>
                <a:schemeClr val="lt1"/>
              </a:buClr>
              <a:buSzPts val="1200"/>
              <a:buFont typeface="Sora Medium"/>
              <a:buNone/>
              <a:defRPr sz="1200">
                <a:latin typeface="Sora Medium"/>
                <a:ea typeface="Sora Medium"/>
                <a:cs typeface="Sora Medium"/>
                <a:sym typeface="Sora Medium"/>
              </a:defRPr>
            </a:lvl5pPr>
            <a:lvl6pPr lvl="5">
              <a:spcBef>
                <a:spcPts val="0"/>
              </a:spcBef>
              <a:spcAft>
                <a:spcPts val="0"/>
              </a:spcAft>
              <a:buClr>
                <a:schemeClr val="lt1"/>
              </a:buClr>
              <a:buSzPts val="1200"/>
              <a:buFont typeface="Sora Medium"/>
              <a:buNone/>
              <a:defRPr sz="1200">
                <a:latin typeface="Sora Medium"/>
                <a:ea typeface="Sora Medium"/>
                <a:cs typeface="Sora Medium"/>
                <a:sym typeface="Sora Medium"/>
              </a:defRPr>
            </a:lvl6pPr>
            <a:lvl7pPr lvl="6">
              <a:spcBef>
                <a:spcPts val="0"/>
              </a:spcBef>
              <a:spcAft>
                <a:spcPts val="0"/>
              </a:spcAft>
              <a:buClr>
                <a:schemeClr val="lt1"/>
              </a:buClr>
              <a:buSzPts val="1200"/>
              <a:buFont typeface="Sora Medium"/>
              <a:buNone/>
              <a:defRPr sz="1200">
                <a:latin typeface="Sora Medium"/>
                <a:ea typeface="Sora Medium"/>
                <a:cs typeface="Sora Medium"/>
                <a:sym typeface="Sora Medium"/>
              </a:defRPr>
            </a:lvl7pPr>
            <a:lvl8pPr lvl="7">
              <a:spcBef>
                <a:spcPts val="0"/>
              </a:spcBef>
              <a:spcAft>
                <a:spcPts val="0"/>
              </a:spcAft>
              <a:buClr>
                <a:schemeClr val="lt1"/>
              </a:buClr>
              <a:buSzPts val="1200"/>
              <a:buFont typeface="Sora Medium"/>
              <a:buNone/>
              <a:defRPr sz="1200">
                <a:latin typeface="Sora Medium"/>
                <a:ea typeface="Sora Medium"/>
                <a:cs typeface="Sora Medium"/>
                <a:sym typeface="Sora Medium"/>
              </a:defRPr>
            </a:lvl8pPr>
            <a:lvl9pPr lvl="8">
              <a:spcBef>
                <a:spcPts val="0"/>
              </a:spcBef>
              <a:spcAft>
                <a:spcPts val="0"/>
              </a:spcAft>
              <a:buClr>
                <a:schemeClr val="lt1"/>
              </a:buClr>
              <a:buSzPts val="1200"/>
              <a:buFont typeface="Sora Medium"/>
              <a:buNone/>
              <a:defRPr sz="1200">
                <a:latin typeface="Sora Medium"/>
                <a:ea typeface="Sora Medium"/>
                <a:cs typeface="Sora Medium"/>
                <a:sym typeface="Sora Medium"/>
              </a:defRPr>
            </a:lvl9pPr>
          </a:lstStyle>
          <a:p>
            <a:endParaRPr/>
          </a:p>
        </p:txBody>
      </p:sp>
      <p:sp>
        <p:nvSpPr>
          <p:cNvPr id="343" name="Google Shape;343;p26"/>
          <p:cNvSpPr txBox="1">
            <a:spLocks noGrp="1"/>
          </p:cNvSpPr>
          <p:nvPr>
            <p:ph type="title" idx="2"/>
          </p:nvPr>
        </p:nvSpPr>
        <p:spPr>
          <a:xfrm>
            <a:off x="3820750" y="1526963"/>
            <a:ext cx="2197500" cy="402000"/>
          </a:xfrm>
          <a:prstGeom prst="rect">
            <a:avLst/>
          </a:prstGeom>
        </p:spPr>
        <p:txBody>
          <a:bodyPr spcFirstLastPara="1" wrap="square" lIns="0" tIns="91425" rIns="91425" bIns="91425" anchor="b" anchorCtr="0">
            <a:noAutofit/>
          </a:bodyPr>
          <a:lstStyle>
            <a:lvl1pPr lvl="0">
              <a:spcBef>
                <a:spcPts val="0"/>
              </a:spcBef>
              <a:spcAft>
                <a:spcPts val="0"/>
              </a:spcAft>
              <a:buNone/>
              <a:defRPr sz="1200">
                <a:latin typeface="Sora Medium"/>
                <a:ea typeface="Sora Medium"/>
                <a:cs typeface="Sora Medium"/>
                <a:sym typeface="Sora Medium"/>
              </a:defRPr>
            </a:lvl1pPr>
            <a:lvl2pPr lvl="1">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2pPr>
            <a:lvl3pPr lvl="2">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3pPr>
            <a:lvl4pPr lvl="3">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4pPr>
            <a:lvl5pPr lvl="4">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5pPr>
            <a:lvl6pPr lvl="5">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6pPr>
            <a:lvl7pPr lvl="6">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7pPr>
            <a:lvl8pPr lvl="7">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8pPr>
            <a:lvl9pPr lvl="8">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9pPr>
          </a:lstStyle>
          <a:p>
            <a:endParaRPr/>
          </a:p>
        </p:txBody>
      </p:sp>
      <p:sp>
        <p:nvSpPr>
          <p:cNvPr id="344" name="Google Shape;344;p26"/>
          <p:cNvSpPr txBox="1">
            <a:spLocks noGrp="1"/>
          </p:cNvSpPr>
          <p:nvPr>
            <p:ph type="title" idx="3"/>
          </p:nvPr>
        </p:nvSpPr>
        <p:spPr>
          <a:xfrm>
            <a:off x="1129950" y="1992625"/>
            <a:ext cx="2024700" cy="6888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000"/>
              <a:buFont typeface="Sora"/>
              <a:buNone/>
              <a:defRPr sz="1000">
                <a:latin typeface="Sora"/>
                <a:ea typeface="Sora"/>
                <a:cs typeface="Sora"/>
                <a:sym typeface="Sora"/>
              </a:defRPr>
            </a:lvl1pPr>
            <a:lvl2pPr lvl="1">
              <a:spcBef>
                <a:spcPts val="0"/>
              </a:spcBef>
              <a:spcAft>
                <a:spcPts val="0"/>
              </a:spcAft>
              <a:buClr>
                <a:schemeClr val="lt1"/>
              </a:buClr>
              <a:buSzPts val="3000"/>
              <a:buNone/>
              <a:defRPr>
                <a:solidFill>
                  <a:schemeClr val="lt1"/>
                </a:solidFill>
              </a:defRPr>
            </a:lvl2pPr>
            <a:lvl3pPr lvl="2">
              <a:spcBef>
                <a:spcPts val="0"/>
              </a:spcBef>
              <a:spcAft>
                <a:spcPts val="0"/>
              </a:spcAft>
              <a:buClr>
                <a:schemeClr val="lt1"/>
              </a:buClr>
              <a:buSzPts val="3000"/>
              <a:buNone/>
              <a:defRPr>
                <a:solidFill>
                  <a:schemeClr val="lt1"/>
                </a:solidFill>
              </a:defRPr>
            </a:lvl3pPr>
            <a:lvl4pPr lvl="3">
              <a:spcBef>
                <a:spcPts val="0"/>
              </a:spcBef>
              <a:spcAft>
                <a:spcPts val="0"/>
              </a:spcAft>
              <a:buClr>
                <a:schemeClr val="lt1"/>
              </a:buClr>
              <a:buSzPts val="3000"/>
              <a:buNone/>
              <a:defRPr>
                <a:solidFill>
                  <a:schemeClr val="lt1"/>
                </a:solidFill>
              </a:defRPr>
            </a:lvl4pPr>
            <a:lvl5pPr lvl="4">
              <a:spcBef>
                <a:spcPts val="0"/>
              </a:spcBef>
              <a:spcAft>
                <a:spcPts val="0"/>
              </a:spcAft>
              <a:buClr>
                <a:schemeClr val="lt1"/>
              </a:buClr>
              <a:buSzPts val="3000"/>
              <a:buNone/>
              <a:defRPr>
                <a:solidFill>
                  <a:schemeClr val="lt1"/>
                </a:solidFill>
              </a:defRPr>
            </a:lvl5pPr>
            <a:lvl6pPr lvl="5">
              <a:spcBef>
                <a:spcPts val="0"/>
              </a:spcBef>
              <a:spcAft>
                <a:spcPts val="0"/>
              </a:spcAft>
              <a:buClr>
                <a:schemeClr val="lt1"/>
              </a:buClr>
              <a:buSzPts val="3000"/>
              <a:buNone/>
              <a:defRPr>
                <a:solidFill>
                  <a:schemeClr val="lt1"/>
                </a:solidFill>
              </a:defRPr>
            </a:lvl6pPr>
            <a:lvl7pPr lvl="6">
              <a:spcBef>
                <a:spcPts val="0"/>
              </a:spcBef>
              <a:spcAft>
                <a:spcPts val="0"/>
              </a:spcAft>
              <a:buClr>
                <a:schemeClr val="lt1"/>
              </a:buClr>
              <a:buSzPts val="3000"/>
              <a:buNone/>
              <a:defRPr>
                <a:solidFill>
                  <a:schemeClr val="lt1"/>
                </a:solidFill>
              </a:defRPr>
            </a:lvl7pPr>
            <a:lvl8pPr lvl="7">
              <a:spcBef>
                <a:spcPts val="0"/>
              </a:spcBef>
              <a:spcAft>
                <a:spcPts val="0"/>
              </a:spcAft>
              <a:buClr>
                <a:schemeClr val="lt1"/>
              </a:buClr>
              <a:buSzPts val="3000"/>
              <a:buNone/>
              <a:defRPr>
                <a:solidFill>
                  <a:schemeClr val="lt1"/>
                </a:solidFill>
              </a:defRPr>
            </a:lvl8pPr>
            <a:lvl9pPr lvl="8">
              <a:spcBef>
                <a:spcPts val="0"/>
              </a:spcBef>
              <a:spcAft>
                <a:spcPts val="0"/>
              </a:spcAft>
              <a:buClr>
                <a:schemeClr val="lt1"/>
              </a:buClr>
              <a:buSzPts val="3000"/>
              <a:buNone/>
              <a:defRPr>
                <a:solidFill>
                  <a:schemeClr val="lt1"/>
                </a:solidFill>
              </a:defRPr>
            </a:lvl9pPr>
          </a:lstStyle>
          <a:p>
            <a:endParaRPr/>
          </a:p>
        </p:txBody>
      </p:sp>
      <p:sp>
        <p:nvSpPr>
          <p:cNvPr id="345" name="Google Shape;345;p26"/>
          <p:cNvSpPr txBox="1">
            <a:spLocks noGrp="1"/>
          </p:cNvSpPr>
          <p:nvPr>
            <p:ph type="title" idx="4"/>
          </p:nvPr>
        </p:nvSpPr>
        <p:spPr>
          <a:xfrm>
            <a:off x="1129950" y="2801602"/>
            <a:ext cx="2024700" cy="6888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000"/>
              <a:buFont typeface="Sora"/>
              <a:buNone/>
              <a:defRPr sz="1000">
                <a:latin typeface="Sora"/>
                <a:ea typeface="Sora"/>
                <a:cs typeface="Sora"/>
                <a:sym typeface="Sora"/>
              </a:defRPr>
            </a:lvl1pPr>
            <a:lvl2pPr lvl="1">
              <a:spcBef>
                <a:spcPts val="0"/>
              </a:spcBef>
              <a:spcAft>
                <a:spcPts val="0"/>
              </a:spcAft>
              <a:buClr>
                <a:schemeClr val="lt1"/>
              </a:buClr>
              <a:buSzPts val="3000"/>
              <a:buNone/>
              <a:defRPr>
                <a:solidFill>
                  <a:schemeClr val="lt1"/>
                </a:solidFill>
              </a:defRPr>
            </a:lvl2pPr>
            <a:lvl3pPr lvl="2">
              <a:spcBef>
                <a:spcPts val="0"/>
              </a:spcBef>
              <a:spcAft>
                <a:spcPts val="0"/>
              </a:spcAft>
              <a:buClr>
                <a:schemeClr val="lt1"/>
              </a:buClr>
              <a:buSzPts val="3000"/>
              <a:buNone/>
              <a:defRPr>
                <a:solidFill>
                  <a:schemeClr val="lt1"/>
                </a:solidFill>
              </a:defRPr>
            </a:lvl3pPr>
            <a:lvl4pPr lvl="3">
              <a:spcBef>
                <a:spcPts val="0"/>
              </a:spcBef>
              <a:spcAft>
                <a:spcPts val="0"/>
              </a:spcAft>
              <a:buClr>
                <a:schemeClr val="lt1"/>
              </a:buClr>
              <a:buSzPts val="3000"/>
              <a:buNone/>
              <a:defRPr>
                <a:solidFill>
                  <a:schemeClr val="lt1"/>
                </a:solidFill>
              </a:defRPr>
            </a:lvl4pPr>
            <a:lvl5pPr lvl="4">
              <a:spcBef>
                <a:spcPts val="0"/>
              </a:spcBef>
              <a:spcAft>
                <a:spcPts val="0"/>
              </a:spcAft>
              <a:buClr>
                <a:schemeClr val="lt1"/>
              </a:buClr>
              <a:buSzPts val="3000"/>
              <a:buNone/>
              <a:defRPr>
                <a:solidFill>
                  <a:schemeClr val="lt1"/>
                </a:solidFill>
              </a:defRPr>
            </a:lvl5pPr>
            <a:lvl6pPr lvl="5">
              <a:spcBef>
                <a:spcPts val="0"/>
              </a:spcBef>
              <a:spcAft>
                <a:spcPts val="0"/>
              </a:spcAft>
              <a:buClr>
                <a:schemeClr val="lt1"/>
              </a:buClr>
              <a:buSzPts val="3000"/>
              <a:buNone/>
              <a:defRPr>
                <a:solidFill>
                  <a:schemeClr val="lt1"/>
                </a:solidFill>
              </a:defRPr>
            </a:lvl6pPr>
            <a:lvl7pPr lvl="6">
              <a:spcBef>
                <a:spcPts val="0"/>
              </a:spcBef>
              <a:spcAft>
                <a:spcPts val="0"/>
              </a:spcAft>
              <a:buClr>
                <a:schemeClr val="lt1"/>
              </a:buClr>
              <a:buSzPts val="3000"/>
              <a:buNone/>
              <a:defRPr>
                <a:solidFill>
                  <a:schemeClr val="lt1"/>
                </a:solidFill>
              </a:defRPr>
            </a:lvl7pPr>
            <a:lvl8pPr lvl="7">
              <a:spcBef>
                <a:spcPts val="0"/>
              </a:spcBef>
              <a:spcAft>
                <a:spcPts val="0"/>
              </a:spcAft>
              <a:buClr>
                <a:schemeClr val="lt1"/>
              </a:buClr>
              <a:buSzPts val="3000"/>
              <a:buNone/>
              <a:defRPr>
                <a:solidFill>
                  <a:schemeClr val="lt1"/>
                </a:solidFill>
              </a:defRPr>
            </a:lvl8pPr>
            <a:lvl9pPr lvl="8">
              <a:spcBef>
                <a:spcPts val="0"/>
              </a:spcBef>
              <a:spcAft>
                <a:spcPts val="0"/>
              </a:spcAft>
              <a:buClr>
                <a:schemeClr val="lt1"/>
              </a:buClr>
              <a:buSzPts val="3000"/>
              <a:buNone/>
              <a:defRPr>
                <a:solidFill>
                  <a:schemeClr val="lt1"/>
                </a:solidFill>
              </a:defRPr>
            </a:lvl9pPr>
          </a:lstStyle>
          <a:p>
            <a:endParaRPr/>
          </a:p>
        </p:txBody>
      </p:sp>
      <p:sp>
        <p:nvSpPr>
          <p:cNvPr id="346" name="Google Shape;346;p26"/>
          <p:cNvSpPr txBox="1">
            <a:spLocks noGrp="1"/>
          </p:cNvSpPr>
          <p:nvPr>
            <p:ph type="title" idx="5"/>
          </p:nvPr>
        </p:nvSpPr>
        <p:spPr>
          <a:xfrm>
            <a:off x="1129950" y="3610580"/>
            <a:ext cx="2024700" cy="6888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000"/>
              <a:buFont typeface="Sora"/>
              <a:buNone/>
              <a:defRPr sz="1000">
                <a:latin typeface="Sora"/>
                <a:ea typeface="Sora"/>
                <a:cs typeface="Sora"/>
                <a:sym typeface="Sora"/>
              </a:defRPr>
            </a:lvl1pPr>
            <a:lvl2pPr lvl="1">
              <a:spcBef>
                <a:spcPts val="0"/>
              </a:spcBef>
              <a:spcAft>
                <a:spcPts val="0"/>
              </a:spcAft>
              <a:buClr>
                <a:schemeClr val="lt1"/>
              </a:buClr>
              <a:buSzPts val="3000"/>
              <a:buNone/>
              <a:defRPr>
                <a:solidFill>
                  <a:schemeClr val="lt1"/>
                </a:solidFill>
              </a:defRPr>
            </a:lvl2pPr>
            <a:lvl3pPr lvl="2">
              <a:spcBef>
                <a:spcPts val="0"/>
              </a:spcBef>
              <a:spcAft>
                <a:spcPts val="0"/>
              </a:spcAft>
              <a:buClr>
                <a:schemeClr val="lt1"/>
              </a:buClr>
              <a:buSzPts val="3000"/>
              <a:buNone/>
              <a:defRPr>
                <a:solidFill>
                  <a:schemeClr val="lt1"/>
                </a:solidFill>
              </a:defRPr>
            </a:lvl3pPr>
            <a:lvl4pPr lvl="3">
              <a:spcBef>
                <a:spcPts val="0"/>
              </a:spcBef>
              <a:spcAft>
                <a:spcPts val="0"/>
              </a:spcAft>
              <a:buClr>
                <a:schemeClr val="lt1"/>
              </a:buClr>
              <a:buSzPts val="3000"/>
              <a:buNone/>
              <a:defRPr>
                <a:solidFill>
                  <a:schemeClr val="lt1"/>
                </a:solidFill>
              </a:defRPr>
            </a:lvl4pPr>
            <a:lvl5pPr lvl="4">
              <a:spcBef>
                <a:spcPts val="0"/>
              </a:spcBef>
              <a:spcAft>
                <a:spcPts val="0"/>
              </a:spcAft>
              <a:buClr>
                <a:schemeClr val="lt1"/>
              </a:buClr>
              <a:buSzPts val="3000"/>
              <a:buNone/>
              <a:defRPr>
                <a:solidFill>
                  <a:schemeClr val="lt1"/>
                </a:solidFill>
              </a:defRPr>
            </a:lvl5pPr>
            <a:lvl6pPr lvl="5">
              <a:spcBef>
                <a:spcPts val="0"/>
              </a:spcBef>
              <a:spcAft>
                <a:spcPts val="0"/>
              </a:spcAft>
              <a:buClr>
                <a:schemeClr val="lt1"/>
              </a:buClr>
              <a:buSzPts val="3000"/>
              <a:buNone/>
              <a:defRPr>
                <a:solidFill>
                  <a:schemeClr val="lt1"/>
                </a:solidFill>
              </a:defRPr>
            </a:lvl6pPr>
            <a:lvl7pPr lvl="6">
              <a:spcBef>
                <a:spcPts val="0"/>
              </a:spcBef>
              <a:spcAft>
                <a:spcPts val="0"/>
              </a:spcAft>
              <a:buClr>
                <a:schemeClr val="lt1"/>
              </a:buClr>
              <a:buSzPts val="3000"/>
              <a:buNone/>
              <a:defRPr>
                <a:solidFill>
                  <a:schemeClr val="lt1"/>
                </a:solidFill>
              </a:defRPr>
            </a:lvl7pPr>
            <a:lvl8pPr lvl="7">
              <a:spcBef>
                <a:spcPts val="0"/>
              </a:spcBef>
              <a:spcAft>
                <a:spcPts val="0"/>
              </a:spcAft>
              <a:buClr>
                <a:schemeClr val="lt1"/>
              </a:buClr>
              <a:buSzPts val="3000"/>
              <a:buNone/>
              <a:defRPr>
                <a:solidFill>
                  <a:schemeClr val="lt1"/>
                </a:solidFill>
              </a:defRPr>
            </a:lvl8pPr>
            <a:lvl9pPr lvl="8">
              <a:spcBef>
                <a:spcPts val="0"/>
              </a:spcBef>
              <a:spcAft>
                <a:spcPts val="0"/>
              </a:spcAft>
              <a:buClr>
                <a:schemeClr val="lt1"/>
              </a:buClr>
              <a:buSzPts val="3000"/>
              <a:buNone/>
              <a:defRPr>
                <a:solidFill>
                  <a:schemeClr val="lt1"/>
                </a:solidFill>
              </a:defRPr>
            </a:lvl9pPr>
          </a:lstStyle>
          <a:p>
            <a:endParaRPr/>
          </a:p>
        </p:txBody>
      </p:sp>
      <p:sp>
        <p:nvSpPr>
          <p:cNvPr id="347" name="Google Shape;347;p26"/>
          <p:cNvSpPr txBox="1">
            <a:spLocks noGrp="1"/>
          </p:cNvSpPr>
          <p:nvPr>
            <p:ph type="title" idx="6"/>
          </p:nvPr>
        </p:nvSpPr>
        <p:spPr>
          <a:xfrm>
            <a:off x="3820750" y="1992625"/>
            <a:ext cx="3350700" cy="688800"/>
          </a:xfrm>
          <a:prstGeom prst="rect">
            <a:avLst/>
          </a:prstGeom>
        </p:spPr>
        <p:txBody>
          <a:bodyPr spcFirstLastPara="1" wrap="square" lIns="0" tIns="91425" rIns="91425" bIns="91425" anchor="t" anchorCtr="0">
            <a:noAutofit/>
          </a:bodyPr>
          <a:lstStyle>
            <a:lvl1pPr lvl="0">
              <a:spcBef>
                <a:spcPts val="0"/>
              </a:spcBef>
              <a:spcAft>
                <a:spcPts val="0"/>
              </a:spcAft>
              <a:buClr>
                <a:schemeClr val="lt1"/>
              </a:buClr>
              <a:buSzPts val="1000"/>
              <a:buFont typeface="Sora"/>
              <a:buNone/>
              <a:defRPr sz="1000">
                <a:latin typeface="Sora"/>
                <a:ea typeface="Sora"/>
                <a:cs typeface="Sora"/>
                <a:sym typeface="Sora"/>
              </a:defRPr>
            </a:lvl1pPr>
            <a:lvl2pPr lvl="1">
              <a:spcBef>
                <a:spcPts val="0"/>
              </a:spcBef>
              <a:spcAft>
                <a:spcPts val="0"/>
              </a:spcAft>
              <a:buClr>
                <a:schemeClr val="lt1"/>
              </a:buClr>
              <a:buSzPts val="3000"/>
              <a:buNone/>
              <a:defRPr>
                <a:solidFill>
                  <a:schemeClr val="lt1"/>
                </a:solidFill>
              </a:defRPr>
            </a:lvl2pPr>
            <a:lvl3pPr lvl="2">
              <a:spcBef>
                <a:spcPts val="0"/>
              </a:spcBef>
              <a:spcAft>
                <a:spcPts val="0"/>
              </a:spcAft>
              <a:buClr>
                <a:schemeClr val="lt1"/>
              </a:buClr>
              <a:buSzPts val="3000"/>
              <a:buNone/>
              <a:defRPr>
                <a:solidFill>
                  <a:schemeClr val="lt1"/>
                </a:solidFill>
              </a:defRPr>
            </a:lvl3pPr>
            <a:lvl4pPr lvl="3">
              <a:spcBef>
                <a:spcPts val="0"/>
              </a:spcBef>
              <a:spcAft>
                <a:spcPts val="0"/>
              </a:spcAft>
              <a:buClr>
                <a:schemeClr val="lt1"/>
              </a:buClr>
              <a:buSzPts val="3000"/>
              <a:buNone/>
              <a:defRPr>
                <a:solidFill>
                  <a:schemeClr val="lt1"/>
                </a:solidFill>
              </a:defRPr>
            </a:lvl4pPr>
            <a:lvl5pPr lvl="4">
              <a:spcBef>
                <a:spcPts val="0"/>
              </a:spcBef>
              <a:spcAft>
                <a:spcPts val="0"/>
              </a:spcAft>
              <a:buClr>
                <a:schemeClr val="lt1"/>
              </a:buClr>
              <a:buSzPts val="3000"/>
              <a:buNone/>
              <a:defRPr>
                <a:solidFill>
                  <a:schemeClr val="lt1"/>
                </a:solidFill>
              </a:defRPr>
            </a:lvl5pPr>
            <a:lvl6pPr lvl="5">
              <a:spcBef>
                <a:spcPts val="0"/>
              </a:spcBef>
              <a:spcAft>
                <a:spcPts val="0"/>
              </a:spcAft>
              <a:buClr>
                <a:schemeClr val="lt1"/>
              </a:buClr>
              <a:buSzPts val="3000"/>
              <a:buNone/>
              <a:defRPr>
                <a:solidFill>
                  <a:schemeClr val="lt1"/>
                </a:solidFill>
              </a:defRPr>
            </a:lvl6pPr>
            <a:lvl7pPr lvl="6">
              <a:spcBef>
                <a:spcPts val="0"/>
              </a:spcBef>
              <a:spcAft>
                <a:spcPts val="0"/>
              </a:spcAft>
              <a:buClr>
                <a:schemeClr val="lt1"/>
              </a:buClr>
              <a:buSzPts val="3000"/>
              <a:buNone/>
              <a:defRPr>
                <a:solidFill>
                  <a:schemeClr val="lt1"/>
                </a:solidFill>
              </a:defRPr>
            </a:lvl7pPr>
            <a:lvl8pPr lvl="7">
              <a:spcBef>
                <a:spcPts val="0"/>
              </a:spcBef>
              <a:spcAft>
                <a:spcPts val="0"/>
              </a:spcAft>
              <a:buClr>
                <a:schemeClr val="lt1"/>
              </a:buClr>
              <a:buSzPts val="3000"/>
              <a:buNone/>
              <a:defRPr>
                <a:solidFill>
                  <a:schemeClr val="lt1"/>
                </a:solidFill>
              </a:defRPr>
            </a:lvl8pPr>
            <a:lvl9pPr lvl="8">
              <a:spcBef>
                <a:spcPts val="0"/>
              </a:spcBef>
              <a:spcAft>
                <a:spcPts val="0"/>
              </a:spcAft>
              <a:buClr>
                <a:schemeClr val="lt1"/>
              </a:buClr>
              <a:buSzPts val="3000"/>
              <a:buNone/>
              <a:defRPr>
                <a:solidFill>
                  <a:schemeClr val="lt1"/>
                </a:solidFill>
              </a:defRPr>
            </a:lvl9pPr>
          </a:lstStyle>
          <a:p>
            <a:endParaRPr/>
          </a:p>
        </p:txBody>
      </p:sp>
      <p:sp>
        <p:nvSpPr>
          <p:cNvPr id="348" name="Google Shape;348;p26"/>
          <p:cNvSpPr txBox="1">
            <a:spLocks noGrp="1"/>
          </p:cNvSpPr>
          <p:nvPr>
            <p:ph type="title" idx="7"/>
          </p:nvPr>
        </p:nvSpPr>
        <p:spPr>
          <a:xfrm>
            <a:off x="3820750" y="2801550"/>
            <a:ext cx="3350700" cy="688800"/>
          </a:xfrm>
          <a:prstGeom prst="rect">
            <a:avLst/>
          </a:prstGeom>
        </p:spPr>
        <p:txBody>
          <a:bodyPr spcFirstLastPara="1" wrap="square" lIns="0" tIns="91425" rIns="91425" bIns="91425" anchor="t" anchorCtr="0">
            <a:noAutofit/>
          </a:bodyPr>
          <a:lstStyle>
            <a:lvl1pPr lvl="0">
              <a:spcBef>
                <a:spcPts val="0"/>
              </a:spcBef>
              <a:spcAft>
                <a:spcPts val="0"/>
              </a:spcAft>
              <a:buClr>
                <a:schemeClr val="lt1"/>
              </a:buClr>
              <a:buSzPts val="1000"/>
              <a:buFont typeface="Sora"/>
              <a:buNone/>
              <a:defRPr sz="1000">
                <a:latin typeface="Sora"/>
                <a:ea typeface="Sora"/>
                <a:cs typeface="Sora"/>
                <a:sym typeface="Sora"/>
              </a:defRPr>
            </a:lvl1pPr>
            <a:lvl2pPr lvl="1">
              <a:spcBef>
                <a:spcPts val="0"/>
              </a:spcBef>
              <a:spcAft>
                <a:spcPts val="0"/>
              </a:spcAft>
              <a:buClr>
                <a:schemeClr val="lt1"/>
              </a:buClr>
              <a:buSzPts val="3000"/>
              <a:buNone/>
              <a:defRPr>
                <a:solidFill>
                  <a:schemeClr val="lt1"/>
                </a:solidFill>
              </a:defRPr>
            </a:lvl2pPr>
            <a:lvl3pPr lvl="2">
              <a:spcBef>
                <a:spcPts val="0"/>
              </a:spcBef>
              <a:spcAft>
                <a:spcPts val="0"/>
              </a:spcAft>
              <a:buClr>
                <a:schemeClr val="lt1"/>
              </a:buClr>
              <a:buSzPts val="3000"/>
              <a:buNone/>
              <a:defRPr>
                <a:solidFill>
                  <a:schemeClr val="lt1"/>
                </a:solidFill>
              </a:defRPr>
            </a:lvl3pPr>
            <a:lvl4pPr lvl="3">
              <a:spcBef>
                <a:spcPts val="0"/>
              </a:spcBef>
              <a:spcAft>
                <a:spcPts val="0"/>
              </a:spcAft>
              <a:buClr>
                <a:schemeClr val="lt1"/>
              </a:buClr>
              <a:buSzPts val="3000"/>
              <a:buNone/>
              <a:defRPr>
                <a:solidFill>
                  <a:schemeClr val="lt1"/>
                </a:solidFill>
              </a:defRPr>
            </a:lvl4pPr>
            <a:lvl5pPr lvl="4">
              <a:spcBef>
                <a:spcPts val="0"/>
              </a:spcBef>
              <a:spcAft>
                <a:spcPts val="0"/>
              </a:spcAft>
              <a:buClr>
                <a:schemeClr val="lt1"/>
              </a:buClr>
              <a:buSzPts val="3000"/>
              <a:buNone/>
              <a:defRPr>
                <a:solidFill>
                  <a:schemeClr val="lt1"/>
                </a:solidFill>
              </a:defRPr>
            </a:lvl5pPr>
            <a:lvl6pPr lvl="5">
              <a:spcBef>
                <a:spcPts val="0"/>
              </a:spcBef>
              <a:spcAft>
                <a:spcPts val="0"/>
              </a:spcAft>
              <a:buClr>
                <a:schemeClr val="lt1"/>
              </a:buClr>
              <a:buSzPts val="3000"/>
              <a:buNone/>
              <a:defRPr>
                <a:solidFill>
                  <a:schemeClr val="lt1"/>
                </a:solidFill>
              </a:defRPr>
            </a:lvl6pPr>
            <a:lvl7pPr lvl="6">
              <a:spcBef>
                <a:spcPts val="0"/>
              </a:spcBef>
              <a:spcAft>
                <a:spcPts val="0"/>
              </a:spcAft>
              <a:buClr>
                <a:schemeClr val="lt1"/>
              </a:buClr>
              <a:buSzPts val="3000"/>
              <a:buNone/>
              <a:defRPr>
                <a:solidFill>
                  <a:schemeClr val="lt1"/>
                </a:solidFill>
              </a:defRPr>
            </a:lvl7pPr>
            <a:lvl8pPr lvl="7">
              <a:spcBef>
                <a:spcPts val="0"/>
              </a:spcBef>
              <a:spcAft>
                <a:spcPts val="0"/>
              </a:spcAft>
              <a:buClr>
                <a:schemeClr val="lt1"/>
              </a:buClr>
              <a:buSzPts val="3000"/>
              <a:buNone/>
              <a:defRPr>
                <a:solidFill>
                  <a:schemeClr val="lt1"/>
                </a:solidFill>
              </a:defRPr>
            </a:lvl8pPr>
            <a:lvl9pPr lvl="8">
              <a:spcBef>
                <a:spcPts val="0"/>
              </a:spcBef>
              <a:spcAft>
                <a:spcPts val="0"/>
              </a:spcAft>
              <a:buClr>
                <a:schemeClr val="lt1"/>
              </a:buClr>
              <a:buSzPts val="3000"/>
              <a:buNone/>
              <a:defRPr>
                <a:solidFill>
                  <a:schemeClr val="lt1"/>
                </a:solidFill>
              </a:defRPr>
            </a:lvl9pPr>
          </a:lstStyle>
          <a:p>
            <a:endParaRPr/>
          </a:p>
        </p:txBody>
      </p:sp>
      <p:sp>
        <p:nvSpPr>
          <p:cNvPr id="349" name="Google Shape;349;p26"/>
          <p:cNvSpPr txBox="1">
            <a:spLocks noGrp="1"/>
          </p:cNvSpPr>
          <p:nvPr>
            <p:ph type="title" idx="8"/>
          </p:nvPr>
        </p:nvSpPr>
        <p:spPr>
          <a:xfrm>
            <a:off x="3820750" y="3610475"/>
            <a:ext cx="3350700" cy="688800"/>
          </a:xfrm>
          <a:prstGeom prst="rect">
            <a:avLst/>
          </a:prstGeom>
        </p:spPr>
        <p:txBody>
          <a:bodyPr spcFirstLastPara="1" wrap="square" lIns="0" tIns="91425" rIns="91425" bIns="91425" anchor="t" anchorCtr="0">
            <a:noAutofit/>
          </a:bodyPr>
          <a:lstStyle>
            <a:lvl1pPr lvl="0">
              <a:spcBef>
                <a:spcPts val="0"/>
              </a:spcBef>
              <a:spcAft>
                <a:spcPts val="0"/>
              </a:spcAft>
              <a:buClr>
                <a:schemeClr val="lt1"/>
              </a:buClr>
              <a:buSzPts val="1000"/>
              <a:buFont typeface="Sora"/>
              <a:buNone/>
              <a:defRPr sz="1000">
                <a:latin typeface="Sora"/>
                <a:ea typeface="Sora"/>
                <a:cs typeface="Sora"/>
                <a:sym typeface="Sora"/>
              </a:defRPr>
            </a:lvl1pPr>
            <a:lvl2pPr lvl="1">
              <a:spcBef>
                <a:spcPts val="0"/>
              </a:spcBef>
              <a:spcAft>
                <a:spcPts val="0"/>
              </a:spcAft>
              <a:buClr>
                <a:schemeClr val="lt1"/>
              </a:buClr>
              <a:buSzPts val="3000"/>
              <a:buNone/>
              <a:defRPr>
                <a:solidFill>
                  <a:schemeClr val="lt1"/>
                </a:solidFill>
              </a:defRPr>
            </a:lvl2pPr>
            <a:lvl3pPr lvl="2">
              <a:spcBef>
                <a:spcPts val="0"/>
              </a:spcBef>
              <a:spcAft>
                <a:spcPts val="0"/>
              </a:spcAft>
              <a:buClr>
                <a:schemeClr val="lt1"/>
              </a:buClr>
              <a:buSzPts val="3000"/>
              <a:buNone/>
              <a:defRPr>
                <a:solidFill>
                  <a:schemeClr val="lt1"/>
                </a:solidFill>
              </a:defRPr>
            </a:lvl3pPr>
            <a:lvl4pPr lvl="3">
              <a:spcBef>
                <a:spcPts val="0"/>
              </a:spcBef>
              <a:spcAft>
                <a:spcPts val="0"/>
              </a:spcAft>
              <a:buClr>
                <a:schemeClr val="lt1"/>
              </a:buClr>
              <a:buSzPts val="3000"/>
              <a:buNone/>
              <a:defRPr>
                <a:solidFill>
                  <a:schemeClr val="lt1"/>
                </a:solidFill>
              </a:defRPr>
            </a:lvl4pPr>
            <a:lvl5pPr lvl="4">
              <a:spcBef>
                <a:spcPts val="0"/>
              </a:spcBef>
              <a:spcAft>
                <a:spcPts val="0"/>
              </a:spcAft>
              <a:buClr>
                <a:schemeClr val="lt1"/>
              </a:buClr>
              <a:buSzPts val="3000"/>
              <a:buNone/>
              <a:defRPr>
                <a:solidFill>
                  <a:schemeClr val="lt1"/>
                </a:solidFill>
              </a:defRPr>
            </a:lvl5pPr>
            <a:lvl6pPr lvl="5">
              <a:spcBef>
                <a:spcPts val="0"/>
              </a:spcBef>
              <a:spcAft>
                <a:spcPts val="0"/>
              </a:spcAft>
              <a:buClr>
                <a:schemeClr val="lt1"/>
              </a:buClr>
              <a:buSzPts val="3000"/>
              <a:buNone/>
              <a:defRPr>
                <a:solidFill>
                  <a:schemeClr val="lt1"/>
                </a:solidFill>
              </a:defRPr>
            </a:lvl6pPr>
            <a:lvl7pPr lvl="6">
              <a:spcBef>
                <a:spcPts val="0"/>
              </a:spcBef>
              <a:spcAft>
                <a:spcPts val="0"/>
              </a:spcAft>
              <a:buClr>
                <a:schemeClr val="lt1"/>
              </a:buClr>
              <a:buSzPts val="3000"/>
              <a:buNone/>
              <a:defRPr>
                <a:solidFill>
                  <a:schemeClr val="lt1"/>
                </a:solidFill>
              </a:defRPr>
            </a:lvl7pPr>
            <a:lvl8pPr lvl="7">
              <a:spcBef>
                <a:spcPts val="0"/>
              </a:spcBef>
              <a:spcAft>
                <a:spcPts val="0"/>
              </a:spcAft>
              <a:buClr>
                <a:schemeClr val="lt1"/>
              </a:buClr>
              <a:buSzPts val="3000"/>
              <a:buNone/>
              <a:defRPr>
                <a:solidFill>
                  <a:schemeClr val="lt1"/>
                </a:solidFill>
              </a:defRPr>
            </a:lvl8pPr>
            <a:lvl9pPr lvl="8">
              <a:spcBef>
                <a:spcPts val="0"/>
              </a:spcBef>
              <a:spcAft>
                <a:spcPts val="0"/>
              </a:spcAft>
              <a:buClr>
                <a:schemeClr val="lt1"/>
              </a:buClr>
              <a:buSzPts val="3000"/>
              <a:buNone/>
              <a:defRPr>
                <a:solidFill>
                  <a:schemeClr val="lt1"/>
                </a:solidFill>
              </a:defRPr>
            </a:lvl9pPr>
          </a:lstStyle>
          <a:p>
            <a:endParaRPr/>
          </a:p>
        </p:txBody>
      </p:sp>
      <p:sp>
        <p:nvSpPr>
          <p:cNvPr id="350" name="Google Shape;350;p26"/>
          <p:cNvSpPr txBox="1">
            <a:spLocks noGrp="1"/>
          </p:cNvSpPr>
          <p:nvPr>
            <p:ph type="title" idx="9"/>
          </p:nvPr>
        </p:nvSpPr>
        <p:spPr>
          <a:xfrm>
            <a:off x="38100" y="93150"/>
            <a:ext cx="1583400" cy="189300"/>
          </a:xfrm>
          <a:prstGeom prst="rect">
            <a:avLst/>
          </a:prstGeom>
        </p:spPr>
        <p:txBody>
          <a:bodyPr spcFirstLastPara="1" wrap="square" lIns="182875" tIns="91425" rIns="91425" bIns="91425" anchor="t"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a:endParaRPr/>
          </a:p>
        </p:txBody>
      </p:sp>
      <p:sp>
        <p:nvSpPr>
          <p:cNvPr id="351" name="Google Shape;351;p26"/>
          <p:cNvSpPr txBox="1">
            <a:spLocks noGrp="1"/>
          </p:cNvSpPr>
          <p:nvPr>
            <p:ph type="title" idx="13"/>
          </p:nvPr>
        </p:nvSpPr>
        <p:spPr>
          <a:xfrm>
            <a:off x="115025" y="502775"/>
            <a:ext cx="6440400" cy="688800"/>
          </a:xfrm>
          <a:prstGeom prst="rect">
            <a:avLst/>
          </a:prstGeom>
        </p:spPr>
        <p:txBody>
          <a:bodyPr spcFirstLastPara="1" wrap="square" lIns="91425" tIns="91425" rIns="91425" bIns="91425" anchor="t" anchorCtr="0">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a:endParaRPr/>
          </a:p>
        </p:txBody>
      </p:sp>
      <p:sp>
        <p:nvSpPr>
          <p:cNvPr id="352" name="Google Shape;352;p26"/>
          <p:cNvSpPr txBox="1">
            <a:spLocks noGrp="1"/>
          </p:cNvSpPr>
          <p:nvPr>
            <p:ph type="title" idx="14"/>
          </p:nvPr>
        </p:nvSpPr>
        <p:spPr>
          <a:xfrm>
            <a:off x="228600" y="2127325"/>
            <a:ext cx="739800" cy="4194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1000"/>
              <a:buFont typeface="Sora"/>
              <a:buNone/>
              <a:defRPr sz="1000">
                <a:latin typeface="Sora"/>
                <a:ea typeface="Sora"/>
                <a:cs typeface="Sora"/>
                <a:sym typeface="Sora"/>
              </a:defRPr>
            </a:lvl1pPr>
            <a:lvl2pPr lvl="1" algn="ctr">
              <a:spcBef>
                <a:spcPts val="0"/>
              </a:spcBef>
              <a:spcAft>
                <a:spcPts val="0"/>
              </a:spcAft>
              <a:buClr>
                <a:schemeClr val="lt1"/>
              </a:buClr>
              <a:buSzPts val="3000"/>
              <a:buFont typeface="Sora"/>
              <a:buNone/>
              <a:defRPr>
                <a:solidFill>
                  <a:schemeClr val="lt1"/>
                </a:solidFill>
                <a:latin typeface="Sora"/>
                <a:ea typeface="Sora"/>
                <a:cs typeface="Sora"/>
                <a:sym typeface="Sora"/>
              </a:defRPr>
            </a:lvl2pPr>
            <a:lvl3pPr lvl="2" algn="ctr">
              <a:spcBef>
                <a:spcPts val="0"/>
              </a:spcBef>
              <a:spcAft>
                <a:spcPts val="0"/>
              </a:spcAft>
              <a:buClr>
                <a:schemeClr val="lt1"/>
              </a:buClr>
              <a:buSzPts val="3000"/>
              <a:buFont typeface="Sora"/>
              <a:buNone/>
              <a:defRPr>
                <a:solidFill>
                  <a:schemeClr val="lt1"/>
                </a:solidFill>
                <a:latin typeface="Sora"/>
                <a:ea typeface="Sora"/>
                <a:cs typeface="Sora"/>
                <a:sym typeface="Sora"/>
              </a:defRPr>
            </a:lvl3pPr>
            <a:lvl4pPr lvl="3" algn="ctr">
              <a:spcBef>
                <a:spcPts val="0"/>
              </a:spcBef>
              <a:spcAft>
                <a:spcPts val="0"/>
              </a:spcAft>
              <a:buClr>
                <a:schemeClr val="lt1"/>
              </a:buClr>
              <a:buSzPts val="3000"/>
              <a:buFont typeface="Sora"/>
              <a:buNone/>
              <a:defRPr>
                <a:solidFill>
                  <a:schemeClr val="lt1"/>
                </a:solidFill>
                <a:latin typeface="Sora"/>
                <a:ea typeface="Sora"/>
                <a:cs typeface="Sora"/>
                <a:sym typeface="Sora"/>
              </a:defRPr>
            </a:lvl4pPr>
            <a:lvl5pPr lvl="4" algn="ctr">
              <a:spcBef>
                <a:spcPts val="0"/>
              </a:spcBef>
              <a:spcAft>
                <a:spcPts val="0"/>
              </a:spcAft>
              <a:buClr>
                <a:schemeClr val="lt1"/>
              </a:buClr>
              <a:buSzPts val="3000"/>
              <a:buFont typeface="Sora"/>
              <a:buNone/>
              <a:defRPr>
                <a:solidFill>
                  <a:schemeClr val="lt1"/>
                </a:solidFill>
                <a:latin typeface="Sora"/>
                <a:ea typeface="Sora"/>
                <a:cs typeface="Sora"/>
                <a:sym typeface="Sora"/>
              </a:defRPr>
            </a:lvl5pPr>
            <a:lvl6pPr lvl="5" algn="ctr">
              <a:spcBef>
                <a:spcPts val="0"/>
              </a:spcBef>
              <a:spcAft>
                <a:spcPts val="0"/>
              </a:spcAft>
              <a:buClr>
                <a:schemeClr val="lt1"/>
              </a:buClr>
              <a:buSzPts val="3000"/>
              <a:buFont typeface="Sora"/>
              <a:buNone/>
              <a:defRPr>
                <a:solidFill>
                  <a:schemeClr val="lt1"/>
                </a:solidFill>
                <a:latin typeface="Sora"/>
                <a:ea typeface="Sora"/>
                <a:cs typeface="Sora"/>
                <a:sym typeface="Sora"/>
              </a:defRPr>
            </a:lvl6pPr>
            <a:lvl7pPr lvl="6" algn="ctr">
              <a:spcBef>
                <a:spcPts val="0"/>
              </a:spcBef>
              <a:spcAft>
                <a:spcPts val="0"/>
              </a:spcAft>
              <a:buClr>
                <a:schemeClr val="lt1"/>
              </a:buClr>
              <a:buSzPts val="3000"/>
              <a:buFont typeface="Sora"/>
              <a:buNone/>
              <a:defRPr>
                <a:solidFill>
                  <a:schemeClr val="lt1"/>
                </a:solidFill>
                <a:latin typeface="Sora"/>
                <a:ea typeface="Sora"/>
                <a:cs typeface="Sora"/>
                <a:sym typeface="Sora"/>
              </a:defRPr>
            </a:lvl7pPr>
            <a:lvl8pPr lvl="7" algn="ctr">
              <a:spcBef>
                <a:spcPts val="0"/>
              </a:spcBef>
              <a:spcAft>
                <a:spcPts val="0"/>
              </a:spcAft>
              <a:buClr>
                <a:schemeClr val="lt1"/>
              </a:buClr>
              <a:buSzPts val="3000"/>
              <a:buFont typeface="Sora"/>
              <a:buNone/>
              <a:defRPr>
                <a:solidFill>
                  <a:schemeClr val="lt1"/>
                </a:solidFill>
                <a:latin typeface="Sora"/>
                <a:ea typeface="Sora"/>
                <a:cs typeface="Sora"/>
                <a:sym typeface="Sora"/>
              </a:defRPr>
            </a:lvl8pPr>
            <a:lvl9pPr lvl="8" algn="ctr">
              <a:spcBef>
                <a:spcPts val="0"/>
              </a:spcBef>
              <a:spcAft>
                <a:spcPts val="0"/>
              </a:spcAft>
              <a:buClr>
                <a:schemeClr val="lt1"/>
              </a:buClr>
              <a:buSzPts val="3000"/>
              <a:buFont typeface="Sora"/>
              <a:buNone/>
              <a:defRPr>
                <a:solidFill>
                  <a:schemeClr val="lt1"/>
                </a:solidFill>
                <a:latin typeface="Sora"/>
                <a:ea typeface="Sora"/>
                <a:cs typeface="Sora"/>
                <a:sym typeface="Sora"/>
              </a:defRPr>
            </a:lvl9pPr>
          </a:lstStyle>
          <a:p>
            <a:endParaRPr/>
          </a:p>
        </p:txBody>
      </p:sp>
      <p:sp>
        <p:nvSpPr>
          <p:cNvPr id="353" name="Google Shape;353;p26"/>
          <p:cNvSpPr txBox="1">
            <a:spLocks noGrp="1"/>
          </p:cNvSpPr>
          <p:nvPr>
            <p:ph type="title" idx="15"/>
          </p:nvPr>
        </p:nvSpPr>
        <p:spPr>
          <a:xfrm>
            <a:off x="228600" y="4774929"/>
            <a:ext cx="1939200" cy="189300"/>
          </a:xfrm>
          <a:prstGeom prst="rect">
            <a:avLst/>
          </a:prstGeom>
        </p:spPr>
        <p:txBody>
          <a:bodyPr spcFirstLastPara="1" wrap="square" lIns="0" tIns="0" rIns="0" bIns="0" anchor="t"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a:endParaRPr/>
          </a:p>
        </p:txBody>
      </p:sp>
      <p:sp>
        <p:nvSpPr>
          <p:cNvPr id="354" name="Google Shape;354;p26"/>
          <p:cNvSpPr txBox="1">
            <a:spLocks noGrp="1"/>
          </p:cNvSpPr>
          <p:nvPr>
            <p:ph type="title" idx="16"/>
          </p:nvPr>
        </p:nvSpPr>
        <p:spPr>
          <a:xfrm>
            <a:off x="228600" y="2936225"/>
            <a:ext cx="739800" cy="4194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1000"/>
              <a:buFont typeface="Sora"/>
              <a:buNone/>
              <a:defRPr sz="1000">
                <a:latin typeface="Sora"/>
                <a:ea typeface="Sora"/>
                <a:cs typeface="Sora"/>
                <a:sym typeface="Sora"/>
              </a:defRPr>
            </a:lvl1pPr>
            <a:lvl2pPr lvl="1" algn="ctr">
              <a:spcBef>
                <a:spcPts val="0"/>
              </a:spcBef>
              <a:spcAft>
                <a:spcPts val="0"/>
              </a:spcAft>
              <a:buClr>
                <a:schemeClr val="lt1"/>
              </a:buClr>
              <a:buSzPts val="3000"/>
              <a:buFont typeface="Sora"/>
              <a:buNone/>
              <a:defRPr>
                <a:solidFill>
                  <a:schemeClr val="lt1"/>
                </a:solidFill>
                <a:latin typeface="Sora"/>
                <a:ea typeface="Sora"/>
                <a:cs typeface="Sora"/>
                <a:sym typeface="Sora"/>
              </a:defRPr>
            </a:lvl2pPr>
            <a:lvl3pPr lvl="2" algn="ctr">
              <a:spcBef>
                <a:spcPts val="0"/>
              </a:spcBef>
              <a:spcAft>
                <a:spcPts val="0"/>
              </a:spcAft>
              <a:buClr>
                <a:schemeClr val="lt1"/>
              </a:buClr>
              <a:buSzPts val="3000"/>
              <a:buFont typeface="Sora"/>
              <a:buNone/>
              <a:defRPr>
                <a:solidFill>
                  <a:schemeClr val="lt1"/>
                </a:solidFill>
                <a:latin typeface="Sora"/>
                <a:ea typeface="Sora"/>
                <a:cs typeface="Sora"/>
                <a:sym typeface="Sora"/>
              </a:defRPr>
            </a:lvl3pPr>
            <a:lvl4pPr lvl="3" algn="ctr">
              <a:spcBef>
                <a:spcPts val="0"/>
              </a:spcBef>
              <a:spcAft>
                <a:spcPts val="0"/>
              </a:spcAft>
              <a:buClr>
                <a:schemeClr val="lt1"/>
              </a:buClr>
              <a:buSzPts val="3000"/>
              <a:buFont typeface="Sora"/>
              <a:buNone/>
              <a:defRPr>
                <a:solidFill>
                  <a:schemeClr val="lt1"/>
                </a:solidFill>
                <a:latin typeface="Sora"/>
                <a:ea typeface="Sora"/>
                <a:cs typeface="Sora"/>
                <a:sym typeface="Sora"/>
              </a:defRPr>
            </a:lvl4pPr>
            <a:lvl5pPr lvl="4" algn="ctr">
              <a:spcBef>
                <a:spcPts val="0"/>
              </a:spcBef>
              <a:spcAft>
                <a:spcPts val="0"/>
              </a:spcAft>
              <a:buClr>
                <a:schemeClr val="lt1"/>
              </a:buClr>
              <a:buSzPts val="3000"/>
              <a:buFont typeface="Sora"/>
              <a:buNone/>
              <a:defRPr>
                <a:solidFill>
                  <a:schemeClr val="lt1"/>
                </a:solidFill>
                <a:latin typeface="Sora"/>
                <a:ea typeface="Sora"/>
                <a:cs typeface="Sora"/>
                <a:sym typeface="Sora"/>
              </a:defRPr>
            </a:lvl5pPr>
            <a:lvl6pPr lvl="5" algn="ctr">
              <a:spcBef>
                <a:spcPts val="0"/>
              </a:spcBef>
              <a:spcAft>
                <a:spcPts val="0"/>
              </a:spcAft>
              <a:buClr>
                <a:schemeClr val="lt1"/>
              </a:buClr>
              <a:buSzPts val="3000"/>
              <a:buFont typeface="Sora"/>
              <a:buNone/>
              <a:defRPr>
                <a:solidFill>
                  <a:schemeClr val="lt1"/>
                </a:solidFill>
                <a:latin typeface="Sora"/>
                <a:ea typeface="Sora"/>
                <a:cs typeface="Sora"/>
                <a:sym typeface="Sora"/>
              </a:defRPr>
            </a:lvl6pPr>
            <a:lvl7pPr lvl="6" algn="ctr">
              <a:spcBef>
                <a:spcPts val="0"/>
              </a:spcBef>
              <a:spcAft>
                <a:spcPts val="0"/>
              </a:spcAft>
              <a:buClr>
                <a:schemeClr val="lt1"/>
              </a:buClr>
              <a:buSzPts val="3000"/>
              <a:buFont typeface="Sora"/>
              <a:buNone/>
              <a:defRPr>
                <a:solidFill>
                  <a:schemeClr val="lt1"/>
                </a:solidFill>
                <a:latin typeface="Sora"/>
                <a:ea typeface="Sora"/>
                <a:cs typeface="Sora"/>
                <a:sym typeface="Sora"/>
              </a:defRPr>
            </a:lvl7pPr>
            <a:lvl8pPr lvl="7" algn="ctr">
              <a:spcBef>
                <a:spcPts val="0"/>
              </a:spcBef>
              <a:spcAft>
                <a:spcPts val="0"/>
              </a:spcAft>
              <a:buClr>
                <a:schemeClr val="lt1"/>
              </a:buClr>
              <a:buSzPts val="3000"/>
              <a:buFont typeface="Sora"/>
              <a:buNone/>
              <a:defRPr>
                <a:solidFill>
                  <a:schemeClr val="lt1"/>
                </a:solidFill>
                <a:latin typeface="Sora"/>
                <a:ea typeface="Sora"/>
                <a:cs typeface="Sora"/>
                <a:sym typeface="Sora"/>
              </a:defRPr>
            </a:lvl8pPr>
            <a:lvl9pPr lvl="8" algn="ctr">
              <a:spcBef>
                <a:spcPts val="0"/>
              </a:spcBef>
              <a:spcAft>
                <a:spcPts val="0"/>
              </a:spcAft>
              <a:buClr>
                <a:schemeClr val="lt1"/>
              </a:buClr>
              <a:buSzPts val="3000"/>
              <a:buFont typeface="Sora"/>
              <a:buNone/>
              <a:defRPr>
                <a:solidFill>
                  <a:schemeClr val="lt1"/>
                </a:solidFill>
                <a:latin typeface="Sora"/>
                <a:ea typeface="Sora"/>
                <a:cs typeface="Sora"/>
                <a:sym typeface="Sora"/>
              </a:defRPr>
            </a:lvl9pPr>
          </a:lstStyle>
          <a:p>
            <a:endParaRPr/>
          </a:p>
        </p:txBody>
      </p:sp>
      <p:sp>
        <p:nvSpPr>
          <p:cNvPr id="355" name="Google Shape;355;p26"/>
          <p:cNvSpPr txBox="1">
            <a:spLocks noGrp="1"/>
          </p:cNvSpPr>
          <p:nvPr>
            <p:ph type="title" idx="17"/>
          </p:nvPr>
        </p:nvSpPr>
        <p:spPr>
          <a:xfrm>
            <a:off x="228600" y="3745125"/>
            <a:ext cx="739800" cy="4194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1000"/>
              <a:buFont typeface="Sora"/>
              <a:buNone/>
              <a:defRPr sz="1000">
                <a:latin typeface="Sora"/>
                <a:ea typeface="Sora"/>
                <a:cs typeface="Sora"/>
                <a:sym typeface="Sora"/>
              </a:defRPr>
            </a:lvl1pPr>
            <a:lvl2pPr lvl="1" algn="ctr">
              <a:spcBef>
                <a:spcPts val="0"/>
              </a:spcBef>
              <a:spcAft>
                <a:spcPts val="0"/>
              </a:spcAft>
              <a:buClr>
                <a:schemeClr val="lt1"/>
              </a:buClr>
              <a:buSzPts val="3000"/>
              <a:buFont typeface="Sora"/>
              <a:buNone/>
              <a:defRPr>
                <a:solidFill>
                  <a:schemeClr val="lt1"/>
                </a:solidFill>
                <a:latin typeface="Sora"/>
                <a:ea typeface="Sora"/>
                <a:cs typeface="Sora"/>
                <a:sym typeface="Sora"/>
              </a:defRPr>
            </a:lvl2pPr>
            <a:lvl3pPr lvl="2" algn="ctr">
              <a:spcBef>
                <a:spcPts val="0"/>
              </a:spcBef>
              <a:spcAft>
                <a:spcPts val="0"/>
              </a:spcAft>
              <a:buClr>
                <a:schemeClr val="lt1"/>
              </a:buClr>
              <a:buSzPts val="3000"/>
              <a:buFont typeface="Sora"/>
              <a:buNone/>
              <a:defRPr>
                <a:solidFill>
                  <a:schemeClr val="lt1"/>
                </a:solidFill>
                <a:latin typeface="Sora"/>
                <a:ea typeface="Sora"/>
                <a:cs typeface="Sora"/>
                <a:sym typeface="Sora"/>
              </a:defRPr>
            </a:lvl3pPr>
            <a:lvl4pPr lvl="3" algn="ctr">
              <a:spcBef>
                <a:spcPts val="0"/>
              </a:spcBef>
              <a:spcAft>
                <a:spcPts val="0"/>
              </a:spcAft>
              <a:buClr>
                <a:schemeClr val="lt1"/>
              </a:buClr>
              <a:buSzPts val="3000"/>
              <a:buFont typeface="Sora"/>
              <a:buNone/>
              <a:defRPr>
                <a:solidFill>
                  <a:schemeClr val="lt1"/>
                </a:solidFill>
                <a:latin typeface="Sora"/>
                <a:ea typeface="Sora"/>
                <a:cs typeface="Sora"/>
                <a:sym typeface="Sora"/>
              </a:defRPr>
            </a:lvl4pPr>
            <a:lvl5pPr lvl="4" algn="ctr">
              <a:spcBef>
                <a:spcPts val="0"/>
              </a:spcBef>
              <a:spcAft>
                <a:spcPts val="0"/>
              </a:spcAft>
              <a:buClr>
                <a:schemeClr val="lt1"/>
              </a:buClr>
              <a:buSzPts val="3000"/>
              <a:buFont typeface="Sora"/>
              <a:buNone/>
              <a:defRPr>
                <a:solidFill>
                  <a:schemeClr val="lt1"/>
                </a:solidFill>
                <a:latin typeface="Sora"/>
                <a:ea typeface="Sora"/>
                <a:cs typeface="Sora"/>
                <a:sym typeface="Sora"/>
              </a:defRPr>
            </a:lvl5pPr>
            <a:lvl6pPr lvl="5" algn="ctr">
              <a:spcBef>
                <a:spcPts val="0"/>
              </a:spcBef>
              <a:spcAft>
                <a:spcPts val="0"/>
              </a:spcAft>
              <a:buClr>
                <a:schemeClr val="lt1"/>
              </a:buClr>
              <a:buSzPts val="3000"/>
              <a:buFont typeface="Sora"/>
              <a:buNone/>
              <a:defRPr>
                <a:solidFill>
                  <a:schemeClr val="lt1"/>
                </a:solidFill>
                <a:latin typeface="Sora"/>
                <a:ea typeface="Sora"/>
                <a:cs typeface="Sora"/>
                <a:sym typeface="Sora"/>
              </a:defRPr>
            </a:lvl6pPr>
            <a:lvl7pPr lvl="6" algn="ctr">
              <a:spcBef>
                <a:spcPts val="0"/>
              </a:spcBef>
              <a:spcAft>
                <a:spcPts val="0"/>
              </a:spcAft>
              <a:buClr>
                <a:schemeClr val="lt1"/>
              </a:buClr>
              <a:buSzPts val="3000"/>
              <a:buFont typeface="Sora"/>
              <a:buNone/>
              <a:defRPr>
                <a:solidFill>
                  <a:schemeClr val="lt1"/>
                </a:solidFill>
                <a:latin typeface="Sora"/>
                <a:ea typeface="Sora"/>
                <a:cs typeface="Sora"/>
                <a:sym typeface="Sora"/>
              </a:defRPr>
            </a:lvl7pPr>
            <a:lvl8pPr lvl="7" algn="ctr">
              <a:spcBef>
                <a:spcPts val="0"/>
              </a:spcBef>
              <a:spcAft>
                <a:spcPts val="0"/>
              </a:spcAft>
              <a:buClr>
                <a:schemeClr val="lt1"/>
              </a:buClr>
              <a:buSzPts val="3000"/>
              <a:buFont typeface="Sora"/>
              <a:buNone/>
              <a:defRPr>
                <a:solidFill>
                  <a:schemeClr val="lt1"/>
                </a:solidFill>
                <a:latin typeface="Sora"/>
                <a:ea typeface="Sora"/>
                <a:cs typeface="Sora"/>
                <a:sym typeface="Sora"/>
              </a:defRPr>
            </a:lvl8pPr>
            <a:lvl9pPr lvl="8" algn="ctr">
              <a:spcBef>
                <a:spcPts val="0"/>
              </a:spcBef>
              <a:spcAft>
                <a:spcPts val="0"/>
              </a:spcAft>
              <a:buClr>
                <a:schemeClr val="lt1"/>
              </a:buClr>
              <a:buSzPts val="3000"/>
              <a:buFont typeface="Sora"/>
              <a:buNone/>
              <a:defRPr>
                <a:solidFill>
                  <a:schemeClr val="lt1"/>
                </a:solidFill>
                <a:latin typeface="Sora"/>
                <a:ea typeface="Sora"/>
                <a:cs typeface="Sora"/>
                <a:sym typeface="Sora"/>
              </a:defRPr>
            </a:lvl9pPr>
          </a:lstStyle>
          <a:p>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extLst>
    <p:ext uri="{DCECCB84-F9BA-43D5-87BE-67443E8EF086}">
      <p15:sldGuideLst xmlns:p15="http://schemas.microsoft.com/office/powerpoint/2012/main">
        <p15:guide id="1" orient="horz" pos="1241">
          <p15:clr>
            <a:srgbClr val="E46962"/>
          </p15:clr>
        </p15:guide>
        <p15:guide id="2" orient="horz" pos="1755">
          <p15:clr>
            <a:srgbClr val="E46962"/>
          </p15:clr>
        </p15:guide>
        <p15:guide id="3" orient="horz" pos="2267">
          <p15:clr>
            <a:srgbClr val="E46962"/>
          </p15:clr>
        </p15:guide>
        <p15:guide id="4" orient="horz" pos="2778">
          <p15:clr>
            <a:srgbClr val="E46962"/>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hart">
  <p:cSld name="BLANK_1_1_1_1_1_1_1_1_1_1_7_1">
    <p:spTree>
      <p:nvGrpSpPr>
        <p:cNvPr id="1" name="Shape 356"/>
        <p:cNvGrpSpPr/>
        <p:nvPr/>
      </p:nvGrpSpPr>
      <p:grpSpPr>
        <a:xfrm>
          <a:off x="0" y="0"/>
          <a:ext cx="0" cy="0"/>
          <a:chOff x="0" y="0"/>
          <a:chExt cx="0" cy="0"/>
        </a:xfrm>
      </p:grpSpPr>
      <p:sp>
        <p:nvSpPr>
          <p:cNvPr id="357" name="Google Shape;357;p27"/>
          <p:cNvSpPr/>
          <p:nvPr/>
        </p:nvSpPr>
        <p:spPr>
          <a:xfrm rot="-1079220" flipH="1">
            <a:off x="-2010221" y="4250160"/>
            <a:ext cx="4477637" cy="804981"/>
          </a:xfrm>
          <a:prstGeom prst="chord">
            <a:avLst>
              <a:gd name="adj1" fmla="val 2752926"/>
              <a:gd name="adj2" fmla="val 1719354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nvGrpSpPr>
          <p:cNvPr id="358" name="Google Shape;358;p27"/>
          <p:cNvGrpSpPr/>
          <p:nvPr/>
        </p:nvGrpSpPr>
        <p:grpSpPr>
          <a:xfrm rot="-5400000">
            <a:off x="4030013" y="41713"/>
            <a:ext cx="1026300" cy="9201675"/>
            <a:chOff x="670045" y="-5692564"/>
            <a:chExt cx="1026300" cy="9201675"/>
          </a:xfrm>
        </p:grpSpPr>
        <p:sp>
          <p:nvSpPr>
            <p:cNvPr id="359" name="Google Shape;359;p27"/>
            <p:cNvSpPr/>
            <p:nvPr/>
          </p:nvSpPr>
          <p:spPr>
            <a:xfrm>
              <a:off x="675320" y="-5692564"/>
              <a:ext cx="1010925" cy="7239975"/>
            </a:xfrm>
            <a:custGeom>
              <a:avLst/>
              <a:gdLst/>
              <a:ahLst/>
              <a:cxnLst/>
              <a:rect l="l" t="t" r="r" b="b"/>
              <a:pathLst>
                <a:path w="40437" h="289599" extrusionOk="0">
                  <a:moveTo>
                    <a:pt x="40437" y="287489"/>
                  </a:moveTo>
                  <a:lnTo>
                    <a:pt x="0" y="0"/>
                  </a:lnTo>
                  <a:lnTo>
                    <a:pt x="242" y="276278"/>
                  </a:lnTo>
                  <a:lnTo>
                    <a:pt x="238" y="289599"/>
                  </a:lnTo>
                  <a:close/>
                </a:path>
              </a:pathLst>
            </a:custGeom>
            <a:solidFill>
              <a:schemeClr val="lt1"/>
            </a:solidFill>
            <a:ln>
              <a:noFill/>
            </a:ln>
          </p:spPr>
        </p:sp>
        <p:sp>
          <p:nvSpPr>
            <p:cNvPr id="360" name="Google Shape;360;p27"/>
            <p:cNvSpPr/>
            <p:nvPr/>
          </p:nvSpPr>
          <p:spPr>
            <a:xfrm>
              <a:off x="670045" y="1494661"/>
              <a:ext cx="1026300" cy="2014450"/>
            </a:xfrm>
            <a:custGeom>
              <a:avLst/>
              <a:gdLst/>
              <a:ahLst/>
              <a:cxnLst/>
              <a:rect l="l" t="t" r="r" b="b"/>
              <a:pathLst>
                <a:path w="41052" h="80578" extrusionOk="0">
                  <a:moveTo>
                    <a:pt x="499" y="80578"/>
                  </a:moveTo>
                  <a:lnTo>
                    <a:pt x="15982" y="73724"/>
                  </a:lnTo>
                  <a:lnTo>
                    <a:pt x="41052" y="0"/>
                  </a:lnTo>
                  <a:lnTo>
                    <a:pt x="472" y="1824"/>
                  </a:lnTo>
                  <a:lnTo>
                    <a:pt x="0" y="39674"/>
                  </a:lnTo>
                  <a:close/>
                </a:path>
              </a:pathLst>
            </a:custGeom>
            <a:gradFill>
              <a:gsLst>
                <a:gs pos="0">
                  <a:schemeClr val="accent2"/>
                </a:gs>
                <a:gs pos="37000">
                  <a:schemeClr val="lt2"/>
                </a:gs>
                <a:gs pos="92000">
                  <a:schemeClr val="accent1"/>
                </a:gs>
                <a:gs pos="100000">
                  <a:schemeClr val="accent1"/>
                </a:gs>
              </a:gsLst>
              <a:lin ang="13500032" scaled="0"/>
            </a:gradFill>
            <a:ln>
              <a:noFill/>
            </a:ln>
          </p:spPr>
        </p:sp>
      </p:grpSp>
      <p:sp>
        <p:nvSpPr>
          <p:cNvPr id="361" name="Google Shape;361;p27"/>
          <p:cNvSpPr txBox="1">
            <a:spLocks noGrp="1"/>
          </p:cNvSpPr>
          <p:nvPr>
            <p:ph type="title"/>
          </p:nvPr>
        </p:nvSpPr>
        <p:spPr>
          <a:xfrm>
            <a:off x="3720025" y="1709075"/>
            <a:ext cx="1665300" cy="1938000"/>
          </a:xfrm>
          <a:prstGeom prst="rect">
            <a:avLst/>
          </a:prstGeom>
        </p:spPr>
        <p:txBody>
          <a:bodyPr spcFirstLastPara="1" wrap="square" lIns="91425" tIns="91425" rIns="91425" bIns="91425" anchor="t" anchorCtr="0">
            <a:noAutofit/>
          </a:bodyPr>
          <a:lstStyle>
            <a:lvl1pPr lvl="0">
              <a:spcBef>
                <a:spcPts val="0"/>
              </a:spcBef>
              <a:spcAft>
                <a:spcPts val="0"/>
              </a:spcAft>
              <a:buNone/>
              <a:defRPr sz="1000">
                <a:latin typeface="Sora"/>
                <a:ea typeface="Sora"/>
                <a:cs typeface="Sora"/>
                <a:sym typeface="Sora"/>
              </a:defRPr>
            </a:lvl1pPr>
            <a:lvl2pPr lvl="1">
              <a:spcBef>
                <a:spcPts val="0"/>
              </a:spcBef>
              <a:spcAft>
                <a:spcPts val="0"/>
              </a:spcAft>
              <a:buClr>
                <a:schemeClr val="lt1"/>
              </a:buClr>
              <a:buSzPts val="1000"/>
              <a:buFont typeface="Sora"/>
              <a:buNone/>
              <a:defRPr sz="1000">
                <a:latin typeface="Sora"/>
                <a:ea typeface="Sora"/>
                <a:cs typeface="Sora"/>
                <a:sym typeface="Sora"/>
              </a:defRPr>
            </a:lvl2pPr>
            <a:lvl3pPr lvl="2">
              <a:spcBef>
                <a:spcPts val="0"/>
              </a:spcBef>
              <a:spcAft>
                <a:spcPts val="0"/>
              </a:spcAft>
              <a:buClr>
                <a:schemeClr val="lt1"/>
              </a:buClr>
              <a:buSzPts val="1000"/>
              <a:buFont typeface="Sora"/>
              <a:buNone/>
              <a:defRPr sz="1000">
                <a:latin typeface="Sora"/>
                <a:ea typeface="Sora"/>
                <a:cs typeface="Sora"/>
                <a:sym typeface="Sora"/>
              </a:defRPr>
            </a:lvl3pPr>
            <a:lvl4pPr lvl="3">
              <a:spcBef>
                <a:spcPts val="0"/>
              </a:spcBef>
              <a:spcAft>
                <a:spcPts val="0"/>
              </a:spcAft>
              <a:buClr>
                <a:schemeClr val="lt1"/>
              </a:buClr>
              <a:buSzPts val="1000"/>
              <a:buFont typeface="Sora"/>
              <a:buNone/>
              <a:defRPr sz="1000">
                <a:latin typeface="Sora"/>
                <a:ea typeface="Sora"/>
                <a:cs typeface="Sora"/>
                <a:sym typeface="Sora"/>
              </a:defRPr>
            </a:lvl4pPr>
            <a:lvl5pPr lvl="4">
              <a:spcBef>
                <a:spcPts val="0"/>
              </a:spcBef>
              <a:spcAft>
                <a:spcPts val="0"/>
              </a:spcAft>
              <a:buClr>
                <a:schemeClr val="lt1"/>
              </a:buClr>
              <a:buSzPts val="1000"/>
              <a:buFont typeface="Sora"/>
              <a:buNone/>
              <a:defRPr sz="1000">
                <a:latin typeface="Sora"/>
                <a:ea typeface="Sora"/>
                <a:cs typeface="Sora"/>
                <a:sym typeface="Sora"/>
              </a:defRPr>
            </a:lvl5pPr>
            <a:lvl6pPr lvl="5">
              <a:spcBef>
                <a:spcPts val="0"/>
              </a:spcBef>
              <a:spcAft>
                <a:spcPts val="0"/>
              </a:spcAft>
              <a:buClr>
                <a:schemeClr val="lt1"/>
              </a:buClr>
              <a:buSzPts val="1000"/>
              <a:buFont typeface="Sora"/>
              <a:buNone/>
              <a:defRPr sz="1000">
                <a:latin typeface="Sora"/>
                <a:ea typeface="Sora"/>
                <a:cs typeface="Sora"/>
                <a:sym typeface="Sora"/>
              </a:defRPr>
            </a:lvl6pPr>
            <a:lvl7pPr lvl="6">
              <a:spcBef>
                <a:spcPts val="0"/>
              </a:spcBef>
              <a:spcAft>
                <a:spcPts val="0"/>
              </a:spcAft>
              <a:buClr>
                <a:schemeClr val="lt1"/>
              </a:buClr>
              <a:buSzPts val="1000"/>
              <a:buFont typeface="Sora"/>
              <a:buNone/>
              <a:defRPr sz="1000">
                <a:latin typeface="Sora"/>
                <a:ea typeface="Sora"/>
                <a:cs typeface="Sora"/>
                <a:sym typeface="Sora"/>
              </a:defRPr>
            </a:lvl7pPr>
            <a:lvl8pPr lvl="7">
              <a:spcBef>
                <a:spcPts val="0"/>
              </a:spcBef>
              <a:spcAft>
                <a:spcPts val="0"/>
              </a:spcAft>
              <a:buClr>
                <a:schemeClr val="lt1"/>
              </a:buClr>
              <a:buSzPts val="1000"/>
              <a:buFont typeface="Sora"/>
              <a:buNone/>
              <a:defRPr sz="1000">
                <a:latin typeface="Sora"/>
                <a:ea typeface="Sora"/>
                <a:cs typeface="Sora"/>
                <a:sym typeface="Sora"/>
              </a:defRPr>
            </a:lvl8pPr>
            <a:lvl9pPr lvl="8">
              <a:spcBef>
                <a:spcPts val="0"/>
              </a:spcBef>
              <a:spcAft>
                <a:spcPts val="0"/>
              </a:spcAft>
              <a:buClr>
                <a:schemeClr val="lt1"/>
              </a:buClr>
              <a:buSzPts val="1000"/>
              <a:buFont typeface="Sora"/>
              <a:buNone/>
              <a:defRPr sz="1000">
                <a:latin typeface="Sora"/>
                <a:ea typeface="Sora"/>
                <a:cs typeface="Sora"/>
                <a:sym typeface="Sora"/>
              </a:defRPr>
            </a:lvl9pPr>
          </a:lstStyle>
          <a:p>
            <a:endParaRPr/>
          </a:p>
        </p:txBody>
      </p:sp>
      <p:sp>
        <p:nvSpPr>
          <p:cNvPr id="362" name="Google Shape;362;p27"/>
          <p:cNvSpPr txBox="1">
            <a:spLocks noGrp="1"/>
          </p:cNvSpPr>
          <p:nvPr>
            <p:ph type="title" idx="2"/>
          </p:nvPr>
        </p:nvSpPr>
        <p:spPr>
          <a:xfrm>
            <a:off x="7148925" y="1709075"/>
            <a:ext cx="1665300" cy="1938000"/>
          </a:xfrm>
          <a:prstGeom prst="rect">
            <a:avLst/>
          </a:prstGeom>
        </p:spPr>
        <p:txBody>
          <a:bodyPr spcFirstLastPara="1" wrap="square" lIns="91425" tIns="91425" rIns="91425" bIns="91425" anchor="t" anchorCtr="0">
            <a:noAutofit/>
          </a:bodyPr>
          <a:lstStyle>
            <a:lvl1pPr lvl="0">
              <a:spcBef>
                <a:spcPts val="0"/>
              </a:spcBef>
              <a:spcAft>
                <a:spcPts val="0"/>
              </a:spcAft>
              <a:buNone/>
              <a:defRPr sz="1000">
                <a:latin typeface="Sora"/>
                <a:ea typeface="Sora"/>
                <a:cs typeface="Sora"/>
                <a:sym typeface="Sora"/>
              </a:defRPr>
            </a:lvl1pPr>
            <a:lvl2pPr lvl="1">
              <a:spcBef>
                <a:spcPts val="0"/>
              </a:spcBef>
              <a:spcAft>
                <a:spcPts val="0"/>
              </a:spcAft>
              <a:buClr>
                <a:schemeClr val="lt1"/>
              </a:buClr>
              <a:buSzPts val="1000"/>
              <a:buFont typeface="Sora"/>
              <a:buNone/>
              <a:defRPr sz="1000">
                <a:solidFill>
                  <a:schemeClr val="lt1"/>
                </a:solidFill>
                <a:latin typeface="Sora"/>
                <a:ea typeface="Sora"/>
                <a:cs typeface="Sora"/>
                <a:sym typeface="Sora"/>
              </a:defRPr>
            </a:lvl2pPr>
            <a:lvl3pPr lvl="2">
              <a:spcBef>
                <a:spcPts val="0"/>
              </a:spcBef>
              <a:spcAft>
                <a:spcPts val="0"/>
              </a:spcAft>
              <a:buClr>
                <a:schemeClr val="lt1"/>
              </a:buClr>
              <a:buSzPts val="1000"/>
              <a:buFont typeface="Sora"/>
              <a:buNone/>
              <a:defRPr sz="1000">
                <a:solidFill>
                  <a:schemeClr val="lt1"/>
                </a:solidFill>
                <a:latin typeface="Sora"/>
                <a:ea typeface="Sora"/>
                <a:cs typeface="Sora"/>
                <a:sym typeface="Sora"/>
              </a:defRPr>
            </a:lvl3pPr>
            <a:lvl4pPr lvl="3">
              <a:spcBef>
                <a:spcPts val="0"/>
              </a:spcBef>
              <a:spcAft>
                <a:spcPts val="0"/>
              </a:spcAft>
              <a:buClr>
                <a:schemeClr val="lt1"/>
              </a:buClr>
              <a:buSzPts val="1000"/>
              <a:buFont typeface="Sora"/>
              <a:buNone/>
              <a:defRPr sz="1000">
                <a:solidFill>
                  <a:schemeClr val="lt1"/>
                </a:solidFill>
                <a:latin typeface="Sora"/>
                <a:ea typeface="Sora"/>
                <a:cs typeface="Sora"/>
                <a:sym typeface="Sora"/>
              </a:defRPr>
            </a:lvl4pPr>
            <a:lvl5pPr lvl="4">
              <a:spcBef>
                <a:spcPts val="0"/>
              </a:spcBef>
              <a:spcAft>
                <a:spcPts val="0"/>
              </a:spcAft>
              <a:buClr>
                <a:schemeClr val="lt1"/>
              </a:buClr>
              <a:buSzPts val="1000"/>
              <a:buFont typeface="Sora"/>
              <a:buNone/>
              <a:defRPr sz="1000">
                <a:solidFill>
                  <a:schemeClr val="lt1"/>
                </a:solidFill>
                <a:latin typeface="Sora"/>
                <a:ea typeface="Sora"/>
                <a:cs typeface="Sora"/>
                <a:sym typeface="Sora"/>
              </a:defRPr>
            </a:lvl5pPr>
            <a:lvl6pPr lvl="5">
              <a:spcBef>
                <a:spcPts val="0"/>
              </a:spcBef>
              <a:spcAft>
                <a:spcPts val="0"/>
              </a:spcAft>
              <a:buClr>
                <a:schemeClr val="lt1"/>
              </a:buClr>
              <a:buSzPts val="1000"/>
              <a:buFont typeface="Sora"/>
              <a:buNone/>
              <a:defRPr sz="1000">
                <a:solidFill>
                  <a:schemeClr val="lt1"/>
                </a:solidFill>
                <a:latin typeface="Sora"/>
                <a:ea typeface="Sora"/>
                <a:cs typeface="Sora"/>
                <a:sym typeface="Sora"/>
              </a:defRPr>
            </a:lvl6pPr>
            <a:lvl7pPr lvl="6">
              <a:spcBef>
                <a:spcPts val="0"/>
              </a:spcBef>
              <a:spcAft>
                <a:spcPts val="0"/>
              </a:spcAft>
              <a:buClr>
                <a:schemeClr val="lt1"/>
              </a:buClr>
              <a:buSzPts val="1000"/>
              <a:buFont typeface="Sora"/>
              <a:buNone/>
              <a:defRPr sz="1000">
                <a:solidFill>
                  <a:schemeClr val="lt1"/>
                </a:solidFill>
                <a:latin typeface="Sora"/>
                <a:ea typeface="Sora"/>
                <a:cs typeface="Sora"/>
                <a:sym typeface="Sora"/>
              </a:defRPr>
            </a:lvl7pPr>
            <a:lvl8pPr lvl="7">
              <a:spcBef>
                <a:spcPts val="0"/>
              </a:spcBef>
              <a:spcAft>
                <a:spcPts val="0"/>
              </a:spcAft>
              <a:buClr>
                <a:schemeClr val="lt1"/>
              </a:buClr>
              <a:buSzPts val="1000"/>
              <a:buFont typeface="Sora"/>
              <a:buNone/>
              <a:defRPr sz="1000">
                <a:solidFill>
                  <a:schemeClr val="lt1"/>
                </a:solidFill>
                <a:latin typeface="Sora"/>
                <a:ea typeface="Sora"/>
                <a:cs typeface="Sora"/>
                <a:sym typeface="Sora"/>
              </a:defRPr>
            </a:lvl8pPr>
            <a:lvl9pPr lvl="8">
              <a:spcBef>
                <a:spcPts val="0"/>
              </a:spcBef>
              <a:spcAft>
                <a:spcPts val="0"/>
              </a:spcAft>
              <a:buClr>
                <a:schemeClr val="lt1"/>
              </a:buClr>
              <a:buSzPts val="1000"/>
              <a:buFont typeface="Sora"/>
              <a:buNone/>
              <a:defRPr sz="1000">
                <a:solidFill>
                  <a:schemeClr val="lt1"/>
                </a:solidFill>
                <a:latin typeface="Sora"/>
                <a:ea typeface="Sora"/>
                <a:cs typeface="Sora"/>
                <a:sym typeface="Sora"/>
              </a:defRPr>
            </a:lvl9pPr>
          </a:lstStyle>
          <a:p>
            <a:endParaRPr/>
          </a:p>
        </p:txBody>
      </p:sp>
      <p:sp>
        <p:nvSpPr>
          <p:cNvPr id="363" name="Google Shape;363;p27"/>
          <p:cNvSpPr txBox="1">
            <a:spLocks noGrp="1"/>
          </p:cNvSpPr>
          <p:nvPr>
            <p:ph type="title" idx="3"/>
          </p:nvPr>
        </p:nvSpPr>
        <p:spPr>
          <a:xfrm>
            <a:off x="5434475" y="1709075"/>
            <a:ext cx="1665300" cy="1938000"/>
          </a:xfrm>
          <a:prstGeom prst="rect">
            <a:avLst/>
          </a:prstGeom>
        </p:spPr>
        <p:txBody>
          <a:bodyPr spcFirstLastPara="1" wrap="square" lIns="91425" tIns="91425" rIns="91425" bIns="91425" anchor="t" anchorCtr="0">
            <a:noAutofit/>
          </a:bodyPr>
          <a:lstStyle>
            <a:lvl1pPr lvl="0">
              <a:spcBef>
                <a:spcPts val="0"/>
              </a:spcBef>
              <a:spcAft>
                <a:spcPts val="0"/>
              </a:spcAft>
              <a:buNone/>
              <a:defRPr sz="1000">
                <a:latin typeface="Sora"/>
                <a:ea typeface="Sora"/>
                <a:cs typeface="Sora"/>
                <a:sym typeface="Sora"/>
              </a:defRPr>
            </a:lvl1pPr>
            <a:lvl2pPr lvl="1">
              <a:spcBef>
                <a:spcPts val="0"/>
              </a:spcBef>
              <a:spcAft>
                <a:spcPts val="0"/>
              </a:spcAft>
              <a:buClr>
                <a:schemeClr val="lt1"/>
              </a:buClr>
              <a:buSzPts val="1000"/>
              <a:buFont typeface="Sora"/>
              <a:buNone/>
              <a:defRPr sz="1000">
                <a:solidFill>
                  <a:schemeClr val="lt1"/>
                </a:solidFill>
                <a:latin typeface="Sora"/>
                <a:ea typeface="Sora"/>
                <a:cs typeface="Sora"/>
                <a:sym typeface="Sora"/>
              </a:defRPr>
            </a:lvl2pPr>
            <a:lvl3pPr lvl="2">
              <a:spcBef>
                <a:spcPts val="0"/>
              </a:spcBef>
              <a:spcAft>
                <a:spcPts val="0"/>
              </a:spcAft>
              <a:buClr>
                <a:schemeClr val="lt1"/>
              </a:buClr>
              <a:buSzPts val="1000"/>
              <a:buFont typeface="Sora"/>
              <a:buNone/>
              <a:defRPr sz="1000">
                <a:solidFill>
                  <a:schemeClr val="lt1"/>
                </a:solidFill>
                <a:latin typeface="Sora"/>
                <a:ea typeface="Sora"/>
                <a:cs typeface="Sora"/>
                <a:sym typeface="Sora"/>
              </a:defRPr>
            </a:lvl3pPr>
            <a:lvl4pPr lvl="3">
              <a:spcBef>
                <a:spcPts val="0"/>
              </a:spcBef>
              <a:spcAft>
                <a:spcPts val="0"/>
              </a:spcAft>
              <a:buClr>
                <a:schemeClr val="lt1"/>
              </a:buClr>
              <a:buSzPts val="1000"/>
              <a:buFont typeface="Sora"/>
              <a:buNone/>
              <a:defRPr sz="1000">
                <a:solidFill>
                  <a:schemeClr val="lt1"/>
                </a:solidFill>
                <a:latin typeface="Sora"/>
                <a:ea typeface="Sora"/>
                <a:cs typeface="Sora"/>
                <a:sym typeface="Sora"/>
              </a:defRPr>
            </a:lvl4pPr>
            <a:lvl5pPr lvl="4">
              <a:spcBef>
                <a:spcPts val="0"/>
              </a:spcBef>
              <a:spcAft>
                <a:spcPts val="0"/>
              </a:spcAft>
              <a:buClr>
                <a:schemeClr val="lt1"/>
              </a:buClr>
              <a:buSzPts val="1000"/>
              <a:buFont typeface="Sora"/>
              <a:buNone/>
              <a:defRPr sz="1000">
                <a:solidFill>
                  <a:schemeClr val="lt1"/>
                </a:solidFill>
                <a:latin typeface="Sora"/>
                <a:ea typeface="Sora"/>
                <a:cs typeface="Sora"/>
                <a:sym typeface="Sora"/>
              </a:defRPr>
            </a:lvl5pPr>
            <a:lvl6pPr lvl="5">
              <a:spcBef>
                <a:spcPts val="0"/>
              </a:spcBef>
              <a:spcAft>
                <a:spcPts val="0"/>
              </a:spcAft>
              <a:buClr>
                <a:schemeClr val="lt1"/>
              </a:buClr>
              <a:buSzPts val="1000"/>
              <a:buFont typeface="Sora"/>
              <a:buNone/>
              <a:defRPr sz="1000">
                <a:solidFill>
                  <a:schemeClr val="lt1"/>
                </a:solidFill>
                <a:latin typeface="Sora"/>
                <a:ea typeface="Sora"/>
                <a:cs typeface="Sora"/>
                <a:sym typeface="Sora"/>
              </a:defRPr>
            </a:lvl6pPr>
            <a:lvl7pPr lvl="6">
              <a:spcBef>
                <a:spcPts val="0"/>
              </a:spcBef>
              <a:spcAft>
                <a:spcPts val="0"/>
              </a:spcAft>
              <a:buClr>
                <a:schemeClr val="lt1"/>
              </a:buClr>
              <a:buSzPts val="1000"/>
              <a:buFont typeface="Sora"/>
              <a:buNone/>
              <a:defRPr sz="1000">
                <a:solidFill>
                  <a:schemeClr val="lt1"/>
                </a:solidFill>
                <a:latin typeface="Sora"/>
                <a:ea typeface="Sora"/>
                <a:cs typeface="Sora"/>
                <a:sym typeface="Sora"/>
              </a:defRPr>
            </a:lvl7pPr>
            <a:lvl8pPr lvl="7">
              <a:spcBef>
                <a:spcPts val="0"/>
              </a:spcBef>
              <a:spcAft>
                <a:spcPts val="0"/>
              </a:spcAft>
              <a:buClr>
                <a:schemeClr val="lt1"/>
              </a:buClr>
              <a:buSzPts val="1000"/>
              <a:buFont typeface="Sora"/>
              <a:buNone/>
              <a:defRPr sz="1000">
                <a:solidFill>
                  <a:schemeClr val="lt1"/>
                </a:solidFill>
                <a:latin typeface="Sora"/>
                <a:ea typeface="Sora"/>
                <a:cs typeface="Sora"/>
                <a:sym typeface="Sora"/>
              </a:defRPr>
            </a:lvl8pPr>
            <a:lvl9pPr lvl="8">
              <a:spcBef>
                <a:spcPts val="0"/>
              </a:spcBef>
              <a:spcAft>
                <a:spcPts val="0"/>
              </a:spcAft>
              <a:buClr>
                <a:schemeClr val="lt1"/>
              </a:buClr>
              <a:buSzPts val="1000"/>
              <a:buFont typeface="Sora"/>
              <a:buNone/>
              <a:defRPr sz="1000">
                <a:solidFill>
                  <a:schemeClr val="lt1"/>
                </a:solidFill>
                <a:latin typeface="Sora"/>
                <a:ea typeface="Sora"/>
                <a:cs typeface="Sora"/>
                <a:sym typeface="Sora"/>
              </a:defRPr>
            </a:lvl9pPr>
          </a:lstStyle>
          <a:p>
            <a:endParaRPr/>
          </a:p>
        </p:txBody>
      </p:sp>
      <p:sp>
        <p:nvSpPr>
          <p:cNvPr id="364" name="Google Shape;364;p27"/>
          <p:cNvSpPr txBox="1">
            <a:spLocks noGrp="1"/>
          </p:cNvSpPr>
          <p:nvPr>
            <p:ph type="title" idx="4"/>
          </p:nvPr>
        </p:nvSpPr>
        <p:spPr>
          <a:xfrm>
            <a:off x="38100" y="93150"/>
            <a:ext cx="1583400" cy="189300"/>
          </a:xfrm>
          <a:prstGeom prst="rect">
            <a:avLst/>
          </a:prstGeom>
        </p:spPr>
        <p:txBody>
          <a:bodyPr spcFirstLastPara="1" wrap="square" lIns="182875" tIns="91425" rIns="91425" bIns="91425" anchor="t"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a:endParaRPr/>
          </a:p>
        </p:txBody>
      </p:sp>
      <p:sp>
        <p:nvSpPr>
          <p:cNvPr id="365" name="Google Shape;365;p27"/>
          <p:cNvSpPr txBox="1">
            <a:spLocks noGrp="1"/>
          </p:cNvSpPr>
          <p:nvPr>
            <p:ph type="title" idx="5"/>
          </p:nvPr>
        </p:nvSpPr>
        <p:spPr>
          <a:xfrm>
            <a:off x="108300" y="1168075"/>
            <a:ext cx="3544500" cy="2275200"/>
          </a:xfrm>
          <a:prstGeom prst="rect">
            <a:avLst/>
          </a:prstGeom>
        </p:spPr>
        <p:txBody>
          <a:bodyPr spcFirstLastPara="1" wrap="square" lIns="91425" tIns="0" rIns="91425" bIns="91425" anchor="t" anchorCtr="0">
            <a:norm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a:latin typeface="IBM Plex Sans SemiBold"/>
                <a:ea typeface="IBM Plex Sans SemiBold"/>
                <a:cs typeface="IBM Plex Sans SemiBold"/>
                <a:sym typeface="IBM Plex Sans SemiBold"/>
              </a:defRPr>
            </a:lvl2pPr>
            <a:lvl3pPr lvl="2">
              <a:lnSpc>
                <a:spcPct val="115000"/>
              </a:lnSpc>
              <a:spcBef>
                <a:spcPts val="0"/>
              </a:spcBef>
              <a:spcAft>
                <a:spcPts val="0"/>
              </a:spcAft>
              <a:buNone/>
              <a:defRPr>
                <a:latin typeface="IBM Plex Sans SemiBold"/>
                <a:ea typeface="IBM Plex Sans SemiBold"/>
                <a:cs typeface="IBM Plex Sans SemiBold"/>
                <a:sym typeface="IBM Plex Sans SemiBold"/>
              </a:defRPr>
            </a:lvl3pPr>
            <a:lvl4pPr lvl="3">
              <a:lnSpc>
                <a:spcPct val="115000"/>
              </a:lnSpc>
              <a:spcBef>
                <a:spcPts val="0"/>
              </a:spcBef>
              <a:spcAft>
                <a:spcPts val="0"/>
              </a:spcAft>
              <a:buNone/>
              <a:defRPr>
                <a:latin typeface="IBM Plex Sans SemiBold"/>
                <a:ea typeface="IBM Plex Sans SemiBold"/>
                <a:cs typeface="IBM Plex Sans SemiBold"/>
                <a:sym typeface="IBM Plex Sans SemiBold"/>
              </a:defRPr>
            </a:lvl4pPr>
            <a:lvl5pPr lvl="4">
              <a:lnSpc>
                <a:spcPct val="115000"/>
              </a:lnSpc>
              <a:spcBef>
                <a:spcPts val="0"/>
              </a:spcBef>
              <a:spcAft>
                <a:spcPts val="0"/>
              </a:spcAft>
              <a:buNone/>
              <a:defRPr>
                <a:latin typeface="IBM Plex Sans SemiBold"/>
                <a:ea typeface="IBM Plex Sans SemiBold"/>
                <a:cs typeface="IBM Plex Sans SemiBold"/>
                <a:sym typeface="IBM Plex Sans SemiBold"/>
              </a:defRPr>
            </a:lvl5pPr>
            <a:lvl6pPr lvl="5">
              <a:lnSpc>
                <a:spcPct val="115000"/>
              </a:lnSpc>
              <a:spcBef>
                <a:spcPts val="0"/>
              </a:spcBef>
              <a:spcAft>
                <a:spcPts val="0"/>
              </a:spcAft>
              <a:buNone/>
              <a:defRPr>
                <a:latin typeface="IBM Plex Sans SemiBold"/>
                <a:ea typeface="IBM Plex Sans SemiBold"/>
                <a:cs typeface="IBM Plex Sans SemiBold"/>
                <a:sym typeface="IBM Plex Sans SemiBold"/>
              </a:defRPr>
            </a:lvl6pPr>
            <a:lvl7pPr lvl="6">
              <a:lnSpc>
                <a:spcPct val="115000"/>
              </a:lnSpc>
              <a:spcBef>
                <a:spcPts val="0"/>
              </a:spcBef>
              <a:spcAft>
                <a:spcPts val="0"/>
              </a:spcAft>
              <a:buNone/>
              <a:defRPr>
                <a:latin typeface="IBM Plex Sans SemiBold"/>
                <a:ea typeface="IBM Plex Sans SemiBold"/>
                <a:cs typeface="IBM Plex Sans SemiBold"/>
                <a:sym typeface="IBM Plex Sans SemiBold"/>
              </a:defRPr>
            </a:lvl7pPr>
            <a:lvl8pPr lvl="7">
              <a:lnSpc>
                <a:spcPct val="115000"/>
              </a:lnSpc>
              <a:spcBef>
                <a:spcPts val="0"/>
              </a:spcBef>
              <a:spcAft>
                <a:spcPts val="0"/>
              </a:spcAft>
              <a:buNone/>
              <a:defRPr>
                <a:latin typeface="IBM Plex Sans SemiBold"/>
                <a:ea typeface="IBM Plex Sans SemiBold"/>
                <a:cs typeface="IBM Plex Sans SemiBold"/>
                <a:sym typeface="IBM Plex Sans SemiBold"/>
              </a:defRPr>
            </a:lvl8pPr>
            <a:lvl9pPr lvl="8">
              <a:lnSpc>
                <a:spcPct val="115000"/>
              </a:lnSpc>
              <a:spcBef>
                <a:spcPts val="0"/>
              </a:spcBef>
              <a:spcAft>
                <a:spcPts val="0"/>
              </a:spcAft>
              <a:buNone/>
              <a:defRPr>
                <a:latin typeface="IBM Plex Sans SemiBold"/>
                <a:ea typeface="IBM Plex Sans SemiBold"/>
                <a:cs typeface="IBM Plex Sans SemiBold"/>
                <a:sym typeface="IBM Plex Sans SemiBold"/>
              </a:defRPr>
            </a:lvl9pPr>
          </a:lstStyle>
          <a:p>
            <a:endParaRPr/>
          </a:p>
        </p:txBody>
      </p:sp>
      <p:sp>
        <p:nvSpPr>
          <p:cNvPr id="366" name="Google Shape;366;p27"/>
          <p:cNvSpPr txBox="1">
            <a:spLocks noGrp="1"/>
          </p:cNvSpPr>
          <p:nvPr>
            <p:ph type="title" idx="6"/>
          </p:nvPr>
        </p:nvSpPr>
        <p:spPr>
          <a:xfrm>
            <a:off x="3720025" y="1287875"/>
            <a:ext cx="4295400" cy="2772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200"/>
              <a:buFont typeface="Sora Medium"/>
              <a:buNone/>
              <a:defRPr sz="1200">
                <a:latin typeface="Sora Medium"/>
                <a:ea typeface="Sora Medium"/>
                <a:cs typeface="Sora Medium"/>
                <a:sym typeface="Sora Medium"/>
              </a:defRPr>
            </a:lvl1pPr>
            <a:lvl2pPr lvl="1">
              <a:spcBef>
                <a:spcPts val="0"/>
              </a:spcBef>
              <a:spcAft>
                <a:spcPts val="0"/>
              </a:spcAft>
              <a:buClr>
                <a:schemeClr val="lt1"/>
              </a:buClr>
              <a:buSzPts val="1200"/>
              <a:buFont typeface="Sora"/>
              <a:buNone/>
              <a:defRPr sz="1200">
                <a:solidFill>
                  <a:schemeClr val="lt1"/>
                </a:solidFill>
                <a:latin typeface="Sora"/>
                <a:ea typeface="Sora"/>
                <a:cs typeface="Sora"/>
                <a:sym typeface="Sora"/>
              </a:defRPr>
            </a:lvl2pPr>
            <a:lvl3pPr lvl="2">
              <a:spcBef>
                <a:spcPts val="0"/>
              </a:spcBef>
              <a:spcAft>
                <a:spcPts val="0"/>
              </a:spcAft>
              <a:buClr>
                <a:schemeClr val="lt1"/>
              </a:buClr>
              <a:buSzPts val="1200"/>
              <a:buFont typeface="Sora"/>
              <a:buNone/>
              <a:defRPr sz="1200">
                <a:solidFill>
                  <a:schemeClr val="lt1"/>
                </a:solidFill>
                <a:latin typeface="Sora"/>
                <a:ea typeface="Sora"/>
                <a:cs typeface="Sora"/>
                <a:sym typeface="Sora"/>
              </a:defRPr>
            </a:lvl3pPr>
            <a:lvl4pPr lvl="3">
              <a:spcBef>
                <a:spcPts val="0"/>
              </a:spcBef>
              <a:spcAft>
                <a:spcPts val="0"/>
              </a:spcAft>
              <a:buClr>
                <a:schemeClr val="lt1"/>
              </a:buClr>
              <a:buSzPts val="1200"/>
              <a:buFont typeface="Sora"/>
              <a:buNone/>
              <a:defRPr sz="1200">
                <a:solidFill>
                  <a:schemeClr val="lt1"/>
                </a:solidFill>
                <a:latin typeface="Sora"/>
                <a:ea typeface="Sora"/>
                <a:cs typeface="Sora"/>
                <a:sym typeface="Sora"/>
              </a:defRPr>
            </a:lvl4pPr>
            <a:lvl5pPr lvl="4">
              <a:spcBef>
                <a:spcPts val="0"/>
              </a:spcBef>
              <a:spcAft>
                <a:spcPts val="0"/>
              </a:spcAft>
              <a:buClr>
                <a:schemeClr val="lt1"/>
              </a:buClr>
              <a:buSzPts val="1200"/>
              <a:buFont typeface="Sora"/>
              <a:buNone/>
              <a:defRPr sz="1200">
                <a:solidFill>
                  <a:schemeClr val="lt1"/>
                </a:solidFill>
                <a:latin typeface="Sora"/>
                <a:ea typeface="Sora"/>
                <a:cs typeface="Sora"/>
                <a:sym typeface="Sora"/>
              </a:defRPr>
            </a:lvl5pPr>
            <a:lvl6pPr lvl="5">
              <a:spcBef>
                <a:spcPts val="0"/>
              </a:spcBef>
              <a:spcAft>
                <a:spcPts val="0"/>
              </a:spcAft>
              <a:buClr>
                <a:schemeClr val="lt1"/>
              </a:buClr>
              <a:buSzPts val="1200"/>
              <a:buFont typeface="Sora"/>
              <a:buNone/>
              <a:defRPr sz="1200">
                <a:solidFill>
                  <a:schemeClr val="lt1"/>
                </a:solidFill>
                <a:latin typeface="Sora"/>
                <a:ea typeface="Sora"/>
                <a:cs typeface="Sora"/>
                <a:sym typeface="Sora"/>
              </a:defRPr>
            </a:lvl6pPr>
            <a:lvl7pPr lvl="6">
              <a:spcBef>
                <a:spcPts val="0"/>
              </a:spcBef>
              <a:spcAft>
                <a:spcPts val="0"/>
              </a:spcAft>
              <a:buClr>
                <a:schemeClr val="lt1"/>
              </a:buClr>
              <a:buSzPts val="1200"/>
              <a:buFont typeface="Sora"/>
              <a:buNone/>
              <a:defRPr sz="1200">
                <a:solidFill>
                  <a:schemeClr val="lt1"/>
                </a:solidFill>
                <a:latin typeface="Sora"/>
                <a:ea typeface="Sora"/>
                <a:cs typeface="Sora"/>
                <a:sym typeface="Sora"/>
              </a:defRPr>
            </a:lvl7pPr>
            <a:lvl8pPr lvl="7">
              <a:spcBef>
                <a:spcPts val="0"/>
              </a:spcBef>
              <a:spcAft>
                <a:spcPts val="0"/>
              </a:spcAft>
              <a:buClr>
                <a:schemeClr val="lt1"/>
              </a:buClr>
              <a:buSzPts val="1200"/>
              <a:buFont typeface="Sora"/>
              <a:buNone/>
              <a:defRPr sz="1200">
                <a:solidFill>
                  <a:schemeClr val="lt1"/>
                </a:solidFill>
                <a:latin typeface="Sora"/>
                <a:ea typeface="Sora"/>
                <a:cs typeface="Sora"/>
                <a:sym typeface="Sora"/>
              </a:defRPr>
            </a:lvl8pPr>
            <a:lvl9pPr lvl="8">
              <a:spcBef>
                <a:spcPts val="0"/>
              </a:spcBef>
              <a:spcAft>
                <a:spcPts val="0"/>
              </a:spcAft>
              <a:buClr>
                <a:schemeClr val="lt1"/>
              </a:buClr>
              <a:buSzPts val="1200"/>
              <a:buFont typeface="Sora"/>
              <a:buNone/>
              <a:defRPr sz="1200">
                <a:solidFill>
                  <a:schemeClr val="lt1"/>
                </a:solidFill>
                <a:latin typeface="Sora"/>
                <a:ea typeface="Sora"/>
                <a:cs typeface="Sora"/>
                <a:sym typeface="Sora"/>
              </a:defRPr>
            </a:lvl9pPr>
          </a:lstStyle>
          <a:p>
            <a:endParaRPr/>
          </a:p>
        </p:txBody>
      </p:sp>
      <p:sp>
        <p:nvSpPr>
          <p:cNvPr id="367" name="Google Shape;367;p27"/>
          <p:cNvSpPr txBox="1">
            <a:spLocks noGrp="1"/>
          </p:cNvSpPr>
          <p:nvPr>
            <p:ph type="title" idx="7"/>
          </p:nvPr>
        </p:nvSpPr>
        <p:spPr>
          <a:xfrm>
            <a:off x="228600" y="4774929"/>
            <a:ext cx="1939200" cy="189300"/>
          </a:xfrm>
          <a:prstGeom prst="rect">
            <a:avLst/>
          </a:prstGeom>
        </p:spPr>
        <p:txBody>
          <a:bodyPr spcFirstLastPara="1" wrap="square" lIns="0" tIns="0" rIns="0" bIns="0" anchor="t"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Subtitle">
  <p:cSld name="BLANK_1_1_1_1_1_1_1_1_1_1_6">
    <p:spTree>
      <p:nvGrpSpPr>
        <p:cNvPr id="1" name="Shape 368"/>
        <p:cNvGrpSpPr/>
        <p:nvPr/>
      </p:nvGrpSpPr>
      <p:grpSpPr>
        <a:xfrm>
          <a:off x="0" y="0"/>
          <a:ext cx="0" cy="0"/>
          <a:chOff x="0" y="0"/>
          <a:chExt cx="0" cy="0"/>
        </a:xfrm>
      </p:grpSpPr>
      <p:sp>
        <p:nvSpPr>
          <p:cNvPr id="369" name="Google Shape;369;p28"/>
          <p:cNvSpPr/>
          <p:nvPr/>
        </p:nvSpPr>
        <p:spPr>
          <a:xfrm rot="35689">
            <a:off x="3842097" y="2193145"/>
            <a:ext cx="4854862" cy="1982508"/>
          </a:xfrm>
          <a:prstGeom prst="flowChartConnector">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370" name="Google Shape;370;p28"/>
          <p:cNvSpPr/>
          <p:nvPr/>
        </p:nvSpPr>
        <p:spPr>
          <a:xfrm rot="-1029644">
            <a:off x="3491561" y="2543266"/>
            <a:ext cx="5708121" cy="1598166"/>
          </a:xfrm>
          <a:prstGeom prst="flowChartConnector">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nvGrpSpPr>
          <p:cNvPr id="371" name="Google Shape;371;p28"/>
          <p:cNvGrpSpPr/>
          <p:nvPr/>
        </p:nvGrpSpPr>
        <p:grpSpPr>
          <a:xfrm rot="10800000">
            <a:off x="9" y="0"/>
            <a:ext cx="1889320" cy="1499480"/>
            <a:chOff x="461225" y="3249175"/>
            <a:chExt cx="1399496" cy="1110726"/>
          </a:xfrm>
        </p:grpSpPr>
        <p:grpSp>
          <p:nvGrpSpPr>
            <p:cNvPr id="372" name="Google Shape;372;p28"/>
            <p:cNvGrpSpPr/>
            <p:nvPr/>
          </p:nvGrpSpPr>
          <p:grpSpPr>
            <a:xfrm>
              <a:off x="461225" y="3249175"/>
              <a:ext cx="1399496" cy="370204"/>
              <a:chOff x="461225" y="3249175"/>
              <a:chExt cx="1399496" cy="370204"/>
            </a:xfrm>
          </p:grpSpPr>
          <p:sp>
            <p:nvSpPr>
              <p:cNvPr id="373" name="Google Shape;373;p28"/>
              <p:cNvSpPr/>
              <p:nvPr/>
            </p:nvSpPr>
            <p:spPr>
              <a:xfrm>
                <a:off x="4612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374" name="Google Shape;374;p28"/>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375" name="Google Shape;375;p28"/>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376" name="Google Shape;376;p28"/>
              <p:cNvSpPr/>
              <p:nvPr/>
            </p:nvSpPr>
            <p:spPr>
              <a:xfrm>
                <a:off x="1571821" y="3249179"/>
                <a:ext cx="2889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377" name="Google Shape;377;p28"/>
            <p:cNvGrpSpPr/>
            <p:nvPr/>
          </p:nvGrpSpPr>
          <p:grpSpPr>
            <a:xfrm>
              <a:off x="461225" y="3619500"/>
              <a:ext cx="1399496" cy="370202"/>
              <a:chOff x="461225" y="3249175"/>
              <a:chExt cx="1399496" cy="370202"/>
            </a:xfrm>
          </p:grpSpPr>
          <p:sp>
            <p:nvSpPr>
              <p:cNvPr id="378" name="Google Shape;378;p28"/>
              <p:cNvSpPr/>
              <p:nvPr/>
            </p:nvSpPr>
            <p:spPr>
              <a:xfrm>
                <a:off x="4612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379" name="Google Shape;379;p28"/>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380" name="Google Shape;380;p28"/>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381" name="Google Shape;381;p28"/>
              <p:cNvSpPr/>
              <p:nvPr/>
            </p:nvSpPr>
            <p:spPr>
              <a:xfrm>
                <a:off x="1571821" y="3249177"/>
                <a:ext cx="2889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382" name="Google Shape;382;p28"/>
            <p:cNvGrpSpPr/>
            <p:nvPr/>
          </p:nvGrpSpPr>
          <p:grpSpPr>
            <a:xfrm>
              <a:off x="461225" y="3989700"/>
              <a:ext cx="1399496" cy="370201"/>
              <a:chOff x="461225" y="3249175"/>
              <a:chExt cx="1399496" cy="370201"/>
            </a:xfrm>
          </p:grpSpPr>
          <p:sp>
            <p:nvSpPr>
              <p:cNvPr id="383" name="Google Shape;383;p28"/>
              <p:cNvSpPr/>
              <p:nvPr/>
            </p:nvSpPr>
            <p:spPr>
              <a:xfrm>
                <a:off x="4612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384" name="Google Shape;384;p28"/>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385" name="Google Shape;385;p28"/>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386" name="Google Shape;386;p28"/>
              <p:cNvSpPr/>
              <p:nvPr/>
            </p:nvSpPr>
            <p:spPr>
              <a:xfrm>
                <a:off x="1571821" y="3249176"/>
                <a:ext cx="2889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sp>
        <p:nvSpPr>
          <p:cNvPr id="387" name="Google Shape;387;p28"/>
          <p:cNvSpPr/>
          <p:nvPr/>
        </p:nvSpPr>
        <p:spPr>
          <a:xfrm>
            <a:off x="5909401" y="-3350"/>
            <a:ext cx="3234589" cy="1736822"/>
          </a:xfrm>
          <a:custGeom>
            <a:avLst/>
            <a:gdLst/>
            <a:ahLst/>
            <a:cxnLst/>
            <a:rect l="l" t="t" r="r" b="b"/>
            <a:pathLst>
              <a:path w="263403" h="141435" extrusionOk="0">
                <a:moveTo>
                  <a:pt x="0" y="277"/>
                </a:moveTo>
                <a:lnTo>
                  <a:pt x="193747" y="141435"/>
                </a:lnTo>
                <a:lnTo>
                  <a:pt x="263403" y="7658"/>
                </a:lnTo>
                <a:lnTo>
                  <a:pt x="263403" y="0"/>
                </a:lnTo>
                <a:close/>
              </a:path>
            </a:pathLst>
          </a:custGeom>
          <a:gradFill>
            <a:gsLst>
              <a:gs pos="0">
                <a:schemeClr val="accent2"/>
              </a:gs>
              <a:gs pos="21000">
                <a:schemeClr val="lt2"/>
              </a:gs>
              <a:gs pos="51000">
                <a:schemeClr val="accent1"/>
              </a:gs>
              <a:gs pos="79000">
                <a:schemeClr val="accent1"/>
              </a:gs>
              <a:gs pos="91000">
                <a:schemeClr val="accent3"/>
              </a:gs>
              <a:gs pos="100000">
                <a:schemeClr val="accent4"/>
              </a:gs>
            </a:gsLst>
            <a:lin ang="5400012" scaled="0"/>
          </a:gradFill>
          <a:ln>
            <a:noFill/>
          </a:ln>
          <a:effectLst>
            <a:outerShdw blurRad="1042988" dist="19050" dir="5400000" algn="bl" rotWithShape="0">
              <a:schemeClr val="lt2">
                <a:alpha val="49000"/>
              </a:schemeClr>
            </a:outerShdw>
          </a:effectLst>
        </p:spPr>
      </p:sp>
      <p:sp>
        <p:nvSpPr>
          <p:cNvPr id="388" name="Google Shape;388;p28"/>
          <p:cNvSpPr/>
          <p:nvPr/>
        </p:nvSpPr>
        <p:spPr>
          <a:xfrm>
            <a:off x="8299949" y="73285"/>
            <a:ext cx="844041" cy="1631459"/>
          </a:xfrm>
          <a:custGeom>
            <a:avLst/>
            <a:gdLst/>
            <a:ahLst/>
            <a:cxnLst/>
            <a:rect l="l" t="t" r="r" b="b"/>
            <a:pathLst>
              <a:path w="68733" h="132855" extrusionOk="0">
                <a:moveTo>
                  <a:pt x="0" y="132855"/>
                </a:moveTo>
                <a:lnTo>
                  <a:pt x="68733" y="58124"/>
                </a:lnTo>
                <a:lnTo>
                  <a:pt x="68733" y="0"/>
                </a:lnTo>
                <a:close/>
              </a:path>
            </a:pathLst>
          </a:custGeom>
          <a:solidFill>
            <a:schemeClr val="accent5"/>
          </a:solidFill>
          <a:ln>
            <a:noFill/>
          </a:ln>
        </p:spPr>
      </p:sp>
      <p:sp>
        <p:nvSpPr>
          <p:cNvPr id="389" name="Google Shape;389;p28"/>
          <p:cNvSpPr txBox="1">
            <a:spLocks noGrp="1"/>
          </p:cNvSpPr>
          <p:nvPr>
            <p:ph type="title"/>
          </p:nvPr>
        </p:nvSpPr>
        <p:spPr>
          <a:xfrm>
            <a:off x="163725" y="2947825"/>
            <a:ext cx="6637500" cy="14994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5500"/>
              <a:buFont typeface="IBM Plex Sans"/>
              <a:buNone/>
              <a:defRPr sz="5500"/>
            </a:lvl1pPr>
            <a:lvl2pPr lvl="1">
              <a:spcBef>
                <a:spcPts val="0"/>
              </a:spcBef>
              <a:spcAft>
                <a:spcPts val="0"/>
              </a:spcAft>
              <a:buClr>
                <a:schemeClr val="lt1"/>
              </a:buClr>
              <a:buSzPts val="3000"/>
              <a:buNone/>
              <a:defRPr>
                <a:solidFill>
                  <a:schemeClr val="lt1"/>
                </a:solidFill>
              </a:defRPr>
            </a:lvl2pPr>
            <a:lvl3pPr lvl="2">
              <a:spcBef>
                <a:spcPts val="0"/>
              </a:spcBef>
              <a:spcAft>
                <a:spcPts val="0"/>
              </a:spcAft>
              <a:buClr>
                <a:schemeClr val="lt1"/>
              </a:buClr>
              <a:buSzPts val="3000"/>
              <a:buNone/>
              <a:defRPr>
                <a:solidFill>
                  <a:schemeClr val="lt1"/>
                </a:solidFill>
              </a:defRPr>
            </a:lvl3pPr>
            <a:lvl4pPr lvl="3">
              <a:spcBef>
                <a:spcPts val="0"/>
              </a:spcBef>
              <a:spcAft>
                <a:spcPts val="0"/>
              </a:spcAft>
              <a:buClr>
                <a:schemeClr val="lt1"/>
              </a:buClr>
              <a:buSzPts val="3000"/>
              <a:buNone/>
              <a:defRPr>
                <a:solidFill>
                  <a:schemeClr val="lt1"/>
                </a:solidFill>
              </a:defRPr>
            </a:lvl4pPr>
            <a:lvl5pPr lvl="4">
              <a:spcBef>
                <a:spcPts val="0"/>
              </a:spcBef>
              <a:spcAft>
                <a:spcPts val="0"/>
              </a:spcAft>
              <a:buClr>
                <a:schemeClr val="lt1"/>
              </a:buClr>
              <a:buSzPts val="3000"/>
              <a:buNone/>
              <a:defRPr>
                <a:solidFill>
                  <a:schemeClr val="lt1"/>
                </a:solidFill>
              </a:defRPr>
            </a:lvl5pPr>
            <a:lvl6pPr lvl="5">
              <a:spcBef>
                <a:spcPts val="0"/>
              </a:spcBef>
              <a:spcAft>
                <a:spcPts val="0"/>
              </a:spcAft>
              <a:buClr>
                <a:schemeClr val="lt1"/>
              </a:buClr>
              <a:buSzPts val="3000"/>
              <a:buNone/>
              <a:defRPr>
                <a:solidFill>
                  <a:schemeClr val="lt1"/>
                </a:solidFill>
              </a:defRPr>
            </a:lvl6pPr>
            <a:lvl7pPr lvl="6">
              <a:spcBef>
                <a:spcPts val="0"/>
              </a:spcBef>
              <a:spcAft>
                <a:spcPts val="0"/>
              </a:spcAft>
              <a:buClr>
                <a:schemeClr val="lt1"/>
              </a:buClr>
              <a:buSzPts val="3000"/>
              <a:buNone/>
              <a:defRPr>
                <a:solidFill>
                  <a:schemeClr val="lt1"/>
                </a:solidFill>
              </a:defRPr>
            </a:lvl7pPr>
            <a:lvl8pPr lvl="7">
              <a:spcBef>
                <a:spcPts val="0"/>
              </a:spcBef>
              <a:spcAft>
                <a:spcPts val="0"/>
              </a:spcAft>
              <a:buClr>
                <a:schemeClr val="lt1"/>
              </a:buClr>
              <a:buSzPts val="3000"/>
              <a:buNone/>
              <a:defRPr>
                <a:solidFill>
                  <a:schemeClr val="lt1"/>
                </a:solidFill>
              </a:defRPr>
            </a:lvl8pPr>
            <a:lvl9pPr lvl="8">
              <a:spcBef>
                <a:spcPts val="0"/>
              </a:spcBef>
              <a:spcAft>
                <a:spcPts val="0"/>
              </a:spcAft>
              <a:buClr>
                <a:schemeClr val="lt1"/>
              </a:buClr>
              <a:buSzPts val="3000"/>
              <a:buNone/>
              <a:defRPr>
                <a:solidFill>
                  <a:schemeClr val="lt1"/>
                </a:solidFill>
              </a:defRPr>
            </a:lvl9pPr>
          </a:lstStyle>
          <a:p>
            <a:endParaRPr/>
          </a:p>
        </p:txBody>
      </p:sp>
      <p:sp>
        <p:nvSpPr>
          <p:cNvPr id="390" name="Google Shape;390;p28"/>
          <p:cNvSpPr txBox="1">
            <a:spLocks noGrp="1"/>
          </p:cNvSpPr>
          <p:nvPr>
            <p:ph type="subTitle" idx="1"/>
          </p:nvPr>
        </p:nvSpPr>
        <p:spPr>
          <a:xfrm>
            <a:off x="163725" y="1184350"/>
            <a:ext cx="3336600" cy="1582200"/>
          </a:xfrm>
          <a:prstGeom prst="rect">
            <a:avLst/>
          </a:prstGeom>
        </p:spPr>
        <p:txBody>
          <a:bodyPr spcFirstLastPara="1" wrap="square" lIns="91425" tIns="91425" rIns="91425" bIns="0" anchor="b" anchorCtr="0">
            <a:noAutofit/>
          </a:bodyPr>
          <a:lstStyle>
            <a:lvl1pPr lvl="0">
              <a:lnSpc>
                <a:spcPct val="115000"/>
              </a:lnSpc>
              <a:spcBef>
                <a:spcPts val="0"/>
              </a:spcBef>
              <a:spcAft>
                <a:spcPts val="0"/>
              </a:spcAft>
              <a:buClr>
                <a:schemeClr val="lt1"/>
              </a:buClr>
              <a:buSzPts val="1200"/>
              <a:buFont typeface="Sora"/>
              <a:buNone/>
              <a:defRPr sz="1200"/>
            </a:lvl1pPr>
            <a:lvl2pPr lvl="1">
              <a:lnSpc>
                <a:spcPct val="115000"/>
              </a:lnSpc>
              <a:spcBef>
                <a:spcPts val="1000"/>
              </a:spcBef>
              <a:spcAft>
                <a:spcPts val="0"/>
              </a:spcAft>
              <a:buClr>
                <a:schemeClr val="lt1"/>
              </a:buClr>
              <a:buSzPts val="1200"/>
              <a:buFont typeface="Sora"/>
              <a:buNone/>
              <a:defRPr sz="1200">
                <a:solidFill>
                  <a:schemeClr val="lt1"/>
                </a:solidFill>
                <a:latin typeface="Sora"/>
                <a:ea typeface="Sora"/>
                <a:cs typeface="Sora"/>
                <a:sym typeface="Sora"/>
              </a:defRPr>
            </a:lvl2pPr>
            <a:lvl3pPr lvl="2">
              <a:lnSpc>
                <a:spcPct val="115000"/>
              </a:lnSpc>
              <a:spcBef>
                <a:spcPts val="1000"/>
              </a:spcBef>
              <a:spcAft>
                <a:spcPts val="0"/>
              </a:spcAft>
              <a:buClr>
                <a:schemeClr val="lt1"/>
              </a:buClr>
              <a:buSzPts val="1200"/>
              <a:buFont typeface="Sora"/>
              <a:buNone/>
              <a:defRPr sz="1200">
                <a:solidFill>
                  <a:schemeClr val="lt1"/>
                </a:solidFill>
                <a:latin typeface="Sora"/>
                <a:ea typeface="Sora"/>
                <a:cs typeface="Sora"/>
                <a:sym typeface="Sora"/>
              </a:defRPr>
            </a:lvl3pPr>
            <a:lvl4pPr lvl="3">
              <a:lnSpc>
                <a:spcPct val="115000"/>
              </a:lnSpc>
              <a:spcBef>
                <a:spcPts val="1000"/>
              </a:spcBef>
              <a:spcAft>
                <a:spcPts val="0"/>
              </a:spcAft>
              <a:buClr>
                <a:schemeClr val="lt1"/>
              </a:buClr>
              <a:buSzPts val="1200"/>
              <a:buFont typeface="Sora"/>
              <a:buNone/>
              <a:defRPr sz="1200">
                <a:solidFill>
                  <a:schemeClr val="lt1"/>
                </a:solidFill>
                <a:latin typeface="Sora"/>
                <a:ea typeface="Sora"/>
                <a:cs typeface="Sora"/>
                <a:sym typeface="Sora"/>
              </a:defRPr>
            </a:lvl4pPr>
            <a:lvl5pPr lvl="4">
              <a:lnSpc>
                <a:spcPct val="115000"/>
              </a:lnSpc>
              <a:spcBef>
                <a:spcPts val="1000"/>
              </a:spcBef>
              <a:spcAft>
                <a:spcPts val="0"/>
              </a:spcAft>
              <a:buClr>
                <a:schemeClr val="lt1"/>
              </a:buClr>
              <a:buSzPts val="1200"/>
              <a:buFont typeface="Sora"/>
              <a:buNone/>
              <a:defRPr sz="1200">
                <a:solidFill>
                  <a:schemeClr val="lt1"/>
                </a:solidFill>
                <a:latin typeface="Sora"/>
                <a:ea typeface="Sora"/>
                <a:cs typeface="Sora"/>
                <a:sym typeface="Sora"/>
              </a:defRPr>
            </a:lvl5pPr>
            <a:lvl6pPr lvl="5">
              <a:lnSpc>
                <a:spcPct val="115000"/>
              </a:lnSpc>
              <a:spcBef>
                <a:spcPts val="1000"/>
              </a:spcBef>
              <a:spcAft>
                <a:spcPts val="0"/>
              </a:spcAft>
              <a:buClr>
                <a:schemeClr val="lt1"/>
              </a:buClr>
              <a:buSzPts val="1200"/>
              <a:buFont typeface="Sora"/>
              <a:buNone/>
              <a:defRPr sz="1200">
                <a:solidFill>
                  <a:schemeClr val="lt1"/>
                </a:solidFill>
                <a:latin typeface="Sora"/>
                <a:ea typeface="Sora"/>
                <a:cs typeface="Sora"/>
                <a:sym typeface="Sora"/>
              </a:defRPr>
            </a:lvl6pPr>
            <a:lvl7pPr lvl="6">
              <a:lnSpc>
                <a:spcPct val="115000"/>
              </a:lnSpc>
              <a:spcBef>
                <a:spcPts val="1000"/>
              </a:spcBef>
              <a:spcAft>
                <a:spcPts val="0"/>
              </a:spcAft>
              <a:buClr>
                <a:schemeClr val="lt1"/>
              </a:buClr>
              <a:buSzPts val="1200"/>
              <a:buFont typeface="Sora"/>
              <a:buNone/>
              <a:defRPr sz="1200">
                <a:solidFill>
                  <a:schemeClr val="lt1"/>
                </a:solidFill>
                <a:latin typeface="Sora"/>
                <a:ea typeface="Sora"/>
                <a:cs typeface="Sora"/>
                <a:sym typeface="Sora"/>
              </a:defRPr>
            </a:lvl7pPr>
            <a:lvl8pPr lvl="7">
              <a:lnSpc>
                <a:spcPct val="115000"/>
              </a:lnSpc>
              <a:spcBef>
                <a:spcPts val="1000"/>
              </a:spcBef>
              <a:spcAft>
                <a:spcPts val="0"/>
              </a:spcAft>
              <a:buClr>
                <a:schemeClr val="lt1"/>
              </a:buClr>
              <a:buSzPts val="1200"/>
              <a:buFont typeface="Sora"/>
              <a:buNone/>
              <a:defRPr sz="1200">
                <a:solidFill>
                  <a:schemeClr val="lt1"/>
                </a:solidFill>
                <a:latin typeface="Sora"/>
                <a:ea typeface="Sora"/>
                <a:cs typeface="Sora"/>
                <a:sym typeface="Sora"/>
              </a:defRPr>
            </a:lvl8pPr>
            <a:lvl9pPr lvl="8">
              <a:lnSpc>
                <a:spcPct val="115000"/>
              </a:lnSpc>
              <a:spcBef>
                <a:spcPts val="1000"/>
              </a:spcBef>
              <a:spcAft>
                <a:spcPts val="1000"/>
              </a:spcAft>
              <a:buClr>
                <a:schemeClr val="lt1"/>
              </a:buClr>
              <a:buSzPts val="1200"/>
              <a:buFont typeface="Sora"/>
              <a:buNone/>
              <a:defRPr sz="1200">
                <a:solidFill>
                  <a:schemeClr val="lt1"/>
                </a:solidFill>
                <a:latin typeface="Sora"/>
                <a:ea typeface="Sora"/>
                <a:cs typeface="Sora"/>
                <a:sym typeface="Sora"/>
              </a:defRPr>
            </a:lvl9pPr>
          </a:lstStyle>
          <a:p>
            <a:endParaRPr/>
          </a:p>
        </p:txBody>
      </p:sp>
      <p:sp>
        <p:nvSpPr>
          <p:cNvPr id="391" name="Google Shape;391;p28"/>
          <p:cNvSpPr txBox="1">
            <a:spLocks noGrp="1"/>
          </p:cNvSpPr>
          <p:nvPr>
            <p:ph type="title" idx="2"/>
          </p:nvPr>
        </p:nvSpPr>
        <p:spPr>
          <a:xfrm>
            <a:off x="38100" y="93150"/>
            <a:ext cx="1583400" cy="189300"/>
          </a:xfrm>
          <a:prstGeom prst="rect">
            <a:avLst/>
          </a:prstGeom>
        </p:spPr>
        <p:txBody>
          <a:bodyPr spcFirstLastPara="1" wrap="square" lIns="182875" tIns="91425" rIns="91425" bIns="91425" anchor="t"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a:endParaRPr/>
          </a:p>
        </p:txBody>
      </p:sp>
      <p:sp>
        <p:nvSpPr>
          <p:cNvPr id="392" name="Google Shape;392;p28"/>
          <p:cNvSpPr txBox="1">
            <a:spLocks noGrp="1"/>
          </p:cNvSpPr>
          <p:nvPr>
            <p:ph type="title" idx="3"/>
          </p:nvPr>
        </p:nvSpPr>
        <p:spPr>
          <a:xfrm>
            <a:off x="228600" y="4774929"/>
            <a:ext cx="1939200" cy="189300"/>
          </a:xfrm>
          <a:prstGeom prst="rect">
            <a:avLst/>
          </a:prstGeom>
        </p:spPr>
        <p:txBody>
          <a:bodyPr spcFirstLastPara="1" wrap="square" lIns="0" tIns="0" rIns="0" bIns="0" anchor="ctr"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 Alt 3">
  <p:cSld name="BLANK_1_1_1_1_1_1_1_1_1_1_5">
    <p:spTree>
      <p:nvGrpSpPr>
        <p:cNvPr id="1" name="Shape 393"/>
        <p:cNvGrpSpPr/>
        <p:nvPr/>
      </p:nvGrpSpPr>
      <p:grpSpPr>
        <a:xfrm>
          <a:off x="0" y="0"/>
          <a:ext cx="0" cy="0"/>
          <a:chOff x="0" y="0"/>
          <a:chExt cx="0" cy="0"/>
        </a:xfrm>
      </p:grpSpPr>
      <p:sp>
        <p:nvSpPr>
          <p:cNvPr id="394" name="Google Shape;394;p29"/>
          <p:cNvSpPr/>
          <p:nvPr/>
        </p:nvSpPr>
        <p:spPr>
          <a:xfrm>
            <a:off x="1347300" y="4352975"/>
            <a:ext cx="6752827" cy="790544"/>
          </a:xfrm>
          <a:custGeom>
            <a:avLst/>
            <a:gdLst/>
            <a:ahLst/>
            <a:cxnLst/>
            <a:rect l="l" t="t" r="r" b="b"/>
            <a:pathLst>
              <a:path w="86243" h="14771" extrusionOk="0">
                <a:moveTo>
                  <a:pt x="61203" y="1"/>
                </a:moveTo>
                <a:lnTo>
                  <a:pt x="59656" y="20"/>
                </a:lnTo>
                <a:lnTo>
                  <a:pt x="58090" y="60"/>
                </a:lnTo>
                <a:lnTo>
                  <a:pt x="56504" y="119"/>
                </a:lnTo>
                <a:lnTo>
                  <a:pt x="54898" y="199"/>
                </a:lnTo>
                <a:lnTo>
                  <a:pt x="53272" y="298"/>
                </a:lnTo>
                <a:lnTo>
                  <a:pt x="51627" y="417"/>
                </a:lnTo>
                <a:lnTo>
                  <a:pt x="49961" y="575"/>
                </a:lnTo>
                <a:lnTo>
                  <a:pt x="48276" y="734"/>
                </a:lnTo>
                <a:lnTo>
                  <a:pt x="46591" y="932"/>
                </a:lnTo>
                <a:lnTo>
                  <a:pt x="44886" y="1150"/>
                </a:lnTo>
                <a:lnTo>
                  <a:pt x="43161" y="1388"/>
                </a:lnTo>
                <a:lnTo>
                  <a:pt x="41436" y="1646"/>
                </a:lnTo>
                <a:lnTo>
                  <a:pt x="39711" y="1924"/>
                </a:lnTo>
                <a:lnTo>
                  <a:pt x="37967" y="2221"/>
                </a:lnTo>
                <a:lnTo>
                  <a:pt x="36202" y="2538"/>
                </a:lnTo>
                <a:lnTo>
                  <a:pt x="34458" y="2875"/>
                </a:lnTo>
                <a:lnTo>
                  <a:pt x="31900" y="3411"/>
                </a:lnTo>
                <a:lnTo>
                  <a:pt x="29382" y="3986"/>
                </a:lnTo>
                <a:lnTo>
                  <a:pt x="26884" y="4600"/>
                </a:lnTo>
                <a:lnTo>
                  <a:pt x="24426" y="5235"/>
                </a:lnTo>
                <a:lnTo>
                  <a:pt x="22007" y="5909"/>
                </a:lnTo>
                <a:lnTo>
                  <a:pt x="19628" y="6622"/>
                </a:lnTo>
                <a:lnTo>
                  <a:pt x="17288" y="7356"/>
                </a:lnTo>
                <a:lnTo>
                  <a:pt x="15008" y="8129"/>
                </a:lnTo>
                <a:lnTo>
                  <a:pt x="12867" y="8902"/>
                </a:lnTo>
                <a:lnTo>
                  <a:pt x="10805" y="9695"/>
                </a:lnTo>
                <a:lnTo>
                  <a:pt x="8823" y="10488"/>
                </a:lnTo>
                <a:lnTo>
                  <a:pt x="6900" y="11321"/>
                </a:lnTo>
                <a:lnTo>
                  <a:pt x="5056" y="12154"/>
                </a:lnTo>
                <a:lnTo>
                  <a:pt x="4164" y="12590"/>
                </a:lnTo>
                <a:lnTo>
                  <a:pt x="3291" y="13006"/>
                </a:lnTo>
                <a:lnTo>
                  <a:pt x="2439" y="13442"/>
                </a:lnTo>
                <a:lnTo>
                  <a:pt x="1606" y="13879"/>
                </a:lnTo>
                <a:lnTo>
                  <a:pt x="793" y="14335"/>
                </a:lnTo>
                <a:lnTo>
                  <a:pt x="0" y="14771"/>
                </a:lnTo>
                <a:lnTo>
                  <a:pt x="83665" y="14771"/>
                </a:lnTo>
                <a:lnTo>
                  <a:pt x="84042" y="14335"/>
                </a:lnTo>
                <a:lnTo>
                  <a:pt x="84379" y="13918"/>
                </a:lnTo>
                <a:lnTo>
                  <a:pt x="84696" y="13482"/>
                </a:lnTo>
                <a:lnTo>
                  <a:pt x="84974" y="13066"/>
                </a:lnTo>
                <a:lnTo>
                  <a:pt x="85232" y="12649"/>
                </a:lnTo>
                <a:lnTo>
                  <a:pt x="85450" y="12233"/>
                </a:lnTo>
                <a:lnTo>
                  <a:pt x="85648" y="11817"/>
                </a:lnTo>
                <a:lnTo>
                  <a:pt x="85826" y="11400"/>
                </a:lnTo>
                <a:lnTo>
                  <a:pt x="85965" y="11004"/>
                </a:lnTo>
                <a:lnTo>
                  <a:pt x="86084" y="10607"/>
                </a:lnTo>
                <a:lnTo>
                  <a:pt x="86163" y="10211"/>
                </a:lnTo>
                <a:lnTo>
                  <a:pt x="86223" y="9814"/>
                </a:lnTo>
                <a:lnTo>
                  <a:pt x="86243" y="9438"/>
                </a:lnTo>
                <a:lnTo>
                  <a:pt x="86243" y="9041"/>
                </a:lnTo>
                <a:lnTo>
                  <a:pt x="86203" y="8664"/>
                </a:lnTo>
                <a:lnTo>
                  <a:pt x="86144" y="8288"/>
                </a:lnTo>
                <a:lnTo>
                  <a:pt x="86084" y="8050"/>
                </a:lnTo>
                <a:lnTo>
                  <a:pt x="86025" y="7812"/>
                </a:lnTo>
                <a:lnTo>
                  <a:pt x="85945" y="7574"/>
                </a:lnTo>
                <a:lnTo>
                  <a:pt x="85846" y="7336"/>
                </a:lnTo>
                <a:lnTo>
                  <a:pt x="85747" y="7118"/>
                </a:lnTo>
                <a:lnTo>
                  <a:pt x="85628" y="6880"/>
                </a:lnTo>
                <a:lnTo>
                  <a:pt x="85370" y="6444"/>
                </a:lnTo>
                <a:lnTo>
                  <a:pt x="85053" y="6008"/>
                </a:lnTo>
                <a:lnTo>
                  <a:pt x="84676" y="5591"/>
                </a:lnTo>
                <a:lnTo>
                  <a:pt x="84280" y="5175"/>
                </a:lnTo>
                <a:lnTo>
                  <a:pt x="83824" y="4798"/>
                </a:lnTo>
                <a:lnTo>
                  <a:pt x="83309" y="4402"/>
                </a:lnTo>
                <a:lnTo>
                  <a:pt x="82773" y="4045"/>
                </a:lnTo>
                <a:lnTo>
                  <a:pt x="82178" y="3688"/>
                </a:lnTo>
                <a:lnTo>
                  <a:pt x="81524" y="3351"/>
                </a:lnTo>
                <a:lnTo>
                  <a:pt x="80850" y="3034"/>
                </a:lnTo>
                <a:lnTo>
                  <a:pt x="80117" y="2717"/>
                </a:lnTo>
                <a:lnTo>
                  <a:pt x="79343" y="2419"/>
                </a:lnTo>
                <a:lnTo>
                  <a:pt x="78530" y="2142"/>
                </a:lnTo>
                <a:lnTo>
                  <a:pt x="77698" y="1884"/>
                </a:lnTo>
                <a:lnTo>
                  <a:pt x="76825" y="1646"/>
                </a:lnTo>
                <a:lnTo>
                  <a:pt x="75933" y="1428"/>
                </a:lnTo>
                <a:lnTo>
                  <a:pt x="74982" y="1230"/>
                </a:lnTo>
                <a:lnTo>
                  <a:pt x="74010" y="1031"/>
                </a:lnTo>
                <a:lnTo>
                  <a:pt x="72999" y="853"/>
                </a:lnTo>
                <a:lnTo>
                  <a:pt x="71948" y="694"/>
                </a:lnTo>
                <a:lnTo>
                  <a:pt x="70878" y="556"/>
                </a:lnTo>
                <a:lnTo>
                  <a:pt x="69767" y="437"/>
                </a:lnTo>
                <a:lnTo>
                  <a:pt x="68618" y="318"/>
                </a:lnTo>
                <a:lnTo>
                  <a:pt x="67448" y="219"/>
                </a:lnTo>
                <a:lnTo>
                  <a:pt x="66258" y="139"/>
                </a:lnTo>
                <a:lnTo>
                  <a:pt x="65029" y="80"/>
                </a:lnTo>
                <a:lnTo>
                  <a:pt x="63780" y="40"/>
                </a:lnTo>
                <a:lnTo>
                  <a:pt x="62511" y="20"/>
                </a:lnTo>
                <a:lnTo>
                  <a:pt x="61203"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latin typeface="Sora"/>
              <a:ea typeface="Sora"/>
              <a:cs typeface="Sora"/>
              <a:sym typeface="Sora"/>
            </a:endParaRPr>
          </a:p>
        </p:txBody>
      </p:sp>
      <p:sp>
        <p:nvSpPr>
          <p:cNvPr id="395" name="Google Shape;395;p29"/>
          <p:cNvSpPr txBox="1">
            <a:spLocks noGrp="1"/>
          </p:cNvSpPr>
          <p:nvPr>
            <p:ph type="title"/>
          </p:nvPr>
        </p:nvSpPr>
        <p:spPr>
          <a:xfrm>
            <a:off x="38100" y="93150"/>
            <a:ext cx="1583400" cy="189300"/>
          </a:xfrm>
          <a:prstGeom prst="rect">
            <a:avLst/>
          </a:prstGeom>
        </p:spPr>
        <p:txBody>
          <a:bodyPr spcFirstLastPara="1" wrap="square" lIns="182875" tIns="91425" rIns="91425" bIns="91425" anchor="t"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a:endParaRPr/>
          </a:p>
        </p:txBody>
      </p:sp>
      <p:sp>
        <p:nvSpPr>
          <p:cNvPr id="396" name="Google Shape;396;p29"/>
          <p:cNvSpPr txBox="1">
            <a:spLocks noGrp="1"/>
          </p:cNvSpPr>
          <p:nvPr>
            <p:ph type="title" idx="2"/>
          </p:nvPr>
        </p:nvSpPr>
        <p:spPr>
          <a:xfrm>
            <a:off x="115025" y="502775"/>
            <a:ext cx="5829000" cy="1200600"/>
          </a:xfrm>
          <a:prstGeom prst="rect">
            <a:avLst/>
          </a:prstGeom>
        </p:spPr>
        <p:txBody>
          <a:bodyPr spcFirstLastPara="1" wrap="square" lIns="91425" tIns="91425" rIns="91425" bIns="91425" anchor="t" anchorCtr="0">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a:endParaRPr/>
          </a:p>
        </p:txBody>
      </p:sp>
      <p:sp>
        <p:nvSpPr>
          <p:cNvPr id="397" name="Google Shape;397;p29"/>
          <p:cNvSpPr txBox="1">
            <a:spLocks noGrp="1"/>
          </p:cNvSpPr>
          <p:nvPr>
            <p:ph type="title" idx="3"/>
          </p:nvPr>
        </p:nvSpPr>
        <p:spPr>
          <a:xfrm>
            <a:off x="228600" y="4774929"/>
            <a:ext cx="1939200" cy="189300"/>
          </a:xfrm>
          <a:prstGeom prst="rect">
            <a:avLst/>
          </a:prstGeom>
        </p:spPr>
        <p:txBody>
          <a:bodyPr spcFirstLastPara="1" wrap="square" lIns="0" tIns="0" rIns="0" bIns="0" anchor="ctr"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our columns">
  <p:cSld name="BLANK_1_1_1_1_1_1_1_1_1_1_4">
    <p:spTree>
      <p:nvGrpSpPr>
        <p:cNvPr id="1" name="Shape 398"/>
        <p:cNvGrpSpPr/>
        <p:nvPr/>
      </p:nvGrpSpPr>
      <p:grpSpPr>
        <a:xfrm>
          <a:off x="0" y="0"/>
          <a:ext cx="0" cy="0"/>
          <a:chOff x="0" y="0"/>
          <a:chExt cx="0" cy="0"/>
        </a:xfrm>
      </p:grpSpPr>
      <p:sp>
        <p:nvSpPr>
          <p:cNvPr id="399" name="Google Shape;399;p30"/>
          <p:cNvSpPr/>
          <p:nvPr/>
        </p:nvSpPr>
        <p:spPr>
          <a:xfrm rot="-737329">
            <a:off x="5068924" y="-96942"/>
            <a:ext cx="3371552" cy="1136324"/>
          </a:xfrm>
          <a:prstGeom prst="chord">
            <a:avLst>
              <a:gd name="adj1" fmla="val 21353619"/>
              <a:gd name="adj2" fmla="val 1421063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400" name="Google Shape;400;p30"/>
          <p:cNvSpPr txBox="1">
            <a:spLocks noGrp="1"/>
          </p:cNvSpPr>
          <p:nvPr>
            <p:ph type="title"/>
          </p:nvPr>
        </p:nvSpPr>
        <p:spPr>
          <a:xfrm>
            <a:off x="134550" y="1524225"/>
            <a:ext cx="1119600" cy="297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1200"/>
              <a:buFont typeface="IBM Plex Sans Medium"/>
              <a:buNone/>
              <a:defRPr sz="1200">
                <a:latin typeface="IBM Plex Sans Medium"/>
                <a:ea typeface="IBM Plex Sans Medium"/>
                <a:cs typeface="IBM Plex Sans Medium"/>
                <a:sym typeface="IBM Plex Sans Medium"/>
              </a:defRPr>
            </a:lvl1pPr>
            <a:lvl2pPr lvl="1">
              <a:spcBef>
                <a:spcPts val="0"/>
              </a:spcBef>
              <a:spcAft>
                <a:spcPts val="0"/>
              </a:spcAft>
              <a:buClr>
                <a:schemeClr val="lt1"/>
              </a:buClr>
              <a:buSzPts val="1000"/>
              <a:buFont typeface="IBM Plex Sans Medium"/>
              <a:buNone/>
              <a:defRPr sz="1000">
                <a:latin typeface="IBM Plex Sans Medium"/>
                <a:ea typeface="IBM Plex Sans Medium"/>
                <a:cs typeface="IBM Plex Sans Medium"/>
                <a:sym typeface="IBM Plex Sans Medium"/>
              </a:defRPr>
            </a:lvl2pPr>
            <a:lvl3pPr lvl="2">
              <a:spcBef>
                <a:spcPts val="0"/>
              </a:spcBef>
              <a:spcAft>
                <a:spcPts val="0"/>
              </a:spcAft>
              <a:buClr>
                <a:schemeClr val="lt1"/>
              </a:buClr>
              <a:buSzPts val="1000"/>
              <a:buFont typeface="IBM Plex Sans Medium"/>
              <a:buNone/>
              <a:defRPr sz="1000">
                <a:latin typeface="IBM Plex Sans Medium"/>
                <a:ea typeface="IBM Plex Sans Medium"/>
                <a:cs typeface="IBM Plex Sans Medium"/>
                <a:sym typeface="IBM Plex Sans Medium"/>
              </a:defRPr>
            </a:lvl3pPr>
            <a:lvl4pPr lvl="3">
              <a:spcBef>
                <a:spcPts val="0"/>
              </a:spcBef>
              <a:spcAft>
                <a:spcPts val="0"/>
              </a:spcAft>
              <a:buClr>
                <a:schemeClr val="lt1"/>
              </a:buClr>
              <a:buSzPts val="1000"/>
              <a:buFont typeface="IBM Plex Sans Medium"/>
              <a:buNone/>
              <a:defRPr sz="1000">
                <a:latin typeface="IBM Plex Sans Medium"/>
                <a:ea typeface="IBM Plex Sans Medium"/>
                <a:cs typeface="IBM Plex Sans Medium"/>
                <a:sym typeface="IBM Plex Sans Medium"/>
              </a:defRPr>
            </a:lvl4pPr>
            <a:lvl5pPr lvl="4">
              <a:spcBef>
                <a:spcPts val="0"/>
              </a:spcBef>
              <a:spcAft>
                <a:spcPts val="0"/>
              </a:spcAft>
              <a:buClr>
                <a:schemeClr val="lt1"/>
              </a:buClr>
              <a:buSzPts val="1000"/>
              <a:buFont typeface="IBM Plex Sans Medium"/>
              <a:buNone/>
              <a:defRPr sz="1000">
                <a:latin typeface="IBM Plex Sans Medium"/>
                <a:ea typeface="IBM Plex Sans Medium"/>
                <a:cs typeface="IBM Plex Sans Medium"/>
                <a:sym typeface="IBM Plex Sans Medium"/>
              </a:defRPr>
            </a:lvl5pPr>
            <a:lvl6pPr lvl="5">
              <a:spcBef>
                <a:spcPts val="0"/>
              </a:spcBef>
              <a:spcAft>
                <a:spcPts val="0"/>
              </a:spcAft>
              <a:buClr>
                <a:schemeClr val="lt1"/>
              </a:buClr>
              <a:buSzPts val="1000"/>
              <a:buFont typeface="IBM Plex Sans Medium"/>
              <a:buNone/>
              <a:defRPr sz="1000">
                <a:latin typeface="IBM Plex Sans Medium"/>
                <a:ea typeface="IBM Plex Sans Medium"/>
                <a:cs typeface="IBM Plex Sans Medium"/>
                <a:sym typeface="IBM Plex Sans Medium"/>
              </a:defRPr>
            </a:lvl6pPr>
            <a:lvl7pPr lvl="6">
              <a:spcBef>
                <a:spcPts val="0"/>
              </a:spcBef>
              <a:spcAft>
                <a:spcPts val="0"/>
              </a:spcAft>
              <a:buClr>
                <a:schemeClr val="lt1"/>
              </a:buClr>
              <a:buSzPts val="1000"/>
              <a:buFont typeface="IBM Plex Sans Medium"/>
              <a:buNone/>
              <a:defRPr sz="1000">
                <a:latin typeface="IBM Plex Sans Medium"/>
                <a:ea typeface="IBM Plex Sans Medium"/>
                <a:cs typeface="IBM Plex Sans Medium"/>
                <a:sym typeface="IBM Plex Sans Medium"/>
              </a:defRPr>
            </a:lvl7pPr>
            <a:lvl8pPr lvl="7">
              <a:spcBef>
                <a:spcPts val="0"/>
              </a:spcBef>
              <a:spcAft>
                <a:spcPts val="0"/>
              </a:spcAft>
              <a:buClr>
                <a:schemeClr val="lt1"/>
              </a:buClr>
              <a:buSzPts val="1000"/>
              <a:buFont typeface="IBM Plex Sans Medium"/>
              <a:buNone/>
              <a:defRPr sz="1000">
                <a:latin typeface="IBM Plex Sans Medium"/>
                <a:ea typeface="IBM Plex Sans Medium"/>
                <a:cs typeface="IBM Plex Sans Medium"/>
                <a:sym typeface="IBM Plex Sans Medium"/>
              </a:defRPr>
            </a:lvl8pPr>
            <a:lvl9pPr lvl="8">
              <a:spcBef>
                <a:spcPts val="0"/>
              </a:spcBef>
              <a:spcAft>
                <a:spcPts val="0"/>
              </a:spcAft>
              <a:buClr>
                <a:schemeClr val="lt1"/>
              </a:buClr>
              <a:buSzPts val="1000"/>
              <a:buFont typeface="IBM Plex Sans Medium"/>
              <a:buNone/>
              <a:defRPr sz="1000">
                <a:latin typeface="IBM Plex Sans Medium"/>
                <a:ea typeface="IBM Plex Sans Medium"/>
                <a:cs typeface="IBM Plex Sans Medium"/>
                <a:sym typeface="IBM Plex Sans Medium"/>
              </a:defRPr>
            </a:lvl9pPr>
          </a:lstStyle>
          <a:p>
            <a:endParaRPr/>
          </a:p>
        </p:txBody>
      </p:sp>
      <p:sp>
        <p:nvSpPr>
          <p:cNvPr id="401" name="Google Shape;401;p30"/>
          <p:cNvSpPr txBox="1">
            <a:spLocks noGrp="1"/>
          </p:cNvSpPr>
          <p:nvPr>
            <p:ph type="title" idx="2"/>
          </p:nvPr>
        </p:nvSpPr>
        <p:spPr>
          <a:xfrm>
            <a:off x="1326150" y="983700"/>
            <a:ext cx="2296500" cy="297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200"/>
              <a:buFont typeface="IBM Plex Sans Medium"/>
              <a:buNone/>
              <a:defRPr sz="1200">
                <a:latin typeface="IBM Plex Sans Medium"/>
                <a:ea typeface="IBM Plex Sans Medium"/>
                <a:cs typeface="IBM Plex Sans Medium"/>
                <a:sym typeface="IBM Plex Sans Medium"/>
              </a:defRPr>
            </a:lvl1pPr>
            <a:lvl2pPr lvl="1">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2pPr>
            <a:lvl3pPr lvl="2">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3pPr>
            <a:lvl4pPr lvl="3">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4pPr>
            <a:lvl5pPr lvl="4">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5pPr>
            <a:lvl6pPr lvl="5">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6pPr>
            <a:lvl7pPr lvl="6">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7pPr>
            <a:lvl8pPr lvl="7">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8pPr>
            <a:lvl9pPr lvl="8">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9pPr>
          </a:lstStyle>
          <a:p>
            <a:endParaRPr/>
          </a:p>
        </p:txBody>
      </p:sp>
      <p:sp>
        <p:nvSpPr>
          <p:cNvPr id="402" name="Google Shape;402;p30"/>
          <p:cNvSpPr txBox="1">
            <a:spLocks noGrp="1"/>
          </p:cNvSpPr>
          <p:nvPr>
            <p:ph type="title" idx="3"/>
          </p:nvPr>
        </p:nvSpPr>
        <p:spPr>
          <a:xfrm>
            <a:off x="3808925" y="983700"/>
            <a:ext cx="2296500" cy="297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200"/>
              <a:buFont typeface="IBM Plex Sans Medium"/>
              <a:buNone/>
              <a:defRPr sz="1200">
                <a:latin typeface="IBM Plex Sans Medium"/>
                <a:ea typeface="IBM Plex Sans Medium"/>
                <a:cs typeface="IBM Plex Sans Medium"/>
                <a:sym typeface="IBM Plex Sans Medium"/>
              </a:defRPr>
            </a:lvl1pPr>
            <a:lvl2pPr lvl="1">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2pPr>
            <a:lvl3pPr lvl="2">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3pPr>
            <a:lvl4pPr lvl="3">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4pPr>
            <a:lvl5pPr lvl="4">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5pPr>
            <a:lvl6pPr lvl="5">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6pPr>
            <a:lvl7pPr lvl="6">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7pPr>
            <a:lvl8pPr lvl="7">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8pPr>
            <a:lvl9pPr lvl="8">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9pPr>
          </a:lstStyle>
          <a:p>
            <a:endParaRPr/>
          </a:p>
        </p:txBody>
      </p:sp>
      <p:sp>
        <p:nvSpPr>
          <p:cNvPr id="403" name="Google Shape;403;p30"/>
          <p:cNvSpPr txBox="1">
            <a:spLocks noGrp="1"/>
          </p:cNvSpPr>
          <p:nvPr>
            <p:ph type="title" idx="4"/>
          </p:nvPr>
        </p:nvSpPr>
        <p:spPr>
          <a:xfrm>
            <a:off x="6291700" y="983700"/>
            <a:ext cx="2296500" cy="297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200"/>
              <a:buFont typeface="IBM Plex Sans Medium"/>
              <a:buNone/>
              <a:defRPr sz="1200">
                <a:latin typeface="IBM Plex Sans Medium"/>
                <a:ea typeface="IBM Plex Sans Medium"/>
                <a:cs typeface="IBM Plex Sans Medium"/>
                <a:sym typeface="IBM Plex Sans Medium"/>
              </a:defRPr>
            </a:lvl1pPr>
            <a:lvl2pPr lvl="1">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2pPr>
            <a:lvl3pPr lvl="2">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3pPr>
            <a:lvl4pPr lvl="3">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4pPr>
            <a:lvl5pPr lvl="4">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5pPr>
            <a:lvl6pPr lvl="5">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6pPr>
            <a:lvl7pPr lvl="6">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7pPr>
            <a:lvl8pPr lvl="7">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8pPr>
            <a:lvl9pPr lvl="8">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9pPr>
          </a:lstStyle>
          <a:p>
            <a:endParaRPr/>
          </a:p>
        </p:txBody>
      </p:sp>
      <p:sp>
        <p:nvSpPr>
          <p:cNvPr id="404" name="Google Shape;404;p30"/>
          <p:cNvSpPr txBox="1">
            <a:spLocks noGrp="1"/>
          </p:cNvSpPr>
          <p:nvPr>
            <p:ph type="title" idx="5"/>
          </p:nvPr>
        </p:nvSpPr>
        <p:spPr>
          <a:xfrm>
            <a:off x="134550" y="2606200"/>
            <a:ext cx="1119600" cy="297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200"/>
              <a:buFont typeface="IBM Plex Sans Medium"/>
              <a:buNone/>
              <a:defRPr sz="1200">
                <a:latin typeface="IBM Plex Sans Medium"/>
                <a:ea typeface="IBM Plex Sans Medium"/>
                <a:cs typeface="IBM Plex Sans Medium"/>
                <a:sym typeface="IBM Plex Sans Medium"/>
              </a:defRPr>
            </a:lvl1pPr>
            <a:lvl2pPr lvl="1">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2pPr>
            <a:lvl3pPr lvl="2">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3pPr>
            <a:lvl4pPr lvl="3">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4pPr>
            <a:lvl5pPr lvl="4">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5pPr>
            <a:lvl6pPr lvl="5">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6pPr>
            <a:lvl7pPr lvl="6">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7pPr>
            <a:lvl8pPr lvl="7">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8pPr>
            <a:lvl9pPr lvl="8">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9pPr>
          </a:lstStyle>
          <a:p>
            <a:endParaRPr/>
          </a:p>
        </p:txBody>
      </p:sp>
      <p:sp>
        <p:nvSpPr>
          <p:cNvPr id="405" name="Google Shape;405;p30"/>
          <p:cNvSpPr txBox="1">
            <a:spLocks noGrp="1"/>
          </p:cNvSpPr>
          <p:nvPr>
            <p:ph type="title" idx="6"/>
          </p:nvPr>
        </p:nvSpPr>
        <p:spPr>
          <a:xfrm>
            <a:off x="134550" y="3659750"/>
            <a:ext cx="1119600" cy="297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200"/>
              <a:buFont typeface="IBM Plex Sans Medium"/>
              <a:buNone/>
              <a:defRPr sz="1200">
                <a:latin typeface="IBM Plex Sans Medium"/>
                <a:ea typeface="IBM Plex Sans Medium"/>
                <a:cs typeface="IBM Plex Sans Medium"/>
                <a:sym typeface="IBM Plex Sans Medium"/>
              </a:defRPr>
            </a:lvl1pPr>
            <a:lvl2pPr lvl="1">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2pPr>
            <a:lvl3pPr lvl="2">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3pPr>
            <a:lvl4pPr lvl="3">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4pPr>
            <a:lvl5pPr lvl="4">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5pPr>
            <a:lvl6pPr lvl="5">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6pPr>
            <a:lvl7pPr lvl="6">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7pPr>
            <a:lvl8pPr lvl="7">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8pPr>
            <a:lvl9pPr lvl="8">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9pPr>
          </a:lstStyle>
          <a:p>
            <a:endParaRPr/>
          </a:p>
        </p:txBody>
      </p:sp>
      <p:sp>
        <p:nvSpPr>
          <p:cNvPr id="406" name="Google Shape;406;p30"/>
          <p:cNvSpPr txBox="1">
            <a:spLocks noGrp="1"/>
          </p:cNvSpPr>
          <p:nvPr>
            <p:ph type="title" idx="7"/>
          </p:nvPr>
        </p:nvSpPr>
        <p:spPr>
          <a:xfrm>
            <a:off x="38100" y="93150"/>
            <a:ext cx="1583400" cy="189300"/>
          </a:xfrm>
          <a:prstGeom prst="rect">
            <a:avLst/>
          </a:prstGeom>
        </p:spPr>
        <p:txBody>
          <a:bodyPr spcFirstLastPara="1" wrap="square" lIns="182875" tIns="91425" rIns="91425" bIns="91425" anchor="t"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a:endParaRPr/>
          </a:p>
        </p:txBody>
      </p:sp>
      <p:sp>
        <p:nvSpPr>
          <p:cNvPr id="407" name="Google Shape;407;p30"/>
          <p:cNvSpPr/>
          <p:nvPr/>
        </p:nvSpPr>
        <p:spPr>
          <a:xfrm rot="-6104187" flipH="1">
            <a:off x="4324040" y="2970795"/>
            <a:ext cx="1541221" cy="4732320"/>
          </a:xfrm>
          <a:prstGeom prst="chord">
            <a:avLst>
              <a:gd name="adj1" fmla="val 4994308"/>
              <a:gd name="adj2" fmla="val 1511404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408" name="Google Shape;408;p30"/>
          <p:cNvSpPr/>
          <p:nvPr/>
        </p:nvSpPr>
        <p:spPr>
          <a:xfrm rot="5740201">
            <a:off x="4240558" y="2810912"/>
            <a:ext cx="1433212" cy="5490517"/>
          </a:xfrm>
          <a:prstGeom prst="chord">
            <a:avLst>
              <a:gd name="adj1" fmla="val 5592353"/>
              <a:gd name="adj2" fmla="val 1502406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409" name="Google Shape;409;p30"/>
          <p:cNvSpPr txBox="1">
            <a:spLocks noGrp="1"/>
          </p:cNvSpPr>
          <p:nvPr>
            <p:ph type="body" idx="1"/>
          </p:nvPr>
        </p:nvSpPr>
        <p:spPr>
          <a:xfrm>
            <a:off x="1326025" y="3615050"/>
            <a:ext cx="2296500" cy="999900"/>
          </a:xfrm>
          <a:prstGeom prst="rect">
            <a:avLst/>
          </a:prstGeom>
        </p:spPr>
        <p:txBody>
          <a:bodyPr spcFirstLastPara="1" wrap="square" lIns="91425" tIns="91425" rIns="91425" bIns="91425" anchor="t" anchorCtr="0">
            <a:normAutofit/>
          </a:bodyPr>
          <a:lstStyle>
            <a:lvl1pPr marL="457200" lvl="0" indent="-292100">
              <a:spcBef>
                <a:spcPts val="0"/>
              </a:spcBef>
              <a:spcAft>
                <a:spcPts val="0"/>
              </a:spcAft>
              <a:buClr>
                <a:schemeClr val="accent2"/>
              </a:buClr>
              <a:buSzPts val="1000"/>
              <a:buFont typeface="Sora"/>
              <a:buChar char="●"/>
              <a:defRPr sz="1000"/>
            </a:lvl1pPr>
            <a:lvl2pPr marL="914400" lvl="1" indent="-292100">
              <a:spcBef>
                <a:spcPts val="0"/>
              </a:spcBef>
              <a:spcAft>
                <a:spcPts val="0"/>
              </a:spcAft>
              <a:buClr>
                <a:schemeClr val="lt1"/>
              </a:buClr>
              <a:buSzPts val="1000"/>
              <a:buFont typeface="Sora"/>
              <a:buChar char="○"/>
              <a:defRPr sz="1000"/>
            </a:lvl2pPr>
            <a:lvl3pPr marL="1371600" lvl="2" indent="-292100">
              <a:spcBef>
                <a:spcPts val="0"/>
              </a:spcBef>
              <a:spcAft>
                <a:spcPts val="0"/>
              </a:spcAft>
              <a:buClr>
                <a:schemeClr val="lt1"/>
              </a:buClr>
              <a:buSzPts val="1000"/>
              <a:buFont typeface="Sora"/>
              <a:buChar char="■"/>
              <a:defRPr sz="1000"/>
            </a:lvl3pPr>
            <a:lvl4pPr marL="1828800" lvl="3" indent="-292100">
              <a:spcBef>
                <a:spcPts val="0"/>
              </a:spcBef>
              <a:spcAft>
                <a:spcPts val="0"/>
              </a:spcAft>
              <a:buClr>
                <a:schemeClr val="lt1"/>
              </a:buClr>
              <a:buSzPts val="1000"/>
              <a:buFont typeface="Sora"/>
              <a:buChar char="●"/>
              <a:defRPr sz="1000"/>
            </a:lvl4pPr>
            <a:lvl5pPr marL="2286000" lvl="4" indent="-292100">
              <a:spcBef>
                <a:spcPts val="0"/>
              </a:spcBef>
              <a:spcAft>
                <a:spcPts val="0"/>
              </a:spcAft>
              <a:buClr>
                <a:schemeClr val="lt1"/>
              </a:buClr>
              <a:buSzPts val="1000"/>
              <a:buFont typeface="Sora"/>
              <a:buChar char="○"/>
              <a:defRPr sz="1000"/>
            </a:lvl5pPr>
            <a:lvl6pPr marL="2743200" lvl="5" indent="-292100">
              <a:spcBef>
                <a:spcPts val="0"/>
              </a:spcBef>
              <a:spcAft>
                <a:spcPts val="0"/>
              </a:spcAft>
              <a:buClr>
                <a:schemeClr val="lt1"/>
              </a:buClr>
              <a:buSzPts val="1000"/>
              <a:buFont typeface="Sora"/>
              <a:buChar char="■"/>
              <a:defRPr sz="1000"/>
            </a:lvl6pPr>
            <a:lvl7pPr marL="3200400" lvl="6" indent="-292100">
              <a:spcBef>
                <a:spcPts val="0"/>
              </a:spcBef>
              <a:spcAft>
                <a:spcPts val="0"/>
              </a:spcAft>
              <a:buClr>
                <a:schemeClr val="lt1"/>
              </a:buClr>
              <a:buSzPts val="1000"/>
              <a:buFont typeface="Sora"/>
              <a:buChar char="●"/>
              <a:defRPr sz="1000"/>
            </a:lvl7pPr>
            <a:lvl8pPr marL="3657600" lvl="7" indent="-292100">
              <a:spcBef>
                <a:spcPts val="0"/>
              </a:spcBef>
              <a:spcAft>
                <a:spcPts val="0"/>
              </a:spcAft>
              <a:buClr>
                <a:schemeClr val="lt1"/>
              </a:buClr>
              <a:buSzPts val="1000"/>
              <a:buFont typeface="Sora"/>
              <a:buChar char="○"/>
              <a:defRPr sz="1000"/>
            </a:lvl8pPr>
            <a:lvl9pPr marL="4114800" lvl="8" indent="-292100">
              <a:spcBef>
                <a:spcPts val="0"/>
              </a:spcBef>
              <a:spcAft>
                <a:spcPts val="0"/>
              </a:spcAft>
              <a:buClr>
                <a:schemeClr val="lt1"/>
              </a:buClr>
              <a:buSzPts val="1000"/>
              <a:buFont typeface="Sora"/>
              <a:buChar char="■"/>
              <a:defRPr sz="1000"/>
            </a:lvl9pPr>
          </a:lstStyle>
          <a:p>
            <a:endParaRPr/>
          </a:p>
        </p:txBody>
      </p:sp>
      <p:sp>
        <p:nvSpPr>
          <p:cNvPr id="410" name="Google Shape;410;p30"/>
          <p:cNvSpPr txBox="1">
            <a:spLocks noGrp="1"/>
          </p:cNvSpPr>
          <p:nvPr>
            <p:ph type="body" idx="8"/>
          </p:nvPr>
        </p:nvSpPr>
        <p:spPr>
          <a:xfrm>
            <a:off x="3808863" y="3615050"/>
            <a:ext cx="2296500" cy="999900"/>
          </a:xfrm>
          <a:prstGeom prst="rect">
            <a:avLst/>
          </a:prstGeom>
        </p:spPr>
        <p:txBody>
          <a:bodyPr spcFirstLastPara="1" wrap="square" lIns="91425" tIns="91425" rIns="91425" bIns="91425" anchor="t" anchorCtr="0">
            <a:normAutofit/>
          </a:bodyPr>
          <a:lstStyle>
            <a:lvl1pPr marL="457200" lvl="0" indent="-292100">
              <a:spcBef>
                <a:spcPts val="0"/>
              </a:spcBef>
              <a:spcAft>
                <a:spcPts val="0"/>
              </a:spcAft>
              <a:buClr>
                <a:schemeClr val="accent2"/>
              </a:buClr>
              <a:buSzPts val="1000"/>
              <a:buFont typeface="Sora"/>
              <a:buChar char="●"/>
              <a:defRPr sz="1000"/>
            </a:lvl1pPr>
            <a:lvl2pPr marL="914400" lvl="1" indent="-292100">
              <a:spcBef>
                <a:spcPts val="800"/>
              </a:spcBef>
              <a:spcAft>
                <a:spcPts val="0"/>
              </a:spcAft>
              <a:buSzPts val="1000"/>
              <a:buFont typeface="Sora"/>
              <a:buChar char="○"/>
              <a:defRPr sz="1000"/>
            </a:lvl2pPr>
            <a:lvl3pPr marL="1371600" lvl="2" indent="-292100">
              <a:spcBef>
                <a:spcPts val="800"/>
              </a:spcBef>
              <a:spcAft>
                <a:spcPts val="0"/>
              </a:spcAft>
              <a:buSzPts val="1000"/>
              <a:buFont typeface="Sora"/>
              <a:buChar char="■"/>
              <a:defRPr sz="1000"/>
            </a:lvl3pPr>
            <a:lvl4pPr marL="1828800" lvl="3" indent="-292100">
              <a:spcBef>
                <a:spcPts val="800"/>
              </a:spcBef>
              <a:spcAft>
                <a:spcPts val="0"/>
              </a:spcAft>
              <a:buSzPts val="1000"/>
              <a:buFont typeface="Sora"/>
              <a:buChar char="●"/>
              <a:defRPr sz="1000"/>
            </a:lvl4pPr>
            <a:lvl5pPr marL="2286000" lvl="4" indent="-292100">
              <a:spcBef>
                <a:spcPts val="800"/>
              </a:spcBef>
              <a:spcAft>
                <a:spcPts val="0"/>
              </a:spcAft>
              <a:buSzPts val="1000"/>
              <a:buFont typeface="Sora"/>
              <a:buChar char="○"/>
              <a:defRPr sz="1000"/>
            </a:lvl5pPr>
            <a:lvl6pPr marL="2743200" lvl="5" indent="-292100">
              <a:spcBef>
                <a:spcPts val="800"/>
              </a:spcBef>
              <a:spcAft>
                <a:spcPts val="0"/>
              </a:spcAft>
              <a:buSzPts val="1000"/>
              <a:buFont typeface="Sora"/>
              <a:buChar char="■"/>
              <a:defRPr sz="1000"/>
            </a:lvl6pPr>
            <a:lvl7pPr marL="3200400" lvl="6" indent="-292100">
              <a:spcBef>
                <a:spcPts val="800"/>
              </a:spcBef>
              <a:spcAft>
                <a:spcPts val="0"/>
              </a:spcAft>
              <a:buSzPts val="1000"/>
              <a:buFont typeface="Sora"/>
              <a:buChar char="●"/>
              <a:defRPr sz="1000"/>
            </a:lvl7pPr>
            <a:lvl8pPr marL="3657600" lvl="7" indent="-292100">
              <a:spcBef>
                <a:spcPts val="800"/>
              </a:spcBef>
              <a:spcAft>
                <a:spcPts val="0"/>
              </a:spcAft>
              <a:buSzPts val="1000"/>
              <a:buFont typeface="Sora"/>
              <a:buChar char="○"/>
              <a:defRPr sz="1000"/>
            </a:lvl8pPr>
            <a:lvl9pPr marL="4114800" lvl="8" indent="-292100">
              <a:spcBef>
                <a:spcPts val="800"/>
              </a:spcBef>
              <a:spcAft>
                <a:spcPts val="800"/>
              </a:spcAft>
              <a:buSzPts val="1000"/>
              <a:buFont typeface="Sora"/>
              <a:buChar char="■"/>
              <a:defRPr sz="1000"/>
            </a:lvl9pPr>
          </a:lstStyle>
          <a:p>
            <a:endParaRPr/>
          </a:p>
        </p:txBody>
      </p:sp>
      <p:sp>
        <p:nvSpPr>
          <p:cNvPr id="411" name="Google Shape;411;p30"/>
          <p:cNvSpPr txBox="1">
            <a:spLocks noGrp="1"/>
          </p:cNvSpPr>
          <p:nvPr>
            <p:ph type="body" idx="9"/>
          </p:nvPr>
        </p:nvSpPr>
        <p:spPr>
          <a:xfrm>
            <a:off x="6291713" y="3615050"/>
            <a:ext cx="2296500" cy="999900"/>
          </a:xfrm>
          <a:prstGeom prst="rect">
            <a:avLst/>
          </a:prstGeom>
        </p:spPr>
        <p:txBody>
          <a:bodyPr spcFirstLastPara="1" wrap="square" lIns="91425" tIns="91425" rIns="91425" bIns="91425" anchor="t" anchorCtr="0">
            <a:normAutofit/>
          </a:bodyPr>
          <a:lstStyle>
            <a:lvl1pPr marL="457200" lvl="0" indent="-292100">
              <a:spcBef>
                <a:spcPts val="0"/>
              </a:spcBef>
              <a:spcAft>
                <a:spcPts val="0"/>
              </a:spcAft>
              <a:buClr>
                <a:schemeClr val="accent2"/>
              </a:buClr>
              <a:buSzPts val="1000"/>
              <a:buFont typeface="Sora"/>
              <a:buChar char="●"/>
              <a:defRPr sz="1000"/>
            </a:lvl1pPr>
            <a:lvl2pPr marL="914400" lvl="1" indent="-292100">
              <a:spcBef>
                <a:spcPts val="0"/>
              </a:spcBef>
              <a:spcAft>
                <a:spcPts val="0"/>
              </a:spcAft>
              <a:buClr>
                <a:schemeClr val="lt1"/>
              </a:buClr>
              <a:buSzPts val="1000"/>
              <a:buFont typeface="Sora"/>
              <a:buChar char="○"/>
              <a:defRPr sz="1000"/>
            </a:lvl2pPr>
            <a:lvl3pPr marL="1371600" lvl="2" indent="-292100">
              <a:spcBef>
                <a:spcPts val="0"/>
              </a:spcBef>
              <a:spcAft>
                <a:spcPts val="0"/>
              </a:spcAft>
              <a:buClr>
                <a:schemeClr val="lt1"/>
              </a:buClr>
              <a:buSzPts val="1000"/>
              <a:buFont typeface="Sora"/>
              <a:buChar char="■"/>
              <a:defRPr sz="1000"/>
            </a:lvl3pPr>
            <a:lvl4pPr marL="1828800" lvl="3" indent="-292100">
              <a:spcBef>
                <a:spcPts val="0"/>
              </a:spcBef>
              <a:spcAft>
                <a:spcPts val="0"/>
              </a:spcAft>
              <a:buClr>
                <a:schemeClr val="lt1"/>
              </a:buClr>
              <a:buSzPts val="1000"/>
              <a:buFont typeface="Sora"/>
              <a:buChar char="●"/>
              <a:defRPr sz="1000"/>
            </a:lvl4pPr>
            <a:lvl5pPr marL="2286000" lvl="4" indent="-292100">
              <a:spcBef>
                <a:spcPts val="0"/>
              </a:spcBef>
              <a:spcAft>
                <a:spcPts val="0"/>
              </a:spcAft>
              <a:buClr>
                <a:schemeClr val="lt1"/>
              </a:buClr>
              <a:buSzPts val="1000"/>
              <a:buFont typeface="Sora"/>
              <a:buChar char="○"/>
              <a:defRPr sz="1000"/>
            </a:lvl5pPr>
            <a:lvl6pPr marL="2743200" lvl="5" indent="-292100">
              <a:spcBef>
                <a:spcPts val="0"/>
              </a:spcBef>
              <a:spcAft>
                <a:spcPts val="0"/>
              </a:spcAft>
              <a:buClr>
                <a:schemeClr val="lt1"/>
              </a:buClr>
              <a:buSzPts val="1000"/>
              <a:buFont typeface="Sora"/>
              <a:buChar char="■"/>
              <a:defRPr sz="1000"/>
            </a:lvl6pPr>
            <a:lvl7pPr marL="3200400" lvl="6" indent="-292100">
              <a:spcBef>
                <a:spcPts val="0"/>
              </a:spcBef>
              <a:spcAft>
                <a:spcPts val="0"/>
              </a:spcAft>
              <a:buClr>
                <a:schemeClr val="lt1"/>
              </a:buClr>
              <a:buSzPts val="1000"/>
              <a:buFont typeface="Sora"/>
              <a:buChar char="●"/>
              <a:defRPr sz="1000"/>
            </a:lvl7pPr>
            <a:lvl8pPr marL="3657600" lvl="7" indent="-292100">
              <a:spcBef>
                <a:spcPts val="0"/>
              </a:spcBef>
              <a:spcAft>
                <a:spcPts val="0"/>
              </a:spcAft>
              <a:buClr>
                <a:schemeClr val="lt1"/>
              </a:buClr>
              <a:buSzPts val="1000"/>
              <a:buFont typeface="Sora"/>
              <a:buChar char="○"/>
              <a:defRPr sz="1000"/>
            </a:lvl8pPr>
            <a:lvl9pPr marL="4114800" lvl="8" indent="-292100">
              <a:spcBef>
                <a:spcPts val="0"/>
              </a:spcBef>
              <a:spcAft>
                <a:spcPts val="0"/>
              </a:spcAft>
              <a:buClr>
                <a:schemeClr val="lt1"/>
              </a:buClr>
              <a:buSzPts val="1000"/>
              <a:buFont typeface="Sora"/>
              <a:buChar char="■"/>
              <a:defRPr sz="1000"/>
            </a:lvl9pPr>
          </a:lstStyle>
          <a:p>
            <a:endParaRPr/>
          </a:p>
        </p:txBody>
      </p:sp>
      <p:sp>
        <p:nvSpPr>
          <p:cNvPr id="412" name="Google Shape;412;p30"/>
          <p:cNvSpPr txBox="1">
            <a:spLocks noGrp="1"/>
          </p:cNvSpPr>
          <p:nvPr>
            <p:ph type="body" idx="13"/>
          </p:nvPr>
        </p:nvSpPr>
        <p:spPr>
          <a:xfrm>
            <a:off x="1326025" y="2606200"/>
            <a:ext cx="2296500" cy="999900"/>
          </a:xfrm>
          <a:prstGeom prst="rect">
            <a:avLst/>
          </a:prstGeom>
        </p:spPr>
        <p:txBody>
          <a:bodyPr spcFirstLastPara="1" wrap="square" lIns="91425" tIns="91425" rIns="91425" bIns="91425" anchor="t" anchorCtr="0">
            <a:normAutofit/>
          </a:bodyPr>
          <a:lstStyle>
            <a:lvl1pPr marL="457200" lvl="0" indent="-292100">
              <a:spcBef>
                <a:spcPts val="0"/>
              </a:spcBef>
              <a:spcAft>
                <a:spcPts val="0"/>
              </a:spcAft>
              <a:buClr>
                <a:schemeClr val="accent2"/>
              </a:buClr>
              <a:buSzPts val="1000"/>
              <a:buFont typeface="Sora"/>
              <a:buChar char="●"/>
              <a:defRPr sz="1000"/>
            </a:lvl1pPr>
            <a:lvl2pPr marL="914400" lvl="1" indent="-292100">
              <a:spcBef>
                <a:spcPts val="0"/>
              </a:spcBef>
              <a:spcAft>
                <a:spcPts val="0"/>
              </a:spcAft>
              <a:buClr>
                <a:schemeClr val="lt1"/>
              </a:buClr>
              <a:buSzPts val="1000"/>
              <a:buFont typeface="Sora"/>
              <a:buChar char="○"/>
              <a:defRPr sz="1000"/>
            </a:lvl2pPr>
            <a:lvl3pPr marL="1371600" lvl="2" indent="-292100">
              <a:spcBef>
                <a:spcPts val="0"/>
              </a:spcBef>
              <a:spcAft>
                <a:spcPts val="0"/>
              </a:spcAft>
              <a:buClr>
                <a:schemeClr val="lt1"/>
              </a:buClr>
              <a:buSzPts val="1000"/>
              <a:buFont typeface="Sora"/>
              <a:buChar char="■"/>
              <a:defRPr sz="1000"/>
            </a:lvl3pPr>
            <a:lvl4pPr marL="1828800" lvl="3" indent="-292100">
              <a:spcBef>
                <a:spcPts val="0"/>
              </a:spcBef>
              <a:spcAft>
                <a:spcPts val="0"/>
              </a:spcAft>
              <a:buClr>
                <a:schemeClr val="lt1"/>
              </a:buClr>
              <a:buSzPts val="1000"/>
              <a:buFont typeface="Sora"/>
              <a:buChar char="●"/>
              <a:defRPr sz="1000"/>
            </a:lvl4pPr>
            <a:lvl5pPr marL="2286000" lvl="4" indent="-292100">
              <a:spcBef>
                <a:spcPts val="0"/>
              </a:spcBef>
              <a:spcAft>
                <a:spcPts val="0"/>
              </a:spcAft>
              <a:buClr>
                <a:schemeClr val="lt1"/>
              </a:buClr>
              <a:buSzPts val="1000"/>
              <a:buFont typeface="Sora"/>
              <a:buChar char="○"/>
              <a:defRPr sz="1000"/>
            </a:lvl5pPr>
            <a:lvl6pPr marL="2743200" lvl="5" indent="-292100">
              <a:spcBef>
                <a:spcPts val="0"/>
              </a:spcBef>
              <a:spcAft>
                <a:spcPts val="0"/>
              </a:spcAft>
              <a:buClr>
                <a:schemeClr val="lt1"/>
              </a:buClr>
              <a:buSzPts val="1000"/>
              <a:buFont typeface="Sora"/>
              <a:buChar char="■"/>
              <a:defRPr sz="1000"/>
            </a:lvl6pPr>
            <a:lvl7pPr marL="3200400" lvl="6" indent="-292100">
              <a:spcBef>
                <a:spcPts val="0"/>
              </a:spcBef>
              <a:spcAft>
                <a:spcPts val="0"/>
              </a:spcAft>
              <a:buClr>
                <a:schemeClr val="lt1"/>
              </a:buClr>
              <a:buSzPts val="1000"/>
              <a:buFont typeface="Sora"/>
              <a:buChar char="●"/>
              <a:defRPr sz="1000"/>
            </a:lvl7pPr>
            <a:lvl8pPr marL="3657600" lvl="7" indent="-292100">
              <a:spcBef>
                <a:spcPts val="0"/>
              </a:spcBef>
              <a:spcAft>
                <a:spcPts val="0"/>
              </a:spcAft>
              <a:buClr>
                <a:schemeClr val="lt1"/>
              </a:buClr>
              <a:buSzPts val="1000"/>
              <a:buFont typeface="Sora"/>
              <a:buChar char="○"/>
              <a:defRPr sz="1000"/>
            </a:lvl8pPr>
            <a:lvl9pPr marL="4114800" lvl="8" indent="-292100">
              <a:spcBef>
                <a:spcPts val="0"/>
              </a:spcBef>
              <a:spcAft>
                <a:spcPts val="0"/>
              </a:spcAft>
              <a:buClr>
                <a:schemeClr val="lt1"/>
              </a:buClr>
              <a:buSzPts val="1000"/>
              <a:buFont typeface="Sora"/>
              <a:buChar char="■"/>
              <a:defRPr sz="1000"/>
            </a:lvl9pPr>
          </a:lstStyle>
          <a:p>
            <a:endParaRPr/>
          </a:p>
        </p:txBody>
      </p:sp>
      <p:sp>
        <p:nvSpPr>
          <p:cNvPr id="413" name="Google Shape;413;p30"/>
          <p:cNvSpPr txBox="1">
            <a:spLocks noGrp="1"/>
          </p:cNvSpPr>
          <p:nvPr>
            <p:ph type="body" idx="14"/>
          </p:nvPr>
        </p:nvSpPr>
        <p:spPr>
          <a:xfrm>
            <a:off x="3808863" y="2606200"/>
            <a:ext cx="2296500" cy="999900"/>
          </a:xfrm>
          <a:prstGeom prst="rect">
            <a:avLst/>
          </a:prstGeom>
        </p:spPr>
        <p:txBody>
          <a:bodyPr spcFirstLastPara="1" wrap="square" lIns="91425" tIns="91425" rIns="91425" bIns="91425" anchor="t" anchorCtr="0">
            <a:normAutofit/>
          </a:bodyPr>
          <a:lstStyle>
            <a:lvl1pPr marL="457200" lvl="0" indent="-292100">
              <a:spcBef>
                <a:spcPts val="0"/>
              </a:spcBef>
              <a:spcAft>
                <a:spcPts val="0"/>
              </a:spcAft>
              <a:buClr>
                <a:schemeClr val="accent2"/>
              </a:buClr>
              <a:buSzPts val="1000"/>
              <a:buFont typeface="Sora"/>
              <a:buChar char="●"/>
              <a:defRPr sz="1000"/>
            </a:lvl1pPr>
            <a:lvl2pPr marL="914400" lvl="1" indent="-292100">
              <a:spcBef>
                <a:spcPts val="0"/>
              </a:spcBef>
              <a:spcAft>
                <a:spcPts val="0"/>
              </a:spcAft>
              <a:buClr>
                <a:schemeClr val="lt1"/>
              </a:buClr>
              <a:buSzPts val="1000"/>
              <a:buFont typeface="Sora"/>
              <a:buChar char="○"/>
              <a:defRPr sz="1000"/>
            </a:lvl2pPr>
            <a:lvl3pPr marL="1371600" lvl="2" indent="-292100">
              <a:spcBef>
                <a:spcPts val="0"/>
              </a:spcBef>
              <a:spcAft>
                <a:spcPts val="0"/>
              </a:spcAft>
              <a:buClr>
                <a:schemeClr val="lt1"/>
              </a:buClr>
              <a:buSzPts val="1000"/>
              <a:buFont typeface="Sora"/>
              <a:buChar char="■"/>
              <a:defRPr sz="1000"/>
            </a:lvl3pPr>
            <a:lvl4pPr marL="1828800" lvl="3" indent="-292100">
              <a:spcBef>
                <a:spcPts val="0"/>
              </a:spcBef>
              <a:spcAft>
                <a:spcPts val="0"/>
              </a:spcAft>
              <a:buClr>
                <a:schemeClr val="lt1"/>
              </a:buClr>
              <a:buSzPts val="1000"/>
              <a:buFont typeface="Sora"/>
              <a:buChar char="●"/>
              <a:defRPr sz="1000"/>
            </a:lvl4pPr>
            <a:lvl5pPr marL="2286000" lvl="4" indent="-292100">
              <a:spcBef>
                <a:spcPts val="0"/>
              </a:spcBef>
              <a:spcAft>
                <a:spcPts val="0"/>
              </a:spcAft>
              <a:buClr>
                <a:schemeClr val="lt1"/>
              </a:buClr>
              <a:buSzPts val="1000"/>
              <a:buFont typeface="Sora"/>
              <a:buChar char="○"/>
              <a:defRPr sz="1000"/>
            </a:lvl5pPr>
            <a:lvl6pPr marL="2743200" lvl="5" indent="-292100">
              <a:spcBef>
                <a:spcPts val="0"/>
              </a:spcBef>
              <a:spcAft>
                <a:spcPts val="0"/>
              </a:spcAft>
              <a:buClr>
                <a:schemeClr val="lt1"/>
              </a:buClr>
              <a:buSzPts val="1000"/>
              <a:buFont typeface="Sora"/>
              <a:buChar char="■"/>
              <a:defRPr sz="1000"/>
            </a:lvl6pPr>
            <a:lvl7pPr marL="3200400" lvl="6" indent="-292100">
              <a:spcBef>
                <a:spcPts val="0"/>
              </a:spcBef>
              <a:spcAft>
                <a:spcPts val="0"/>
              </a:spcAft>
              <a:buClr>
                <a:schemeClr val="lt1"/>
              </a:buClr>
              <a:buSzPts val="1000"/>
              <a:buFont typeface="Sora"/>
              <a:buChar char="●"/>
              <a:defRPr sz="1000"/>
            </a:lvl7pPr>
            <a:lvl8pPr marL="3657600" lvl="7" indent="-292100">
              <a:spcBef>
                <a:spcPts val="0"/>
              </a:spcBef>
              <a:spcAft>
                <a:spcPts val="0"/>
              </a:spcAft>
              <a:buClr>
                <a:schemeClr val="lt1"/>
              </a:buClr>
              <a:buSzPts val="1000"/>
              <a:buFont typeface="Sora"/>
              <a:buChar char="○"/>
              <a:defRPr sz="1000"/>
            </a:lvl8pPr>
            <a:lvl9pPr marL="4114800" lvl="8" indent="-292100">
              <a:spcBef>
                <a:spcPts val="0"/>
              </a:spcBef>
              <a:spcAft>
                <a:spcPts val="0"/>
              </a:spcAft>
              <a:buClr>
                <a:schemeClr val="lt1"/>
              </a:buClr>
              <a:buSzPts val="1000"/>
              <a:buFont typeface="Sora"/>
              <a:buChar char="■"/>
              <a:defRPr sz="1000"/>
            </a:lvl9pPr>
          </a:lstStyle>
          <a:p>
            <a:endParaRPr/>
          </a:p>
        </p:txBody>
      </p:sp>
      <p:sp>
        <p:nvSpPr>
          <p:cNvPr id="414" name="Google Shape;414;p30"/>
          <p:cNvSpPr txBox="1">
            <a:spLocks noGrp="1"/>
          </p:cNvSpPr>
          <p:nvPr>
            <p:ph type="body" idx="15"/>
          </p:nvPr>
        </p:nvSpPr>
        <p:spPr>
          <a:xfrm>
            <a:off x="6291713" y="2606200"/>
            <a:ext cx="2296500" cy="999900"/>
          </a:xfrm>
          <a:prstGeom prst="rect">
            <a:avLst/>
          </a:prstGeom>
        </p:spPr>
        <p:txBody>
          <a:bodyPr spcFirstLastPara="1" wrap="square" lIns="91425" tIns="91425" rIns="91425" bIns="91425" anchor="t" anchorCtr="0">
            <a:normAutofit/>
          </a:bodyPr>
          <a:lstStyle>
            <a:lvl1pPr marL="457200" lvl="0" indent="-292100">
              <a:spcBef>
                <a:spcPts val="0"/>
              </a:spcBef>
              <a:spcAft>
                <a:spcPts val="0"/>
              </a:spcAft>
              <a:buClr>
                <a:schemeClr val="accent2"/>
              </a:buClr>
              <a:buSzPts val="1000"/>
              <a:buFont typeface="Sora"/>
              <a:buChar char="●"/>
              <a:defRPr sz="1000"/>
            </a:lvl1pPr>
            <a:lvl2pPr marL="914400" lvl="1" indent="-292100">
              <a:spcBef>
                <a:spcPts val="0"/>
              </a:spcBef>
              <a:spcAft>
                <a:spcPts val="0"/>
              </a:spcAft>
              <a:buClr>
                <a:schemeClr val="lt1"/>
              </a:buClr>
              <a:buSzPts val="1000"/>
              <a:buFont typeface="Sora"/>
              <a:buChar char="○"/>
              <a:defRPr sz="1000"/>
            </a:lvl2pPr>
            <a:lvl3pPr marL="1371600" lvl="2" indent="-292100">
              <a:spcBef>
                <a:spcPts val="0"/>
              </a:spcBef>
              <a:spcAft>
                <a:spcPts val="0"/>
              </a:spcAft>
              <a:buClr>
                <a:schemeClr val="lt1"/>
              </a:buClr>
              <a:buSzPts val="1000"/>
              <a:buFont typeface="Sora"/>
              <a:buChar char="■"/>
              <a:defRPr sz="1000"/>
            </a:lvl3pPr>
            <a:lvl4pPr marL="1828800" lvl="3" indent="-292100">
              <a:spcBef>
                <a:spcPts val="0"/>
              </a:spcBef>
              <a:spcAft>
                <a:spcPts val="0"/>
              </a:spcAft>
              <a:buClr>
                <a:schemeClr val="lt1"/>
              </a:buClr>
              <a:buSzPts val="1000"/>
              <a:buFont typeface="Sora"/>
              <a:buChar char="●"/>
              <a:defRPr sz="1000"/>
            </a:lvl4pPr>
            <a:lvl5pPr marL="2286000" lvl="4" indent="-292100">
              <a:spcBef>
                <a:spcPts val="0"/>
              </a:spcBef>
              <a:spcAft>
                <a:spcPts val="0"/>
              </a:spcAft>
              <a:buClr>
                <a:schemeClr val="lt1"/>
              </a:buClr>
              <a:buSzPts val="1000"/>
              <a:buFont typeface="Sora"/>
              <a:buChar char="○"/>
              <a:defRPr sz="1000"/>
            </a:lvl5pPr>
            <a:lvl6pPr marL="2743200" lvl="5" indent="-292100">
              <a:spcBef>
                <a:spcPts val="0"/>
              </a:spcBef>
              <a:spcAft>
                <a:spcPts val="0"/>
              </a:spcAft>
              <a:buClr>
                <a:schemeClr val="lt1"/>
              </a:buClr>
              <a:buSzPts val="1000"/>
              <a:buFont typeface="Sora"/>
              <a:buChar char="■"/>
              <a:defRPr sz="1000"/>
            </a:lvl6pPr>
            <a:lvl7pPr marL="3200400" lvl="6" indent="-292100">
              <a:spcBef>
                <a:spcPts val="0"/>
              </a:spcBef>
              <a:spcAft>
                <a:spcPts val="0"/>
              </a:spcAft>
              <a:buClr>
                <a:schemeClr val="lt1"/>
              </a:buClr>
              <a:buSzPts val="1000"/>
              <a:buFont typeface="Sora"/>
              <a:buChar char="●"/>
              <a:defRPr sz="1000"/>
            </a:lvl7pPr>
            <a:lvl8pPr marL="3657600" lvl="7" indent="-292100">
              <a:spcBef>
                <a:spcPts val="0"/>
              </a:spcBef>
              <a:spcAft>
                <a:spcPts val="0"/>
              </a:spcAft>
              <a:buClr>
                <a:schemeClr val="lt1"/>
              </a:buClr>
              <a:buSzPts val="1000"/>
              <a:buFont typeface="Sora"/>
              <a:buChar char="○"/>
              <a:defRPr sz="1000"/>
            </a:lvl8pPr>
            <a:lvl9pPr marL="4114800" lvl="8" indent="-292100">
              <a:spcBef>
                <a:spcPts val="0"/>
              </a:spcBef>
              <a:spcAft>
                <a:spcPts val="0"/>
              </a:spcAft>
              <a:buClr>
                <a:schemeClr val="lt1"/>
              </a:buClr>
              <a:buSzPts val="1000"/>
              <a:buFont typeface="Sora"/>
              <a:buChar char="■"/>
              <a:defRPr sz="1000"/>
            </a:lvl9pPr>
          </a:lstStyle>
          <a:p>
            <a:endParaRPr/>
          </a:p>
        </p:txBody>
      </p:sp>
      <p:sp>
        <p:nvSpPr>
          <p:cNvPr id="415" name="Google Shape;415;p30"/>
          <p:cNvSpPr txBox="1">
            <a:spLocks noGrp="1"/>
          </p:cNvSpPr>
          <p:nvPr>
            <p:ph type="body" idx="16"/>
          </p:nvPr>
        </p:nvSpPr>
        <p:spPr>
          <a:xfrm>
            <a:off x="1326025" y="1524225"/>
            <a:ext cx="2296500" cy="832500"/>
          </a:xfrm>
          <a:prstGeom prst="rect">
            <a:avLst/>
          </a:prstGeom>
        </p:spPr>
        <p:txBody>
          <a:bodyPr spcFirstLastPara="1" wrap="square" lIns="91425" tIns="91425" rIns="91425" bIns="91425" anchor="t" anchorCtr="0">
            <a:noAutofit/>
          </a:bodyPr>
          <a:lstStyle>
            <a:lvl1pPr marL="457200" lvl="0" indent="-292100">
              <a:spcBef>
                <a:spcPts val="0"/>
              </a:spcBef>
              <a:spcAft>
                <a:spcPts val="0"/>
              </a:spcAft>
              <a:buClr>
                <a:schemeClr val="lt1"/>
              </a:buClr>
              <a:buSzPts val="1000"/>
              <a:buFont typeface="Sora"/>
              <a:buChar char="➔"/>
              <a:defRPr sz="1000"/>
            </a:lvl1pPr>
            <a:lvl2pPr marL="914400" lvl="1" indent="-292100">
              <a:spcBef>
                <a:spcPts val="0"/>
              </a:spcBef>
              <a:spcAft>
                <a:spcPts val="0"/>
              </a:spcAft>
              <a:buClr>
                <a:schemeClr val="lt1"/>
              </a:buClr>
              <a:buSzPts val="1000"/>
              <a:buFont typeface="Sora"/>
              <a:buChar char="◆"/>
              <a:defRPr sz="1000"/>
            </a:lvl2pPr>
            <a:lvl3pPr marL="1371600" lvl="2" indent="-292100">
              <a:spcBef>
                <a:spcPts val="0"/>
              </a:spcBef>
              <a:spcAft>
                <a:spcPts val="0"/>
              </a:spcAft>
              <a:buClr>
                <a:schemeClr val="lt1"/>
              </a:buClr>
              <a:buSzPts val="1000"/>
              <a:buFont typeface="Sora"/>
              <a:buChar char="●"/>
              <a:defRPr sz="1000"/>
            </a:lvl3pPr>
            <a:lvl4pPr marL="1828800" lvl="3" indent="-292100">
              <a:spcBef>
                <a:spcPts val="0"/>
              </a:spcBef>
              <a:spcAft>
                <a:spcPts val="0"/>
              </a:spcAft>
              <a:buClr>
                <a:schemeClr val="lt1"/>
              </a:buClr>
              <a:buSzPts val="1000"/>
              <a:buFont typeface="Sora"/>
              <a:buChar char="○"/>
              <a:defRPr sz="1000"/>
            </a:lvl4pPr>
            <a:lvl5pPr marL="2286000" lvl="4" indent="-292100">
              <a:spcBef>
                <a:spcPts val="0"/>
              </a:spcBef>
              <a:spcAft>
                <a:spcPts val="0"/>
              </a:spcAft>
              <a:buClr>
                <a:schemeClr val="lt1"/>
              </a:buClr>
              <a:buSzPts val="1000"/>
              <a:buFont typeface="Sora"/>
              <a:buChar char="◆"/>
              <a:defRPr sz="1000"/>
            </a:lvl5pPr>
            <a:lvl6pPr marL="2743200" lvl="5" indent="-292100">
              <a:spcBef>
                <a:spcPts val="0"/>
              </a:spcBef>
              <a:spcAft>
                <a:spcPts val="0"/>
              </a:spcAft>
              <a:buClr>
                <a:schemeClr val="lt1"/>
              </a:buClr>
              <a:buSzPts val="1000"/>
              <a:buFont typeface="Sora"/>
              <a:buChar char="●"/>
              <a:defRPr sz="1000"/>
            </a:lvl6pPr>
            <a:lvl7pPr marL="3200400" lvl="6" indent="-292100">
              <a:spcBef>
                <a:spcPts val="0"/>
              </a:spcBef>
              <a:spcAft>
                <a:spcPts val="0"/>
              </a:spcAft>
              <a:buClr>
                <a:schemeClr val="lt1"/>
              </a:buClr>
              <a:buSzPts val="1000"/>
              <a:buFont typeface="Sora"/>
              <a:buChar char="○"/>
              <a:defRPr sz="1000"/>
            </a:lvl7pPr>
            <a:lvl8pPr marL="3657600" lvl="7" indent="-292100">
              <a:spcBef>
                <a:spcPts val="0"/>
              </a:spcBef>
              <a:spcAft>
                <a:spcPts val="0"/>
              </a:spcAft>
              <a:buClr>
                <a:schemeClr val="lt1"/>
              </a:buClr>
              <a:buSzPts val="1000"/>
              <a:buFont typeface="Sora"/>
              <a:buChar char="◆"/>
              <a:defRPr sz="1000"/>
            </a:lvl8pPr>
            <a:lvl9pPr marL="4114800" lvl="8" indent="-292100">
              <a:spcBef>
                <a:spcPts val="0"/>
              </a:spcBef>
              <a:spcAft>
                <a:spcPts val="0"/>
              </a:spcAft>
              <a:buClr>
                <a:schemeClr val="lt1"/>
              </a:buClr>
              <a:buSzPts val="1000"/>
              <a:buFont typeface="Sora"/>
              <a:buChar char="●"/>
              <a:defRPr sz="1000"/>
            </a:lvl9pPr>
          </a:lstStyle>
          <a:p>
            <a:endParaRPr/>
          </a:p>
        </p:txBody>
      </p:sp>
      <p:sp>
        <p:nvSpPr>
          <p:cNvPr id="416" name="Google Shape;416;p30"/>
          <p:cNvSpPr txBox="1">
            <a:spLocks noGrp="1"/>
          </p:cNvSpPr>
          <p:nvPr>
            <p:ph type="body" idx="17"/>
          </p:nvPr>
        </p:nvSpPr>
        <p:spPr>
          <a:xfrm>
            <a:off x="3808867" y="1524225"/>
            <a:ext cx="2296500" cy="832500"/>
          </a:xfrm>
          <a:prstGeom prst="rect">
            <a:avLst/>
          </a:prstGeom>
        </p:spPr>
        <p:txBody>
          <a:bodyPr spcFirstLastPara="1" wrap="square" lIns="91425" tIns="91425" rIns="91425" bIns="91425" anchor="t" anchorCtr="0">
            <a:noAutofit/>
          </a:bodyPr>
          <a:lstStyle>
            <a:lvl1pPr marL="457200" lvl="0" indent="-292100">
              <a:spcBef>
                <a:spcPts val="0"/>
              </a:spcBef>
              <a:spcAft>
                <a:spcPts val="0"/>
              </a:spcAft>
              <a:buClr>
                <a:schemeClr val="lt1"/>
              </a:buClr>
              <a:buSzPts val="1000"/>
              <a:buFont typeface="Sora"/>
              <a:buChar char="➔"/>
              <a:defRPr sz="1000"/>
            </a:lvl1pPr>
            <a:lvl2pPr marL="914400" lvl="1" indent="-292100">
              <a:spcBef>
                <a:spcPts val="0"/>
              </a:spcBef>
              <a:spcAft>
                <a:spcPts val="0"/>
              </a:spcAft>
              <a:buClr>
                <a:schemeClr val="lt1"/>
              </a:buClr>
              <a:buSzPts val="1000"/>
              <a:buFont typeface="Sora"/>
              <a:buChar char="◆"/>
              <a:defRPr sz="1000"/>
            </a:lvl2pPr>
            <a:lvl3pPr marL="1371600" lvl="2" indent="-292100">
              <a:spcBef>
                <a:spcPts val="0"/>
              </a:spcBef>
              <a:spcAft>
                <a:spcPts val="0"/>
              </a:spcAft>
              <a:buClr>
                <a:schemeClr val="lt1"/>
              </a:buClr>
              <a:buSzPts val="1000"/>
              <a:buFont typeface="Sora"/>
              <a:buChar char="●"/>
              <a:defRPr sz="1000"/>
            </a:lvl3pPr>
            <a:lvl4pPr marL="1828800" lvl="3" indent="-292100">
              <a:spcBef>
                <a:spcPts val="0"/>
              </a:spcBef>
              <a:spcAft>
                <a:spcPts val="0"/>
              </a:spcAft>
              <a:buClr>
                <a:schemeClr val="lt1"/>
              </a:buClr>
              <a:buSzPts val="1000"/>
              <a:buFont typeface="Sora"/>
              <a:buChar char="○"/>
              <a:defRPr sz="1000"/>
            </a:lvl4pPr>
            <a:lvl5pPr marL="2286000" lvl="4" indent="-292100">
              <a:spcBef>
                <a:spcPts val="0"/>
              </a:spcBef>
              <a:spcAft>
                <a:spcPts val="0"/>
              </a:spcAft>
              <a:buClr>
                <a:schemeClr val="lt1"/>
              </a:buClr>
              <a:buSzPts val="1000"/>
              <a:buFont typeface="Sora"/>
              <a:buChar char="◆"/>
              <a:defRPr sz="1000"/>
            </a:lvl5pPr>
            <a:lvl6pPr marL="2743200" lvl="5" indent="-292100">
              <a:spcBef>
                <a:spcPts val="0"/>
              </a:spcBef>
              <a:spcAft>
                <a:spcPts val="0"/>
              </a:spcAft>
              <a:buClr>
                <a:schemeClr val="lt1"/>
              </a:buClr>
              <a:buSzPts val="1000"/>
              <a:buFont typeface="Sora"/>
              <a:buChar char="●"/>
              <a:defRPr sz="1000"/>
            </a:lvl6pPr>
            <a:lvl7pPr marL="3200400" lvl="6" indent="-292100">
              <a:spcBef>
                <a:spcPts val="0"/>
              </a:spcBef>
              <a:spcAft>
                <a:spcPts val="0"/>
              </a:spcAft>
              <a:buClr>
                <a:schemeClr val="lt1"/>
              </a:buClr>
              <a:buSzPts val="1000"/>
              <a:buFont typeface="Sora"/>
              <a:buChar char="○"/>
              <a:defRPr sz="1000"/>
            </a:lvl7pPr>
            <a:lvl8pPr marL="3657600" lvl="7" indent="-292100">
              <a:spcBef>
                <a:spcPts val="0"/>
              </a:spcBef>
              <a:spcAft>
                <a:spcPts val="0"/>
              </a:spcAft>
              <a:buClr>
                <a:schemeClr val="lt1"/>
              </a:buClr>
              <a:buSzPts val="1000"/>
              <a:buFont typeface="Sora"/>
              <a:buChar char="◆"/>
              <a:defRPr sz="1000"/>
            </a:lvl8pPr>
            <a:lvl9pPr marL="4114800" lvl="8" indent="-292100">
              <a:spcBef>
                <a:spcPts val="0"/>
              </a:spcBef>
              <a:spcAft>
                <a:spcPts val="0"/>
              </a:spcAft>
              <a:buClr>
                <a:schemeClr val="lt1"/>
              </a:buClr>
              <a:buSzPts val="1000"/>
              <a:buFont typeface="Sora"/>
              <a:buChar char="●"/>
              <a:defRPr sz="1000"/>
            </a:lvl9pPr>
          </a:lstStyle>
          <a:p>
            <a:endParaRPr/>
          </a:p>
        </p:txBody>
      </p:sp>
      <p:sp>
        <p:nvSpPr>
          <p:cNvPr id="417" name="Google Shape;417;p30"/>
          <p:cNvSpPr txBox="1">
            <a:spLocks noGrp="1"/>
          </p:cNvSpPr>
          <p:nvPr>
            <p:ph type="body" idx="18"/>
          </p:nvPr>
        </p:nvSpPr>
        <p:spPr>
          <a:xfrm>
            <a:off x="6291721" y="1524225"/>
            <a:ext cx="2296500" cy="832500"/>
          </a:xfrm>
          <a:prstGeom prst="rect">
            <a:avLst/>
          </a:prstGeom>
        </p:spPr>
        <p:txBody>
          <a:bodyPr spcFirstLastPara="1" wrap="square" lIns="91425" tIns="91425" rIns="91425" bIns="91425" anchor="t" anchorCtr="0">
            <a:noAutofit/>
          </a:bodyPr>
          <a:lstStyle>
            <a:lvl1pPr marL="457200" lvl="0" indent="-292100">
              <a:spcBef>
                <a:spcPts val="0"/>
              </a:spcBef>
              <a:spcAft>
                <a:spcPts val="0"/>
              </a:spcAft>
              <a:buClr>
                <a:schemeClr val="lt1"/>
              </a:buClr>
              <a:buSzPts val="1000"/>
              <a:buFont typeface="Sora"/>
              <a:buChar char="➔"/>
              <a:defRPr sz="1000"/>
            </a:lvl1pPr>
            <a:lvl2pPr marL="914400" lvl="1" indent="-292100">
              <a:spcBef>
                <a:spcPts val="0"/>
              </a:spcBef>
              <a:spcAft>
                <a:spcPts val="0"/>
              </a:spcAft>
              <a:buClr>
                <a:schemeClr val="lt1"/>
              </a:buClr>
              <a:buSzPts val="1000"/>
              <a:buFont typeface="Sora"/>
              <a:buChar char="◆"/>
              <a:defRPr sz="1000"/>
            </a:lvl2pPr>
            <a:lvl3pPr marL="1371600" lvl="2" indent="-292100">
              <a:spcBef>
                <a:spcPts val="0"/>
              </a:spcBef>
              <a:spcAft>
                <a:spcPts val="0"/>
              </a:spcAft>
              <a:buClr>
                <a:schemeClr val="lt1"/>
              </a:buClr>
              <a:buSzPts val="1000"/>
              <a:buFont typeface="Sora"/>
              <a:buChar char="●"/>
              <a:defRPr sz="1000"/>
            </a:lvl3pPr>
            <a:lvl4pPr marL="1828800" lvl="3" indent="-292100">
              <a:spcBef>
                <a:spcPts val="0"/>
              </a:spcBef>
              <a:spcAft>
                <a:spcPts val="0"/>
              </a:spcAft>
              <a:buClr>
                <a:schemeClr val="lt1"/>
              </a:buClr>
              <a:buSzPts val="1000"/>
              <a:buFont typeface="Sora"/>
              <a:buChar char="○"/>
              <a:defRPr sz="1000"/>
            </a:lvl4pPr>
            <a:lvl5pPr marL="2286000" lvl="4" indent="-292100">
              <a:spcBef>
                <a:spcPts val="0"/>
              </a:spcBef>
              <a:spcAft>
                <a:spcPts val="0"/>
              </a:spcAft>
              <a:buClr>
                <a:schemeClr val="lt1"/>
              </a:buClr>
              <a:buSzPts val="1000"/>
              <a:buFont typeface="Sora"/>
              <a:buChar char="◆"/>
              <a:defRPr sz="1000"/>
            </a:lvl5pPr>
            <a:lvl6pPr marL="2743200" lvl="5" indent="-292100">
              <a:spcBef>
                <a:spcPts val="0"/>
              </a:spcBef>
              <a:spcAft>
                <a:spcPts val="0"/>
              </a:spcAft>
              <a:buClr>
                <a:schemeClr val="lt1"/>
              </a:buClr>
              <a:buSzPts val="1000"/>
              <a:buFont typeface="Sora"/>
              <a:buChar char="●"/>
              <a:defRPr sz="1000"/>
            </a:lvl6pPr>
            <a:lvl7pPr marL="3200400" lvl="6" indent="-292100">
              <a:spcBef>
                <a:spcPts val="0"/>
              </a:spcBef>
              <a:spcAft>
                <a:spcPts val="0"/>
              </a:spcAft>
              <a:buClr>
                <a:schemeClr val="lt1"/>
              </a:buClr>
              <a:buSzPts val="1000"/>
              <a:buFont typeface="Sora"/>
              <a:buChar char="○"/>
              <a:defRPr sz="1000"/>
            </a:lvl7pPr>
            <a:lvl8pPr marL="3657600" lvl="7" indent="-292100">
              <a:spcBef>
                <a:spcPts val="0"/>
              </a:spcBef>
              <a:spcAft>
                <a:spcPts val="0"/>
              </a:spcAft>
              <a:buClr>
                <a:schemeClr val="lt1"/>
              </a:buClr>
              <a:buSzPts val="1000"/>
              <a:buFont typeface="Sora"/>
              <a:buChar char="◆"/>
              <a:defRPr sz="1000"/>
            </a:lvl8pPr>
            <a:lvl9pPr marL="4114800" lvl="8" indent="-292100">
              <a:spcBef>
                <a:spcPts val="0"/>
              </a:spcBef>
              <a:spcAft>
                <a:spcPts val="0"/>
              </a:spcAft>
              <a:buClr>
                <a:schemeClr val="lt1"/>
              </a:buClr>
              <a:buSzPts val="1000"/>
              <a:buFont typeface="Sora"/>
              <a:buChar char="●"/>
              <a:defRPr sz="1000"/>
            </a:lvl9pPr>
          </a:lstStyle>
          <a:p>
            <a:endParaRPr/>
          </a:p>
        </p:txBody>
      </p:sp>
      <p:sp>
        <p:nvSpPr>
          <p:cNvPr id="418" name="Google Shape;418;p30"/>
          <p:cNvSpPr txBox="1">
            <a:spLocks noGrp="1"/>
          </p:cNvSpPr>
          <p:nvPr>
            <p:ph type="title" idx="19"/>
          </p:nvPr>
        </p:nvSpPr>
        <p:spPr>
          <a:xfrm>
            <a:off x="38100" y="319650"/>
            <a:ext cx="3116700" cy="520200"/>
          </a:xfrm>
          <a:prstGeom prst="rect">
            <a:avLst/>
          </a:prstGeom>
        </p:spPr>
        <p:txBody>
          <a:bodyPr spcFirstLastPara="1" wrap="square" lIns="182875" tIns="91425" rIns="91425" bIns="91425" anchor="t" anchorCtr="0">
            <a:spAutoFit/>
          </a:bodyPr>
          <a:lstStyle>
            <a:lvl1pPr lvl="0">
              <a:spcBef>
                <a:spcPts val="0"/>
              </a:spcBef>
              <a:spcAft>
                <a:spcPts val="0"/>
              </a:spcAft>
              <a:buNone/>
              <a:defRPr sz="1600">
                <a:latin typeface="IBM Plex Sans Medium"/>
                <a:ea typeface="IBM Plex Sans Medium"/>
                <a:cs typeface="IBM Plex Sans Medium"/>
                <a:sym typeface="IBM Plex Sans Medium"/>
              </a:defRPr>
            </a:lvl1pPr>
            <a:lvl2pPr lvl="1">
              <a:lnSpc>
                <a:spcPct val="115000"/>
              </a:lnSpc>
              <a:spcBef>
                <a:spcPts val="0"/>
              </a:spcBef>
              <a:spcAft>
                <a:spcPts val="0"/>
              </a:spcAft>
              <a:buNone/>
              <a:defRPr sz="1800"/>
            </a:lvl2pPr>
            <a:lvl3pPr lvl="2">
              <a:lnSpc>
                <a:spcPct val="115000"/>
              </a:lnSpc>
              <a:spcBef>
                <a:spcPts val="0"/>
              </a:spcBef>
              <a:spcAft>
                <a:spcPts val="0"/>
              </a:spcAft>
              <a:buNone/>
              <a:defRPr sz="1800"/>
            </a:lvl3pPr>
            <a:lvl4pPr lvl="3">
              <a:lnSpc>
                <a:spcPct val="115000"/>
              </a:lnSpc>
              <a:spcBef>
                <a:spcPts val="0"/>
              </a:spcBef>
              <a:spcAft>
                <a:spcPts val="0"/>
              </a:spcAft>
              <a:buNone/>
              <a:defRPr sz="1800"/>
            </a:lvl4pPr>
            <a:lvl5pPr lvl="4">
              <a:lnSpc>
                <a:spcPct val="115000"/>
              </a:lnSpc>
              <a:spcBef>
                <a:spcPts val="0"/>
              </a:spcBef>
              <a:spcAft>
                <a:spcPts val="0"/>
              </a:spcAft>
              <a:buNone/>
              <a:defRPr sz="1800"/>
            </a:lvl5pPr>
            <a:lvl6pPr lvl="5">
              <a:lnSpc>
                <a:spcPct val="115000"/>
              </a:lnSpc>
              <a:spcBef>
                <a:spcPts val="0"/>
              </a:spcBef>
              <a:spcAft>
                <a:spcPts val="0"/>
              </a:spcAft>
              <a:buNone/>
              <a:defRPr sz="1800"/>
            </a:lvl6pPr>
            <a:lvl7pPr lvl="6">
              <a:lnSpc>
                <a:spcPct val="115000"/>
              </a:lnSpc>
              <a:spcBef>
                <a:spcPts val="0"/>
              </a:spcBef>
              <a:spcAft>
                <a:spcPts val="0"/>
              </a:spcAft>
              <a:buNone/>
              <a:defRPr sz="1800"/>
            </a:lvl7pPr>
            <a:lvl8pPr lvl="7">
              <a:lnSpc>
                <a:spcPct val="115000"/>
              </a:lnSpc>
              <a:spcBef>
                <a:spcPts val="0"/>
              </a:spcBef>
              <a:spcAft>
                <a:spcPts val="0"/>
              </a:spcAft>
              <a:buNone/>
              <a:defRPr sz="1800"/>
            </a:lvl8pPr>
            <a:lvl9pPr lvl="8">
              <a:lnSpc>
                <a:spcPct val="115000"/>
              </a:lnSpc>
              <a:spcBef>
                <a:spcPts val="0"/>
              </a:spcBef>
              <a:spcAft>
                <a:spcPts val="0"/>
              </a:spcAft>
              <a:buNone/>
              <a:defRPr sz="1800"/>
            </a:lvl9pPr>
          </a:lstStyle>
          <a:p>
            <a:endParaRPr/>
          </a:p>
        </p:txBody>
      </p:sp>
      <p:sp>
        <p:nvSpPr>
          <p:cNvPr id="419" name="Google Shape;419;p30"/>
          <p:cNvSpPr txBox="1">
            <a:spLocks noGrp="1"/>
          </p:cNvSpPr>
          <p:nvPr>
            <p:ph type="title" idx="20"/>
          </p:nvPr>
        </p:nvSpPr>
        <p:spPr>
          <a:xfrm>
            <a:off x="228600" y="4774929"/>
            <a:ext cx="1939200" cy="189300"/>
          </a:xfrm>
          <a:prstGeom prst="rect">
            <a:avLst/>
          </a:prstGeom>
        </p:spPr>
        <p:txBody>
          <a:bodyPr spcFirstLastPara="1" wrap="square" lIns="0" tIns="0" rIns="0" bIns="0" anchor="t"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four columns - Dark">
  <p:cSld name="BLANK_1_1_1_1_1_1_1_1_1_1_4_1">
    <p:bg>
      <p:bgPr>
        <a:solidFill>
          <a:schemeClr val="lt1"/>
        </a:solidFill>
        <a:effectLst/>
      </p:bgPr>
    </p:bg>
    <p:spTree>
      <p:nvGrpSpPr>
        <p:cNvPr id="1" name="Shape 420"/>
        <p:cNvGrpSpPr/>
        <p:nvPr/>
      </p:nvGrpSpPr>
      <p:grpSpPr>
        <a:xfrm>
          <a:off x="0" y="0"/>
          <a:ext cx="0" cy="0"/>
          <a:chOff x="0" y="0"/>
          <a:chExt cx="0" cy="0"/>
        </a:xfrm>
      </p:grpSpPr>
      <p:sp>
        <p:nvSpPr>
          <p:cNvPr id="421" name="Google Shape;421;p31"/>
          <p:cNvSpPr/>
          <p:nvPr/>
        </p:nvSpPr>
        <p:spPr>
          <a:xfrm rot="-737329">
            <a:off x="5068924" y="-96942"/>
            <a:ext cx="3371552" cy="1136324"/>
          </a:xfrm>
          <a:prstGeom prst="chord">
            <a:avLst>
              <a:gd name="adj1" fmla="val 21353619"/>
              <a:gd name="adj2" fmla="val 14210633"/>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5"/>
              </a:solidFill>
              <a:latin typeface="Sora"/>
              <a:ea typeface="Sora"/>
              <a:cs typeface="Sora"/>
              <a:sym typeface="Sora"/>
            </a:endParaRPr>
          </a:p>
        </p:txBody>
      </p:sp>
      <p:sp>
        <p:nvSpPr>
          <p:cNvPr id="422" name="Google Shape;422;p31"/>
          <p:cNvSpPr txBox="1">
            <a:spLocks noGrp="1"/>
          </p:cNvSpPr>
          <p:nvPr>
            <p:ph type="title"/>
          </p:nvPr>
        </p:nvSpPr>
        <p:spPr>
          <a:xfrm>
            <a:off x="134550" y="1524225"/>
            <a:ext cx="1119600" cy="297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3"/>
              </a:buClr>
              <a:buSzPts val="1200"/>
              <a:buFont typeface="IBM Plex Sans Medium"/>
              <a:buNone/>
              <a:defRPr sz="1200">
                <a:solidFill>
                  <a:schemeClr val="accent3"/>
                </a:solidFill>
                <a:latin typeface="IBM Plex Sans Medium"/>
                <a:ea typeface="IBM Plex Sans Medium"/>
                <a:cs typeface="IBM Plex Sans Medium"/>
                <a:sym typeface="IBM Plex Sans Medium"/>
              </a:defRPr>
            </a:lvl1pPr>
            <a:lvl2pPr lvl="1">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2pPr>
            <a:lvl3pPr lvl="2">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3pPr>
            <a:lvl4pPr lvl="3">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4pPr>
            <a:lvl5pPr lvl="4">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5pPr>
            <a:lvl6pPr lvl="5">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6pPr>
            <a:lvl7pPr lvl="6">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7pPr>
            <a:lvl8pPr lvl="7">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8pPr>
            <a:lvl9pPr lvl="8">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9pPr>
          </a:lstStyle>
          <a:p>
            <a:endParaRPr/>
          </a:p>
        </p:txBody>
      </p:sp>
      <p:sp>
        <p:nvSpPr>
          <p:cNvPr id="423" name="Google Shape;423;p31"/>
          <p:cNvSpPr txBox="1">
            <a:spLocks noGrp="1"/>
          </p:cNvSpPr>
          <p:nvPr>
            <p:ph type="title" idx="2"/>
          </p:nvPr>
        </p:nvSpPr>
        <p:spPr>
          <a:xfrm>
            <a:off x="134550" y="2606200"/>
            <a:ext cx="1119600" cy="297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1200"/>
              <a:buFont typeface="IBM Plex Sans Medium"/>
              <a:buNone/>
              <a:defRPr sz="1200">
                <a:solidFill>
                  <a:schemeClr val="accent3"/>
                </a:solidFill>
                <a:latin typeface="IBM Plex Sans Medium"/>
                <a:ea typeface="IBM Plex Sans Medium"/>
                <a:cs typeface="IBM Plex Sans Medium"/>
                <a:sym typeface="IBM Plex Sans Medium"/>
              </a:defRPr>
            </a:lvl1pPr>
            <a:lvl2pPr lvl="1">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2pPr>
            <a:lvl3pPr lvl="2">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3pPr>
            <a:lvl4pPr lvl="3">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4pPr>
            <a:lvl5pPr lvl="4">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5pPr>
            <a:lvl6pPr lvl="5">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6pPr>
            <a:lvl7pPr lvl="6">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7pPr>
            <a:lvl8pPr lvl="7">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8pPr>
            <a:lvl9pPr lvl="8">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9pPr>
          </a:lstStyle>
          <a:p>
            <a:endParaRPr/>
          </a:p>
        </p:txBody>
      </p:sp>
      <p:sp>
        <p:nvSpPr>
          <p:cNvPr id="424" name="Google Shape;424;p31"/>
          <p:cNvSpPr txBox="1">
            <a:spLocks noGrp="1"/>
          </p:cNvSpPr>
          <p:nvPr>
            <p:ph type="title" idx="3"/>
          </p:nvPr>
        </p:nvSpPr>
        <p:spPr>
          <a:xfrm>
            <a:off x="134550" y="3659750"/>
            <a:ext cx="1119600" cy="297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1200"/>
              <a:buFont typeface="IBM Plex Sans Medium"/>
              <a:buNone/>
              <a:defRPr sz="1200">
                <a:solidFill>
                  <a:schemeClr val="accent3"/>
                </a:solidFill>
                <a:latin typeface="IBM Plex Sans Medium"/>
                <a:ea typeface="IBM Plex Sans Medium"/>
                <a:cs typeface="IBM Plex Sans Medium"/>
                <a:sym typeface="IBM Plex Sans Medium"/>
              </a:defRPr>
            </a:lvl1pPr>
            <a:lvl2pPr lvl="1">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2pPr>
            <a:lvl3pPr lvl="2">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3pPr>
            <a:lvl4pPr lvl="3">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4pPr>
            <a:lvl5pPr lvl="4">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5pPr>
            <a:lvl6pPr lvl="5">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6pPr>
            <a:lvl7pPr lvl="6">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7pPr>
            <a:lvl8pPr lvl="7">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8pPr>
            <a:lvl9pPr lvl="8">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9pPr>
          </a:lstStyle>
          <a:p>
            <a:endParaRPr/>
          </a:p>
        </p:txBody>
      </p:sp>
      <p:sp>
        <p:nvSpPr>
          <p:cNvPr id="425" name="Google Shape;425;p31"/>
          <p:cNvSpPr txBox="1">
            <a:spLocks noGrp="1"/>
          </p:cNvSpPr>
          <p:nvPr>
            <p:ph type="title" idx="4"/>
          </p:nvPr>
        </p:nvSpPr>
        <p:spPr>
          <a:xfrm>
            <a:off x="38100" y="319650"/>
            <a:ext cx="3116700" cy="520200"/>
          </a:xfrm>
          <a:prstGeom prst="rect">
            <a:avLst/>
          </a:prstGeom>
        </p:spPr>
        <p:txBody>
          <a:bodyPr spcFirstLastPara="1" wrap="square" lIns="182875" tIns="91425" rIns="91425" bIns="91425" anchor="t" anchorCtr="0">
            <a:spAutoFit/>
          </a:bodyPr>
          <a:lstStyle>
            <a:lvl1pPr lvl="0">
              <a:spcBef>
                <a:spcPts val="0"/>
              </a:spcBef>
              <a:spcAft>
                <a:spcPts val="0"/>
              </a:spcAft>
              <a:buNone/>
              <a:defRPr sz="1600">
                <a:solidFill>
                  <a:schemeClr val="accent3"/>
                </a:solidFill>
                <a:latin typeface="IBM Plex Sans Medium"/>
                <a:ea typeface="IBM Plex Sans Medium"/>
                <a:cs typeface="IBM Plex Sans Medium"/>
                <a:sym typeface="IBM Plex Sans Medium"/>
              </a:defRPr>
            </a:lvl1pPr>
            <a:lvl2pPr lvl="1">
              <a:lnSpc>
                <a:spcPct val="115000"/>
              </a:lnSpc>
              <a:spcBef>
                <a:spcPts val="0"/>
              </a:spcBef>
              <a:spcAft>
                <a:spcPts val="0"/>
              </a:spcAft>
              <a:buNone/>
              <a:defRPr sz="1800">
                <a:solidFill>
                  <a:schemeClr val="accent3"/>
                </a:solidFill>
              </a:defRPr>
            </a:lvl2pPr>
            <a:lvl3pPr lvl="2">
              <a:lnSpc>
                <a:spcPct val="115000"/>
              </a:lnSpc>
              <a:spcBef>
                <a:spcPts val="0"/>
              </a:spcBef>
              <a:spcAft>
                <a:spcPts val="0"/>
              </a:spcAft>
              <a:buNone/>
              <a:defRPr sz="1800">
                <a:solidFill>
                  <a:schemeClr val="accent3"/>
                </a:solidFill>
              </a:defRPr>
            </a:lvl3pPr>
            <a:lvl4pPr lvl="3">
              <a:lnSpc>
                <a:spcPct val="115000"/>
              </a:lnSpc>
              <a:spcBef>
                <a:spcPts val="0"/>
              </a:spcBef>
              <a:spcAft>
                <a:spcPts val="0"/>
              </a:spcAft>
              <a:buNone/>
              <a:defRPr sz="1800">
                <a:solidFill>
                  <a:schemeClr val="accent3"/>
                </a:solidFill>
              </a:defRPr>
            </a:lvl4pPr>
            <a:lvl5pPr lvl="4">
              <a:lnSpc>
                <a:spcPct val="115000"/>
              </a:lnSpc>
              <a:spcBef>
                <a:spcPts val="0"/>
              </a:spcBef>
              <a:spcAft>
                <a:spcPts val="0"/>
              </a:spcAft>
              <a:buNone/>
              <a:defRPr sz="1800">
                <a:solidFill>
                  <a:schemeClr val="accent3"/>
                </a:solidFill>
              </a:defRPr>
            </a:lvl5pPr>
            <a:lvl6pPr lvl="5">
              <a:lnSpc>
                <a:spcPct val="115000"/>
              </a:lnSpc>
              <a:spcBef>
                <a:spcPts val="0"/>
              </a:spcBef>
              <a:spcAft>
                <a:spcPts val="0"/>
              </a:spcAft>
              <a:buNone/>
              <a:defRPr sz="1800">
                <a:solidFill>
                  <a:schemeClr val="accent3"/>
                </a:solidFill>
              </a:defRPr>
            </a:lvl6pPr>
            <a:lvl7pPr lvl="6">
              <a:lnSpc>
                <a:spcPct val="115000"/>
              </a:lnSpc>
              <a:spcBef>
                <a:spcPts val="0"/>
              </a:spcBef>
              <a:spcAft>
                <a:spcPts val="0"/>
              </a:spcAft>
              <a:buNone/>
              <a:defRPr sz="1800">
                <a:solidFill>
                  <a:schemeClr val="accent3"/>
                </a:solidFill>
              </a:defRPr>
            </a:lvl7pPr>
            <a:lvl8pPr lvl="7">
              <a:lnSpc>
                <a:spcPct val="115000"/>
              </a:lnSpc>
              <a:spcBef>
                <a:spcPts val="0"/>
              </a:spcBef>
              <a:spcAft>
                <a:spcPts val="0"/>
              </a:spcAft>
              <a:buNone/>
              <a:defRPr sz="1800">
                <a:solidFill>
                  <a:schemeClr val="accent3"/>
                </a:solidFill>
              </a:defRPr>
            </a:lvl8pPr>
            <a:lvl9pPr lvl="8">
              <a:lnSpc>
                <a:spcPct val="115000"/>
              </a:lnSpc>
              <a:spcBef>
                <a:spcPts val="0"/>
              </a:spcBef>
              <a:spcAft>
                <a:spcPts val="0"/>
              </a:spcAft>
              <a:buNone/>
              <a:defRPr sz="1800">
                <a:solidFill>
                  <a:schemeClr val="accent3"/>
                </a:solidFill>
              </a:defRPr>
            </a:lvl9pPr>
          </a:lstStyle>
          <a:p>
            <a:endParaRPr/>
          </a:p>
        </p:txBody>
      </p:sp>
      <p:sp>
        <p:nvSpPr>
          <p:cNvPr id="426" name="Google Shape;426;p31"/>
          <p:cNvSpPr txBox="1">
            <a:spLocks noGrp="1"/>
          </p:cNvSpPr>
          <p:nvPr>
            <p:ph type="title" idx="5"/>
          </p:nvPr>
        </p:nvSpPr>
        <p:spPr>
          <a:xfrm>
            <a:off x="1326150" y="983700"/>
            <a:ext cx="2296500" cy="297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1pPr>
            <a:lvl2pPr lvl="1">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2pPr>
            <a:lvl3pPr lvl="2">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3pPr>
            <a:lvl4pPr lvl="3">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4pPr>
            <a:lvl5pPr lvl="4">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5pPr>
            <a:lvl6pPr lvl="5">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6pPr>
            <a:lvl7pPr lvl="6">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7pPr>
            <a:lvl8pPr lvl="7">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8pPr>
            <a:lvl9pPr lvl="8">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9pPr>
          </a:lstStyle>
          <a:p>
            <a:endParaRPr/>
          </a:p>
        </p:txBody>
      </p:sp>
      <p:sp>
        <p:nvSpPr>
          <p:cNvPr id="427" name="Google Shape;427;p31"/>
          <p:cNvSpPr txBox="1">
            <a:spLocks noGrp="1"/>
          </p:cNvSpPr>
          <p:nvPr>
            <p:ph type="title" idx="6"/>
          </p:nvPr>
        </p:nvSpPr>
        <p:spPr>
          <a:xfrm>
            <a:off x="3808925" y="983700"/>
            <a:ext cx="2296500" cy="297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1pPr>
            <a:lvl2pPr lvl="1">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2pPr>
            <a:lvl3pPr lvl="2">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3pPr>
            <a:lvl4pPr lvl="3">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4pPr>
            <a:lvl5pPr lvl="4">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5pPr>
            <a:lvl6pPr lvl="5">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6pPr>
            <a:lvl7pPr lvl="6">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7pPr>
            <a:lvl8pPr lvl="7">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8pPr>
            <a:lvl9pPr lvl="8">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9pPr>
          </a:lstStyle>
          <a:p>
            <a:endParaRPr/>
          </a:p>
        </p:txBody>
      </p:sp>
      <p:sp>
        <p:nvSpPr>
          <p:cNvPr id="428" name="Google Shape;428;p31"/>
          <p:cNvSpPr txBox="1">
            <a:spLocks noGrp="1"/>
          </p:cNvSpPr>
          <p:nvPr>
            <p:ph type="title" idx="7"/>
          </p:nvPr>
        </p:nvSpPr>
        <p:spPr>
          <a:xfrm>
            <a:off x="6291700" y="983700"/>
            <a:ext cx="2296500" cy="297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1pPr>
            <a:lvl2pPr lvl="1">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2pPr>
            <a:lvl3pPr lvl="2">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3pPr>
            <a:lvl4pPr lvl="3">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4pPr>
            <a:lvl5pPr lvl="4">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5pPr>
            <a:lvl6pPr lvl="5">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6pPr>
            <a:lvl7pPr lvl="6">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7pPr>
            <a:lvl8pPr lvl="7">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8pPr>
            <a:lvl9pPr lvl="8">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9pPr>
          </a:lstStyle>
          <a:p>
            <a:endParaRPr/>
          </a:p>
        </p:txBody>
      </p:sp>
      <p:sp>
        <p:nvSpPr>
          <p:cNvPr id="429" name="Google Shape;429;p31"/>
          <p:cNvSpPr/>
          <p:nvPr/>
        </p:nvSpPr>
        <p:spPr>
          <a:xfrm rot="-6104187" flipH="1">
            <a:off x="4324040" y="2970795"/>
            <a:ext cx="1541221" cy="4732320"/>
          </a:xfrm>
          <a:prstGeom prst="chord">
            <a:avLst>
              <a:gd name="adj1" fmla="val 4994308"/>
              <a:gd name="adj2" fmla="val 15114049"/>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430" name="Google Shape;430;p31"/>
          <p:cNvSpPr/>
          <p:nvPr/>
        </p:nvSpPr>
        <p:spPr>
          <a:xfrm rot="5740201">
            <a:off x="4240558" y="2810912"/>
            <a:ext cx="1433212" cy="5490517"/>
          </a:xfrm>
          <a:prstGeom prst="chord">
            <a:avLst>
              <a:gd name="adj1" fmla="val 5592353"/>
              <a:gd name="adj2" fmla="val 15024063"/>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431" name="Google Shape;431;p31"/>
          <p:cNvSpPr txBox="1">
            <a:spLocks noGrp="1"/>
          </p:cNvSpPr>
          <p:nvPr>
            <p:ph type="title" idx="8"/>
          </p:nvPr>
        </p:nvSpPr>
        <p:spPr>
          <a:xfrm>
            <a:off x="38100" y="93150"/>
            <a:ext cx="1583400" cy="189300"/>
          </a:xfrm>
          <a:prstGeom prst="rect">
            <a:avLst/>
          </a:prstGeom>
        </p:spPr>
        <p:txBody>
          <a:bodyPr spcFirstLastPara="1" wrap="square" lIns="182875" tIns="91425" rIns="91425" bIns="91425" anchor="t" anchorCtr="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a:ea typeface="Sora"/>
                <a:cs typeface="Sora"/>
                <a:sym typeface="Sora"/>
              </a:defRPr>
            </a:lvl2pPr>
            <a:lvl3pPr lvl="2">
              <a:spcBef>
                <a:spcPts val="0"/>
              </a:spcBef>
              <a:spcAft>
                <a:spcPts val="0"/>
              </a:spcAft>
              <a:buClr>
                <a:schemeClr val="dk2"/>
              </a:buClr>
              <a:buSzPts val="900"/>
              <a:buFont typeface="Sora"/>
              <a:buNone/>
              <a:defRPr sz="900">
                <a:solidFill>
                  <a:schemeClr val="dk2"/>
                </a:solidFill>
                <a:latin typeface="Sora"/>
                <a:ea typeface="Sora"/>
                <a:cs typeface="Sora"/>
                <a:sym typeface="Sora"/>
              </a:defRPr>
            </a:lvl3pPr>
            <a:lvl4pPr lvl="3">
              <a:spcBef>
                <a:spcPts val="0"/>
              </a:spcBef>
              <a:spcAft>
                <a:spcPts val="0"/>
              </a:spcAft>
              <a:buClr>
                <a:schemeClr val="dk2"/>
              </a:buClr>
              <a:buSzPts val="900"/>
              <a:buFont typeface="Sora"/>
              <a:buNone/>
              <a:defRPr sz="900">
                <a:solidFill>
                  <a:schemeClr val="dk2"/>
                </a:solidFill>
                <a:latin typeface="Sora"/>
                <a:ea typeface="Sora"/>
                <a:cs typeface="Sora"/>
                <a:sym typeface="Sora"/>
              </a:defRPr>
            </a:lvl4pPr>
            <a:lvl5pPr lvl="4">
              <a:spcBef>
                <a:spcPts val="0"/>
              </a:spcBef>
              <a:spcAft>
                <a:spcPts val="0"/>
              </a:spcAft>
              <a:buClr>
                <a:schemeClr val="dk2"/>
              </a:buClr>
              <a:buSzPts val="900"/>
              <a:buFont typeface="Sora"/>
              <a:buNone/>
              <a:defRPr sz="900">
                <a:solidFill>
                  <a:schemeClr val="dk2"/>
                </a:solidFill>
                <a:latin typeface="Sora"/>
                <a:ea typeface="Sora"/>
                <a:cs typeface="Sora"/>
                <a:sym typeface="Sora"/>
              </a:defRPr>
            </a:lvl5pPr>
            <a:lvl6pPr lvl="5">
              <a:spcBef>
                <a:spcPts val="0"/>
              </a:spcBef>
              <a:spcAft>
                <a:spcPts val="0"/>
              </a:spcAft>
              <a:buClr>
                <a:schemeClr val="dk2"/>
              </a:buClr>
              <a:buSzPts val="900"/>
              <a:buFont typeface="Sora"/>
              <a:buNone/>
              <a:defRPr sz="900">
                <a:solidFill>
                  <a:schemeClr val="dk2"/>
                </a:solidFill>
                <a:latin typeface="Sora"/>
                <a:ea typeface="Sora"/>
                <a:cs typeface="Sora"/>
                <a:sym typeface="Sora"/>
              </a:defRPr>
            </a:lvl6pPr>
            <a:lvl7pPr lvl="6">
              <a:spcBef>
                <a:spcPts val="0"/>
              </a:spcBef>
              <a:spcAft>
                <a:spcPts val="0"/>
              </a:spcAft>
              <a:buClr>
                <a:schemeClr val="dk2"/>
              </a:buClr>
              <a:buSzPts val="900"/>
              <a:buFont typeface="Sora"/>
              <a:buNone/>
              <a:defRPr sz="900">
                <a:solidFill>
                  <a:schemeClr val="dk2"/>
                </a:solidFill>
                <a:latin typeface="Sora"/>
                <a:ea typeface="Sora"/>
                <a:cs typeface="Sora"/>
                <a:sym typeface="Sora"/>
              </a:defRPr>
            </a:lvl7pPr>
            <a:lvl8pPr lvl="7">
              <a:spcBef>
                <a:spcPts val="0"/>
              </a:spcBef>
              <a:spcAft>
                <a:spcPts val="0"/>
              </a:spcAft>
              <a:buClr>
                <a:schemeClr val="dk2"/>
              </a:buClr>
              <a:buSzPts val="900"/>
              <a:buFont typeface="Sora"/>
              <a:buNone/>
              <a:defRPr sz="900">
                <a:solidFill>
                  <a:schemeClr val="dk2"/>
                </a:solidFill>
                <a:latin typeface="Sora"/>
                <a:ea typeface="Sora"/>
                <a:cs typeface="Sora"/>
                <a:sym typeface="Sora"/>
              </a:defRPr>
            </a:lvl8pPr>
            <a:lvl9pPr lvl="8">
              <a:spcBef>
                <a:spcPts val="0"/>
              </a:spcBef>
              <a:spcAft>
                <a:spcPts val="0"/>
              </a:spcAft>
              <a:buClr>
                <a:schemeClr val="dk2"/>
              </a:buClr>
              <a:buSzPts val="900"/>
              <a:buFont typeface="Sora"/>
              <a:buNone/>
              <a:defRPr sz="900">
                <a:solidFill>
                  <a:schemeClr val="dk2"/>
                </a:solidFill>
                <a:latin typeface="Sora"/>
                <a:ea typeface="Sora"/>
                <a:cs typeface="Sora"/>
                <a:sym typeface="Sora"/>
              </a:defRPr>
            </a:lvl9pPr>
          </a:lstStyle>
          <a:p>
            <a:endParaRPr/>
          </a:p>
        </p:txBody>
      </p:sp>
      <p:sp>
        <p:nvSpPr>
          <p:cNvPr id="432" name="Google Shape;432;p31"/>
          <p:cNvSpPr txBox="1">
            <a:spLocks noGrp="1"/>
          </p:cNvSpPr>
          <p:nvPr>
            <p:ph type="body" idx="1"/>
          </p:nvPr>
        </p:nvSpPr>
        <p:spPr>
          <a:xfrm>
            <a:off x="1326025" y="3615050"/>
            <a:ext cx="2296500" cy="999900"/>
          </a:xfrm>
          <a:prstGeom prst="rect">
            <a:avLst/>
          </a:prstGeom>
        </p:spPr>
        <p:txBody>
          <a:bodyPr spcFirstLastPara="1" wrap="square" lIns="91425" tIns="91425" rIns="91425" bIns="91425" anchor="t" anchorCtr="0">
            <a:normAutofit/>
          </a:bodyPr>
          <a:lstStyle>
            <a:lvl1pPr marL="457200" lvl="0" indent="-292100">
              <a:spcBef>
                <a:spcPts val="0"/>
              </a:spcBef>
              <a:spcAft>
                <a:spcPts val="0"/>
              </a:spcAft>
              <a:buClr>
                <a:schemeClr val="accent1"/>
              </a:buClr>
              <a:buSzPts val="1000"/>
              <a:buFont typeface="Sora"/>
              <a:buChar char="●"/>
              <a:defRPr sz="1000">
                <a:solidFill>
                  <a:schemeClr val="dk1"/>
                </a:solidFill>
              </a:defRPr>
            </a:lvl1pPr>
            <a:lvl2pPr marL="914400" lvl="1" indent="-292100">
              <a:spcBef>
                <a:spcPts val="0"/>
              </a:spcBef>
              <a:spcAft>
                <a:spcPts val="0"/>
              </a:spcAft>
              <a:buClr>
                <a:schemeClr val="dk1"/>
              </a:buClr>
              <a:buSzPts val="1000"/>
              <a:buFont typeface="Sora"/>
              <a:buChar char="○"/>
              <a:defRPr sz="1000">
                <a:solidFill>
                  <a:schemeClr val="dk1"/>
                </a:solidFill>
              </a:defRPr>
            </a:lvl2pPr>
            <a:lvl3pPr marL="1371600" lvl="2" indent="-292100">
              <a:spcBef>
                <a:spcPts val="0"/>
              </a:spcBef>
              <a:spcAft>
                <a:spcPts val="0"/>
              </a:spcAft>
              <a:buClr>
                <a:schemeClr val="dk1"/>
              </a:buClr>
              <a:buSzPts val="1000"/>
              <a:buFont typeface="Sora"/>
              <a:buChar char="■"/>
              <a:defRPr sz="1000">
                <a:solidFill>
                  <a:schemeClr val="dk1"/>
                </a:solidFill>
              </a:defRPr>
            </a:lvl3pPr>
            <a:lvl4pPr marL="1828800" lvl="3" indent="-292100">
              <a:spcBef>
                <a:spcPts val="0"/>
              </a:spcBef>
              <a:spcAft>
                <a:spcPts val="0"/>
              </a:spcAft>
              <a:buClr>
                <a:schemeClr val="dk1"/>
              </a:buClr>
              <a:buSzPts val="1000"/>
              <a:buFont typeface="Sora"/>
              <a:buChar char="●"/>
              <a:defRPr sz="1000">
                <a:solidFill>
                  <a:schemeClr val="dk1"/>
                </a:solidFill>
              </a:defRPr>
            </a:lvl4pPr>
            <a:lvl5pPr marL="2286000" lvl="4" indent="-292100">
              <a:spcBef>
                <a:spcPts val="0"/>
              </a:spcBef>
              <a:spcAft>
                <a:spcPts val="0"/>
              </a:spcAft>
              <a:buClr>
                <a:schemeClr val="dk1"/>
              </a:buClr>
              <a:buSzPts val="1000"/>
              <a:buFont typeface="Sora"/>
              <a:buChar char="○"/>
              <a:defRPr sz="1000">
                <a:solidFill>
                  <a:schemeClr val="dk1"/>
                </a:solidFill>
              </a:defRPr>
            </a:lvl5pPr>
            <a:lvl6pPr marL="2743200" lvl="5" indent="-292100">
              <a:spcBef>
                <a:spcPts val="0"/>
              </a:spcBef>
              <a:spcAft>
                <a:spcPts val="0"/>
              </a:spcAft>
              <a:buClr>
                <a:schemeClr val="dk1"/>
              </a:buClr>
              <a:buSzPts val="1000"/>
              <a:buFont typeface="Sora"/>
              <a:buChar char="■"/>
              <a:defRPr sz="1000">
                <a:solidFill>
                  <a:schemeClr val="dk1"/>
                </a:solidFill>
              </a:defRPr>
            </a:lvl6pPr>
            <a:lvl7pPr marL="3200400" lvl="6" indent="-292100">
              <a:spcBef>
                <a:spcPts val="0"/>
              </a:spcBef>
              <a:spcAft>
                <a:spcPts val="0"/>
              </a:spcAft>
              <a:buClr>
                <a:schemeClr val="dk1"/>
              </a:buClr>
              <a:buSzPts val="1000"/>
              <a:buFont typeface="Sora"/>
              <a:buChar char="●"/>
              <a:defRPr sz="1000">
                <a:solidFill>
                  <a:schemeClr val="dk1"/>
                </a:solidFill>
              </a:defRPr>
            </a:lvl7pPr>
            <a:lvl8pPr marL="3657600" lvl="7" indent="-292100">
              <a:spcBef>
                <a:spcPts val="0"/>
              </a:spcBef>
              <a:spcAft>
                <a:spcPts val="0"/>
              </a:spcAft>
              <a:buClr>
                <a:schemeClr val="dk1"/>
              </a:buClr>
              <a:buSzPts val="1000"/>
              <a:buFont typeface="Sora"/>
              <a:buChar char="○"/>
              <a:defRPr sz="1000">
                <a:solidFill>
                  <a:schemeClr val="dk1"/>
                </a:solidFill>
              </a:defRPr>
            </a:lvl8pPr>
            <a:lvl9pPr marL="4114800" lvl="8" indent="-292100">
              <a:spcBef>
                <a:spcPts val="0"/>
              </a:spcBef>
              <a:spcAft>
                <a:spcPts val="0"/>
              </a:spcAft>
              <a:buClr>
                <a:schemeClr val="dk1"/>
              </a:buClr>
              <a:buSzPts val="1000"/>
              <a:buFont typeface="Sora"/>
              <a:buChar char="■"/>
              <a:defRPr sz="1000">
                <a:solidFill>
                  <a:schemeClr val="dk1"/>
                </a:solidFill>
              </a:defRPr>
            </a:lvl9pPr>
          </a:lstStyle>
          <a:p>
            <a:endParaRPr/>
          </a:p>
        </p:txBody>
      </p:sp>
      <p:sp>
        <p:nvSpPr>
          <p:cNvPr id="433" name="Google Shape;433;p31"/>
          <p:cNvSpPr txBox="1">
            <a:spLocks noGrp="1"/>
          </p:cNvSpPr>
          <p:nvPr>
            <p:ph type="body" idx="9"/>
          </p:nvPr>
        </p:nvSpPr>
        <p:spPr>
          <a:xfrm>
            <a:off x="3808863" y="3615050"/>
            <a:ext cx="2296500" cy="999900"/>
          </a:xfrm>
          <a:prstGeom prst="rect">
            <a:avLst/>
          </a:prstGeom>
        </p:spPr>
        <p:txBody>
          <a:bodyPr spcFirstLastPara="1" wrap="square" lIns="91425" tIns="91425" rIns="91425" bIns="91425" anchor="t" anchorCtr="0">
            <a:normAutofit/>
          </a:bodyPr>
          <a:lstStyle>
            <a:lvl1pPr marL="457200" lvl="0" indent="-292100">
              <a:spcBef>
                <a:spcPts val="0"/>
              </a:spcBef>
              <a:spcAft>
                <a:spcPts val="0"/>
              </a:spcAft>
              <a:buClr>
                <a:schemeClr val="accent1"/>
              </a:buClr>
              <a:buSzPts val="1000"/>
              <a:buFont typeface="Sora"/>
              <a:buChar char="➔"/>
              <a:defRPr sz="1000">
                <a:solidFill>
                  <a:schemeClr val="dk1"/>
                </a:solidFill>
              </a:defRPr>
            </a:lvl1pPr>
            <a:lvl2pPr marL="914400" lvl="1" indent="-292100">
              <a:spcBef>
                <a:spcPts val="800"/>
              </a:spcBef>
              <a:spcAft>
                <a:spcPts val="0"/>
              </a:spcAft>
              <a:buClr>
                <a:schemeClr val="dk1"/>
              </a:buClr>
              <a:buSzPts val="1000"/>
              <a:buFont typeface="Sora"/>
              <a:buChar char="◆"/>
              <a:defRPr sz="1000">
                <a:solidFill>
                  <a:schemeClr val="dk1"/>
                </a:solidFill>
              </a:defRPr>
            </a:lvl2pPr>
            <a:lvl3pPr marL="1371600" lvl="2" indent="-292100">
              <a:spcBef>
                <a:spcPts val="800"/>
              </a:spcBef>
              <a:spcAft>
                <a:spcPts val="0"/>
              </a:spcAft>
              <a:buClr>
                <a:schemeClr val="dk1"/>
              </a:buClr>
              <a:buSzPts val="1000"/>
              <a:buFont typeface="Sora"/>
              <a:buChar char="●"/>
              <a:defRPr sz="1000">
                <a:solidFill>
                  <a:schemeClr val="dk1"/>
                </a:solidFill>
              </a:defRPr>
            </a:lvl3pPr>
            <a:lvl4pPr marL="1828800" lvl="3" indent="-292100">
              <a:spcBef>
                <a:spcPts val="800"/>
              </a:spcBef>
              <a:spcAft>
                <a:spcPts val="0"/>
              </a:spcAft>
              <a:buClr>
                <a:schemeClr val="dk1"/>
              </a:buClr>
              <a:buSzPts val="1000"/>
              <a:buFont typeface="Sora"/>
              <a:buChar char="○"/>
              <a:defRPr sz="1000">
                <a:solidFill>
                  <a:schemeClr val="dk1"/>
                </a:solidFill>
              </a:defRPr>
            </a:lvl4pPr>
            <a:lvl5pPr marL="2286000" lvl="4" indent="-292100">
              <a:spcBef>
                <a:spcPts val="800"/>
              </a:spcBef>
              <a:spcAft>
                <a:spcPts val="0"/>
              </a:spcAft>
              <a:buClr>
                <a:schemeClr val="dk1"/>
              </a:buClr>
              <a:buSzPts val="1000"/>
              <a:buFont typeface="Sora"/>
              <a:buChar char="◆"/>
              <a:defRPr sz="1000">
                <a:solidFill>
                  <a:schemeClr val="dk1"/>
                </a:solidFill>
              </a:defRPr>
            </a:lvl5pPr>
            <a:lvl6pPr marL="2743200" lvl="5" indent="-292100">
              <a:spcBef>
                <a:spcPts val="800"/>
              </a:spcBef>
              <a:spcAft>
                <a:spcPts val="0"/>
              </a:spcAft>
              <a:buClr>
                <a:schemeClr val="dk1"/>
              </a:buClr>
              <a:buSzPts val="1000"/>
              <a:buFont typeface="Sora"/>
              <a:buChar char="●"/>
              <a:defRPr sz="1000">
                <a:solidFill>
                  <a:schemeClr val="dk1"/>
                </a:solidFill>
              </a:defRPr>
            </a:lvl6pPr>
            <a:lvl7pPr marL="3200400" lvl="6" indent="-292100">
              <a:spcBef>
                <a:spcPts val="800"/>
              </a:spcBef>
              <a:spcAft>
                <a:spcPts val="0"/>
              </a:spcAft>
              <a:buClr>
                <a:schemeClr val="dk1"/>
              </a:buClr>
              <a:buSzPts val="1000"/>
              <a:buFont typeface="Sora"/>
              <a:buChar char="○"/>
              <a:defRPr sz="1000">
                <a:solidFill>
                  <a:schemeClr val="dk1"/>
                </a:solidFill>
              </a:defRPr>
            </a:lvl7pPr>
            <a:lvl8pPr marL="3657600" lvl="7" indent="-292100">
              <a:spcBef>
                <a:spcPts val="800"/>
              </a:spcBef>
              <a:spcAft>
                <a:spcPts val="0"/>
              </a:spcAft>
              <a:buClr>
                <a:schemeClr val="dk1"/>
              </a:buClr>
              <a:buSzPts val="1000"/>
              <a:buFont typeface="Sora"/>
              <a:buChar char="◆"/>
              <a:defRPr sz="1000">
                <a:solidFill>
                  <a:schemeClr val="dk1"/>
                </a:solidFill>
              </a:defRPr>
            </a:lvl8pPr>
            <a:lvl9pPr marL="4114800" lvl="8" indent="-292100">
              <a:spcBef>
                <a:spcPts val="800"/>
              </a:spcBef>
              <a:spcAft>
                <a:spcPts val="800"/>
              </a:spcAft>
              <a:buClr>
                <a:schemeClr val="dk1"/>
              </a:buClr>
              <a:buSzPts val="1000"/>
              <a:buFont typeface="Sora"/>
              <a:buChar char="●"/>
              <a:defRPr sz="1000">
                <a:solidFill>
                  <a:schemeClr val="dk1"/>
                </a:solidFill>
              </a:defRPr>
            </a:lvl9pPr>
          </a:lstStyle>
          <a:p>
            <a:endParaRPr/>
          </a:p>
        </p:txBody>
      </p:sp>
      <p:sp>
        <p:nvSpPr>
          <p:cNvPr id="434" name="Google Shape;434;p31"/>
          <p:cNvSpPr txBox="1">
            <a:spLocks noGrp="1"/>
          </p:cNvSpPr>
          <p:nvPr>
            <p:ph type="body" idx="13"/>
          </p:nvPr>
        </p:nvSpPr>
        <p:spPr>
          <a:xfrm>
            <a:off x="6291713" y="3615050"/>
            <a:ext cx="2296500" cy="999900"/>
          </a:xfrm>
          <a:prstGeom prst="rect">
            <a:avLst/>
          </a:prstGeom>
        </p:spPr>
        <p:txBody>
          <a:bodyPr spcFirstLastPara="1" wrap="square" lIns="91425" tIns="91425" rIns="91425" bIns="91425" anchor="t" anchorCtr="0">
            <a:normAutofit/>
          </a:bodyPr>
          <a:lstStyle>
            <a:lvl1pPr marL="457200" lvl="0" indent="-292100">
              <a:spcBef>
                <a:spcPts val="0"/>
              </a:spcBef>
              <a:spcAft>
                <a:spcPts val="0"/>
              </a:spcAft>
              <a:buClr>
                <a:schemeClr val="accent1"/>
              </a:buClr>
              <a:buSzPts val="1000"/>
              <a:buFont typeface="Sora"/>
              <a:buChar char="➔"/>
              <a:defRPr sz="1000">
                <a:solidFill>
                  <a:schemeClr val="dk1"/>
                </a:solidFill>
              </a:defRPr>
            </a:lvl1pPr>
            <a:lvl2pPr marL="914400" lvl="1" indent="-292100">
              <a:spcBef>
                <a:spcPts val="0"/>
              </a:spcBef>
              <a:spcAft>
                <a:spcPts val="0"/>
              </a:spcAft>
              <a:buClr>
                <a:schemeClr val="dk1"/>
              </a:buClr>
              <a:buSzPts val="1000"/>
              <a:buFont typeface="Sora"/>
              <a:buChar char="◆"/>
              <a:defRPr sz="1000">
                <a:solidFill>
                  <a:schemeClr val="dk1"/>
                </a:solidFill>
              </a:defRPr>
            </a:lvl2pPr>
            <a:lvl3pPr marL="1371600" lvl="2" indent="-292100">
              <a:spcBef>
                <a:spcPts val="0"/>
              </a:spcBef>
              <a:spcAft>
                <a:spcPts val="0"/>
              </a:spcAft>
              <a:buClr>
                <a:schemeClr val="dk1"/>
              </a:buClr>
              <a:buSzPts val="1000"/>
              <a:buFont typeface="Sora"/>
              <a:buChar char="●"/>
              <a:defRPr sz="1000">
                <a:solidFill>
                  <a:schemeClr val="dk1"/>
                </a:solidFill>
              </a:defRPr>
            </a:lvl3pPr>
            <a:lvl4pPr marL="1828800" lvl="3" indent="-292100">
              <a:spcBef>
                <a:spcPts val="0"/>
              </a:spcBef>
              <a:spcAft>
                <a:spcPts val="0"/>
              </a:spcAft>
              <a:buClr>
                <a:schemeClr val="dk1"/>
              </a:buClr>
              <a:buSzPts val="1000"/>
              <a:buFont typeface="Sora"/>
              <a:buChar char="○"/>
              <a:defRPr sz="1000">
                <a:solidFill>
                  <a:schemeClr val="dk1"/>
                </a:solidFill>
              </a:defRPr>
            </a:lvl4pPr>
            <a:lvl5pPr marL="2286000" lvl="4" indent="-292100">
              <a:spcBef>
                <a:spcPts val="0"/>
              </a:spcBef>
              <a:spcAft>
                <a:spcPts val="0"/>
              </a:spcAft>
              <a:buClr>
                <a:schemeClr val="dk1"/>
              </a:buClr>
              <a:buSzPts val="1000"/>
              <a:buFont typeface="Sora"/>
              <a:buChar char="◆"/>
              <a:defRPr sz="1000">
                <a:solidFill>
                  <a:schemeClr val="dk1"/>
                </a:solidFill>
              </a:defRPr>
            </a:lvl5pPr>
            <a:lvl6pPr marL="2743200" lvl="5" indent="-292100">
              <a:spcBef>
                <a:spcPts val="0"/>
              </a:spcBef>
              <a:spcAft>
                <a:spcPts val="0"/>
              </a:spcAft>
              <a:buClr>
                <a:schemeClr val="dk1"/>
              </a:buClr>
              <a:buSzPts val="1000"/>
              <a:buFont typeface="Sora"/>
              <a:buChar char="●"/>
              <a:defRPr sz="1000">
                <a:solidFill>
                  <a:schemeClr val="dk1"/>
                </a:solidFill>
              </a:defRPr>
            </a:lvl6pPr>
            <a:lvl7pPr marL="3200400" lvl="6" indent="-292100">
              <a:spcBef>
                <a:spcPts val="0"/>
              </a:spcBef>
              <a:spcAft>
                <a:spcPts val="0"/>
              </a:spcAft>
              <a:buClr>
                <a:schemeClr val="dk1"/>
              </a:buClr>
              <a:buSzPts val="1000"/>
              <a:buFont typeface="Sora"/>
              <a:buChar char="○"/>
              <a:defRPr sz="1000">
                <a:solidFill>
                  <a:schemeClr val="dk1"/>
                </a:solidFill>
              </a:defRPr>
            </a:lvl7pPr>
            <a:lvl8pPr marL="3657600" lvl="7" indent="-292100">
              <a:spcBef>
                <a:spcPts val="0"/>
              </a:spcBef>
              <a:spcAft>
                <a:spcPts val="0"/>
              </a:spcAft>
              <a:buClr>
                <a:schemeClr val="dk1"/>
              </a:buClr>
              <a:buSzPts val="1000"/>
              <a:buFont typeface="Sora"/>
              <a:buChar char="◆"/>
              <a:defRPr sz="1000">
                <a:solidFill>
                  <a:schemeClr val="dk1"/>
                </a:solidFill>
              </a:defRPr>
            </a:lvl8pPr>
            <a:lvl9pPr marL="4114800" lvl="8" indent="-292100">
              <a:spcBef>
                <a:spcPts val="0"/>
              </a:spcBef>
              <a:spcAft>
                <a:spcPts val="0"/>
              </a:spcAft>
              <a:buClr>
                <a:schemeClr val="dk1"/>
              </a:buClr>
              <a:buSzPts val="1000"/>
              <a:buFont typeface="Sora"/>
              <a:buChar char="●"/>
              <a:defRPr sz="1000">
                <a:solidFill>
                  <a:schemeClr val="dk1"/>
                </a:solidFill>
              </a:defRPr>
            </a:lvl9pPr>
          </a:lstStyle>
          <a:p>
            <a:endParaRPr/>
          </a:p>
        </p:txBody>
      </p:sp>
      <p:sp>
        <p:nvSpPr>
          <p:cNvPr id="435" name="Google Shape;435;p31"/>
          <p:cNvSpPr txBox="1">
            <a:spLocks noGrp="1"/>
          </p:cNvSpPr>
          <p:nvPr>
            <p:ph type="body" idx="14"/>
          </p:nvPr>
        </p:nvSpPr>
        <p:spPr>
          <a:xfrm>
            <a:off x="1326025" y="2606200"/>
            <a:ext cx="2296500" cy="999900"/>
          </a:xfrm>
          <a:prstGeom prst="rect">
            <a:avLst/>
          </a:prstGeom>
        </p:spPr>
        <p:txBody>
          <a:bodyPr spcFirstLastPara="1" wrap="square" lIns="91425" tIns="91425" rIns="91425" bIns="91425" anchor="t" anchorCtr="0">
            <a:normAutofit/>
          </a:bodyPr>
          <a:lstStyle>
            <a:lvl1pPr marL="457200" lvl="0" indent="-292100">
              <a:spcBef>
                <a:spcPts val="0"/>
              </a:spcBef>
              <a:spcAft>
                <a:spcPts val="0"/>
              </a:spcAft>
              <a:buClr>
                <a:schemeClr val="accent1"/>
              </a:buClr>
              <a:buSzPts val="1000"/>
              <a:buFont typeface="Sora"/>
              <a:buChar char="●"/>
              <a:defRPr sz="1000">
                <a:solidFill>
                  <a:schemeClr val="dk1"/>
                </a:solidFill>
              </a:defRPr>
            </a:lvl1pPr>
            <a:lvl2pPr marL="914400" lvl="1" indent="-292100">
              <a:spcBef>
                <a:spcPts val="0"/>
              </a:spcBef>
              <a:spcAft>
                <a:spcPts val="0"/>
              </a:spcAft>
              <a:buClr>
                <a:schemeClr val="dk1"/>
              </a:buClr>
              <a:buSzPts val="1000"/>
              <a:buFont typeface="Sora"/>
              <a:buChar char="○"/>
              <a:defRPr sz="1000">
                <a:solidFill>
                  <a:schemeClr val="dk1"/>
                </a:solidFill>
              </a:defRPr>
            </a:lvl2pPr>
            <a:lvl3pPr marL="1371600" lvl="2" indent="-292100">
              <a:spcBef>
                <a:spcPts val="0"/>
              </a:spcBef>
              <a:spcAft>
                <a:spcPts val="0"/>
              </a:spcAft>
              <a:buClr>
                <a:schemeClr val="dk1"/>
              </a:buClr>
              <a:buSzPts val="1000"/>
              <a:buFont typeface="Sora"/>
              <a:buChar char="■"/>
              <a:defRPr sz="1000">
                <a:solidFill>
                  <a:schemeClr val="dk1"/>
                </a:solidFill>
              </a:defRPr>
            </a:lvl3pPr>
            <a:lvl4pPr marL="1828800" lvl="3" indent="-292100">
              <a:spcBef>
                <a:spcPts val="0"/>
              </a:spcBef>
              <a:spcAft>
                <a:spcPts val="0"/>
              </a:spcAft>
              <a:buClr>
                <a:schemeClr val="dk1"/>
              </a:buClr>
              <a:buSzPts val="1000"/>
              <a:buFont typeface="Sora"/>
              <a:buChar char="●"/>
              <a:defRPr sz="1000">
                <a:solidFill>
                  <a:schemeClr val="dk1"/>
                </a:solidFill>
              </a:defRPr>
            </a:lvl4pPr>
            <a:lvl5pPr marL="2286000" lvl="4" indent="-292100">
              <a:spcBef>
                <a:spcPts val="0"/>
              </a:spcBef>
              <a:spcAft>
                <a:spcPts val="0"/>
              </a:spcAft>
              <a:buClr>
                <a:schemeClr val="dk1"/>
              </a:buClr>
              <a:buSzPts val="1000"/>
              <a:buFont typeface="Sora"/>
              <a:buChar char="○"/>
              <a:defRPr sz="1000">
                <a:solidFill>
                  <a:schemeClr val="dk1"/>
                </a:solidFill>
              </a:defRPr>
            </a:lvl5pPr>
            <a:lvl6pPr marL="2743200" lvl="5" indent="-292100">
              <a:spcBef>
                <a:spcPts val="0"/>
              </a:spcBef>
              <a:spcAft>
                <a:spcPts val="0"/>
              </a:spcAft>
              <a:buClr>
                <a:schemeClr val="dk1"/>
              </a:buClr>
              <a:buSzPts val="1000"/>
              <a:buFont typeface="Sora"/>
              <a:buChar char="■"/>
              <a:defRPr sz="1000">
                <a:solidFill>
                  <a:schemeClr val="dk1"/>
                </a:solidFill>
              </a:defRPr>
            </a:lvl6pPr>
            <a:lvl7pPr marL="3200400" lvl="6" indent="-292100">
              <a:spcBef>
                <a:spcPts val="0"/>
              </a:spcBef>
              <a:spcAft>
                <a:spcPts val="0"/>
              </a:spcAft>
              <a:buClr>
                <a:schemeClr val="dk1"/>
              </a:buClr>
              <a:buSzPts val="1000"/>
              <a:buFont typeface="Sora"/>
              <a:buChar char="●"/>
              <a:defRPr sz="1000">
                <a:solidFill>
                  <a:schemeClr val="dk1"/>
                </a:solidFill>
              </a:defRPr>
            </a:lvl7pPr>
            <a:lvl8pPr marL="3657600" lvl="7" indent="-292100">
              <a:spcBef>
                <a:spcPts val="0"/>
              </a:spcBef>
              <a:spcAft>
                <a:spcPts val="0"/>
              </a:spcAft>
              <a:buClr>
                <a:schemeClr val="dk1"/>
              </a:buClr>
              <a:buSzPts val="1000"/>
              <a:buFont typeface="Sora"/>
              <a:buChar char="○"/>
              <a:defRPr sz="1000">
                <a:solidFill>
                  <a:schemeClr val="dk1"/>
                </a:solidFill>
              </a:defRPr>
            </a:lvl8pPr>
            <a:lvl9pPr marL="4114800" lvl="8" indent="-292100">
              <a:spcBef>
                <a:spcPts val="0"/>
              </a:spcBef>
              <a:spcAft>
                <a:spcPts val="0"/>
              </a:spcAft>
              <a:buClr>
                <a:schemeClr val="dk1"/>
              </a:buClr>
              <a:buSzPts val="1000"/>
              <a:buFont typeface="Sora"/>
              <a:buChar char="■"/>
              <a:defRPr sz="1000">
                <a:solidFill>
                  <a:schemeClr val="dk1"/>
                </a:solidFill>
              </a:defRPr>
            </a:lvl9pPr>
          </a:lstStyle>
          <a:p>
            <a:endParaRPr/>
          </a:p>
        </p:txBody>
      </p:sp>
      <p:sp>
        <p:nvSpPr>
          <p:cNvPr id="436" name="Google Shape;436;p31"/>
          <p:cNvSpPr txBox="1">
            <a:spLocks noGrp="1"/>
          </p:cNvSpPr>
          <p:nvPr>
            <p:ph type="body" idx="15"/>
          </p:nvPr>
        </p:nvSpPr>
        <p:spPr>
          <a:xfrm>
            <a:off x="3808863" y="2606200"/>
            <a:ext cx="2296500" cy="999900"/>
          </a:xfrm>
          <a:prstGeom prst="rect">
            <a:avLst/>
          </a:prstGeom>
        </p:spPr>
        <p:txBody>
          <a:bodyPr spcFirstLastPara="1" wrap="square" lIns="91425" tIns="91425" rIns="91425" bIns="91425" anchor="t" anchorCtr="0">
            <a:normAutofit/>
          </a:bodyPr>
          <a:lstStyle>
            <a:lvl1pPr marL="457200" lvl="0" indent="-292100">
              <a:spcBef>
                <a:spcPts val="0"/>
              </a:spcBef>
              <a:spcAft>
                <a:spcPts val="0"/>
              </a:spcAft>
              <a:buClr>
                <a:schemeClr val="accent1"/>
              </a:buClr>
              <a:buSzPts val="1000"/>
              <a:buFont typeface="Sora"/>
              <a:buChar char="●"/>
              <a:defRPr sz="1000">
                <a:solidFill>
                  <a:schemeClr val="dk1"/>
                </a:solidFill>
              </a:defRPr>
            </a:lvl1pPr>
            <a:lvl2pPr marL="914400" lvl="1" indent="-292100">
              <a:spcBef>
                <a:spcPts val="0"/>
              </a:spcBef>
              <a:spcAft>
                <a:spcPts val="0"/>
              </a:spcAft>
              <a:buClr>
                <a:schemeClr val="dk1"/>
              </a:buClr>
              <a:buSzPts val="1000"/>
              <a:buFont typeface="Sora"/>
              <a:buChar char="○"/>
              <a:defRPr sz="1000">
                <a:solidFill>
                  <a:schemeClr val="dk1"/>
                </a:solidFill>
              </a:defRPr>
            </a:lvl2pPr>
            <a:lvl3pPr marL="1371600" lvl="2" indent="-292100">
              <a:spcBef>
                <a:spcPts val="0"/>
              </a:spcBef>
              <a:spcAft>
                <a:spcPts val="0"/>
              </a:spcAft>
              <a:buClr>
                <a:schemeClr val="dk1"/>
              </a:buClr>
              <a:buSzPts val="1000"/>
              <a:buFont typeface="Sora"/>
              <a:buChar char="■"/>
              <a:defRPr sz="1000">
                <a:solidFill>
                  <a:schemeClr val="dk1"/>
                </a:solidFill>
              </a:defRPr>
            </a:lvl3pPr>
            <a:lvl4pPr marL="1828800" lvl="3" indent="-292100">
              <a:spcBef>
                <a:spcPts val="0"/>
              </a:spcBef>
              <a:spcAft>
                <a:spcPts val="0"/>
              </a:spcAft>
              <a:buClr>
                <a:schemeClr val="dk1"/>
              </a:buClr>
              <a:buSzPts val="1000"/>
              <a:buFont typeface="Sora"/>
              <a:buChar char="●"/>
              <a:defRPr sz="1000">
                <a:solidFill>
                  <a:schemeClr val="dk1"/>
                </a:solidFill>
              </a:defRPr>
            </a:lvl4pPr>
            <a:lvl5pPr marL="2286000" lvl="4" indent="-292100">
              <a:spcBef>
                <a:spcPts val="0"/>
              </a:spcBef>
              <a:spcAft>
                <a:spcPts val="0"/>
              </a:spcAft>
              <a:buClr>
                <a:schemeClr val="dk1"/>
              </a:buClr>
              <a:buSzPts val="1000"/>
              <a:buFont typeface="Sora"/>
              <a:buChar char="○"/>
              <a:defRPr sz="1000">
                <a:solidFill>
                  <a:schemeClr val="dk1"/>
                </a:solidFill>
              </a:defRPr>
            </a:lvl5pPr>
            <a:lvl6pPr marL="2743200" lvl="5" indent="-292100">
              <a:spcBef>
                <a:spcPts val="0"/>
              </a:spcBef>
              <a:spcAft>
                <a:spcPts val="0"/>
              </a:spcAft>
              <a:buClr>
                <a:schemeClr val="dk1"/>
              </a:buClr>
              <a:buSzPts val="1000"/>
              <a:buFont typeface="Sora"/>
              <a:buChar char="■"/>
              <a:defRPr sz="1000">
                <a:solidFill>
                  <a:schemeClr val="dk1"/>
                </a:solidFill>
              </a:defRPr>
            </a:lvl6pPr>
            <a:lvl7pPr marL="3200400" lvl="6" indent="-292100">
              <a:spcBef>
                <a:spcPts val="0"/>
              </a:spcBef>
              <a:spcAft>
                <a:spcPts val="0"/>
              </a:spcAft>
              <a:buClr>
                <a:schemeClr val="dk1"/>
              </a:buClr>
              <a:buSzPts val="1000"/>
              <a:buFont typeface="Sora"/>
              <a:buChar char="●"/>
              <a:defRPr sz="1000">
                <a:solidFill>
                  <a:schemeClr val="dk1"/>
                </a:solidFill>
              </a:defRPr>
            </a:lvl7pPr>
            <a:lvl8pPr marL="3657600" lvl="7" indent="-292100">
              <a:spcBef>
                <a:spcPts val="0"/>
              </a:spcBef>
              <a:spcAft>
                <a:spcPts val="0"/>
              </a:spcAft>
              <a:buClr>
                <a:schemeClr val="dk1"/>
              </a:buClr>
              <a:buSzPts val="1000"/>
              <a:buFont typeface="Sora"/>
              <a:buChar char="○"/>
              <a:defRPr sz="1000">
                <a:solidFill>
                  <a:schemeClr val="dk1"/>
                </a:solidFill>
              </a:defRPr>
            </a:lvl8pPr>
            <a:lvl9pPr marL="4114800" lvl="8" indent="-292100">
              <a:spcBef>
                <a:spcPts val="0"/>
              </a:spcBef>
              <a:spcAft>
                <a:spcPts val="0"/>
              </a:spcAft>
              <a:buClr>
                <a:schemeClr val="dk1"/>
              </a:buClr>
              <a:buSzPts val="1000"/>
              <a:buFont typeface="Sora"/>
              <a:buChar char="■"/>
              <a:defRPr sz="1000">
                <a:solidFill>
                  <a:schemeClr val="dk1"/>
                </a:solidFill>
              </a:defRPr>
            </a:lvl9pPr>
          </a:lstStyle>
          <a:p>
            <a:endParaRPr/>
          </a:p>
        </p:txBody>
      </p:sp>
      <p:sp>
        <p:nvSpPr>
          <p:cNvPr id="437" name="Google Shape;437;p31"/>
          <p:cNvSpPr txBox="1">
            <a:spLocks noGrp="1"/>
          </p:cNvSpPr>
          <p:nvPr>
            <p:ph type="body" idx="16"/>
          </p:nvPr>
        </p:nvSpPr>
        <p:spPr>
          <a:xfrm>
            <a:off x="6291713" y="2606200"/>
            <a:ext cx="2296500" cy="999900"/>
          </a:xfrm>
          <a:prstGeom prst="rect">
            <a:avLst/>
          </a:prstGeom>
        </p:spPr>
        <p:txBody>
          <a:bodyPr spcFirstLastPara="1" wrap="square" lIns="91425" tIns="91425" rIns="91425" bIns="91425" anchor="t" anchorCtr="0">
            <a:normAutofit/>
          </a:bodyPr>
          <a:lstStyle>
            <a:lvl1pPr marL="457200" lvl="0" indent="-292100">
              <a:spcBef>
                <a:spcPts val="0"/>
              </a:spcBef>
              <a:spcAft>
                <a:spcPts val="0"/>
              </a:spcAft>
              <a:buClr>
                <a:schemeClr val="accent1"/>
              </a:buClr>
              <a:buSzPts val="1000"/>
              <a:buFont typeface="Sora"/>
              <a:buChar char="●"/>
              <a:defRPr sz="1000">
                <a:solidFill>
                  <a:schemeClr val="dk1"/>
                </a:solidFill>
              </a:defRPr>
            </a:lvl1pPr>
            <a:lvl2pPr marL="914400" lvl="1" indent="-292100">
              <a:spcBef>
                <a:spcPts val="0"/>
              </a:spcBef>
              <a:spcAft>
                <a:spcPts val="0"/>
              </a:spcAft>
              <a:buClr>
                <a:schemeClr val="dk1"/>
              </a:buClr>
              <a:buSzPts val="1000"/>
              <a:buFont typeface="Sora"/>
              <a:buChar char="○"/>
              <a:defRPr sz="1000">
                <a:solidFill>
                  <a:schemeClr val="dk1"/>
                </a:solidFill>
              </a:defRPr>
            </a:lvl2pPr>
            <a:lvl3pPr marL="1371600" lvl="2" indent="-292100">
              <a:spcBef>
                <a:spcPts val="0"/>
              </a:spcBef>
              <a:spcAft>
                <a:spcPts val="0"/>
              </a:spcAft>
              <a:buClr>
                <a:schemeClr val="dk1"/>
              </a:buClr>
              <a:buSzPts val="1000"/>
              <a:buFont typeface="Sora"/>
              <a:buChar char="■"/>
              <a:defRPr sz="1000">
                <a:solidFill>
                  <a:schemeClr val="dk1"/>
                </a:solidFill>
              </a:defRPr>
            </a:lvl3pPr>
            <a:lvl4pPr marL="1828800" lvl="3" indent="-292100">
              <a:spcBef>
                <a:spcPts val="0"/>
              </a:spcBef>
              <a:spcAft>
                <a:spcPts val="0"/>
              </a:spcAft>
              <a:buClr>
                <a:schemeClr val="dk1"/>
              </a:buClr>
              <a:buSzPts val="1000"/>
              <a:buFont typeface="Sora"/>
              <a:buChar char="●"/>
              <a:defRPr sz="1000">
                <a:solidFill>
                  <a:schemeClr val="dk1"/>
                </a:solidFill>
              </a:defRPr>
            </a:lvl4pPr>
            <a:lvl5pPr marL="2286000" lvl="4" indent="-292100">
              <a:spcBef>
                <a:spcPts val="0"/>
              </a:spcBef>
              <a:spcAft>
                <a:spcPts val="0"/>
              </a:spcAft>
              <a:buClr>
                <a:schemeClr val="dk1"/>
              </a:buClr>
              <a:buSzPts val="1000"/>
              <a:buFont typeface="Sora"/>
              <a:buChar char="○"/>
              <a:defRPr sz="1000">
                <a:solidFill>
                  <a:schemeClr val="dk1"/>
                </a:solidFill>
              </a:defRPr>
            </a:lvl5pPr>
            <a:lvl6pPr marL="2743200" lvl="5" indent="-292100">
              <a:spcBef>
                <a:spcPts val="0"/>
              </a:spcBef>
              <a:spcAft>
                <a:spcPts val="0"/>
              </a:spcAft>
              <a:buClr>
                <a:schemeClr val="dk1"/>
              </a:buClr>
              <a:buSzPts val="1000"/>
              <a:buFont typeface="Sora"/>
              <a:buChar char="■"/>
              <a:defRPr sz="1000">
                <a:solidFill>
                  <a:schemeClr val="dk1"/>
                </a:solidFill>
              </a:defRPr>
            </a:lvl6pPr>
            <a:lvl7pPr marL="3200400" lvl="6" indent="-292100">
              <a:spcBef>
                <a:spcPts val="0"/>
              </a:spcBef>
              <a:spcAft>
                <a:spcPts val="0"/>
              </a:spcAft>
              <a:buClr>
                <a:schemeClr val="dk1"/>
              </a:buClr>
              <a:buSzPts val="1000"/>
              <a:buFont typeface="Sora"/>
              <a:buChar char="●"/>
              <a:defRPr sz="1000">
                <a:solidFill>
                  <a:schemeClr val="dk1"/>
                </a:solidFill>
              </a:defRPr>
            </a:lvl7pPr>
            <a:lvl8pPr marL="3657600" lvl="7" indent="-292100">
              <a:spcBef>
                <a:spcPts val="0"/>
              </a:spcBef>
              <a:spcAft>
                <a:spcPts val="0"/>
              </a:spcAft>
              <a:buClr>
                <a:schemeClr val="dk1"/>
              </a:buClr>
              <a:buSzPts val="1000"/>
              <a:buFont typeface="Sora"/>
              <a:buChar char="○"/>
              <a:defRPr sz="1000">
                <a:solidFill>
                  <a:schemeClr val="dk1"/>
                </a:solidFill>
              </a:defRPr>
            </a:lvl8pPr>
            <a:lvl9pPr marL="4114800" lvl="8" indent="-292100">
              <a:spcBef>
                <a:spcPts val="0"/>
              </a:spcBef>
              <a:spcAft>
                <a:spcPts val="0"/>
              </a:spcAft>
              <a:buClr>
                <a:schemeClr val="dk1"/>
              </a:buClr>
              <a:buSzPts val="1000"/>
              <a:buFont typeface="Sora"/>
              <a:buChar char="■"/>
              <a:defRPr sz="1000">
                <a:solidFill>
                  <a:schemeClr val="dk1"/>
                </a:solidFill>
              </a:defRPr>
            </a:lvl9pPr>
          </a:lstStyle>
          <a:p>
            <a:endParaRPr/>
          </a:p>
        </p:txBody>
      </p:sp>
      <p:sp>
        <p:nvSpPr>
          <p:cNvPr id="438" name="Google Shape;438;p31"/>
          <p:cNvSpPr txBox="1">
            <a:spLocks noGrp="1"/>
          </p:cNvSpPr>
          <p:nvPr>
            <p:ph type="body" idx="17"/>
          </p:nvPr>
        </p:nvSpPr>
        <p:spPr>
          <a:xfrm>
            <a:off x="1326025" y="1524225"/>
            <a:ext cx="2296500" cy="832500"/>
          </a:xfrm>
          <a:prstGeom prst="rect">
            <a:avLst/>
          </a:prstGeom>
        </p:spPr>
        <p:txBody>
          <a:bodyPr spcFirstLastPara="1" wrap="square" lIns="91425" tIns="91425" rIns="91425" bIns="91425" anchor="t" anchorCtr="0">
            <a:noAutofit/>
          </a:bodyPr>
          <a:lstStyle>
            <a:lvl1pPr marL="457200" lvl="0" indent="-292100">
              <a:spcBef>
                <a:spcPts val="0"/>
              </a:spcBef>
              <a:spcAft>
                <a:spcPts val="0"/>
              </a:spcAft>
              <a:buClr>
                <a:schemeClr val="accent3"/>
              </a:buClr>
              <a:buSzPts val="1000"/>
              <a:buFont typeface="Sora"/>
              <a:buChar char="➔"/>
              <a:defRPr sz="1000">
                <a:solidFill>
                  <a:schemeClr val="dk1"/>
                </a:solidFill>
              </a:defRPr>
            </a:lvl1pPr>
            <a:lvl2pPr marL="914400" lvl="1" indent="-292100">
              <a:spcBef>
                <a:spcPts val="0"/>
              </a:spcBef>
              <a:spcAft>
                <a:spcPts val="0"/>
              </a:spcAft>
              <a:buClr>
                <a:schemeClr val="dk1"/>
              </a:buClr>
              <a:buSzPts val="1000"/>
              <a:buFont typeface="Sora"/>
              <a:buChar char="◆"/>
              <a:defRPr sz="1000">
                <a:solidFill>
                  <a:schemeClr val="dk1"/>
                </a:solidFill>
              </a:defRPr>
            </a:lvl2pPr>
            <a:lvl3pPr marL="1371600" lvl="2" indent="-292100">
              <a:spcBef>
                <a:spcPts val="0"/>
              </a:spcBef>
              <a:spcAft>
                <a:spcPts val="0"/>
              </a:spcAft>
              <a:buClr>
                <a:schemeClr val="dk1"/>
              </a:buClr>
              <a:buSzPts val="1000"/>
              <a:buFont typeface="Sora"/>
              <a:buChar char="●"/>
              <a:defRPr sz="1000">
                <a:solidFill>
                  <a:schemeClr val="dk1"/>
                </a:solidFill>
              </a:defRPr>
            </a:lvl3pPr>
            <a:lvl4pPr marL="1828800" lvl="3" indent="-292100">
              <a:spcBef>
                <a:spcPts val="0"/>
              </a:spcBef>
              <a:spcAft>
                <a:spcPts val="0"/>
              </a:spcAft>
              <a:buClr>
                <a:schemeClr val="dk1"/>
              </a:buClr>
              <a:buSzPts val="1000"/>
              <a:buFont typeface="Sora"/>
              <a:buChar char="○"/>
              <a:defRPr sz="1000">
                <a:solidFill>
                  <a:schemeClr val="dk1"/>
                </a:solidFill>
              </a:defRPr>
            </a:lvl4pPr>
            <a:lvl5pPr marL="2286000" lvl="4" indent="-292100">
              <a:spcBef>
                <a:spcPts val="0"/>
              </a:spcBef>
              <a:spcAft>
                <a:spcPts val="0"/>
              </a:spcAft>
              <a:buClr>
                <a:schemeClr val="dk1"/>
              </a:buClr>
              <a:buSzPts val="1000"/>
              <a:buFont typeface="Sora"/>
              <a:buChar char="◆"/>
              <a:defRPr sz="1000">
                <a:solidFill>
                  <a:schemeClr val="dk1"/>
                </a:solidFill>
              </a:defRPr>
            </a:lvl5pPr>
            <a:lvl6pPr marL="2743200" lvl="5" indent="-292100">
              <a:spcBef>
                <a:spcPts val="0"/>
              </a:spcBef>
              <a:spcAft>
                <a:spcPts val="0"/>
              </a:spcAft>
              <a:buClr>
                <a:schemeClr val="dk1"/>
              </a:buClr>
              <a:buSzPts val="1000"/>
              <a:buFont typeface="Sora"/>
              <a:buChar char="●"/>
              <a:defRPr sz="1000">
                <a:solidFill>
                  <a:schemeClr val="dk1"/>
                </a:solidFill>
              </a:defRPr>
            </a:lvl6pPr>
            <a:lvl7pPr marL="3200400" lvl="6" indent="-292100">
              <a:spcBef>
                <a:spcPts val="0"/>
              </a:spcBef>
              <a:spcAft>
                <a:spcPts val="0"/>
              </a:spcAft>
              <a:buClr>
                <a:schemeClr val="dk1"/>
              </a:buClr>
              <a:buSzPts val="1000"/>
              <a:buFont typeface="Sora"/>
              <a:buChar char="○"/>
              <a:defRPr sz="1000">
                <a:solidFill>
                  <a:schemeClr val="dk1"/>
                </a:solidFill>
              </a:defRPr>
            </a:lvl7pPr>
            <a:lvl8pPr marL="3657600" lvl="7" indent="-292100">
              <a:spcBef>
                <a:spcPts val="0"/>
              </a:spcBef>
              <a:spcAft>
                <a:spcPts val="0"/>
              </a:spcAft>
              <a:buClr>
                <a:schemeClr val="dk1"/>
              </a:buClr>
              <a:buSzPts val="1000"/>
              <a:buFont typeface="Sora"/>
              <a:buChar char="◆"/>
              <a:defRPr sz="1000">
                <a:solidFill>
                  <a:schemeClr val="dk1"/>
                </a:solidFill>
              </a:defRPr>
            </a:lvl8pPr>
            <a:lvl9pPr marL="4114800" lvl="8" indent="-292100">
              <a:spcBef>
                <a:spcPts val="0"/>
              </a:spcBef>
              <a:spcAft>
                <a:spcPts val="0"/>
              </a:spcAft>
              <a:buClr>
                <a:schemeClr val="dk1"/>
              </a:buClr>
              <a:buSzPts val="1000"/>
              <a:buFont typeface="Sora"/>
              <a:buChar char="●"/>
              <a:defRPr sz="1000">
                <a:solidFill>
                  <a:schemeClr val="dk1"/>
                </a:solidFill>
              </a:defRPr>
            </a:lvl9pPr>
          </a:lstStyle>
          <a:p>
            <a:endParaRPr/>
          </a:p>
        </p:txBody>
      </p:sp>
      <p:sp>
        <p:nvSpPr>
          <p:cNvPr id="439" name="Google Shape;439;p31"/>
          <p:cNvSpPr txBox="1">
            <a:spLocks noGrp="1"/>
          </p:cNvSpPr>
          <p:nvPr>
            <p:ph type="body" idx="18"/>
          </p:nvPr>
        </p:nvSpPr>
        <p:spPr>
          <a:xfrm>
            <a:off x="3808867" y="1524225"/>
            <a:ext cx="2296500" cy="832500"/>
          </a:xfrm>
          <a:prstGeom prst="rect">
            <a:avLst/>
          </a:prstGeom>
        </p:spPr>
        <p:txBody>
          <a:bodyPr spcFirstLastPara="1" wrap="square" lIns="91425" tIns="91425" rIns="91425" bIns="91425" anchor="t" anchorCtr="0">
            <a:noAutofit/>
          </a:bodyPr>
          <a:lstStyle>
            <a:lvl1pPr marL="457200" lvl="0" indent="-292100">
              <a:spcBef>
                <a:spcPts val="0"/>
              </a:spcBef>
              <a:spcAft>
                <a:spcPts val="0"/>
              </a:spcAft>
              <a:buClr>
                <a:schemeClr val="accent3"/>
              </a:buClr>
              <a:buSzPts val="1000"/>
              <a:buFont typeface="Sora"/>
              <a:buChar char="➔"/>
              <a:defRPr sz="1000">
                <a:solidFill>
                  <a:schemeClr val="dk1"/>
                </a:solidFill>
              </a:defRPr>
            </a:lvl1pPr>
            <a:lvl2pPr marL="914400" lvl="1" indent="-292100">
              <a:spcBef>
                <a:spcPts val="0"/>
              </a:spcBef>
              <a:spcAft>
                <a:spcPts val="0"/>
              </a:spcAft>
              <a:buClr>
                <a:schemeClr val="dk1"/>
              </a:buClr>
              <a:buSzPts val="1000"/>
              <a:buFont typeface="Sora"/>
              <a:buChar char="◆"/>
              <a:defRPr sz="1000">
                <a:solidFill>
                  <a:schemeClr val="dk1"/>
                </a:solidFill>
              </a:defRPr>
            </a:lvl2pPr>
            <a:lvl3pPr marL="1371600" lvl="2" indent="-292100">
              <a:spcBef>
                <a:spcPts val="0"/>
              </a:spcBef>
              <a:spcAft>
                <a:spcPts val="0"/>
              </a:spcAft>
              <a:buClr>
                <a:schemeClr val="dk1"/>
              </a:buClr>
              <a:buSzPts val="1000"/>
              <a:buFont typeface="Sora"/>
              <a:buChar char="●"/>
              <a:defRPr sz="1000">
                <a:solidFill>
                  <a:schemeClr val="dk1"/>
                </a:solidFill>
              </a:defRPr>
            </a:lvl3pPr>
            <a:lvl4pPr marL="1828800" lvl="3" indent="-292100">
              <a:spcBef>
                <a:spcPts val="0"/>
              </a:spcBef>
              <a:spcAft>
                <a:spcPts val="0"/>
              </a:spcAft>
              <a:buClr>
                <a:schemeClr val="dk1"/>
              </a:buClr>
              <a:buSzPts val="1000"/>
              <a:buFont typeface="Sora"/>
              <a:buChar char="○"/>
              <a:defRPr sz="1000">
                <a:solidFill>
                  <a:schemeClr val="dk1"/>
                </a:solidFill>
              </a:defRPr>
            </a:lvl4pPr>
            <a:lvl5pPr marL="2286000" lvl="4" indent="-292100">
              <a:spcBef>
                <a:spcPts val="0"/>
              </a:spcBef>
              <a:spcAft>
                <a:spcPts val="0"/>
              </a:spcAft>
              <a:buClr>
                <a:schemeClr val="dk1"/>
              </a:buClr>
              <a:buSzPts val="1000"/>
              <a:buFont typeface="Sora"/>
              <a:buChar char="◆"/>
              <a:defRPr sz="1000">
                <a:solidFill>
                  <a:schemeClr val="dk1"/>
                </a:solidFill>
              </a:defRPr>
            </a:lvl5pPr>
            <a:lvl6pPr marL="2743200" lvl="5" indent="-292100">
              <a:spcBef>
                <a:spcPts val="0"/>
              </a:spcBef>
              <a:spcAft>
                <a:spcPts val="0"/>
              </a:spcAft>
              <a:buClr>
                <a:schemeClr val="dk1"/>
              </a:buClr>
              <a:buSzPts val="1000"/>
              <a:buFont typeface="Sora"/>
              <a:buChar char="●"/>
              <a:defRPr sz="1000">
                <a:solidFill>
                  <a:schemeClr val="dk1"/>
                </a:solidFill>
              </a:defRPr>
            </a:lvl6pPr>
            <a:lvl7pPr marL="3200400" lvl="6" indent="-292100">
              <a:spcBef>
                <a:spcPts val="0"/>
              </a:spcBef>
              <a:spcAft>
                <a:spcPts val="0"/>
              </a:spcAft>
              <a:buClr>
                <a:schemeClr val="dk1"/>
              </a:buClr>
              <a:buSzPts val="1000"/>
              <a:buFont typeface="Sora"/>
              <a:buChar char="○"/>
              <a:defRPr sz="1000">
                <a:solidFill>
                  <a:schemeClr val="dk1"/>
                </a:solidFill>
              </a:defRPr>
            </a:lvl7pPr>
            <a:lvl8pPr marL="3657600" lvl="7" indent="-292100">
              <a:spcBef>
                <a:spcPts val="0"/>
              </a:spcBef>
              <a:spcAft>
                <a:spcPts val="0"/>
              </a:spcAft>
              <a:buClr>
                <a:schemeClr val="dk1"/>
              </a:buClr>
              <a:buSzPts val="1000"/>
              <a:buFont typeface="Sora"/>
              <a:buChar char="◆"/>
              <a:defRPr sz="1000">
                <a:solidFill>
                  <a:schemeClr val="dk1"/>
                </a:solidFill>
              </a:defRPr>
            </a:lvl8pPr>
            <a:lvl9pPr marL="4114800" lvl="8" indent="-292100">
              <a:spcBef>
                <a:spcPts val="0"/>
              </a:spcBef>
              <a:spcAft>
                <a:spcPts val="0"/>
              </a:spcAft>
              <a:buClr>
                <a:schemeClr val="dk1"/>
              </a:buClr>
              <a:buSzPts val="1000"/>
              <a:buFont typeface="Sora"/>
              <a:buChar char="●"/>
              <a:defRPr sz="1000">
                <a:solidFill>
                  <a:schemeClr val="dk1"/>
                </a:solidFill>
              </a:defRPr>
            </a:lvl9pPr>
          </a:lstStyle>
          <a:p>
            <a:endParaRPr/>
          </a:p>
        </p:txBody>
      </p:sp>
      <p:sp>
        <p:nvSpPr>
          <p:cNvPr id="440" name="Google Shape;440;p31"/>
          <p:cNvSpPr txBox="1">
            <a:spLocks noGrp="1"/>
          </p:cNvSpPr>
          <p:nvPr>
            <p:ph type="body" idx="19"/>
          </p:nvPr>
        </p:nvSpPr>
        <p:spPr>
          <a:xfrm>
            <a:off x="6291721" y="1524225"/>
            <a:ext cx="2296500" cy="832500"/>
          </a:xfrm>
          <a:prstGeom prst="rect">
            <a:avLst/>
          </a:prstGeom>
        </p:spPr>
        <p:txBody>
          <a:bodyPr spcFirstLastPara="1" wrap="square" lIns="91425" tIns="91425" rIns="91425" bIns="91425" anchor="t" anchorCtr="0">
            <a:noAutofit/>
          </a:bodyPr>
          <a:lstStyle>
            <a:lvl1pPr marL="457200" lvl="0" indent="-292100">
              <a:spcBef>
                <a:spcPts val="0"/>
              </a:spcBef>
              <a:spcAft>
                <a:spcPts val="0"/>
              </a:spcAft>
              <a:buClr>
                <a:schemeClr val="accent3"/>
              </a:buClr>
              <a:buSzPts val="1000"/>
              <a:buFont typeface="Sora"/>
              <a:buChar char="➔"/>
              <a:defRPr sz="1000">
                <a:solidFill>
                  <a:schemeClr val="dk1"/>
                </a:solidFill>
              </a:defRPr>
            </a:lvl1pPr>
            <a:lvl2pPr marL="914400" lvl="1" indent="-292100">
              <a:spcBef>
                <a:spcPts val="0"/>
              </a:spcBef>
              <a:spcAft>
                <a:spcPts val="0"/>
              </a:spcAft>
              <a:buClr>
                <a:schemeClr val="dk1"/>
              </a:buClr>
              <a:buSzPts val="1000"/>
              <a:buFont typeface="Sora"/>
              <a:buChar char="◆"/>
              <a:defRPr sz="1000">
                <a:solidFill>
                  <a:schemeClr val="dk1"/>
                </a:solidFill>
              </a:defRPr>
            </a:lvl2pPr>
            <a:lvl3pPr marL="1371600" lvl="2" indent="-292100">
              <a:spcBef>
                <a:spcPts val="0"/>
              </a:spcBef>
              <a:spcAft>
                <a:spcPts val="0"/>
              </a:spcAft>
              <a:buClr>
                <a:schemeClr val="dk1"/>
              </a:buClr>
              <a:buSzPts val="1000"/>
              <a:buFont typeface="Sora"/>
              <a:buChar char="●"/>
              <a:defRPr sz="1000">
                <a:solidFill>
                  <a:schemeClr val="dk1"/>
                </a:solidFill>
              </a:defRPr>
            </a:lvl3pPr>
            <a:lvl4pPr marL="1828800" lvl="3" indent="-292100">
              <a:spcBef>
                <a:spcPts val="0"/>
              </a:spcBef>
              <a:spcAft>
                <a:spcPts val="0"/>
              </a:spcAft>
              <a:buClr>
                <a:schemeClr val="dk1"/>
              </a:buClr>
              <a:buSzPts val="1000"/>
              <a:buFont typeface="Sora"/>
              <a:buChar char="○"/>
              <a:defRPr sz="1000">
                <a:solidFill>
                  <a:schemeClr val="dk1"/>
                </a:solidFill>
              </a:defRPr>
            </a:lvl4pPr>
            <a:lvl5pPr marL="2286000" lvl="4" indent="-292100">
              <a:spcBef>
                <a:spcPts val="0"/>
              </a:spcBef>
              <a:spcAft>
                <a:spcPts val="0"/>
              </a:spcAft>
              <a:buClr>
                <a:schemeClr val="dk1"/>
              </a:buClr>
              <a:buSzPts val="1000"/>
              <a:buFont typeface="Sora"/>
              <a:buChar char="◆"/>
              <a:defRPr sz="1000">
                <a:solidFill>
                  <a:schemeClr val="dk1"/>
                </a:solidFill>
              </a:defRPr>
            </a:lvl5pPr>
            <a:lvl6pPr marL="2743200" lvl="5" indent="-292100">
              <a:spcBef>
                <a:spcPts val="0"/>
              </a:spcBef>
              <a:spcAft>
                <a:spcPts val="0"/>
              </a:spcAft>
              <a:buClr>
                <a:schemeClr val="dk1"/>
              </a:buClr>
              <a:buSzPts val="1000"/>
              <a:buFont typeface="Sora"/>
              <a:buChar char="●"/>
              <a:defRPr sz="1000">
                <a:solidFill>
                  <a:schemeClr val="dk1"/>
                </a:solidFill>
              </a:defRPr>
            </a:lvl6pPr>
            <a:lvl7pPr marL="3200400" lvl="6" indent="-292100">
              <a:spcBef>
                <a:spcPts val="0"/>
              </a:spcBef>
              <a:spcAft>
                <a:spcPts val="0"/>
              </a:spcAft>
              <a:buClr>
                <a:schemeClr val="dk1"/>
              </a:buClr>
              <a:buSzPts val="1000"/>
              <a:buFont typeface="Sora"/>
              <a:buChar char="○"/>
              <a:defRPr sz="1000">
                <a:solidFill>
                  <a:schemeClr val="dk1"/>
                </a:solidFill>
              </a:defRPr>
            </a:lvl7pPr>
            <a:lvl8pPr marL="3657600" lvl="7" indent="-292100">
              <a:spcBef>
                <a:spcPts val="0"/>
              </a:spcBef>
              <a:spcAft>
                <a:spcPts val="0"/>
              </a:spcAft>
              <a:buClr>
                <a:schemeClr val="dk1"/>
              </a:buClr>
              <a:buSzPts val="1000"/>
              <a:buFont typeface="Sora"/>
              <a:buChar char="◆"/>
              <a:defRPr sz="1000">
                <a:solidFill>
                  <a:schemeClr val="dk1"/>
                </a:solidFill>
              </a:defRPr>
            </a:lvl8pPr>
            <a:lvl9pPr marL="4114800" lvl="8" indent="-292100">
              <a:spcBef>
                <a:spcPts val="0"/>
              </a:spcBef>
              <a:spcAft>
                <a:spcPts val="0"/>
              </a:spcAft>
              <a:buClr>
                <a:schemeClr val="dk1"/>
              </a:buClr>
              <a:buSzPts val="1000"/>
              <a:buFont typeface="Sora"/>
              <a:buChar char="●"/>
              <a:defRPr sz="1000">
                <a:solidFill>
                  <a:schemeClr val="dk1"/>
                </a:solidFill>
              </a:defRPr>
            </a:lvl9pPr>
          </a:lstStyle>
          <a:p>
            <a:endParaRPr/>
          </a:p>
        </p:txBody>
      </p:sp>
      <p:sp>
        <p:nvSpPr>
          <p:cNvPr id="441" name="Google Shape;441;p31"/>
          <p:cNvSpPr txBox="1">
            <a:spLocks noGrp="1"/>
          </p:cNvSpPr>
          <p:nvPr>
            <p:ph type="title" idx="20"/>
          </p:nvPr>
        </p:nvSpPr>
        <p:spPr>
          <a:xfrm>
            <a:off x="228600" y="4774929"/>
            <a:ext cx="1939200" cy="189300"/>
          </a:xfrm>
          <a:prstGeom prst="rect">
            <a:avLst/>
          </a:prstGeom>
        </p:spPr>
        <p:txBody>
          <a:bodyPr spcFirstLastPara="1" wrap="square" lIns="0" tIns="0" rIns="0" bIns="0" anchor="t" anchorCtr="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2pPr>
            <a:lvl3pPr lvl="2">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3pPr>
            <a:lvl4pPr lvl="3">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4pPr>
            <a:lvl5pPr lvl="4">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5pPr>
            <a:lvl6pPr lvl="5">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6pPr>
            <a:lvl7pPr lvl="6">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7pPr>
            <a:lvl8pPr lvl="7">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8pPr>
            <a:lvl9pPr lvl="8">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9pPr>
          </a:lstStyle>
          <a:p>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Headline and two bodies">
  <p:cSld name="BLANK_1_1_1_1_1_1_1_1_1_1_3_2">
    <p:bg>
      <p:bgPr>
        <a:solidFill>
          <a:schemeClr val="lt1"/>
        </a:solidFill>
        <a:effectLst/>
      </p:bgPr>
    </p:bg>
    <p:spTree>
      <p:nvGrpSpPr>
        <p:cNvPr id="1" name="Shape 442"/>
        <p:cNvGrpSpPr/>
        <p:nvPr/>
      </p:nvGrpSpPr>
      <p:grpSpPr>
        <a:xfrm>
          <a:off x="0" y="0"/>
          <a:ext cx="0" cy="0"/>
          <a:chOff x="0" y="0"/>
          <a:chExt cx="0" cy="0"/>
        </a:xfrm>
      </p:grpSpPr>
      <p:sp>
        <p:nvSpPr>
          <p:cNvPr id="443" name="Google Shape;443;p32"/>
          <p:cNvSpPr/>
          <p:nvPr/>
        </p:nvSpPr>
        <p:spPr>
          <a:xfrm rot="-5400000" flipH="1">
            <a:off x="1263236" y="2706539"/>
            <a:ext cx="1173845" cy="3700317"/>
          </a:xfrm>
          <a:custGeom>
            <a:avLst/>
            <a:gdLst/>
            <a:ahLst/>
            <a:cxnLst/>
            <a:rect l="l" t="t" r="r" b="b"/>
            <a:pathLst>
              <a:path w="39886" h="93762" fill="none" extrusionOk="0">
                <a:moveTo>
                  <a:pt x="39886" y="0"/>
                </a:moveTo>
                <a:lnTo>
                  <a:pt x="7330" y="0"/>
                </a:lnTo>
                <a:lnTo>
                  <a:pt x="7330" y="0"/>
                </a:lnTo>
                <a:lnTo>
                  <a:pt x="6362" y="3051"/>
                </a:lnTo>
                <a:lnTo>
                  <a:pt x="5470" y="6176"/>
                </a:lnTo>
                <a:lnTo>
                  <a:pt x="4614" y="9413"/>
                </a:lnTo>
                <a:lnTo>
                  <a:pt x="3832" y="12725"/>
                </a:lnTo>
                <a:lnTo>
                  <a:pt x="3088" y="16148"/>
                </a:lnTo>
                <a:lnTo>
                  <a:pt x="2456" y="19608"/>
                </a:lnTo>
                <a:lnTo>
                  <a:pt x="1860" y="23143"/>
                </a:lnTo>
                <a:lnTo>
                  <a:pt x="1340" y="26715"/>
                </a:lnTo>
                <a:lnTo>
                  <a:pt x="1340" y="26715"/>
                </a:lnTo>
                <a:lnTo>
                  <a:pt x="930" y="29989"/>
                </a:lnTo>
                <a:lnTo>
                  <a:pt x="633" y="33263"/>
                </a:lnTo>
                <a:lnTo>
                  <a:pt x="372" y="36463"/>
                </a:lnTo>
                <a:lnTo>
                  <a:pt x="186" y="39625"/>
                </a:lnTo>
                <a:lnTo>
                  <a:pt x="37" y="42714"/>
                </a:lnTo>
                <a:lnTo>
                  <a:pt x="0" y="45802"/>
                </a:lnTo>
                <a:lnTo>
                  <a:pt x="0" y="48778"/>
                </a:lnTo>
                <a:lnTo>
                  <a:pt x="112" y="51755"/>
                </a:lnTo>
                <a:lnTo>
                  <a:pt x="223" y="54620"/>
                </a:lnTo>
                <a:lnTo>
                  <a:pt x="447" y="57448"/>
                </a:lnTo>
                <a:lnTo>
                  <a:pt x="707" y="60201"/>
                </a:lnTo>
                <a:lnTo>
                  <a:pt x="1042" y="62843"/>
                </a:lnTo>
                <a:lnTo>
                  <a:pt x="1414" y="65447"/>
                </a:lnTo>
                <a:lnTo>
                  <a:pt x="1860" y="67940"/>
                </a:lnTo>
                <a:lnTo>
                  <a:pt x="2381" y="70358"/>
                </a:lnTo>
                <a:lnTo>
                  <a:pt x="2939" y="72665"/>
                </a:lnTo>
                <a:lnTo>
                  <a:pt x="3535" y="74898"/>
                </a:lnTo>
                <a:lnTo>
                  <a:pt x="4204" y="77018"/>
                </a:lnTo>
                <a:lnTo>
                  <a:pt x="4949" y="79028"/>
                </a:lnTo>
                <a:lnTo>
                  <a:pt x="5321" y="79995"/>
                </a:lnTo>
                <a:lnTo>
                  <a:pt x="5693" y="80925"/>
                </a:lnTo>
                <a:lnTo>
                  <a:pt x="6102" y="81855"/>
                </a:lnTo>
                <a:lnTo>
                  <a:pt x="6549" y="82748"/>
                </a:lnTo>
                <a:lnTo>
                  <a:pt x="6958" y="83567"/>
                </a:lnTo>
                <a:lnTo>
                  <a:pt x="7404" y="84385"/>
                </a:lnTo>
                <a:lnTo>
                  <a:pt x="7851" y="85204"/>
                </a:lnTo>
                <a:lnTo>
                  <a:pt x="8334" y="85948"/>
                </a:lnTo>
                <a:lnTo>
                  <a:pt x="8818" y="86692"/>
                </a:lnTo>
                <a:lnTo>
                  <a:pt x="9302" y="87362"/>
                </a:lnTo>
                <a:lnTo>
                  <a:pt x="9786" y="88032"/>
                </a:lnTo>
                <a:lnTo>
                  <a:pt x="10306" y="88664"/>
                </a:lnTo>
                <a:lnTo>
                  <a:pt x="10827" y="89259"/>
                </a:lnTo>
                <a:lnTo>
                  <a:pt x="11385" y="89818"/>
                </a:lnTo>
                <a:lnTo>
                  <a:pt x="11906" y="90338"/>
                </a:lnTo>
                <a:lnTo>
                  <a:pt x="12464" y="90822"/>
                </a:lnTo>
                <a:lnTo>
                  <a:pt x="13060" y="91306"/>
                </a:lnTo>
                <a:lnTo>
                  <a:pt x="13618" y="91715"/>
                </a:lnTo>
                <a:lnTo>
                  <a:pt x="14213" y="92087"/>
                </a:lnTo>
                <a:lnTo>
                  <a:pt x="14808" y="92422"/>
                </a:lnTo>
                <a:lnTo>
                  <a:pt x="15404" y="92757"/>
                </a:lnTo>
                <a:lnTo>
                  <a:pt x="16036" y="93017"/>
                </a:lnTo>
                <a:lnTo>
                  <a:pt x="16669" y="93241"/>
                </a:lnTo>
                <a:lnTo>
                  <a:pt x="17301" y="93427"/>
                </a:lnTo>
                <a:lnTo>
                  <a:pt x="17971" y="93575"/>
                </a:lnTo>
                <a:lnTo>
                  <a:pt x="18604" y="93687"/>
                </a:lnTo>
                <a:lnTo>
                  <a:pt x="18604" y="93687"/>
                </a:lnTo>
                <a:lnTo>
                  <a:pt x="19311" y="93762"/>
                </a:lnTo>
                <a:lnTo>
                  <a:pt x="20017" y="93762"/>
                </a:lnTo>
                <a:lnTo>
                  <a:pt x="20017" y="93762"/>
                </a:lnTo>
                <a:lnTo>
                  <a:pt x="20650" y="93762"/>
                </a:lnTo>
                <a:lnTo>
                  <a:pt x="21320" y="93687"/>
                </a:lnTo>
                <a:lnTo>
                  <a:pt x="21952" y="93613"/>
                </a:lnTo>
                <a:lnTo>
                  <a:pt x="22622" y="93464"/>
                </a:lnTo>
                <a:lnTo>
                  <a:pt x="23254" y="93315"/>
                </a:lnTo>
                <a:lnTo>
                  <a:pt x="23924" y="93092"/>
                </a:lnTo>
                <a:lnTo>
                  <a:pt x="24557" y="92831"/>
                </a:lnTo>
                <a:lnTo>
                  <a:pt x="25189" y="92571"/>
                </a:lnTo>
                <a:lnTo>
                  <a:pt x="25859" y="92236"/>
                </a:lnTo>
                <a:lnTo>
                  <a:pt x="26491" y="91901"/>
                </a:lnTo>
                <a:lnTo>
                  <a:pt x="27124" y="91529"/>
                </a:lnTo>
                <a:lnTo>
                  <a:pt x="27794" y="91083"/>
                </a:lnTo>
                <a:lnTo>
                  <a:pt x="28426" y="90636"/>
                </a:lnTo>
                <a:lnTo>
                  <a:pt x="29059" y="90152"/>
                </a:lnTo>
                <a:lnTo>
                  <a:pt x="29691" y="89632"/>
                </a:lnTo>
                <a:lnTo>
                  <a:pt x="30324" y="89073"/>
                </a:lnTo>
                <a:lnTo>
                  <a:pt x="30956" y="88515"/>
                </a:lnTo>
                <a:lnTo>
                  <a:pt x="31589" y="87883"/>
                </a:lnTo>
                <a:lnTo>
                  <a:pt x="32221" y="87250"/>
                </a:lnTo>
                <a:lnTo>
                  <a:pt x="32817" y="86581"/>
                </a:lnTo>
                <a:lnTo>
                  <a:pt x="33449" y="85874"/>
                </a:lnTo>
                <a:lnTo>
                  <a:pt x="34045" y="85129"/>
                </a:lnTo>
                <a:lnTo>
                  <a:pt x="35272" y="83567"/>
                </a:lnTo>
                <a:lnTo>
                  <a:pt x="36463" y="81892"/>
                </a:lnTo>
                <a:lnTo>
                  <a:pt x="37616" y="80107"/>
                </a:lnTo>
                <a:lnTo>
                  <a:pt x="38770" y="78209"/>
                </a:lnTo>
                <a:lnTo>
                  <a:pt x="39886" y="76200"/>
                </a:lnTo>
                <a:lnTo>
                  <a:pt x="39886" y="0"/>
                </a:lnTo>
                <a:lnTo>
                  <a:pt x="39886" y="0"/>
                </a:lnTo>
              </a:path>
            </a:pathLst>
          </a:cu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latin typeface="Sora"/>
              <a:ea typeface="Sora"/>
              <a:cs typeface="Sora"/>
              <a:sym typeface="Sora"/>
            </a:endParaRPr>
          </a:p>
        </p:txBody>
      </p:sp>
      <p:sp>
        <p:nvSpPr>
          <p:cNvPr id="444" name="Google Shape;444;p32"/>
          <p:cNvSpPr/>
          <p:nvPr/>
        </p:nvSpPr>
        <p:spPr>
          <a:xfrm flipH="1">
            <a:off x="228605" y="3621311"/>
            <a:ext cx="3534079" cy="1522191"/>
          </a:xfrm>
          <a:custGeom>
            <a:avLst/>
            <a:gdLst/>
            <a:ahLst/>
            <a:cxnLst/>
            <a:rect l="l" t="t" r="r" b="b"/>
            <a:pathLst>
              <a:path w="109754" h="47273" extrusionOk="0">
                <a:moveTo>
                  <a:pt x="93188" y="0"/>
                </a:moveTo>
                <a:lnTo>
                  <a:pt x="91918" y="29"/>
                </a:lnTo>
                <a:lnTo>
                  <a:pt x="90619" y="87"/>
                </a:lnTo>
                <a:lnTo>
                  <a:pt x="89292" y="144"/>
                </a:lnTo>
                <a:lnTo>
                  <a:pt x="87906" y="260"/>
                </a:lnTo>
                <a:lnTo>
                  <a:pt x="86521" y="404"/>
                </a:lnTo>
                <a:lnTo>
                  <a:pt x="85107" y="606"/>
                </a:lnTo>
                <a:lnTo>
                  <a:pt x="83664" y="808"/>
                </a:lnTo>
                <a:lnTo>
                  <a:pt x="82163" y="1039"/>
                </a:lnTo>
                <a:lnTo>
                  <a:pt x="80663" y="1328"/>
                </a:lnTo>
                <a:lnTo>
                  <a:pt x="79162" y="1616"/>
                </a:lnTo>
                <a:lnTo>
                  <a:pt x="77604" y="1963"/>
                </a:lnTo>
                <a:lnTo>
                  <a:pt x="76045" y="2309"/>
                </a:lnTo>
                <a:lnTo>
                  <a:pt x="74458" y="2713"/>
                </a:lnTo>
                <a:lnTo>
                  <a:pt x="72842" y="3146"/>
                </a:lnTo>
                <a:lnTo>
                  <a:pt x="71226" y="3579"/>
                </a:lnTo>
                <a:lnTo>
                  <a:pt x="69581" y="4069"/>
                </a:lnTo>
                <a:lnTo>
                  <a:pt x="67907" y="4560"/>
                </a:lnTo>
                <a:lnTo>
                  <a:pt x="66233" y="5108"/>
                </a:lnTo>
                <a:lnTo>
                  <a:pt x="64559" y="5657"/>
                </a:lnTo>
                <a:lnTo>
                  <a:pt x="62856" y="6263"/>
                </a:lnTo>
                <a:lnTo>
                  <a:pt x="61154" y="6869"/>
                </a:lnTo>
                <a:lnTo>
                  <a:pt x="59422" y="7504"/>
                </a:lnTo>
                <a:lnTo>
                  <a:pt x="57690" y="8167"/>
                </a:lnTo>
                <a:lnTo>
                  <a:pt x="55959" y="8860"/>
                </a:lnTo>
                <a:lnTo>
                  <a:pt x="54227" y="9582"/>
                </a:lnTo>
                <a:lnTo>
                  <a:pt x="52467" y="10332"/>
                </a:lnTo>
                <a:lnTo>
                  <a:pt x="50735" y="11082"/>
                </a:lnTo>
                <a:lnTo>
                  <a:pt x="48975" y="11890"/>
                </a:lnTo>
                <a:lnTo>
                  <a:pt x="47214" y="12698"/>
                </a:lnTo>
                <a:lnTo>
                  <a:pt x="45454" y="13535"/>
                </a:lnTo>
                <a:lnTo>
                  <a:pt x="43694" y="14401"/>
                </a:lnTo>
                <a:lnTo>
                  <a:pt x="41933" y="15296"/>
                </a:lnTo>
                <a:lnTo>
                  <a:pt x="40230" y="16190"/>
                </a:lnTo>
                <a:lnTo>
                  <a:pt x="38528" y="17085"/>
                </a:lnTo>
                <a:lnTo>
                  <a:pt x="36825" y="18009"/>
                </a:lnTo>
                <a:lnTo>
                  <a:pt x="35122" y="18961"/>
                </a:lnTo>
                <a:lnTo>
                  <a:pt x="33477" y="19913"/>
                </a:lnTo>
                <a:lnTo>
                  <a:pt x="31832" y="20895"/>
                </a:lnTo>
                <a:lnTo>
                  <a:pt x="30187" y="21876"/>
                </a:lnTo>
                <a:lnTo>
                  <a:pt x="28600" y="22857"/>
                </a:lnTo>
                <a:lnTo>
                  <a:pt x="27013" y="23867"/>
                </a:lnTo>
                <a:lnTo>
                  <a:pt x="25454" y="24877"/>
                </a:lnTo>
                <a:lnTo>
                  <a:pt x="23925" y="25887"/>
                </a:lnTo>
                <a:lnTo>
                  <a:pt x="22395" y="26926"/>
                </a:lnTo>
                <a:lnTo>
                  <a:pt x="20923" y="27965"/>
                </a:lnTo>
                <a:lnTo>
                  <a:pt x="19480" y="29004"/>
                </a:lnTo>
                <a:lnTo>
                  <a:pt x="18037" y="30072"/>
                </a:lnTo>
                <a:lnTo>
                  <a:pt x="16652" y="31111"/>
                </a:lnTo>
                <a:lnTo>
                  <a:pt x="15354" y="32150"/>
                </a:lnTo>
                <a:lnTo>
                  <a:pt x="14084" y="33160"/>
                </a:lnTo>
                <a:lnTo>
                  <a:pt x="12843" y="34199"/>
                </a:lnTo>
                <a:lnTo>
                  <a:pt x="11631" y="35209"/>
                </a:lnTo>
                <a:lnTo>
                  <a:pt x="10447" y="36248"/>
                </a:lnTo>
                <a:lnTo>
                  <a:pt x="9293" y="37258"/>
                </a:lnTo>
                <a:lnTo>
                  <a:pt x="8196" y="38297"/>
                </a:lnTo>
                <a:lnTo>
                  <a:pt x="7129" y="39307"/>
                </a:lnTo>
                <a:lnTo>
                  <a:pt x="6090" y="40317"/>
                </a:lnTo>
                <a:lnTo>
                  <a:pt x="5108" y="41327"/>
                </a:lnTo>
                <a:lnTo>
                  <a:pt x="4156" y="42337"/>
                </a:lnTo>
                <a:lnTo>
                  <a:pt x="3233" y="43347"/>
                </a:lnTo>
                <a:lnTo>
                  <a:pt x="2367" y="44357"/>
                </a:lnTo>
                <a:lnTo>
                  <a:pt x="1530" y="45339"/>
                </a:lnTo>
                <a:lnTo>
                  <a:pt x="751" y="46320"/>
                </a:lnTo>
                <a:lnTo>
                  <a:pt x="0" y="47272"/>
                </a:lnTo>
                <a:lnTo>
                  <a:pt x="76016" y="47272"/>
                </a:lnTo>
                <a:lnTo>
                  <a:pt x="78152" y="45916"/>
                </a:lnTo>
                <a:lnTo>
                  <a:pt x="80230" y="44531"/>
                </a:lnTo>
                <a:lnTo>
                  <a:pt x="82250" y="43145"/>
                </a:lnTo>
                <a:lnTo>
                  <a:pt x="84241" y="41731"/>
                </a:lnTo>
                <a:lnTo>
                  <a:pt x="86146" y="40317"/>
                </a:lnTo>
                <a:lnTo>
                  <a:pt x="88022" y="38903"/>
                </a:lnTo>
                <a:lnTo>
                  <a:pt x="89840" y="37460"/>
                </a:lnTo>
                <a:lnTo>
                  <a:pt x="91572" y="36046"/>
                </a:lnTo>
                <a:lnTo>
                  <a:pt x="93245" y="34603"/>
                </a:lnTo>
                <a:lnTo>
                  <a:pt x="94862" y="33160"/>
                </a:lnTo>
                <a:lnTo>
                  <a:pt x="96420" y="31717"/>
                </a:lnTo>
                <a:lnTo>
                  <a:pt x="97892" y="30303"/>
                </a:lnTo>
                <a:lnTo>
                  <a:pt x="99277" y="28860"/>
                </a:lnTo>
                <a:lnTo>
                  <a:pt x="100605" y="27446"/>
                </a:lnTo>
                <a:lnTo>
                  <a:pt x="101846" y="26060"/>
                </a:lnTo>
                <a:lnTo>
                  <a:pt x="103000" y="24646"/>
                </a:lnTo>
                <a:lnTo>
                  <a:pt x="104068" y="23290"/>
                </a:lnTo>
                <a:lnTo>
                  <a:pt x="105049" y="21934"/>
                </a:lnTo>
                <a:lnTo>
                  <a:pt x="105944" y="20606"/>
                </a:lnTo>
                <a:lnTo>
                  <a:pt x="106752" y="19307"/>
                </a:lnTo>
                <a:lnTo>
                  <a:pt x="107444" y="18037"/>
                </a:lnTo>
                <a:lnTo>
                  <a:pt x="107791" y="17431"/>
                </a:lnTo>
                <a:lnTo>
                  <a:pt x="108079" y="16796"/>
                </a:lnTo>
                <a:lnTo>
                  <a:pt x="108339" y="16190"/>
                </a:lnTo>
                <a:lnTo>
                  <a:pt x="108599" y="15584"/>
                </a:lnTo>
                <a:lnTo>
                  <a:pt x="108830" y="15007"/>
                </a:lnTo>
                <a:lnTo>
                  <a:pt x="109032" y="14401"/>
                </a:lnTo>
                <a:lnTo>
                  <a:pt x="109205" y="13824"/>
                </a:lnTo>
                <a:lnTo>
                  <a:pt x="109349" y="13218"/>
                </a:lnTo>
                <a:lnTo>
                  <a:pt x="109493" y="12670"/>
                </a:lnTo>
                <a:lnTo>
                  <a:pt x="109609" y="12092"/>
                </a:lnTo>
                <a:lnTo>
                  <a:pt x="109667" y="11544"/>
                </a:lnTo>
                <a:lnTo>
                  <a:pt x="109724" y="10996"/>
                </a:lnTo>
                <a:lnTo>
                  <a:pt x="109753" y="10447"/>
                </a:lnTo>
                <a:lnTo>
                  <a:pt x="109753" y="9928"/>
                </a:lnTo>
                <a:lnTo>
                  <a:pt x="109753" y="9437"/>
                </a:lnTo>
                <a:lnTo>
                  <a:pt x="109695" y="8918"/>
                </a:lnTo>
                <a:lnTo>
                  <a:pt x="109609" y="8427"/>
                </a:lnTo>
                <a:lnTo>
                  <a:pt x="109522" y="7965"/>
                </a:lnTo>
                <a:lnTo>
                  <a:pt x="109378" y="7504"/>
                </a:lnTo>
                <a:lnTo>
                  <a:pt x="109234" y="7042"/>
                </a:lnTo>
                <a:lnTo>
                  <a:pt x="109060" y="6609"/>
                </a:lnTo>
                <a:lnTo>
                  <a:pt x="108858" y="6176"/>
                </a:lnTo>
                <a:lnTo>
                  <a:pt x="108656" y="5801"/>
                </a:lnTo>
                <a:lnTo>
                  <a:pt x="108426" y="5426"/>
                </a:lnTo>
                <a:lnTo>
                  <a:pt x="108195" y="5079"/>
                </a:lnTo>
                <a:lnTo>
                  <a:pt x="107935" y="4733"/>
                </a:lnTo>
                <a:lnTo>
                  <a:pt x="107646" y="4416"/>
                </a:lnTo>
                <a:lnTo>
                  <a:pt x="107358" y="4098"/>
                </a:lnTo>
                <a:lnTo>
                  <a:pt x="107011" y="3810"/>
                </a:lnTo>
                <a:lnTo>
                  <a:pt x="106694" y="3492"/>
                </a:lnTo>
                <a:lnTo>
                  <a:pt x="106319" y="3232"/>
                </a:lnTo>
                <a:lnTo>
                  <a:pt x="105944" y="2944"/>
                </a:lnTo>
                <a:lnTo>
                  <a:pt x="105568" y="2684"/>
                </a:lnTo>
                <a:lnTo>
                  <a:pt x="105164" y="2453"/>
                </a:lnTo>
                <a:lnTo>
                  <a:pt x="104732" y="2222"/>
                </a:lnTo>
                <a:lnTo>
                  <a:pt x="104270" y="1991"/>
                </a:lnTo>
                <a:lnTo>
                  <a:pt x="103808" y="1789"/>
                </a:lnTo>
                <a:lnTo>
                  <a:pt x="103317" y="1587"/>
                </a:lnTo>
                <a:lnTo>
                  <a:pt x="102307" y="1212"/>
                </a:lnTo>
                <a:lnTo>
                  <a:pt x="101211" y="895"/>
                </a:lnTo>
                <a:lnTo>
                  <a:pt x="100027" y="635"/>
                </a:lnTo>
                <a:lnTo>
                  <a:pt x="98815" y="404"/>
                </a:lnTo>
                <a:lnTo>
                  <a:pt x="97517" y="231"/>
                </a:lnTo>
                <a:lnTo>
                  <a:pt x="96131" y="116"/>
                </a:lnTo>
                <a:lnTo>
                  <a:pt x="94688" y="29"/>
                </a:lnTo>
                <a:lnTo>
                  <a:pt x="93188" y="0"/>
                </a:lnTo>
                <a:close/>
              </a:path>
            </a:pathLst>
          </a:cu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latin typeface="Sora"/>
              <a:ea typeface="Sora"/>
              <a:cs typeface="Sora"/>
              <a:sym typeface="Sora"/>
            </a:endParaRPr>
          </a:p>
        </p:txBody>
      </p:sp>
      <p:sp>
        <p:nvSpPr>
          <p:cNvPr id="445" name="Google Shape;445;p32"/>
          <p:cNvSpPr/>
          <p:nvPr/>
        </p:nvSpPr>
        <p:spPr>
          <a:xfrm flipH="1">
            <a:off x="234700" y="1635550"/>
            <a:ext cx="332100" cy="18900"/>
          </a:xfrm>
          <a:prstGeom prst="rect">
            <a:avLst/>
          </a:prstGeom>
          <a:gradFill>
            <a:gsLst>
              <a:gs pos="0">
                <a:schemeClr val="accent2"/>
              </a:gs>
              <a:gs pos="21000">
                <a:schemeClr val="lt2"/>
              </a:gs>
              <a:gs pos="49000">
                <a:schemeClr val="accent1"/>
              </a:gs>
              <a:gs pos="7500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nvGrpSpPr>
          <p:cNvPr id="446" name="Google Shape;446;p32"/>
          <p:cNvGrpSpPr/>
          <p:nvPr/>
        </p:nvGrpSpPr>
        <p:grpSpPr>
          <a:xfrm flipH="1">
            <a:off x="7293000" y="0"/>
            <a:ext cx="1851000" cy="1225325"/>
            <a:chOff x="461225" y="3875100"/>
            <a:chExt cx="1851000" cy="1225325"/>
          </a:xfrm>
        </p:grpSpPr>
        <p:grpSp>
          <p:nvGrpSpPr>
            <p:cNvPr id="447" name="Google Shape;447;p32"/>
            <p:cNvGrpSpPr/>
            <p:nvPr/>
          </p:nvGrpSpPr>
          <p:grpSpPr>
            <a:xfrm>
              <a:off x="461225" y="3875100"/>
              <a:ext cx="1851000" cy="114600"/>
              <a:chOff x="461225" y="3504775"/>
              <a:chExt cx="1851000" cy="114600"/>
            </a:xfrm>
          </p:grpSpPr>
          <p:sp>
            <p:nvSpPr>
              <p:cNvPr id="448" name="Google Shape;448;p32"/>
              <p:cNvSpPr/>
              <p:nvPr/>
            </p:nvSpPr>
            <p:spPr>
              <a:xfrm>
                <a:off x="461225" y="3504775"/>
                <a:ext cx="370200" cy="1146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449" name="Google Shape;449;p32"/>
              <p:cNvSpPr/>
              <p:nvPr/>
            </p:nvSpPr>
            <p:spPr>
              <a:xfrm>
                <a:off x="831425" y="3504775"/>
                <a:ext cx="370200" cy="1146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450" name="Google Shape;450;p32"/>
              <p:cNvSpPr/>
              <p:nvPr/>
            </p:nvSpPr>
            <p:spPr>
              <a:xfrm>
                <a:off x="1201625" y="3504775"/>
                <a:ext cx="370200" cy="1146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451" name="Google Shape;451;p32"/>
              <p:cNvSpPr/>
              <p:nvPr/>
            </p:nvSpPr>
            <p:spPr>
              <a:xfrm>
                <a:off x="1571825" y="3504775"/>
                <a:ext cx="370200" cy="1146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452" name="Google Shape;452;p32"/>
              <p:cNvSpPr/>
              <p:nvPr/>
            </p:nvSpPr>
            <p:spPr>
              <a:xfrm>
                <a:off x="1942025" y="3504775"/>
                <a:ext cx="370200" cy="1146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453" name="Google Shape;453;p32"/>
            <p:cNvGrpSpPr/>
            <p:nvPr/>
          </p:nvGrpSpPr>
          <p:grpSpPr>
            <a:xfrm>
              <a:off x="461225" y="3989700"/>
              <a:ext cx="1480800" cy="1110725"/>
              <a:chOff x="461225" y="3249175"/>
              <a:chExt cx="1480800" cy="1110725"/>
            </a:xfrm>
          </p:grpSpPr>
          <p:sp>
            <p:nvSpPr>
              <p:cNvPr id="454" name="Google Shape;454;p32"/>
              <p:cNvSpPr/>
              <p:nvPr/>
            </p:nvSpPr>
            <p:spPr>
              <a:xfrm>
                <a:off x="4612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455" name="Google Shape;455;p32"/>
              <p:cNvSpPr/>
              <p:nvPr/>
            </p:nvSpPr>
            <p:spPr>
              <a:xfrm>
                <a:off x="12016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456" name="Google Shape;456;p32"/>
              <p:cNvSpPr/>
              <p:nvPr/>
            </p:nvSpPr>
            <p:spPr>
              <a:xfrm>
                <a:off x="15718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457" name="Google Shape;457;p32"/>
              <p:cNvSpPr/>
              <p:nvPr/>
            </p:nvSpPr>
            <p:spPr>
              <a:xfrm>
                <a:off x="1201625" y="3989700"/>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458" name="Google Shape;458;p32"/>
            <p:cNvGrpSpPr/>
            <p:nvPr/>
          </p:nvGrpSpPr>
          <p:grpSpPr>
            <a:xfrm>
              <a:off x="831425" y="4360025"/>
              <a:ext cx="1480800" cy="370200"/>
              <a:chOff x="831425" y="3249175"/>
              <a:chExt cx="1480800" cy="370200"/>
            </a:xfrm>
          </p:grpSpPr>
          <p:sp>
            <p:nvSpPr>
              <p:cNvPr id="459" name="Google Shape;459;p32"/>
              <p:cNvSpPr/>
              <p:nvPr/>
            </p:nvSpPr>
            <p:spPr>
              <a:xfrm>
                <a:off x="8314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460" name="Google Shape;460;p32"/>
              <p:cNvSpPr/>
              <p:nvPr/>
            </p:nvSpPr>
            <p:spPr>
              <a:xfrm>
                <a:off x="12016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461" name="Google Shape;461;p32"/>
              <p:cNvSpPr/>
              <p:nvPr/>
            </p:nvSpPr>
            <p:spPr>
              <a:xfrm>
                <a:off x="15718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462" name="Google Shape;462;p32"/>
              <p:cNvSpPr/>
              <p:nvPr/>
            </p:nvSpPr>
            <p:spPr>
              <a:xfrm>
                <a:off x="19420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sp>
        <p:nvSpPr>
          <p:cNvPr id="463" name="Google Shape;463;p32"/>
          <p:cNvSpPr txBox="1">
            <a:spLocks noGrp="1"/>
          </p:cNvSpPr>
          <p:nvPr>
            <p:ph type="title"/>
          </p:nvPr>
        </p:nvSpPr>
        <p:spPr>
          <a:xfrm>
            <a:off x="3822450" y="1287875"/>
            <a:ext cx="4295400" cy="277200"/>
          </a:xfrm>
          <a:prstGeom prst="rect">
            <a:avLst/>
          </a:prstGeom>
        </p:spPr>
        <p:txBody>
          <a:bodyPr spcFirstLastPara="1" wrap="square" lIns="0" tIns="91425" rIns="0" bIns="91425" anchor="t" anchorCtr="0">
            <a:noAutofit/>
          </a:bodyPr>
          <a:lstStyle>
            <a:lvl1pPr lvl="0">
              <a:spcBef>
                <a:spcPts val="0"/>
              </a:spcBef>
              <a:spcAft>
                <a:spcPts val="0"/>
              </a:spcAft>
              <a:buClr>
                <a:schemeClr val="dk2"/>
              </a:buClr>
              <a:buSzPts val="1200"/>
              <a:buFont typeface="Sora Medium"/>
              <a:buNone/>
              <a:defRPr sz="1200">
                <a:solidFill>
                  <a:schemeClr val="dk2"/>
                </a:solidFill>
                <a:latin typeface="Sora Medium"/>
                <a:ea typeface="Sora Medium"/>
                <a:cs typeface="Sora Medium"/>
                <a:sym typeface="Sora Medium"/>
              </a:defRPr>
            </a:lvl1pPr>
            <a:lvl2pPr lvl="1">
              <a:spcBef>
                <a:spcPts val="0"/>
              </a:spcBef>
              <a:spcAft>
                <a:spcPts val="0"/>
              </a:spcAft>
              <a:buClr>
                <a:schemeClr val="dk2"/>
              </a:buClr>
              <a:buSzPts val="1200"/>
              <a:buFont typeface="Sora"/>
              <a:buNone/>
              <a:defRPr sz="1200">
                <a:solidFill>
                  <a:schemeClr val="dk2"/>
                </a:solidFill>
                <a:latin typeface="Sora"/>
                <a:ea typeface="Sora"/>
                <a:cs typeface="Sora"/>
                <a:sym typeface="Sora"/>
              </a:defRPr>
            </a:lvl2pPr>
            <a:lvl3pPr lvl="2">
              <a:spcBef>
                <a:spcPts val="0"/>
              </a:spcBef>
              <a:spcAft>
                <a:spcPts val="0"/>
              </a:spcAft>
              <a:buClr>
                <a:schemeClr val="dk2"/>
              </a:buClr>
              <a:buSzPts val="1200"/>
              <a:buFont typeface="Sora"/>
              <a:buNone/>
              <a:defRPr sz="1200">
                <a:solidFill>
                  <a:schemeClr val="dk2"/>
                </a:solidFill>
                <a:latin typeface="Sora"/>
                <a:ea typeface="Sora"/>
                <a:cs typeface="Sora"/>
                <a:sym typeface="Sora"/>
              </a:defRPr>
            </a:lvl3pPr>
            <a:lvl4pPr lvl="3">
              <a:spcBef>
                <a:spcPts val="0"/>
              </a:spcBef>
              <a:spcAft>
                <a:spcPts val="0"/>
              </a:spcAft>
              <a:buClr>
                <a:schemeClr val="dk2"/>
              </a:buClr>
              <a:buSzPts val="1200"/>
              <a:buFont typeface="Sora"/>
              <a:buNone/>
              <a:defRPr sz="1200">
                <a:solidFill>
                  <a:schemeClr val="dk2"/>
                </a:solidFill>
                <a:latin typeface="Sora"/>
                <a:ea typeface="Sora"/>
                <a:cs typeface="Sora"/>
                <a:sym typeface="Sora"/>
              </a:defRPr>
            </a:lvl4pPr>
            <a:lvl5pPr lvl="4">
              <a:spcBef>
                <a:spcPts val="0"/>
              </a:spcBef>
              <a:spcAft>
                <a:spcPts val="0"/>
              </a:spcAft>
              <a:buClr>
                <a:schemeClr val="dk2"/>
              </a:buClr>
              <a:buSzPts val="1200"/>
              <a:buFont typeface="Sora"/>
              <a:buNone/>
              <a:defRPr sz="1200">
                <a:solidFill>
                  <a:schemeClr val="dk2"/>
                </a:solidFill>
                <a:latin typeface="Sora"/>
                <a:ea typeface="Sora"/>
                <a:cs typeface="Sora"/>
                <a:sym typeface="Sora"/>
              </a:defRPr>
            </a:lvl5pPr>
            <a:lvl6pPr lvl="5">
              <a:spcBef>
                <a:spcPts val="0"/>
              </a:spcBef>
              <a:spcAft>
                <a:spcPts val="0"/>
              </a:spcAft>
              <a:buClr>
                <a:schemeClr val="dk2"/>
              </a:buClr>
              <a:buSzPts val="1200"/>
              <a:buFont typeface="Sora"/>
              <a:buNone/>
              <a:defRPr sz="1200">
                <a:solidFill>
                  <a:schemeClr val="dk2"/>
                </a:solidFill>
                <a:latin typeface="Sora"/>
                <a:ea typeface="Sora"/>
                <a:cs typeface="Sora"/>
                <a:sym typeface="Sora"/>
              </a:defRPr>
            </a:lvl6pPr>
            <a:lvl7pPr lvl="6">
              <a:spcBef>
                <a:spcPts val="0"/>
              </a:spcBef>
              <a:spcAft>
                <a:spcPts val="0"/>
              </a:spcAft>
              <a:buClr>
                <a:schemeClr val="dk2"/>
              </a:buClr>
              <a:buSzPts val="1200"/>
              <a:buFont typeface="Sora"/>
              <a:buNone/>
              <a:defRPr sz="1200">
                <a:solidFill>
                  <a:schemeClr val="dk2"/>
                </a:solidFill>
                <a:latin typeface="Sora"/>
                <a:ea typeface="Sora"/>
                <a:cs typeface="Sora"/>
                <a:sym typeface="Sora"/>
              </a:defRPr>
            </a:lvl7pPr>
            <a:lvl8pPr lvl="7">
              <a:spcBef>
                <a:spcPts val="0"/>
              </a:spcBef>
              <a:spcAft>
                <a:spcPts val="0"/>
              </a:spcAft>
              <a:buClr>
                <a:schemeClr val="dk2"/>
              </a:buClr>
              <a:buSzPts val="1200"/>
              <a:buFont typeface="Sora"/>
              <a:buNone/>
              <a:defRPr sz="1200">
                <a:solidFill>
                  <a:schemeClr val="dk2"/>
                </a:solidFill>
                <a:latin typeface="Sora"/>
                <a:ea typeface="Sora"/>
                <a:cs typeface="Sora"/>
                <a:sym typeface="Sora"/>
              </a:defRPr>
            </a:lvl8pPr>
            <a:lvl9pPr lvl="8">
              <a:spcBef>
                <a:spcPts val="0"/>
              </a:spcBef>
              <a:spcAft>
                <a:spcPts val="0"/>
              </a:spcAft>
              <a:buClr>
                <a:schemeClr val="dk2"/>
              </a:buClr>
              <a:buSzPts val="1200"/>
              <a:buFont typeface="Sora"/>
              <a:buNone/>
              <a:defRPr sz="1200">
                <a:solidFill>
                  <a:schemeClr val="dk2"/>
                </a:solidFill>
                <a:latin typeface="Sora"/>
                <a:ea typeface="Sora"/>
                <a:cs typeface="Sora"/>
                <a:sym typeface="Sora"/>
              </a:defRPr>
            </a:lvl9pPr>
          </a:lstStyle>
          <a:p>
            <a:endParaRPr/>
          </a:p>
        </p:txBody>
      </p:sp>
      <p:sp>
        <p:nvSpPr>
          <p:cNvPr id="464" name="Google Shape;464;p32"/>
          <p:cNvSpPr txBox="1">
            <a:spLocks noGrp="1"/>
          </p:cNvSpPr>
          <p:nvPr>
            <p:ph type="title" idx="2"/>
          </p:nvPr>
        </p:nvSpPr>
        <p:spPr>
          <a:xfrm>
            <a:off x="85725" y="1287875"/>
            <a:ext cx="3347400" cy="277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1200"/>
              <a:buFont typeface="Sora Medium"/>
              <a:buNone/>
              <a:defRPr sz="1200">
                <a:solidFill>
                  <a:schemeClr val="dk2"/>
                </a:solidFill>
                <a:latin typeface="Sora Medium"/>
                <a:ea typeface="Sora Medium"/>
                <a:cs typeface="Sora Medium"/>
                <a:sym typeface="Sora Medium"/>
              </a:defRPr>
            </a:lvl1pPr>
            <a:lvl2pPr lvl="1">
              <a:spcBef>
                <a:spcPts val="0"/>
              </a:spcBef>
              <a:spcAft>
                <a:spcPts val="0"/>
              </a:spcAft>
              <a:buClr>
                <a:schemeClr val="dk2"/>
              </a:buClr>
              <a:buSzPts val="1200"/>
              <a:buFont typeface="Sora"/>
              <a:buNone/>
              <a:defRPr sz="1200">
                <a:solidFill>
                  <a:schemeClr val="dk2"/>
                </a:solidFill>
                <a:latin typeface="Sora"/>
                <a:ea typeface="Sora"/>
                <a:cs typeface="Sora"/>
                <a:sym typeface="Sora"/>
              </a:defRPr>
            </a:lvl2pPr>
            <a:lvl3pPr lvl="2">
              <a:spcBef>
                <a:spcPts val="0"/>
              </a:spcBef>
              <a:spcAft>
                <a:spcPts val="0"/>
              </a:spcAft>
              <a:buClr>
                <a:schemeClr val="dk2"/>
              </a:buClr>
              <a:buSzPts val="1200"/>
              <a:buFont typeface="Sora"/>
              <a:buNone/>
              <a:defRPr sz="1200">
                <a:solidFill>
                  <a:schemeClr val="dk2"/>
                </a:solidFill>
                <a:latin typeface="Sora"/>
                <a:ea typeface="Sora"/>
                <a:cs typeface="Sora"/>
                <a:sym typeface="Sora"/>
              </a:defRPr>
            </a:lvl3pPr>
            <a:lvl4pPr lvl="3">
              <a:spcBef>
                <a:spcPts val="0"/>
              </a:spcBef>
              <a:spcAft>
                <a:spcPts val="0"/>
              </a:spcAft>
              <a:buClr>
                <a:schemeClr val="dk2"/>
              </a:buClr>
              <a:buSzPts val="1200"/>
              <a:buFont typeface="Sora"/>
              <a:buNone/>
              <a:defRPr sz="1200">
                <a:solidFill>
                  <a:schemeClr val="dk2"/>
                </a:solidFill>
                <a:latin typeface="Sora"/>
                <a:ea typeface="Sora"/>
                <a:cs typeface="Sora"/>
                <a:sym typeface="Sora"/>
              </a:defRPr>
            </a:lvl4pPr>
            <a:lvl5pPr lvl="4">
              <a:spcBef>
                <a:spcPts val="0"/>
              </a:spcBef>
              <a:spcAft>
                <a:spcPts val="0"/>
              </a:spcAft>
              <a:buClr>
                <a:schemeClr val="dk2"/>
              </a:buClr>
              <a:buSzPts val="1200"/>
              <a:buFont typeface="Sora"/>
              <a:buNone/>
              <a:defRPr sz="1200">
                <a:solidFill>
                  <a:schemeClr val="dk2"/>
                </a:solidFill>
                <a:latin typeface="Sora"/>
                <a:ea typeface="Sora"/>
                <a:cs typeface="Sora"/>
                <a:sym typeface="Sora"/>
              </a:defRPr>
            </a:lvl5pPr>
            <a:lvl6pPr lvl="5">
              <a:spcBef>
                <a:spcPts val="0"/>
              </a:spcBef>
              <a:spcAft>
                <a:spcPts val="0"/>
              </a:spcAft>
              <a:buClr>
                <a:schemeClr val="dk2"/>
              </a:buClr>
              <a:buSzPts val="1200"/>
              <a:buFont typeface="Sora"/>
              <a:buNone/>
              <a:defRPr sz="1200">
                <a:solidFill>
                  <a:schemeClr val="dk2"/>
                </a:solidFill>
                <a:latin typeface="Sora"/>
                <a:ea typeface="Sora"/>
                <a:cs typeface="Sora"/>
                <a:sym typeface="Sora"/>
              </a:defRPr>
            </a:lvl6pPr>
            <a:lvl7pPr lvl="6">
              <a:spcBef>
                <a:spcPts val="0"/>
              </a:spcBef>
              <a:spcAft>
                <a:spcPts val="0"/>
              </a:spcAft>
              <a:buClr>
                <a:schemeClr val="dk2"/>
              </a:buClr>
              <a:buSzPts val="1200"/>
              <a:buFont typeface="Sora"/>
              <a:buNone/>
              <a:defRPr sz="1200">
                <a:solidFill>
                  <a:schemeClr val="dk2"/>
                </a:solidFill>
                <a:latin typeface="Sora"/>
                <a:ea typeface="Sora"/>
                <a:cs typeface="Sora"/>
                <a:sym typeface="Sora"/>
              </a:defRPr>
            </a:lvl7pPr>
            <a:lvl8pPr lvl="7">
              <a:spcBef>
                <a:spcPts val="0"/>
              </a:spcBef>
              <a:spcAft>
                <a:spcPts val="0"/>
              </a:spcAft>
              <a:buClr>
                <a:schemeClr val="dk2"/>
              </a:buClr>
              <a:buSzPts val="1200"/>
              <a:buFont typeface="Sora"/>
              <a:buNone/>
              <a:defRPr sz="1200">
                <a:solidFill>
                  <a:schemeClr val="dk2"/>
                </a:solidFill>
                <a:latin typeface="Sora"/>
                <a:ea typeface="Sora"/>
                <a:cs typeface="Sora"/>
                <a:sym typeface="Sora"/>
              </a:defRPr>
            </a:lvl8pPr>
            <a:lvl9pPr lvl="8">
              <a:spcBef>
                <a:spcPts val="0"/>
              </a:spcBef>
              <a:spcAft>
                <a:spcPts val="0"/>
              </a:spcAft>
              <a:buClr>
                <a:schemeClr val="dk2"/>
              </a:buClr>
              <a:buSzPts val="1200"/>
              <a:buFont typeface="Sora"/>
              <a:buNone/>
              <a:defRPr sz="1200">
                <a:solidFill>
                  <a:schemeClr val="dk2"/>
                </a:solidFill>
                <a:latin typeface="Sora"/>
                <a:ea typeface="Sora"/>
                <a:cs typeface="Sora"/>
                <a:sym typeface="Sora"/>
              </a:defRPr>
            </a:lvl9pPr>
          </a:lstStyle>
          <a:p>
            <a:endParaRPr/>
          </a:p>
        </p:txBody>
      </p:sp>
      <p:sp>
        <p:nvSpPr>
          <p:cNvPr id="465" name="Google Shape;465;p32"/>
          <p:cNvSpPr>
            <a:spLocks noGrp="1"/>
          </p:cNvSpPr>
          <p:nvPr>
            <p:ph type="pic" idx="3"/>
          </p:nvPr>
        </p:nvSpPr>
        <p:spPr>
          <a:xfrm>
            <a:off x="227225" y="1832375"/>
            <a:ext cx="821100" cy="785400"/>
          </a:xfrm>
          <a:prstGeom prst="rect">
            <a:avLst/>
          </a:prstGeom>
          <a:noFill/>
          <a:ln>
            <a:noFill/>
          </a:ln>
        </p:spPr>
      </p:sp>
      <p:sp>
        <p:nvSpPr>
          <p:cNvPr id="466" name="Google Shape;466;p32"/>
          <p:cNvSpPr>
            <a:spLocks noGrp="1"/>
          </p:cNvSpPr>
          <p:nvPr>
            <p:ph type="pic" idx="4"/>
          </p:nvPr>
        </p:nvSpPr>
        <p:spPr>
          <a:xfrm>
            <a:off x="227225" y="2672425"/>
            <a:ext cx="821100" cy="785400"/>
          </a:xfrm>
          <a:prstGeom prst="rect">
            <a:avLst/>
          </a:prstGeom>
          <a:noFill/>
          <a:ln>
            <a:noFill/>
          </a:ln>
        </p:spPr>
      </p:sp>
      <p:sp>
        <p:nvSpPr>
          <p:cNvPr id="467" name="Google Shape;467;p32"/>
          <p:cNvSpPr>
            <a:spLocks noGrp="1"/>
          </p:cNvSpPr>
          <p:nvPr>
            <p:ph type="pic" idx="5"/>
          </p:nvPr>
        </p:nvSpPr>
        <p:spPr>
          <a:xfrm>
            <a:off x="227225" y="3512475"/>
            <a:ext cx="821100" cy="785400"/>
          </a:xfrm>
          <a:prstGeom prst="rect">
            <a:avLst/>
          </a:prstGeom>
          <a:noFill/>
          <a:ln>
            <a:noFill/>
          </a:ln>
        </p:spPr>
      </p:sp>
      <p:sp>
        <p:nvSpPr>
          <p:cNvPr id="468" name="Google Shape;468;p32"/>
          <p:cNvSpPr txBox="1">
            <a:spLocks noGrp="1"/>
          </p:cNvSpPr>
          <p:nvPr>
            <p:ph type="title" idx="6"/>
          </p:nvPr>
        </p:nvSpPr>
        <p:spPr>
          <a:xfrm>
            <a:off x="1048325" y="1832375"/>
            <a:ext cx="2069700" cy="785100"/>
          </a:xfrm>
          <a:prstGeom prst="rect">
            <a:avLst/>
          </a:prstGeom>
        </p:spPr>
        <p:txBody>
          <a:bodyPr spcFirstLastPara="1" wrap="square" lIns="182875" tIns="91425" rIns="91425" bIns="91425" anchor="t" anchorCtr="0">
            <a:noAutofit/>
          </a:bodyPr>
          <a:lstStyle>
            <a:lvl1pPr lvl="0">
              <a:spcBef>
                <a:spcPts val="0"/>
              </a:spcBef>
              <a:spcAft>
                <a:spcPts val="0"/>
              </a:spcAft>
              <a:buClr>
                <a:schemeClr val="dk1"/>
              </a:buClr>
              <a:buSzPts val="1000"/>
              <a:buFont typeface="Sora"/>
              <a:buNone/>
              <a:defRPr sz="1000">
                <a:solidFill>
                  <a:schemeClr val="dk1"/>
                </a:solidFill>
                <a:latin typeface="Sora"/>
                <a:ea typeface="Sora"/>
                <a:cs typeface="Sora"/>
                <a:sym typeface="Sora"/>
              </a:defRPr>
            </a:lvl1pPr>
            <a:lvl2pPr lvl="1">
              <a:spcBef>
                <a:spcPts val="0"/>
              </a:spcBef>
              <a:spcAft>
                <a:spcPts val="0"/>
              </a:spcAft>
              <a:buClr>
                <a:schemeClr val="dk1"/>
              </a:buClr>
              <a:buSzPts val="1000"/>
              <a:buFont typeface="Sora"/>
              <a:buNone/>
              <a:defRPr sz="1000">
                <a:solidFill>
                  <a:schemeClr val="dk1"/>
                </a:solidFill>
                <a:latin typeface="Sora"/>
                <a:ea typeface="Sora"/>
                <a:cs typeface="Sora"/>
                <a:sym typeface="Sora"/>
              </a:defRPr>
            </a:lvl2pPr>
            <a:lvl3pPr lvl="2">
              <a:spcBef>
                <a:spcPts val="0"/>
              </a:spcBef>
              <a:spcAft>
                <a:spcPts val="0"/>
              </a:spcAft>
              <a:buClr>
                <a:schemeClr val="dk1"/>
              </a:buClr>
              <a:buSzPts val="1000"/>
              <a:buFont typeface="Sora"/>
              <a:buNone/>
              <a:defRPr sz="1000">
                <a:solidFill>
                  <a:schemeClr val="dk1"/>
                </a:solidFill>
                <a:latin typeface="Sora"/>
                <a:ea typeface="Sora"/>
                <a:cs typeface="Sora"/>
                <a:sym typeface="Sora"/>
              </a:defRPr>
            </a:lvl3pPr>
            <a:lvl4pPr lvl="3">
              <a:spcBef>
                <a:spcPts val="0"/>
              </a:spcBef>
              <a:spcAft>
                <a:spcPts val="0"/>
              </a:spcAft>
              <a:buClr>
                <a:schemeClr val="dk1"/>
              </a:buClr>
              <a:buSzPts val="1000"/>
              <a:buFont typeface="Sora"/>
              <a:buNone/>
              <a:defRPr sz="1000">
                <a:solidFill>
                  <a:schemeClr val="dk1"/>
                </a:solidFill>
                <a:latin typeface="Sora"/>
                <a:ea typeface="Sora"/>
                <a:cs typeface="Sora"/>
                <a:sym typeface="Sora"/>
              </a:defRPr>
            </a:lvl4pPr>
            <a:lvl5pPr lvl="4">
              <a:spcBef>
                <a:spcPts val="0"/>
              </a:spcBef>
              <a:spcAft>
                <a:spcPts val="0"/>
              </a:spcAft>
              <a:buClr>
                <a:schemeClr val="dk1"/>
              </a:buClr>
              <a:buSzPts val="1000"/>
              <a:buFont typeface="Sora"/>
              <a:buNone/>
              <a:defRPr sz="1000">
                <a:solidFill>
                  <a:schemeClr val="dk1"/>
                </a:solidFill>
                <a:latin typeface="Sora"/>
                <a:ea typeface="Sora"/>
                <a:cs typeface="Sora"/>
                <a:sym typeface="Sora"/>
              </a:defRPr>
            </a:lvl5pPr>
            <a:lvl6pPr lvl="5">
              <a:spcBef>
                <a:spcPts val="0"/>
              </a:spcBef>
              <a:spcAft>
                <a:spcPts val="0"/>
              </a:spcAft>
              <a:buClr>
                <a:schemeClr val="dk1"/>
              </a:buClr>
              <a:buSzPts val="1000"/>
              <a:buFont typeface="Sora"/>
              <a:buNone/>
              <a:defRPr sz="1000">
                <a:solidFill>
                  <a:schemeClr val="dk1"/>
                </a:solidFill>
                <a:latin typeface="Sora"/>
                <a:ea typeface="Sora"/>
                <a:cs typeface="Sora"/>
                <a:sym typeface="Sora"/>
              </a:defRPr>
            </a:lvl6pPr>
            <a:lvl7pPr lvl="6">
              <a:spcBef>
                <a:spcPts val="0"/>
              </a:spcBef>
              <a:spcAft>
                <a:spcPts val="0"/>
              </a:spcAft>
              <a:buClr>
                <a:schemeClr val="dk1"/>
              </a:buClr>
              <a:buSzPts val="1000"/>
              <a:buFont typeface="Sora"/>
              <a:buNone/>
              <a:defRPr sz="1000">
                <a:solidFill>
                  <a:schemeClr val="dk1"/>
                </a:solidFill>
                <a:latin typeface="Sora"/>
                <a:ea typeface="Sora"/>
                <a:cs typeface="Sora"/>
                <a:sym typeface="Sora"/>
              </a:defRPr>
            </a:lvl7pPr>
            <a:lvl8pPr lvl="7">
              <a:spcBef>
                <a:spcPts val="0"/>
              </a:spcBef>
              <a:spcAft>
                <a:spcPts val="0"/>
              </a:spcAft>
              <a:buClr>
                <a:schemeClr val="dk1"/>
              </a:buClr>
              <a:buSzPts val="1000"/>
              <a:buFont typeface="Sora"/>
              <a:buNone/>
              <a:defRPr sz="1000">
                <a:solidFill>
                  <a:schemeClr val="dk1"/>
                </a:solidFill>
                <a:latin typeface="Sora"/>
                <a:ea typeface="Sora"/>
                <a:cs typeface="Sora"/>
                <a:sym typeface="Sora"/>
              </a:defRPr>
            </a:lvl8pPr>
            <a:lvl9pPr lvl="8">
              <a:spcBef>
                <a:spcPts val="0"/>
              </a:spcBef>
              <a:spcAft>
                <a:spcPts val="0"/>
              </a:spcAft>
              <a:buClr>
                <a:schemeClr val="dk1"/>
              </a:buClr>
              <a:buSzPts val="1000"/>
              <a:buFont typeface="Sora"/>
              <a:buNone/>
              <a:defRPr sz="1000">
                <a:solidFill>
                  <a:schemeClr val="dk1"/>
                </a:solidFill>
                <a:latin typeface="Sora"/>
                <a:ea typeface="Sora"/>
                <a:cs typeface="Sora"/>
                <a:sym typeface="Sora"/>
              </a:defRPr>
            </a:lvl9pPr>
          </a:lstStyle>
          <a:p>
            <a:endParaRPr/>
          </a:p>
        </p:txBody>
      </p:sp>
      <p:sp>
        <p:nvSpPr>
          <p:cNvPr id="469" name="Google Shape;469;p32"/>
          <p:cNvSpPr txBox="1">
            <a:spLocks noGrp="1"/>
          </p:cNvSpPr>
          <p:nvPr>
            <p:ph type="title" idx="7"/>
          </p:nvPr>
        </p:nvSpPr>
        <p:spPr>
          <a:xfrm>
            <a:off x="1048325" y="2672425"/>
            <a:ext cx="2069700" cy="785100"/>
          </a:xfrm>
          <a:prstGeom prst="rect">
            <a:avLst/>
          </a:prstGeom>
        </p:spPr>
        <p:txBody>
          <a:bodyPr spcFirstLastPara="1" wrap="square" lIns="182875" tIns="91425" rIns="91425" bIns="91425" anchor="t" anchorCtr="0">
            <a:noAutofit/>
          </a:bodyPr>
          <a:lstStyle>
            <a:lvl1pPr lvl="0">
              <a:spcBef>
                <a:spcPts val="0"/>
              </a:spcBef>
              <a:spcAft>
                <a:spcPts val="0"/>
              </a:spcAft>
              <a:buClr>
                <a:schemeClr val="dk1"/>
              </a:buClr>
              <a:buSzPts val="1000"/>
              <a:buFont typeface="Sora"/>
              <a:buNone/>
              <a:defRPr sz="1000">
                <a:solidFill>
                  <a:schemeClr val="dk1"/>
                </a:solidFill>
                <a:latin typeface="Sora"/>
                <a:ea typeface="Sora"/>
                <a:cs typeface="Sora"/>
                <a:sym typeface="Sora"/>
              </a:defRPr>
            </a:lvl1pPr>
            <a:lvl2pPr lvl="1">
              <a:spcBef>
                <a:spcPts val="0"/>
              </a:spcBef>
              <a:spcAft>
                <a:spcPts val="0"/>
              </a:spcAft>
              <a:buClr>
                <a:schemeClr val="dk1"/>
              </a:buClr>
              <a:buSzPts val="1000"/>
              <a:buFont typeface="Sora"/>
              <a:buNone/>
              <a:defRPr sz="1000">
                <a:solidFill>
                  <a:schemeClr val="dk1"/>
                </a:solidFill>
                <a:latin typeface="Sora"/>
                <a:ea typeface="Sora"/>
                <a:cs typeface="Sora"/>
                <a:sym typeface="Sora"/>
              </a:defRPr>
            </a:lvl2pPr>
            <a:lvl3pPr lvl="2">
              <a:spcBef>
                <a:spcPts val="0"/>
              </a:spcBef>
              <a:spcAft>
                <a:spcPts val="0"/>
              </a:spcAft>
              <a:buClr>
                <a:schemeClr val="dk1"/>
              </a:buClr>
              <a:buSzPts val="1000"/>
              <a:buFont typeface="Sora"/>
              <a:buNone/>
              <a:defRPr sz="1000">
                <a:solidFill>
                  <a:schemeClr val="dk1"/>
                </a:solidFill>
                <a:latin typeface="Sora"/>
                <a:ea typeface="Sora"/>
                <a:cs typeface="Sora"/>
                <a:sym typeface="Sora"/>
              </a:defRPr>
            </a:lvl3pPr>
            <a:lvl4pPr lvl="3">
              <a:spcBef>
                <a:spcPts val="0"/>
              </a:spcBef>
              <a:spcAft>
                <a:spcPts val="0"/>
              </a:spcAft>
              <a:buClr>
                <a:schemeClr val="dk1"/>
              </a:buClr>
              <a:buSzPts val="1000"/>
              <a:buFont typeface="Sora"/>
              <a:buNone/>
              <a:defRPr sz="1000">
                <a:solidFill>
                  <a:schemeClr val="dk1"/>
                </a:solidFill>
                <a:latin typeface="Sora"/>
                <a:ea typeface="Sora"/>
                <a:cs typeface="Sora"/>
                <a:sym typeface="Sora"/>
              </a:defRPr>
            </a:lvl4pPr>
            <a:lvl5pPr lvl="4">
              <a:spcBef>
                <a:spcPts val="0"/>
              </a:spcBef>
              <a:spcAft>
                <a:spcPts val="0"/>
              </a:spcAft>
              <a:buClr>
                <a:schemeClr val="dk1"/>
              </a:buClr>
              <a:buSzPts val="1000"/>
              <a:buFont typeface="Sora"/>
              <a:buNone/>
              <a:defRPr sz="1000">
                <a:solidFill>
                  <a:schemeClr val="dk1"/>
                </a:solidFill>
                <a:latin typeface="Sora"/>
                <a:ea typeface="Sora"/>
                <a:cs typeface="Sora"/>
                <a:sym typeface="Sora"/>
              </a:defRPr>
            </a:lvl5pPr>
            <a:lvl6pPr lvl="5">
              <a:spcBef>
                <a:spcPts val="0"/>
              </a:spcBef>
              <a:spcAft>
                <a:spcPts val="0"/>
              </a:spcAft>
              <a:buClr>
                <a:schemeClr val="dk1"/>
              </a:buClr>
              <a:buSzPts val="1000"/>
              <a:buFont typeface="Sora"/>
              <a:buNone/>
              <a:defRPr sz="1000">
                <a:solidFill>
                  <a:schemeClr val="dk1"/>
                </a:solidFill>
                <a:latin typeface="Sora"/>
                <a:ea typeface="Sora"/>
                <a:cs typeface="Sora"/>
                <a:sym typeface="Sora"/>
              </a:defRPr>
            </a:lvl6pPr>
            <a:lvl7pPr lvl="6">
              <a:spcBef>
                <a:spcPts val="0"/>
              </a:spcBef>
              <a:spcAft>
                <a:spcPts val="0"/>
              </a:spcAft>
              <a:buClr>
                <a:schemeClr val="dk1"/>
              </a:buClr>
              <a:buSzPts val="1000"/>
              <a:buFont typeface="Sora"/>
              <a:buNone/>
              <a:defRPr sz="1000">
                <a:solidFill>
                  <a:schemeClr val="dk1"/>
                </a:solidFill>
                <a:latin typeface="Sora"/>
                <a:ea typeface="Sora"/>
                <a:cs typeface="Sora"/>
                <a:sym typeface="Sora"/>
              </a:defRPr>
            </a:lvl7pPr>
            <a:lvl8pPr lvl="7">
              <a:spcBef>
                <a:spcPts val="0"/>
              </a:spcBef>
              <a:spcAft>
                <a:spcPts val="0"/>
              </a:spcAft>
              <a:buClr>
                <a:schemeClr val="dk1"/>
              </a:buClr>
              <a:buSzPts val="1000"/>
              <a:buFont typeface="Sora"/>
              <a:buNone/>
              <a:defRPr sz="1000">
                <a:solidFill>
                  <a:schemeClr val="dk1"/>
                </a:solidFill>
                <a:latin typeface="Sora"/>
                <a:ea typeface="Sora"/>
                <a:cs typeface="Sora"/>
                <a:sym typeface="Sora"/>
              </a:defRPr>
            </a:lvl8pPr>
            <a:lvl9pPr lvl="8">
              <a:spcBef>
                <a:spcPts val="0"/>
              </a:spcBef>
              <a:spcAft>
                <a:spcPts val="0"/>
              </a:spcAft>
              <a:buClr>
                <a:schemeClr val="dk1"/>
              </a:buClr>
              <a:buSzPts val="1000"/>
              <a:buFont typeface="Sora"/>
              <a:buNone/>
              <a:defRPr sz="1000">
                <a:solidFill>
                  <a:schemeClr val="dk1"/>
                </a:solidFill>
                <a:latin typeface="Sora"/>
                <a:ea typeface="Sora"/>
                <a:cs typeface="Sora"/>
                <a:sym typeface="Sora"/>
              </a:defRPr>
            </a:lvl9pPr>
          </a:lstStyle>
          <a:p>
            <a:endParaRPr/>
          </a:p>
        </p:txBody>
      </p:sp>
      <p:sp>
        <p:nvSpPr>
          <p:cNvPr id="470" name="Google Shape;470;p32"/>
          <p:cNvSpPr txBox="1">
            <a:spLocks noGrp="1"/>
          </p:cNvSpPr>
          <p:nvPr>
            <p:ph type="title" idx="8"/>
          </p:nvPr>
        </p:nvSpPr>
        <p:spPr>
          <a:xfrm>
            <a:off x="1048325" y="3512475"/>
            <a:ext cx="2069700" cy="785100"/>
          </a:xfrm>
          <a:prstGeom prst="rect">
            <a:avLst/>
          </a:prstGeom>
        </p:spPr>
        <p:txBody>
          <a:bodyPr spcFirstLastPara="1" wrap="square" lIns="182875" tIns="91425" rIns="91425" bIns="91425" anchor="t" anchorCtr="0">
            <a:noAutofit/>
          </a:bodyPr>
          <a:lstStyle>
            <a:lvl1pPr lvl="0">
              <a:spcBef>
                <a:spcPts val="0"/>
              </a:spcBef>
              <a:spcAft>
                <a:spcPts val="0"/>
              </a:spcAft>
              <a:buClr>
                <a:schemeClr val="dk1"/>
              </a:buClr>
              <a:buSzPts val="1000"/>
              <a:buFont typeface="Sora"/>
              <a:buNone/>
              <a:defRPr sz="1000">
                <a:solidFill>
                  <a:schemeClr val="dk1"/>
                </a:solidFill>
                <a:latin typeface="Sora"/>
                <a:ea typeface="Sora"/>
                <a:cs typeface="Sora"/>
                <a:sym typeface="Sora"/>
              </a:defRPr>
            </a:lvl1pPr>
            <a:lvl2pPr lvl="1">
              <a:spcBef>
                <a:spcPts val="0"/>
              </a:spcBef>
              <a:spcAft>
                <a:spcPts val="0"/>
              </a:spcAft>
              <a:buClr>
                <a:schemeClr val="dk1"/>
              </a:buClr>
              <a:buSzPts val="1000"/>
              <a:buFont typeface="Sora"/>
              <a:buNone/>
              <a:defRPr sz="1000">
                <a:solidFill>
                  <a:schemeClr val="dk1"/>
                </a:solidFill>
                <a:latin typeface="Sora"/>
                <a:ea typeface="Sora"/>
                <a:cs typeface="Sora"/>
                <a:sym typeface="Sora"/>
              </a:defRPr>
            </a:lvl2pPr>
            <a:lvl3pPr lvl="2">
              <a:spcBef>
                <a:spcPts val="0"/>
              </a:spcBef>
              <a:spcAft>
                <a:spcPts val="0"/>
              </a:spcAft>
              <a:buClr>
                <a:schemeClr val="dk1"/>
              </a:buClr>
              <a:buSzPts val="1000"/>
              <a:buFont typeface="Sora"/>
              <a:buNone/>
              <a:defRPr sz="1000">
                <a:solidFill>
                  <a:schemeClr val="dk1"/>
                </a:solidFill>
                <a:latin typeface="Sora"/>
                <a:ea typeface="Sora"/>
                <a:cs typeface="Sora"/>
                <a:sym typeface="Sora"/>
              </a:defRPr>
            </a:lvl3pPr>
            <a:lvl4pPr lvl="3">
              <a:spcBef>
                <a:spcPts val="0"/>
              </a:spcBef>
              <a:spcAft>
                <a:spcPts val="0"/>
              </a:spcAft>
              <a:buClr>
                <a:schemeClr val="dk1"/>
              </a:buClr>
              <a:buSzPts val="1000"/>
              <a:buFont typeface="Sora"/>
              <a:buNone/>
              <a:defRPr sz="1000">
                <a:solidFill>
                  <a:schemeClr val="dk1"/>
                </a:solidFill>
                <a:latin typeface="Sora"/>
                <a:ea typeface="Sora"/>
                <a:cs typeface="Sora"/>
                <a:sym typeface="Sora"/>
              </a:defRPr>
            </a:lvl4pPr>
            <a:lvl5pPr lvl="4">
              <a:spcBef>
                <a:spcPts val="0"/>
              </a:spcBef>
              <a:spcAft>
                <a:spcPts val="0"/>
              </a:spcAft>
              <a:buClr>
                <a:schemeClr val="dk1"/>
              </a:buClr>
              <a:buSzPts val="1000"/>
              <a:buFont typeface="Sora"/>
              <a:buNone/>
              <a:defRPr sz="1000">
                <a:solidFill>
                  <a:schemeClr val="dk1"/>
                </a:solidFill>
                <a:latin typeface="Sora"/>
                <a:ea typeface="Sora"/>
                <a:cs typeface="Sora"/>
                <a:sym typeface="Sora"/>
              </a:defRPr>
            </a:lvl5pPr>
            <a:lvl6pPr lvl="5">
              <a:spcBef>
                <a:spcPts val="0"/>
              </a:spcBef>
              <a:spcAft>
                <a:spcPts val="0"/>
              </a:spcAft>
              <a:buClr>
                <a:schemeClr val="dk1"/>
              </a:buClr>
              <a:buSzPts val="1000"/>
              <a:buFont typeface="Sora"/>
              <a:buNone/>
              <a:defRPr sz="1000">
                <a:solidFill>
                  <a:schemeClr val="dk1"/>
                </a:solidFill>
                <a:latin typeface="Sora"/>
                <a:ea typeface="Sora"/>
                <a:cs typeface="Sora"/>
                <a:sym typeface="Sora"/>
              </a:defRPr>
            </a:lvl6pPr>
            <a:lvl7pPr lvl="6">
              <a:spcBef>
                <a:spcPts val="0"/>
              </a:spcBef>
              <a:spcAft>
                <a:spcPts val="0"/>
              </a:spcAft>
              <a:buClr>
                <a:schemeClr val="dk1"/>
              </a:buClr>
              <a:buSzPts val="1000"/>
              <a:buFont typeface="Sora"/>
              <a:buNone/>
              <a:defRPr sz="1000">
                <a:solidFill>
                  <a:schemeClr val="dk1"/>
                </a:solidFill>
                <a:latin typeface="Sora"/>
                <a:ea typeface="Sora"/>
                <a:cs typeface="Sora"/>
                <a:sym typeface="Sora"/>
              </a:defRPr>
            </a:lvl7pPr>
            <a:lvl8pPr lvl="7">
              <a:spcBef>
                <a:spcPts val="0"/>
              </a:spcBef>
              <a:spcAft>
                <a:spcPts val="0"/>
              </a:spcAft>
              <a:buClr>
                <a:schemeClr val="dk1"/>
              </a:buClr>
              <a:buSzPts val="1000"/>
              <a:buFont typeface="Sora"/>
              <a:buNone/>
              <a:defRPr sz="1000">
                <a:solidFill>
                  <a:schemeClr val="dk1"/>
                </a:solidFill>
                <a:latin typeface="Sora"/>
                <a:ea typeface="Sora"/>
                <a:cs typeface="Sora"/>
                <a:sym typeface="Sora"/>
              </a:defRPr>
            </a:lvl8pPr>
            <a:lvl9pPr lvl="8">
              <a:spcBef>
                <a:spcPts val="0"/>
              </a:spcBef>
              <a:spcAft>
                <a:spcPts val="0"/>
              </a:spcAft>
              <a:buClr>
                <a:schemeClr val="dk1"/>
              </a:buClr>
              <a:buSzPts val="1000"/>
              <a:buFont typeface="Sora"/>
              <a:buNone/>
              <a:defRPr sz="1000">
                <a:solidFill>
                  <a:schemeClr val="dk1"/>
                </a:solidFill>
                <a:latin typeface="Sora"/>
                <a:ea typeface="Sora"/>
                <a:cs typeface="Sora"/>
                <a:sym typeface="Sora"/>
              </a:defRPr>
            </a:lvl9pPr>
          </a:lstStyle>
          <a:p>
            <a:endParaRPr/>
          </a:p>
        </p:txBody>
      </p:sp>
      <p:sp>
        <p:nvSpPr>
          <p:cNvPr id="471" name="Google Shape;471;p32"/>
          <p:cNvSpPr txBox="1">
            <a:spLocks noGrp="1"/>
          </p:cNvSpPr>
          <p:nvPr>
            <p:ph type="title" idx="9"/>
          </p:nvPr>
        </p:nvSpPr>
        <p:spPr>
          <a:xfrm>
            <a:off x="3820750" y="1711525"/>
            <a:ext cx="1800000" cy="1522200"/>
          </a:xfrm>
          <a:prstGeom prst="rect">
            <a:avLst/>
          </a:prstGeom>
        </p:spPr>
        <p:txBody>
          <a:bodyPr spcFirstLastPara="1" wrap="square" lIns="0" tIns="91425" rIns="0" bIns="91425" anchor="t" anchorCtr="0">
            <a:noAutofit/>
          </a:bodyPr>
          <a:lstStyle>
            <a:lvl1pPr lvl="0">
              <a:spcBef>
                <a:spcPts val="0"/>
              </a:spcBef>
              <a:spcAft>
                <a:spcPts val="0"/>
              </a:spcAft>
              <a:buClr>
                <a:schemeClr val="dk2"/>
              </a:buClr>
              <a:buSzPts val="1000"/>
              <a:buFont typeface="Sora Medium"/>
              <a:buNone/>
              <a:defRPr sz="1000">
                <a:solidFill>
                  <a:schemeClr val="dk2"/>
                </a:solidFill>
                <a:latin typeface="Sora Medium"/>
                <a:ea typeface="Sora Medium"/>
                <a:cs typeface="Sora Medium"/>
                <a:sym typeface="Sora Medium"/>
              </a:defRPr>
            </a:lvl1pPr>
            <a:lvl2pPr lvl="1">
              <a:spcBef>
                <a:spcPts val="0"/>
              </a:spcBef>
              <a:spcAft>
                <a:spcPts val="0"/>
              </a:spcAft>
              <a:buClr>
                <a:schemeClr val="dk2"/>
              </a:buClr>
              <a:buSzPts val="1000"/>
              <a:buFont typeface="Sora Medium"/>
              <a:buNone/>
              <a:defRPr sz="1000">
                <a:solidFill>
                  <a:schemeClr val="dk2"/>
                </a:solidFill>
                <a:latin typeface="Sora Medium"/>
                <a:ea typeface="Sora Medium"/>
                <a:cs typeface="Sora Medium"/>
                <a:sym typeface="Sora Medium"/>
              </a:defRPr>
            </a:lvl2pPr>
            <a:lvl3pPr lvl="2">
              <a:spcBef>
                <a:spcPts val="0"/>
              </a:spcBef>
              <a:spcAft>
                <a:spcPts val="0"/>
              </a:spcAft>
              <a:buClr>
                <a:schemeClr val="dk2"/>
              </a:buClr>
              <a:buSzPts val="1000"/>
              <a:buFont typeface="Sora Medium"/>
              <a:buNone/>
              <a:defRPr sz="1000">
                <a:solidFill>
                  <a:schemeClr val="dk2"/>
                </a:solidFill>
                <a:latin typeface="Sora Medium"/>
                <a:ea typeface="Sora Medium"/>
                <a:cs typeface="Sora Medium"/>
                <a:sym typeface="Sora Medium"/>
              </a:defRPr>
            </a:lvl3pPr>
            <a:lvl4pPr lvl="3">
              <a:spcBef>
                <a:spcPts val="0"/>
              </a:spcBef>
              <a:spcAft>
                <a:spcPts val="0"/>
              </a:spcAft>
              <a:buClr>
                <a:schemeClr val="dk2"/>
              </a:buClr>
              <a:buSzPts val="1000"/>
              <a:buFont typeface="Sora Medium"/>
              <a:buNone/>
              <a:defRPr sz="1000">
                <a:solidFill>
                  <a:schemeClr val="dk2"/>
                </a:solidFill>
                <a:latin typeface="Sora Medium"/>
                <a:ea typeface="Sora Medium"/>
                <a:cs typeface="Sora Medium"/>
                <a:sym typeface="Sora Medium"/>
              </a:defRPr>
            </a:lvl4pPr>
            <a:lvl5pPr lvl="4">
              <a:spcBef>
                <a:spcPts val="0"/>
              </a:spcBef>
              <a:spcAft>
                <a:spcPts val="0"/>
              </a:spcAft>
              <a:buClr>
                <a:schemeClr val="dk2"/>
              </a:buClr>
              <a:buSzPts val="1000"/>
              <a:buFont typeface="Sora Medium"/>
              <a:buNone/>
              <a:defRPr sz="1000">
                <a:solidFill>
                  <a:schemeClr val="dk2"/>
                </a:solidFill>
                <a:latin typeface="Sora Medium"/>
                <a:ea typeface="Sora Medium"/>
                <a:cs typeface="Sora Medium"/>
                <a:sym typeface="Sora Medium"/>
              </a:defRPr>
            </a:lvl5pPr>
            <a:lvl6pPr lvl="5">
              <a:spcBef>
                <a:spcPts val="0"/>
              </a:spcBef>
              <a:spcAft>
                <a:spcPts val="0"/>
              </a:spcAft>
              <a:buClr>
                <a:schemeClr val="dk2"/>
              </a:buClr>
              <a:buSzPts val="1000"/>
              <a:buFont typeface="Sora Medium"/>
              <a:buNone/>
              <a:defRPr sz="1000">
                <a:solidFill>
                  <a:schemeClr val="dk2"/>
                </a:solidFill>
                <a:latin typeface="Sora Medium"/>
                <a:ea typeface="Sora Medium"/>
                <a:cs typeface="Sora Medium"/>
                <a:sym typeface="Sora Medium"/>
              </a:defRPr>
            </a:lvl6pPr>
            <a:lvl7pPr lvl="6">
              <a:spcBef>
                <a:spcPts val="0"/>
              </a:spcBef>
              <a:spcAft>
                <a:spcPts val="0"/>
              </a:spcAft>
              <a:buClr>
                <a:schemeClr val="dk2"/>
              </a:buClr>
              <a:buSzPts val="1000"/>
              <a:buFont typeface="Sora Medium"/>
              <a:buNone/>
              <a:defRPr sz="1000">
                <a:solidFill>
                  <a:schemeClr val="dk2"/>
                </a:solidFill>
                <a:latin typeface="Sora Medium"/>
                <a:ea typeface="Sora Medium"/>
                <a:cs typeface="Sora Medium"/>
                <a:sym typeface="Sora Medium"/>
              </a:defRPr>
            </a:lvl7pPr>
            <a:lvl8pPr lvl="7">
              <a:spcBef>
                <a:spcPts val="0"/>
              </a:spcBef>
              <a:spcAft>
                <a:spcPts val="0"/>
              </a:spcAft>
              <a:buClr>
                <a:schemeClr val="dk2"/>
              </a:buClr>
              <a:buSzPts val="1000"/>
              <a:buFont typeface="Sora Medium"/>
              <a:buNone/>
              <a:defRPr sz="1000">
                <a:solidFill>
                  <a:schemeClr val="dk2"/>
                </a:solidFill>
                <a:latin typeface="Sora Medium"/>
                <a:ea typeface="Sora Medium"/>
                <a:cs typeface="Sora Medium"/>
                <a:sym typeface="Sora Medium"/>
              </a:defRPr>
            </a:lvl8pPr>
            <a:lvl9pPr lvl="8">
              <a:spcBef>
                <a:spcPts val="0"/>
              </a:spcBef>
              <a:spcAft>
                <a:spcPts val="0"/>
              </a:spcAft>
              <a:buClr>
                <a:schemeClr val="dk2"/>
              </a:buClr>
              <a:buSzPts val="1000"/>
              <a:buFont typeface="Sora Medium"/>
              <a:buNone/>
              <a:defRPr sz="1000">
                <a:solidFill>
                  <a:schemeClr val="dk2"/>
                </a:solidFill>
                <a:latin typeface="Sora Medium"/>
                <a:ea typeface="Sora Medium"/>
                <a:cs typeface="Sora Medium"/>
                <a:sym typeface="Sora Medium"/>
              </a:defRPr>
            </a:lvl9pPr>
          </a:lstStyle>
          <a:p>
            <a:endParaRPr/>
          </a:p>
        </p:txBody>
      </p:sp>
      <p:sp>
        <p:nvSpPr>
          <p:cNvPr id="472" name="Google Shape;472;p32"/>
          <p:cNvSpPr txBox="1">
            <a:spLocks noGrp="1"/>
          </p:cNvSpPr>
          <p:nvPr>
            <p:ph type="title" idx="13"/>
          </p:nvPr>
        </p:nvSpPr>
        <p:spPr>
          <a:xfrm>
            <a:off x="7107575" y="1711450"/>
            <a:ext cx="874200" cy="1522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1pPr>
            <a:lvl2pPr lvl="1">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2pPr>
            <a:lvl3pPr lvl="2">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3pPr>
            <a:lvl4pPr lvl="3">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4pPr>
            <a:lvl5pPr lvl="4">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5pPr>
            <a:lvl6pPr lvl="5">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6pPr>
            <a:lvl7pPr lvl="6">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7pPr>
            <a:lvl8pPr lvl="7">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8pPr>
            <a:lvl9pPr lvl="8">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9pPr>
          </a:lstStyle>
          <a:p>
            <a:endParaRPr/>
          </a:p>
        </p:txBody>
      </p:sp>
      <p:sp>
        <p:nvSpPr>
          <p:cNvPr id="473" name="Google Shape;473;p32"/>
          <p:cNvSpPr txBox="1">
            <a:spLocks noGrp="1"/>
          </p:cNvSpPr>
          <p:nvPr>
            <p:ph type="title" idx="14"/>
          </p:nvPr>
        </p:nvSpPr>
        <p:spPr>
          <a:xfrm>
            <a:off x="5518325" y="1711575"/>
            <a:ext cx="1322100" cy="1522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1pPr>
            <a:lvl2pPr lvl="1">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2pPr>
            <a:lvl3pPr lvl="2">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3pPr>
            <a:lvl4pPr lvl="3">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4pPr>
            <a:lvl5pPr lvl="4">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5pPr>
            <a:lvl6pPr lvl="5">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6pPr>
            <a:lvl7pPr lvl="6">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7pPr>
            <a:lvl8pPr lvl="7">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8pPr>
            <a:lvl9pPr lvl="8">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9pPr>
          </a:lstStyle>
          <a:p>
            <a:endParaRPr/>
          </a:p>
        </p:txBody>
      </p:sp>
      <p:sp>
        <p:nvSpPr>
          <p:cNvPr id="474" name="Google Shape;474;p32"/>
          <p:cNvSpPr txBox="1">
            <a:spLocks noGrp="1"/>
          </p:cNvSpPr>
          <p:nvPr>
            <p:ph type="title" idx="15"/>
          </p:nvPr>
        </p:nvSpPr>
        <p:spPr>
          <a:xfrm>
            <a:off x="38100" y="93150"/>
            <a:ext cx="1583400" cy="189300"/>
          </a:xfrm>
          <a:prstGeom prst="rect">
            <a:avLst/>
          </a:prstGeom>
        </p:spPr>
        <p:txBody>
          <a:bodyPr spcFirstLastPara="1" wrap="square" lIns="182875" tIns="91425" rIns="91425" bIns="91425" anchor="t" anchorCtr="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a:ea typeface="Sora"/>
                <a:cs typeface="Sora"/>
                <a:sym typeface="Sora"/>
              </a:defRPr>
            </a:lvl2pPr>
            <a:lvl3pPr lvl="2">
              <a:spcBef>
                <a:spcPts val="0"/>
              </a:spcBef>
              <a:spcAft>
                <a:spcPts val="0"/>
              </a:spcAft>
              <a:buClr>
                <a:schemeClr val="dk2"/>
              </a:buClr>
              <a:buSzPts val="900"/>
              <a:buFont typeface="Sora"/>
              <a:buNone/>
              <a:defRPr sz="900">
                <a:solidFill>
                  <a:schemeClr val="dk2"/>
                </a:solidFill>
                <a:latin typeface="Sora"/>
                <a:ea typeface="Sora"/>
                <a:cs typeface="Sora"/>
                <a:sym typeface="Sora"/>
              </a:defRPr>
            </a:lvl3pPr>
            <a:lvl4pPr lvl="3">
              <a:spcBef>
                <a:spcPts val="0"/>
              </a:spcBef>
              <a:spcAft>
                <a:spcPts val="0"/>
              </a:spcAft>
              <a:buClr>
                <a:schemeClr val="dk2"/>
              </a:buClr>
              <a:buSzPts val="900"/>
              <a:buFont typeface="Sora"/>
              <a:buNone/>
              <a:defRPr sz="900">
                <a:solidFill>
                  <a:schemeClr val="dk2"/>
                </a:solidFill>
                <a:latin typeface="Sora"/>
                <a:ea typeface="Sora"/>
                <a:cs typeface="Sora"/>
                <a:sym typeface="Sora"/>
              </a:defRPr>
            </a:lvl4pPr>
            <a:lvl5pPr lvl="4">
              <a:spcBef>
                <a:spcPts val="0"/>
              </a:spcBef>
              <a:spcAft>
                <a:spcPts val="0"/>
              </a:spcAft>
              <a:buClr>
                <a:schemeClr val="dk2"/>
              </a:buClr>
              <a:buSzPts val="900"/>
              <a:buFont typeface="Sora"/>
              <a:buNone/>
              <a:defRPr sz="900">
                <a:solidFill>
                  <a:schemeClr val="dk2"/>
                </a:solidFill>
                <a:latin typeface="Sora"/>
                <a:ea typeface="Sora"/>
                <a:cs typeface="Sora"/>
                <a:sym typeface="Sora"/>
              </a:defRPr>
            </a:lvl5pPr>
            <a:lvl6pPr lvl="5">
              <a:spcBef>
                <a:spcPts val="0"/>
              </a:spcBef>
              <a:spcAft>
                <a:spcPts val="0"/>
              </a:spcAft>
              <a:buClr>
                <a:schemeClr val="dk2"/>
              </a:buClr>
              <a:buSzPts val="900"/>
              <a:buFont typeface="Sora"/>
              <a:buNone/>
              <a:defRPr sz="900">
                <a:solidFill>
                  <a:schemeClr val="dk2"/>
                </a:solidFill>
                <a:latin typeface="Sora"/>
                <a:ea typeface="Sora"/>
                <a:cs typeface="Sora"/>
                <a:sym typeface="Sora"/>
              </a:defRPr>
            </a:lvl6pPr>
            <a:lvl7pPr lvl="6">
              <a:spcBef>
                <a:spcPts val="0"/>
              </a:spcBef>
              <a:spcAft>
                <a:spcPts val="0"/>
              </a:spcAft>
              <a:buClr>
                <a:schemeClr val="dk2"/>
              </a:buClr>
              <a:buSzPts val="900"/>
              <a:buFont typeface="Sora"/>
              <a:buNone/>
              <a:defRPr sz="900">
                <a:solidFill>
                  <a:schemeClr val="dk2"/>
                </a:solidFill>
                <a:latin typeface="Sora"/>
                <a:ea typeface="Sora"/>
                <a:cs typeface="Sora"/>
                <a:sym typeface="Sora"/>
              </a:defRPr>
            </a:lvl7pPr>
            <a:lvl8pPr lvl="7">
              <a:spcBef>
                <a:spcPts val="0"/>
              </a:spcBef>
              <a:spcAft>
                <a:spcPts val="0"/>
              </a:spcAft>
              <a:buClr>
                <a:schemeClr val="dk2"/>
              </a:buClr>
              <a:buSzPts val="900"/>
              <a:buFont typeface="Sora"/>
              <a:buNone/>
              <a:defRPr sz="900">
                <a:solidFill>
                  <a:schemeClr val="dk2"/>
                </a:solidFill>
                <a:latin typeface="Sora"/>
                <a:ea typeface="Sora"/>
                <a:cs typeface="Sora"/>
                <a:sym typeface="Sora"/>
              </a:defRPr>
            </a:lvl8pPr>
            <a:lvl9pPr lvl="8">
              <a:spcBef>
                <a:spcPts val="0"/>
              </a:spcBef>
              <a:spcAft>
                <a:spcPts val="0"/>
              </a:spcAft>
              <a:buClr>
                <a:schemeClr val="dk2"/>
              </a:buClr>
              <a:buSzPts val="900"/>
              <a:buFont typeface="Sora"/>
              <a:buNone/>
              <a:defRPr sz="900">
                <a:solidFill>
                  <a:schemeClr val="dk2"/>
                </a:solidFill>
                <a:latin typeface="Sora"/>
                <a:ea typeface="Sora"/>
                <a:cs typeface="Sora"/>
                <a:sym typeface="Sora"/>
              </a:defRPr>
            </a:lvl9pPr>
          </a:lstStyle>
          <a:p>
            <a:endParaRPr/>
          </a:p>
        </p:txBody>
      </p:sp>
      <p:sp>
        <p:nvSpPr>
          <p:cNvPr id="475" name="Google Shape;475;p32"/>
          <p:cNvSpPr txBox="1">
            <a:spLocks noGrp="1"/>
          </p:cNvSpPr>
          <p:nvPr>
            <p:ph type="title" idx="16"/>
          </p:nvPr>
        </p:nvSpPr>
        <p:spPr>
          <a:xfrm>
            <a:off x="93381" y="502775"/>
            <a:ext cx="7178100" cy="785100"/>
          </a:xfrm>
          <a:prstGeom prst="rect">
            <a:avLst/>
          </a:prstGeom>
        </p:spPr>
        <p:txBody>
          <a:bodyPr spcFirstLastPara="1" wrap="square" lIns="91425" tIns="91425" rIns="91425" bIns="91425" anchor="t" anchorCtr="0">
            <a:spAutoFit/>
          </a:bodyPr>
          <a:lstStyle>
            <a:lvl1pPr lvl="0">
              <a:lnSpc>
                <a:spcPct val="90000"/>
              </a:lnSpc>
              <a:spcBef>
                <a:spcPts val="0"/>
              </a:spcBef>
              <a:spcAft>
                <a:spcPts val="0"/>
              </a:spcAft>
              <a:buNone/>
              <a:defRPr sz="3600">
                <a:solidFill>
                  <a:schemeClr val="dk2"/>
                </a:solidFill>
              </a:defRPr>
            </a:lvl1pPr>
            <a:lvl2pPr lvl="1">
              <a:lnSpc>
                <a:spcPct val="115000"/>
              </a:lnSpc>
              <a:spcBef>
                <a:spcPts val="0"/>
              </a:spcBef>
              <a:spcAft>
                <a:spcPts val="0"/>
              </a:spcAft>
              <a:buNone/>
              <a:defRPr sz="3600">
                <a:solidFill>
                  <a:schemeClr val="dk2"/>
                </a:solidFill>
              </a:defRPr>
            </a:lvl2pPr>
            <a:lvl3pPr lvl="2">
              <a:lnSpc>
                <a:spcPct val="115000"/>
              </a:lnSpc>
              <a:spcBef>
                <a:spcPts val="0"/>
              </a:spcBef>
              <a:spcAft>
                <a:spcPts val="0"/>
              </a:spcAft>
              <a:buNone/>
              <a:defRPr sz="3600">
                <a:solidFill>
                  <a:schemeClr val="dk2"/>
                </a:solidFill>
              </a:defRPr>
            </a:lvl3pPr>
            <a:lvl4pPr lvl="3">
              <a:lnSpc>
                <a:spcPct val="115000"/>
              </a:lnSpc>
              <a:spcBef>
                <a:spcPts val="0"/>
              </a:spcBef>
              <a:spcAft>
                <a:spcPts val="0"/>
              </a:spcAft>
              <a:buNone/>
              <a:defRPr sz="3600">
                <a:solidFill>
                  <a:schemeClr val="dk2"/>
                </a:solidFill>
              </a:defRPr>
            </a:lvl4pPr>
            <a:lvl5pPr lvl="4">
              <a:lnSpc>
                <a:spcPct val="115000"/>
              </a:lnSpc>
              <a:spcBef>
                <a:spcPts val="0"/>
              </a:spcBef>
              <a:spcAft>
                <a:spcPts val="0"/>
              </a:spcAft>
              <a:buNone/>
              <a:defRPr sz="3600">
                <a:solidFill>
                  <a:schemeClr val="dk2"/>
                </a:solidFill>
              </a:defRPr>
            </a:lvl5pPr>
            <a:lvl6pPr lvl="5">
              <a:lnSpc>
                <a:spcPct val="115000"/>
              </a:lnSpc>
              <a:spcBef>
                <a:spcPts val="0"/>
              </a:spcBef>
              <a:spcAft>
                <a:spcPts val="0"/>
              </a:spcAft>
              <a:buNone/>
              <a:defRPr sz="3600">
                <a:solidFill>
                  <a:schemeClr val="dk2"/>
                </a:solidFill>
              </a:defRPr>
            </a:lvl6pPr>
            <a:lvl7pPr lvl="6">
              <a:lnSpc>
                <a:spcPct val="115000"/>
              </a:lnSpc>
              <a:spcBef>
                <a:spcPts val="0"/>
              </a:spcBef>
              <a:spcAft>
                <a:spcPts val="0"/>
              </a:spcAft>
              <a:buNone/>
              <a:defRPr sz="3600">
                <a:solidFill>
                  <a:schemeClr val="dk2"/>
                </a:solidFill>
              </a:defRPr>
            </a:lvl7pPr>
            <a:lvl8pPr lvl="7">
              <a:lnSpc>
                <a:spcPct val="115000"/>
              </a:lnSpc>
              <a:spcBef>
                <a:spcPts val="0"/>
              </a:spcBef>
              <a:spcAft>
                <a:spcPts val="0"/>
              </a:spcAft>
              <a:buNone/>
              <a:defRPr sz="3600">
                <a:solidFill>
                  <a:schemeClr val="dk2"/>
                </a:solidFill>
              </a:defRPr>
            </a:lvl8pPr>
            <a:lvl9pPr lvl="8">
              <a:lnSpc>
                <a:spcPct val="115000"/>
              </a:lnSpc>
              <a:spcBef>
                <a:spcPts val="0"/>
              </a:spcBef>
              <a:spcAft>
                <a:spcPts val="0"/>
              </a:spcAft>
              <a:buNone/>
              <a:defRPr sz="3600">
                <a:solidFill>
                  <a:schemeClr val="dk2"/>
                </a:solidFill>
              </a:defRPr>
            </a:lvl9pPr>
          </a:lstStyle>
          <a:p>
            <a:endParaRPr/>
          </a:p>
        </p:txBody>
      </p:sp>
      <p:sp>
        <p:nvSpPr>
          <p:cNvPr id="476" name="Google Shape;476;p32"/>
          <p:cNvSpPr txBox="1">
            <a:spLocks noGrp="1"/>
          </p:cNvSpPr>
          <p:nvPr>
            <p:ph type="title" idx="17"/>
          </p:nvPr>
        </p:nvSpPr>
        <p:spPr>
          <a:xfrm>
            <a:off x="228600" y="4774929"/>
            <a:ext cx="1939200" cy="189300"/>
          </a:xfrm>
          <a:prstGeom prst="rect">
            <a:avLst/>
          </a:prstGeom>
        </p:spPr>
        <p:txBody>
          <a:bodyPr spcFirstLastPara="1" wrap="square" lIns="0" tIns="0" rIns="0" bIns="0" anchor="t" anchorCtr="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2pPr>
            <a:lvl3pPr lvl="2">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3pPr>
            <a:lvl4pPr lvl="3">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4pPr>
            <a:lvl5pPr lvl="4">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5pPr>
            <a:lvl6pPr lvl="5">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6pPr>
            <a:lvl7pPr lvl="6">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7pPr>
            <a:lvl8pPr lvl="7">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8pPr>
            <a:lvl9pPr lvl="8">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9pPr>
          </a:lstStyle>
          <a:p>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Headline and Project Roadmap">
  <p:cSld name="BLANK_1_1_1_1_1_1_1_1_1_1_3_1">
    <p:bg>
      <p:bgPr>
        <a:solidFill>
          <a:schemeClr val="lt1"/>
        </a:solidFill>
        <a:effectLst/>
      </p:bgPr>
    </p:bg>
    <p:spTree>
      <p:nvGrpSpPr>
        <p:cNvPr id="1" name="Shape 477"/>
        <p:cNvGrpSpPr/>
        <p:nvPr/>
      </p:nvGrpSpPr>
      <p:grpSpPr>
        <a:xfrm>
          <a:off x="0" y="0"/>
          <a:ext cx="0" cy="0"/>
          <a:chOff x="0" y="0"/>
          <a:chExt cx="0" cy="0"/>
        </a:xfrm>
      </p:grpSpPr>
      <p:sp>
        <p:nvSpPr>
          <p:cNvPr id="478" name="Google Shape;478;p33"/>
          <p:cNvSpPr txBox="1">
            <a:spLocks noGrp="1"/>
          </p:cNvSpPr>
          <p:nvPr>
            <p:ph type="title"/>
          </p:nvPr>
        </p:nvSpPr>
        <p:spPr>
          <a:xfrm>
            <a:off x="134550" y="1339350"/>
            <a:ext cx="1119600" cy="297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1pPr>
            <a:lvl2pPr lvl="1">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2pPr>
            <a:lvl3pPr lvl="2">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3pPr>
            <a:lvl4pPr lvl="3">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4pPr>
            <a:lvl5pPr lvl="4">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5pPr>
            <a:lvl6pPr lvl="5">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6pPr>
            <a:lvl7pPr lvl="6">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7pPr>
            <a:lvl8pPr lvl="7">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8pPr>
            <a:lvl9pPr lvl="8">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9pPr>
          </a:lstStyle>
          <a:p>
            <a:endParaRPr/>
          </a:p>
        </p:txBody>
      </p:sp>
      <p:sp>
        <p:nvSpPr>
          <p:cNvPr id="479" name="Google Shape;479;p33"/>
          <p:cNvSpPr txBox="1">
            <a:spLocks noGrp="1"/>
          </p:cNvSpPr>
          <p:nvPr>
            <p:ph type="title" idx="2"/>
          </p:nvPr>
        </p:nvSpPr>
        <p:spPr>
          <a:xfrm>
            <a:off x="1326150" y="904338"/>
            <a:ext cx="2296500" cy="297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1pPr>
            <a:lvl2pPr lvl="1">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2pPr>
            <a:lvl3pPr lvl="2">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3pPr>
            <a:lvl4pPr lvl="3">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4pPr>
            <a:lvl5pPr lvl="4">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5pPr>
            <a:lvl6pPr lvl="5">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6pPr>
            <a:lvl7pPr lvl="6">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7pPr>
            <a:lvl8pPr lvl="7">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8pPr>
            <a:lvl9pPr lvl="8">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9pPr>
          </a:lstStyle>
          <a:p>
            <a:endParaRPr/>
          </a:p>
        </p:txBody>
      </p:sp>
      <p:sp>
        <p:nvSpPr>
          <p:cNvPr id="480" name="Google Shape;480;p33"/>
          <p:cNvSpPr txBox="1">
            <a:spLocks noGrp="1"/>
          </p:cNvSpPr>
          <p:nvPr>
            <p:ph type="title" idx="3"/>
          </p:nvPr>
        </p:nvSpPr>
        <p:spPr>
          <a:xfrm>
            <a:off x="3877025" y="904338"/>
            <a:ext cx="2296500" cy="297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1pPr>
            <a:lvl2pPr lvl="1">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2pPr>
            <a:lvl3pPr lvl="2">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3pPr>
            <a:lvl4pPr lvl="3">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4pPr>
            <a:lvl5pPr lvl="4">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5pPr>
            <a:lvl6pPr lvl="5">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6pPr>
            <a:lvl7pPr lvl="6">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7pPr>
            <a:lvl8pPr lvl="7">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8pPr>
            <a:lvl9pPr lvl="8">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9pPr>
          </a:lstStyle>
          <a:p>
            <a:endParaRPr/>
          </a:p>
        </p:txBody>
      </p:sp>
      <p:sp>
        <p:nvSpPr>
          <p:cNvPr id="481" name="Google Shape;481;p33"/>
          <p:cNvSpPr txBox="1">
            <a:spLocks noGrp="1"/>
          </p:cNvSpPr>
          <p:nvPr>
            <p:ph type="title" idx="4"/>
          </p:nvPr>
        </p:nvSpPr>
        <p:spPr>
          <a:xfrm>
            <a:off x="6291700" y="904338"/>
            <a:ext cx="2296500" cy="297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1pPr>
            <a:lvl2pPr lvl="1">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2pPr>
            <a:lvl3pPr lvl="2">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3pPr>
            <a:lvl4pPr lvl="3">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4pPr>
            <a:lvl5pPr lvl="4">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5pPr>
            <a:lvl6pPr lvl="5">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6pPr>
            <a:lvl7pPr lvl="6">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7pPr>
            <a:lvl8pPr lvl="7">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8pPr>
            <a:lvl9pPr lvl="8">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9pPr>
          </a:lstStyle>
          <a:p>
            <a:endParaRPr/>
          </a:p>
        </p:txBody>
      </p:sp>
      <p:sp>
        <p:nvSpPr>
          <p:cNvPr id="482" name="Google Shape;482;p33"/>
          <p:cNvSpPr txBox="1">
            <a:spLocks noGrp="1"/>
          </p:cNvSpPr>
          <p:nvPr>
            <p:ph type="title" idx="5"/>
          </p:nvPr>
        </p:nvSpPr>
        <p:spPr>
          <a:xfrm>
            <a:off x="134550" y="2545225"/>
            <a:ext cx="1119600" cy="297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1pPr>
            <a:lvl2pPr lvl="1">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2pPr>
            <a:lvl3pPr lvl="2">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3pPr>
            <a:lvl4pPr lvl="3">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4pPr>
            <a:lvl5pPr lvl="4">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5pPr>
            <a:lvl6pPr lvl="5">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6pPr>
            <a:lvl7pPr lvl="6">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7pPr>
            <a:lvl8pPr lvl="7">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8pPr>
            <a:lvl9pPr lvl="8">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9pPr>
          </a:lstStyle>
          <a:p>
            <a:endParaRPr/>
          </a:p>
        </p:txBody>
      </p:sp>
      <p:sp>
        <p:nvSpPr>
          <p:cNvPr id="483" name="Google Shape;483;p33"/>
          <p:cNvSpPr txBox="1">
            <a:spLocks noGrp="1"/>
          </p:cNvSpPr>
          <p:nvPr>
            <p:ph type="title" idx="6"/>
          </p:nvPr>
        </p:nvSpPr>
        <p:spPr>
          <a:xfrm>
            <a:off x="134550" y="3703975"/>
            <a:ext cx="1119600" cy="297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1pPr>
            <a:lvl2pPr lvl="1">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2pPr>
            <a:lvl3pPr lvl="2">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3pPr>
            <a:lvl4pPr lvl="3">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4pPr>
            <a:lvl5pPr lvl="4">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5pPr>
            <a:lvl6pPr lvl="5">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6pPr>
            <a:lvl7pPr lvl="6">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7pPr>
            <a:lvl8pPr lvl="7">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8pPr>
            <a:lvl9pPr lvl="8">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9pPr>
          </a:lstStyle>
          <a:p>
            <a:endParaRPr/>
          </a:p>
        </p:txBody>
      </p:sp>
      <p:sp>
        <p:nvSpPr>
          <p:cNvPr id="484" name="Google Shape;484;p33"/>
          <p:cNvSpPr txBox="1">
            <a:spLocks noGrp="1"/>
          </p:cNvSpPr>
          <p:nvPr>
            <p:ph type="title" idx="7"/>
          </p:nvPr>
        </p:nvSpPr>
        <p:spPr>
          <a:xfrm>
            <a:off x="3877025" y="1339350"/>
            <a:ext cx="2160300" cy="9099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1000"/>
              <a:buFont typeface="Sora"/>
              <a:buNone/>
              <a:defRPr sz="1000">
                <a:solidFill>
                  <a:schemeClr val="dk2"/>
                </a:solidFill>
                <a:latin typeface="Sora"/>
                <a:ea typeface="Sora"/>
                <a:cs typeface="Sora"/>
                <a:sym typeface="Sora"/>
              </a:defRPr>
            </a:lvl1pPr>
            <a:lvl2pPr lvl="1">
              <a:spcBef>
                <a:spcPts val="0"/>
              </a:spcBef>
              <a:spcAft>
                <a:spcPts val="0"/>
              </a:spcAft>
              <a:buClr>
                <a:schemeClr val="dk2"/>
              </a:buClr>
              <a:buSzPts val="1000"/>
              <a:buFont typeface="Sora"/>
              <a:buNone/>
              <a:defRPr sz="1000">
                <a:solidFill>
                  <a:schemeClr val="dk2"/>
                </a:solidFill>
                <a:latin typeface="Sora"/>
                <a:ea typeface="Sora"/>
                <a:cs typeface="Sora"/>
                <a:sym typeface="Sora"/>
              </a:defRPr>
            </a:lvl2pPr>
            <a:lvl3pPr lvl="2">
              <a:spcBef>
                <a:spcPts val="0"/>
              </a:spcBef>
              <a:spcAft>
                <a:spcPts val="0"/>
              </a:spcAft>
              <a:buClr>
                <a:schemeClr val="dk2"/>
              </a:buClr>
              <a:buSzPts val="1000"/>
              <a:buFont typeface="Sora"/>
              <a:buNone/>
              <a:defRPr sz="1000">
                <a:solidFill>
                  <a:schemeClr val="dk2"/>
                </a:solidFill>
                <a:latin typeface="Sora"/>
                <a:ea typeface="Sora"/>
                <a:cs typeface="Sora"/>
                <a:sym typeface="Sora"/>
              </a:defRPr>
            </a:lvl3pPr>
            <a:lvl4pPr lvl="3">
              <a:spcBef>
                <a:spcPts val="0"/>
              </a:spcBef>
              <a:spcAft>
                <a:spcPts val="0"/>
              </a:spcAft>
              <a:buClr>
                <a:schemeClr val="dk2"/>
              </a:buClr>
              <a:buSzPts val="1000"/>
              <a:buFont typeface="Sora"/>
              <a:buNone/>
              <a:defRPr sz="1000">
                <a:solidFill>
                  <a:schemeClr val="dk2"/>
                </a:solidFill>
                <a:latin typeface="Sora"/>
                <a:ea typeface="Sora"/>
                <a:cs typeface="Sora"/>
                <a:sym typeface="Sora"/>
              </a:defRPr>
            </a:lvl4pPr>
            <a:lvl5pPr lvl="4">
              <a:spcBef>
                <a:spcPts val="0"/>
              </a:spcBef>
              <a:spcAft>
                <a:spcPts val="0"/>
              </a:spcAft>
              <a:buClr>
                <a:schemeClr val="dk2"/>
              </a:buClr>
              <a:buSzPts val="1000"/>
              <a:buFont typeface="Sora"/>
              <a:buNone/>
              <a:defRPr sz="1000">
                <a:solidFill>
                  <a:schemeClr val="dk2"/>
                </a:solidFill>
                <a:latin typeface="Sora"/>
                <a:ea typeface="Sora"/>
                <a:cs typeface="Sora"/>
                <a:sym typeface="Sora"/>
              </a:defRPr>
            </a:lvl5pPr>
            <a:lvl6pPr lvl="5">
              <a:spcBef>
                <a:spcPts val="0"/>
              </a:spcBef>
              <a:spcAft>
                <a:spcPts val="0"/>
              </a:spcAft>
              <a:buClr>
                <a:schemeClr val="dk2"/>
              </a:buClr>
              <a:buSzPts val="1000"/>
              <a:buFont typeface="Sora"/>
              <a:buNone/>
              <a:defRPr sz="1000">
                <a:solidFill>
                  <a:schemeClr val="dk2"/>
                </a:solidFill>
                <a:latin typeface="Sora"/>
                <a:ea typeface="Sora"/>
                <a:cs typeface="Sora"/>
                <a:sym typeface="Sora"/>
              </a:defRPr>
            </a:lvl6pPr>
            <a:lvl7pPr lvl="6">
              <a:spcBef>
                <a:spcPts val="0"/>
              </a:spcBef>
              <a:spcAft>
                <a:spcPts val="0"/>
              </a:spcAft>
              <a:buClr>
                <a:schemeClr val="dk2"/>
              </a:buClr>
              <a:buSzPts val="1000"/>
              <a:buFont typeface="Sora"/>
              <a:buNone/>
              <a:defRPr sz="1000">
                <a:solidFill>
                  <a:schemeClr val="dk2"/>
                </a:solidFill>
                <a:latin typeface="Sora"/>
                <a:ea typeface="Sora"/>
                <a:cs typeface="Sora"/>
                <a:sym typeface="Sora"/>
              </a:defRPr>
            </a:lvl7pPr>
            <a:lvl8pPr lvl="7">
              <a:spcBef>
                <a:spcPts val="0"/>
              </a:spcBef>
              <a:spcAft>
                <a:spcPts val="0"/>
              </a:spcAft>
              <a:buClr>
                <a:schemeClr val="dk2"/>
              </a:buClr>
              <a:buSzPts val="1000"/>
              <a:buFont typeface="Sora"/>
              <a:buNone/>
              <a:defRPr sz="1000">
                <a:solidFill>
                  <a:schemeClr val="dk2"/>
                </a:solidFill>
                <a:latin typeface="Sora"/>
                <a:ea typeface="Sora"/>
                <a:cs typeface="Sora"/>
                <a:sym typeface="Sora"/>
              </a:defRPr>
            </a:lvl8pPr>
            <a:lvl9pPr lvl="8">
              <a:spcBef>
                <a:spcPts val="0"/>
              </a:spcBef>
              <a:spcAft>
                <a:spcPts val="0"/>
              </a:spcAft>
              <a:buClr>
                <a:schemeClr val="dk2"/>
              </a:buClr>
              <a:buSzPts val="1000"/>
              <a:buFont typeface="Sora"/>
              <a:buNone/>
              <a:defRPr sz="1000">
                <a:solidFill>
                  <a:schemeClr val="dk2"/>
                </a:solidFill>
                <a:latin typeface="Sora"/>
                <a:ea typeface="Sora"/>
                <a:cs typeface="Sora"/>
                <a:sym typeface="Sora"/>
              </a:defRPr>
            </a:lvl9pPr>
          </a:lstStyle>
          <a:p>
            <a:endParaRPr/>
          </a:p>
        </p:txBody>
      </p:sp>
      <p:sp>
        <p:nvSpPr>
          <p:cNvPr id="485" name="Google Shape;485;p33"/>
          <p:cNvSpPr txBox="1">
            <a:spLocks noGrp="1"/>
          </p:cNvSpPr>
          <p:nvPr>
            <p:ph type="title" idx="8"/>
          </p:nvPr>
        </p:nvSpPr>
        <p:spPr>
          <a:xfrm>
            <a:off x="3877025" y="2552413"/>
            <a:ext cx="2160300" cy="9099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1pPr>
            <a:lvl2pPr lvl="1">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2pPr>
            <a:lvl3pPr lvl="2">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3pPr>
            <a:lvl4pPr lvl="3">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4pPr>
            <a:lvl5pPr lvl="4">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5pPr>
            <a:lvl6pPr lvl="5">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6pPr>
            <a:lvl7pPr lvl="6">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7pPr>
            <a:lvl8pPr lvl="7">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8pPr>
            <a:lvl9pPr lvl="8">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9pPr>
          </a:lstStyle>
          <a:p>
            <a:endParaRPr/>
          </a:p>
        </p:txBody>
      </p:sp>
      <p:sp>
        <p:nvSpPr>
          <p:cNvPr id="486" name="Google Shape;486;p33"/>
          <p:cNvSpPr txBox="1">
            <a:spLocks noGrp="1"/>
          </p:cNvSpPr>
          <p:nvPr>
            <p:ph type="title" idx="9"/>
          </p:nvPr>
        </p:nvSpPr>
        <p:spPr>
          <a:xfrm>
            <a:off x="3877025" y="3711169"/>
            <a:ext cx="2160300" cy="9099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1pPr>
            <a:lvl2pPr lvl="1">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2pPr>
            <a:lvl3pPr lvl="2">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3pPr>
            <a:lvl4pPr lvl="3">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4pPr>
            <a:lvl5pPr lvl="4">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5pPr>
            <a:lvl6pPr lvl="5">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6pPr>
            <a:lvl7pPr lvl="6">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7pPr>
            <a:lvl8pPr lvl="7">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8pPr>
            <a:lvl9pPr lvl="8">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9pPr>
          </a:lstStyle>
          <a:p>
            <a:endParaRPr/>
          </a:p>
        </p:txBody>
      </p:sp>
      <p:sp>
        <p:nvSpPr>
          <p:cNvPr id="487" name="Google Shape;487;p33"/>
          <p:cNvSpPr txBox="1">
            <a:spLocks noGrp="1"/>
          </p:cNvSpPr>
          <p:nvPr>
            <p:ph type="title" idx="13"/>
          </p:nvPr>
        </p:nvSpPr>
        <p:spPr>
          <a:xfrm>
            <a:off x="6427900" y="2552413"/>
            <a:ext cx="2160300" cy="9099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1000"/>
              <a:buFont typeface="Sora"/>
              <a:buChar char="➔"/>
              <a:defRPr sz="1000">
                <a:latin typeface="Sora"/>
                <a:ea typeface="Sora"/>
                <a:cs typeface="Sora"/>
                <a:sym typeface="Sora"/>
              </a:defRPr>
            </a:lvl1pPr>
            <a:lvl2pPr lvl="1">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2pPr>
            <a:lvl3pPr lvl="2">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3pPr>
            <a:lvl4pPr lvl="3">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4pPr>
            <a:lvl5pPr lvl="4">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5pPr>
            <a:lvl6pPr lvl="5">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6pPr>
            <a:lvl7pPr lvl="6">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7pPr>
            <a:lvl8pPr lvl="7">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8pPr>
            <a:lvl9pPr lvl="8">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9pPr>
          </a:lstStyle>
          <a:p>
            <a:endParaRPr/>
          </a:p>
        </p:txBody>
      </p:sp>
      <p:sp>
        <p:nvSpPr>
          <p:cNvPr id="488" name="Google Shape;488;p33"/>
          <p:cNvSpPr txBox="1">
            <a:spLocks noGrp="1"/>
          </p:cNvSpPr>
          <p:nvPr>
            <p:ph type="title" idx="14"/>
          </p:nvPr>
        </p:nvSpPr>
        <p:spPr>
          <a:xfrm>
            <a:off x="6427900" y="1339350"/>
            <a:ext cx="2160300" cy="9099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1000"/>
              <a:buFont typeface="Sora"/>
              <a:buChar char="➔"/>
              <a:defRPr sz="1000">
                <a:latin typeface="Sora"/>
                <a:ea typeface="Sora"/>
                <a:cs typeface="Sora"/>
                <a:sym typeface="Sora"/>
              </a:defRPr>
            </a:lvl1pPr>
            <a:lvl2pPr lvl="1">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2pPr>
            <a:lvl3pPr lvl="2">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3pPr>
            <a:lvl4pPr lvl="3">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4pPr>
            <a:lvl5pPr lvl="4">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5pPr>
            <a:lvl6pPr lvl="5">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6pPr>
            <a:lvl7pPr lvl="6">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7pPr>
            <a:lvl8pPr lvl="7">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8pPr>
            <a:lvl9pPr lvl="8">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9pPr>
          </a:lstStyle>
          <a:p>
            <a:endParaRPr/>
          </a:p>
        </p:txBody>
      </p:sp>
      <p:sp>
        <p:nvSpPr>
          <p:cNvPr id="489" name="Google Shape;489;p33"/>
          <p:cNvSpPr txBox="1">
            <a:spLocks noGrp="1"/>
          </p:cNvSpPr>
          <p:nvPr>
            <p:ph type="title" idx="15"/>
          </p:nvPr>
        </p:nvSpPr>
        <p:spPr>
          <a:xfrm>
            <a:off x="6427900" y="3711169"/>
            <a:ext cx="2160300" cy="9099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1000"/>
              <a:buFont typeface="Sora"/>
              <a:buChar char="➔"/>
              <a:defRPr sz="1000">
                <a:latin typeface="Sora"/>
                <a:ea typeface="Sora"/>
                <a:cs typeface="Sora"/>
                <a:sym typeface="Sora"/>
              </a:defRPr>
            </a:lvl1pPr>
            <a:lvl2pPr lvl="1">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2pPr>
            <a:lvl3pPr lvl="2">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3pPr>
            <a:lvl4pPr lvl="3">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4pPr>
            <a:lvl5pPr lvl="4">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5pPr>
            <a:lvl6pPr lvl="5">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6pPr>
            <a:lvl7pPr lvl="6">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7pPr>
            <a:lvl8pPr lvl="7">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8pPr>
            <a:lvl9pPr lvl="8">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9pPr>
          </a:lstStyle>
          <a:p>
            <a:endParaRPr/>
          </a:p>
        </p:txBody>
      </p:sp>
      <p:sp>
        <p:nvSpPr>
          <p:cNvPr id="490" name="Google Shape;490;p33"/>
          <p:cNvSpPr txBox="1">
            <a:spLocks noGrp="1"/>
          </p:cNvSpPr>
          <p:nvPr>
            <p:ph type="title" idx="16"/>
          </p:nvPr>
        </p:nvSpPr>
        <p:spPr>
          <a:xfrm>
            <a:off x="1326150" y="1339350"/>
            <a:ext cx="2296500" cy="9243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1000"/>
              <a:buFont typeface="Sora"/>
              <a:buNone/>
              <a:defRPr sz="1000">
                <a:solidFill>
                  <a:schemeClr val="dk2"/>
                </a:solidFill>
                <a:latin typeface="Sora"/>
                <a:ea typeface="Sora"/>
                <a:cs typeface="Sora"/>
                <a:sym typeface="Sora"/>
              </a:defRPr>
            </a:lvl1pPr>
            <a:lvl2pPr lvl="1">
              <a:spcBef>
                <a:spcPts val="0"/>
              </a:spcBef>
              <a:spcAft>
                <a:spcPts val="0"/>
              </a:spcAft>
              <a:buClr>
                <a:schemeClr val="dk2"/>
              </a:buClr>
              <a:buSzPts val="1000"/>
              <a:buFont typeface="Sora"/>
              <a:buNone/>
              <a:defRPr sz="1000">
                <a:solidFill>
                  <a:schemeClr val="dk2"/>
                </a:solidFill>
                <a:latin typeface="Sora"/>
                <a:ea typeface="Sora"/>
                <a:cs typeface="Sora"/>
                <a:sym typeface="Sora"/>
              </a:defRPr>
            </a:lvl2pPr>
            <a:lvl3pPr lvl="2">
              <a:spcBef>
                <a:spcPts val="0"/>
              </a:spcBef>
              <a:spcAft>
                <a:spcPts val="0"/>
              </a:spcAft>
              <a:buClr>
                <a:schemeClr val="dk2"/>
              </a:buClr>
              <a:buSzPts val="1000"/>
              <a:buFont typeface="Sora"/>
              <a:buNone/>
              <a:defRPr sz="1000">
                <a:solidFill>
                  <a:schemeClr val="dk2"/>
                </a:solidFill>
                <a:latin typeface="Sora"/>
                <a:ea typeface="Sora"/>
                <a:cs typeface="Sora"/>
                <a:sym typeface="Sora"/>
              </a:defRPr>
            </a:lvl3pPr>
            <a:lvl4pPr lvl="3">
              <a:spcBef>
                <a:spcPts val="0"/>
              </a:spcBef>
              <a:spcAft>
                <a:spcPts val="0"/>
              </a:spcAft>
              <a:buClr>
                <a:schemeClr val="dk2"/>
              </a:buClr>
              <a:buSzPts val="1000"/>
              <a:buFont typeface="Sora"/>
              <a:buNone/>
              <a:defRPr sz="1000">
                <a:solidFill>
                  <a:schemeClr val="dk2"/>
                </a:solidFill>
                <a:latin typeface="Sora"/>
                <a:ea typeface="Sora"/>
                <a:cs typeface="Sora"/>
                <a:sym typeface="Sora"/>
              </a:defRPr>
            </a:lvl4pPr>
            <a:lvl5pPr lvl="4">
              <a:spcBef>
                <a:spcPts val="0"/>
              </a:spcBef>
              <a:spcAft>
                <a:spcPts val="0"/>
              </a:spcAft>
              <a:buClr>
                <a:schemeClr val="dk2"/>
              </a:buClr>
              <a:buSzPts val="1000"/>
              <a:buFont typeface="Sora"/>
              <a:buNone/>
              <a:defRPr sz="1000">
                <a:solidFill>
                  <a:schemeClr val="dk2"/>
                </a:solidFill>
                <a:latin typeface="Sora"/>
                <a:ea typeface="Sora"/>
                <a:cs typeface="Sora"/>
                <a:sym typeface="Sora"/>
              </a:defRPr>
            </a:lvl5pPr>
            <a:lvl6pPr lvl="5">
              <a:spcBef>
                <a:spcPts val="0"/>
              </a:spcBef>
              <a:spcAft>
                <a:spcPts val="0"/>
              </a:spcAft>
              <a:buClr>
                <a:schemeClr val="dk2"/>
              </a:buClr>
              <a:buSzPts val="1000"/>
              <a:buFont typeface="Sora"/>
              <a:buNone/>
              <a:defRPr sz="1000">
                <a:solidFill>
                  <a:schemeClr val="dk2"/>
                </a:solidFill>
                <a:latin typeface="Sora"/>
                <a:ea typeface="Sora"/>
                <a:cs typeface="Sora"/>
                <a:sym typeface="Sora"/>
              </a:defRPr>
            </a:lvl6pPr>
            <a:lvl7pPr lvl="6">
              <a:spcBef>
                <a:spcPts val="0"/>
              </a:spcBef>
              <a:spcAft>
                <a:spcPts val="0"/>
              </a:spcAft>
              <a:buClr>
                <a:schemeClr val="dk2"/>
              </a:buClr>
              <a:buSzPts val="1000"/>
              <a:buFont typeface="Sora"/>
              <a:buNone/>
              <a:defRPr sz="1000">
                <a:solidFill>
                  <a:schemeClr val="dk2"/>
                </a:solidFill>
                <a:latin typeface="Sora"/>
                <a:ea typeface="Sora"/>
                <a:cs typeface="Sora"/>
                <a:sym typeface="Sora"/>
              </a:defRPr>
            </a:lvl7pPr>
            <a:lvl8pPr lvl="7">
              <a:spcBef>
                <a:spcPts val="0"/>
              </a:spcBef>
              <a:spcAft>
                <a:spcPts val="0"/>
              </a:spcAft>
              <a:buClr>
                <a:schemeClr val="dk2"/>
              </a:buClr>
              <a:buSzPts val="1000"/>
              <a:buFont typeface="Sora"/>
              <a:buNone/>
              <a:defRPr sz="1000">
                <a:solidFill>
                  <a:schemeClr val="dk2"/>
                </a:solidFill>
                <a:latin typeface="Sora"/>
                <a:ea typeface="Sora"/>
                <a:cs typeface="Sora"/>
                <a:sym typeface="Sora"/>
              </a:defRPr>
            </a:lvl8pPr>
            <a:lvl9pPr lvl="8">
              <a:spcBef>
                <a:spcPts val="0"/>
              </a:spcBef>
              <a:spcAft>
                <a:spcPts val="0"/>
              </a:spcAft>
              <a:buClr>
                <a:schemeClr val="dk2"/>
              </a:buClr>
              <a:buSzPts val="1000"/>
              <a:buFont typeface="Sora"/>
              <a:buNone/>
              <a:defRPr sz="1000">
                <a:solidFill>
                  <a:schemeClr val="dk2"/>
                </a:solidFill>
                <a:latin typeface="Sora"/>
                <a:ea typeface="Sora"/>
                <a:cs typeface="Sora"/>
                <a:sym typeface="Sora"/>
              </a:defRPr>
            </a:lvl9pPr>
          </a:lstStyle>
          <a:p>
            <a:endParaRPr/>
          </a:p>
        </p:txBody>
      </p:sp>
      <p:sp>
        <p:nvSpPr>
          <p:cNvPr id="491" name="Google Shape;491;p33"/>
          <p:cNvSpPr txBox="1">
            <a:spLocks noGrp="1"/>
          </p:cNvSpPr>
          <p:nvPr>
            <p:ph type="title" idx="17"/>
          </p:nvPr>
        </p:nvSpPr>
        <p:spPr>
          <a:xfrm>
            <a:off x="1326150" y="2545213"/>
            <a:ext cx="2296500" cy="9243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1000"/>
              <a:buFont typeface="Sora"/>
              <a:buNone/>
              <a:defRPr sz="1000">
                <a:solidFill>
                  <a:schemeClr val="dk2"/>
                </a:solidFill>
                <a:latin typeface="Sora"/>
                <a:ea typeface="Sora"/>
                <a:cs typeface="Sora"/>
                <a:sym typeface="Sora"/>
              </a:defRPr>
            </a:lvl1pPr>
            <a:lvl2pPr lvl="1">
              <a:spcBef>
                <a:spcPts val="0"/>
              </a:spcBef>
              <a:spcAft>
                <a:spcPts val="0"/>
              </a:spcAft>
              <a:buClr>
                <a:schemeClr val="dk2"/>
              </a:buClr>
              <a:buSzPts val="1000"/>
              <a:buFont typeface="Sora"/>
              <a:buNone/>
              <a:defRPr sz="1000">
                <a:solidFill>
                  <a:schemeClr val="dk2"/>
                </a:solidFill>
                <a:latin typeface="Sora"/>
                <a:ea typeface="Sora"/>
                <a:cs typeface="Sora"/>
                <a:sym typeface="Sora"/>
              </a:defRPr>
            </a:lvl2pPr>
            <a:lvl3pPr lvl="2">
              <a:spcBef>
                <a:spcPts val="0"/>
              </a:spcBef>
              <a:spcAft>
                <a:spcPts val="0"/>
              </a:spcAft>
              <a:buClr>
                <a:schemeClr val="dk2"/>
              </a:buClr>
              <a:buSzPts val="1000"/>
              <a:buFont typeface="Sora"/>
              <a:buNone/>
              <a:defRPr sz="1000">
                <a:solidFill>
                  <a:schemeClr val="dk2"/>
                </a:solidFill>
                <a:latin typeface="Sora"/>
                <a:ea typeface="Sora"/>
                <a:cs typeface="Sora"/>
                <a:sym typeface="Sora"/>
              </a:defRPr>
            </a:lvl3pPr>
            <a:lvl4pPr lvl="3">
              <a:spcBef>
                <a:spcPts val="0"/>
              </a:spcBef>
              <a:spcAft>
                <a:spcPts val="0"/>
              </a:spcAft>
              <a:buClr>
                <a:schemeClr val="dk2"/>
              </a:buClr>
              <a:buSzPts val="1000"/>
              <a:buFont typeface="Sora"/>
              <a:buNone/>
              <a:defRPr sz="1000">
                <a:solidFill>
                  <a:schemeClr val="dk2"/>
                </a:solidFill>
                <a:latin typeface="Sora"/>
                <a:ea typeface="Sora"/>
                <a:cs typeface="Sora"/>
                <a:sym typeface="Sora"/>
              </a:defRPr>
            </a:lvl4pPr>
            <a:lvl5pPr lvl="4">
              <a:spcBef>
                <a:spcPts val="0"/>
              </a:spcBef>
              <a:spcAft>
                <a:spcPts val="0"/>
              </a:spcAft>
              <a:buClr>
                <a:schemeClr val="dk2"/>
              </a:buClr>
              <a:buSzPts val="1000"/>
              <a:buFont typeface="Sora"/>
              <a:buNone/>
              <a:defRPr sz="1000">
                <a:solidFill>
                  <a:schemeClr val="dk2"/>
                </a:solidFill>
                <a:latin typeface="Sora"/>
                <a:ea typeface="Sora"/>
                <a:cs typeface="Sora"/>
                <a:sym typeface="Sora"/>
              </a:defRPr>
            </a:lvl5pPr>
            <a:lvl6pPr lvl="5">
              <a:spcBef>
                <a:spcPts val="0"/>
              </a:spcBef>
              <a:spcAft>
                <a:spcPts val="0"/>
              </a:spcAft>
              <a:buClr>
                <a:schemeClr val="dk2"/>
              </a:buClr>
              <a:buSzPts val="1000"/>
              <a:buFont typeface="Sora"/>
              <a:buNone/>
              <a:defRPr sz="1000">
                <a:solidFill>
                  <a:schemeClr val="dk2"/>
                </a:solidFill>
                <a:latin typeface="Sora"/>
                <a:ea typeface="Sora"/>
                <a:cs typeface="Sora"/>
                <a:sym typeface="Sora"/>
              </a:defRPr>
            </a:lvl6pPr>
            <a:lvl7pPr lvl="6">
              <a:spcBef>
                <a:spcPts val="0"/>
              </a:spcBef>
              <a:spcAft>
                <a:spcPts val="0"/>
              </a:spcAft>
              <a:buClr>
                <a:schemeClr val="dk2"/>
              </a:buClr>
              <a:buSzPts val="1000"/>
              <a:buFont typeface="Sora"/>
              <a:buNone/>
              <a:defRPr sz="1000">
                <a:solidFill>
                  <a:schemeClr val="dk2"/>
                </a:solidFill>
                <a:latin typeface="Sora"/>
                <a:ea typeface="Sora"/>
                <a:cs typeface="Sora"/>
                <a:sym typeface="Sora"/>
              </a:defRPr>
            </a:lvl7pPr>
            <a:lvl8pPr lvl="7">
              <a:spcBef>
                <a:spcPts val="0"/>
              </a:spcBef>
              <a:spcAft>
                <a:spcPts val="0"/>
              </a:spcAft>
              <a:buClr>
                <a:schemeClr val="dk2"/>
              </a:buClr>
              <a:buSzPts val="1000"/>
              <a:buFont typeface="Sora"/>
              <a:buNone/>
              <a:defRPr sz="1000">
                <a:solidFill>
                  <a:schemeClr val="dk2"/>
                </a:solidFill>
                <a:latin typeface="Sora"/>
                <a:ea typeface="Sora"/>
                <a:cs typeface="Sora"/>
                <a:sym typeface="Sora"/>
              </a:defRPr>
            </a:lvl8pPr>
            <a:lvl9pPr lvl="8">
              <a:spcBef>
                <a:spcPts val="0"/>
              </a:spcBef>
              <a:spcAft>
                <a:spcPts val="0"/>
              </a:spcAft>
              <a:buClr>
                <a:schemeClr val="dk2"/>
              </a:buClr>
              <a:buSzPts val="1000"/>
              <a:buFont typeface="Sora"/>
              <a:buNone/>
              <a:defRPr sz="1000">
                <a:solidFill>
                  <a:schemeClr val="dk2"/>
                </a:solidFill>
                <a:latin typeface="Sora"/>
                <a:ea typeface="Sora"/>
                <a:cs typeface="Sora"/>
                <a:sym typeface="Sora"/>
              </a:defRPr>
            </a:lvl9pPr>
          </a:lstStyle>
          <a:p>
            <a:endParaRPr/>
          </a:p>
        </p:txBody>
      </p:sp>
      <p:sp>
        <p:nvSpPr>
          <p:cNvPr id="492" name="Google Shape;492;p33"/>
          <p:cNvSpPr txBox="1">
            <a:spLocks noGrp="1"/>
          </p:cNvSpPr>
          <p:nvPr>
            <p:ph type="title" idx="18"/>
          </p:nvPr>
        </p:nvSpPr>
        <p:spPr>
          <a:xfrm>
            <a:off x="1326150" y="3703969"/>
            <a:ext cx="2296500" cy="9243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1000"/>
              <a:buFont typeface="Sora"/>
              <a:buNone/>
              <a:defRPr sz="1000">
                <a:solidFill>
                  <a:schemeClr val="dk2"/>
                </a:solidFill>
                <a:latin typeface="Sora"/>
                <a:ea typeface="Sora"/>
                <a:cs typeface="Sora"/>
                <a:sym typeface="Sora"/>
              </a:defRPr>
            </a:lvl1pPr>
            <a:lvl2pPr lvl="1">
              <a:spcBef>
                <a:spcPts val="0"/>
              </a:spcBef>
              <a:spcAft>
                <a:spcPts val="0"/>
              </a:spcAft>
              <a:buClr>
                <a:schemeClr val="dk2"/>
              </a:buClr>
              <a:buSzPts val="1000"/>
              <a:buFont typeface="Sora"/>
              <a:buNone/>
              <a:defRPr sz="1000">
                <a:solidFill>
                  <a:schemeClr val="dk2"/>
                </a:solidFill>
                <a:latin typeface="Sora"/>
                <a:ea typeface="Sora"/>
                <a:cs typeface="Sora"/>
                <a:sym typeface="Sora"/>
              </a:defRPr>
            </a:lvl2pPr>
            <a:lvl3pPr lvl="2">
              <a:spcBef>
                <a:spcPts val="0"/>
              </a:spcBef>
              <a:spcAft>
                <a:spcPts val="0"/>
              </a:spcAft>
              <a:buClr>
                <a:schemeClr val="dk2"/>
              </a:buClr>
              <a:buSzPts val="1000"/>
              <a:buFont typeface="Sora"/>
              <a:buNone/>
              <a:defRPr sz="1000">
                <a:solidFill>
                  <a:schemeClr val="dk2"/>
                </a:solidFill>
                <a:latin typeface="Sora"/>
                <a:ea typeface="Sora"/>
                <a:cs typeface="Sora"/>
                <a:sym typeface="Sora"/>
              </a:defRPr>
            </a:lvl3pPr>
            <a:lvl4pPr lvl="3">
              <a:spcBef>
                <a:spcPts val="0"/>
              </a:spcBef>
              <a:spcAft>
                <a:spcPts val="0"/>
              </a:spcAft>
              <a:buClr>
                <a:schemeClr val="dk2"/>
              </a:buClr>
              <a:buSzPts val="1000"/>
              <a:buFont typeface="Sora"/>
              <a:buNone/>
              <a:defRPr sz="1000">
                <a:solidFill>
                  <a:schemeClr val="dk2"/>
                </a:solidFill>
                <a:latin typeface="Sora"/>
                <a:ea typeface="Sora"/>
                <a:cs typeface="Sora"/>
                <a:sym typeface="Sora"/>
              </a:defRPr>
            </a:lvl4pPr>
            <a:lvl5pPr lvl="4">
              <a:spcBef>
                <a:spcPts val="0"/>
              </a:spcBef>
              <a:spcAft>
                <a:spcPts val="0"/>
              </a:spcAft>
              <a:buClr>
                <a:schemeClr val="dk2"/>
              </a:buClr>
              <a:buSzPts val="1000"/>
              <a:buFont typeface="Sora"/>
              <a:buNone/>
              <a:defRPr sz="1000">
                <a:solidFill>
                  <a:schemeClr val="dk2"/>
                </a:solidFill>
                <a:latin typeface="Sora"/>
                <a:ea typeface="Sora"/>
                <a:cs typeface="Sora"/>
                <a:sym typeface="Sora"/>
              </a:defRPr>
            </a:lvl5pPr>
            <a:lvl6pPr lvl="5">
              <a:spcBef>
                <a:spcPts val="0"/>
              </a:spcBef>
              <a:spcAft>
                <a:spcPts val="0"/>
              </a:spcAft>
              <a:buClr>
                <a:schemeClr val="dk2"/>
              </a:buClr>
              <a:buSzPts val="1000"/>
              <a:buFont typeface="Sora"/>
              <a:buNone/>
              <a:defRPr sz="1000">
                <a:solidFill>
                  <a:schemeClr val="dk2"/>
                </a:solidFill>
                <a:latin typeface="Sora"/>
                <a:ea typeface="Sora"/>
                <a:cs typeface="Sora"/>
                <a:sym typeface="Sora"/>
              </a:defRPr>
            </a:lvl6pPr>
            <a:lvl7pPr lvl="6">
              <a:spcBef>
                <a:spcPts val="0"/>
              </a:spcBef>
              <a:spcAft>
                <a:spcPts val="0"/>
              </a:spcAft>
              <a:buClr>
                <a:schemeClr val="dk2"/>
              </a:buClr>
              <a:buSzPts val="1000"/>
              <a:buFont typeface="Sora"/>
              <a:buNone/>
              <a:defRPr sz="1000">
                <a:solidFill>
                  <a:schemeClr val="dk2"/>
                </a:solidFill>
                <a:latin typeface="Sora"/>
                <a:ea typeface="Sora"/>
                <a:cs typeface="Sora"/>
                <a:sym typeface="Sora"/>
              </a:defRPr>
            </a:lvl7pPr>
            <a:lvl8pPr lvl="7">
              <a:spcBef>
                <a:spcPts val="0"/>
              </a:spcBef>
              <a:spcAft>
                <a:spcPts val="0"/>
              </a:spcAft>
              <a:buClr>
                <a:schemeClr val="dk2"/>
              </a:buClr>
              <a:buSzPts val="1000"/>
              <a:buFont typeface="Sora"/>
              <a:buNone/>
              <a:defRPr sz="1000">
                <a:solidFill>
                  <a:schemeClr val="dk2"/>
                </a:solidFill>
                <a:latin typeface="Sora"/>
                <a:ea typeface="Sora"/>
                <a:cs typeface="Sora"/>
                <a:sym typeface="Sora"/>
              </a:defRPr>
            </a:lvl8pPr>
            <a:lvl9pPr lvl="8">
              <a:spcBef>
                <a:spcPts val="0"/>
              </a:spcBef>
              <a:spcAft>
                <a:spcPts val="0"/>
              </a:spcAft>
              <a:buClr>
                <a:schemeClr val="dk2"/>
              </a:buClr>
              <a:buSzPts val="1000"/>
              <a:buFont typeface="Sora"/>
              <a:buNone/>
              <a:defRPr sz="1000">
                <a:solidFill>
                  <a:schemeClr val="dk2"/>
                </a:solidFill>
                <a:latin typeface="Sora"/>
                <a:ea typeface="Sora"/>
                <a:cs typeface="Sora"/>
                <a:sym typeface="Sora"/>
              </a:defRPr>
            </a:lvl9pPr>
          </a:lstStyle>
          <a:p>
            <a:endParaRPr/>
          </a:p>
        </p:txBody>
      </p:sp>
      <p:sp>
        <p:nvSpPr>
          <p:cNvPr id="493" name="Google Shape;493;p33"/>
          <p:cNvSpPr txBox="1">
            <a:spLocks noGrp="1"/>
          </p:cNvSpPr>
          <p:nvPr>
            <p:ph type="title" idx="19"/>
          </p:nvPr>
        </p:nvSpPr>
        <p:spPr>
          <a:xfrm>
            <a:off x="38100" y="93150"/>
            <a:ext cx="1583400" cy="189300"/>
          </a:xfrm>
          <a:prstGeom prst="rect">
            <a:avLst/>
          </a:prstGeom>
        </p:spPr>
        <p:txBody>
          <a:bodyPr spcFirstLastPara="1" wrap="square" lIns="182875" tIns="91425" rIns="91425" bIns="91425" anchor="t" anchorCtr="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a:ea typeface="Sora"/>
                <a:cs typeface="Sora"/>
                <a:sym typeface="Sora"/>
              </a:defRPr>
            </a:lvl2pPr>
            <a:lvl3pPr lvl="2">
              <a:spcBef>
                <a:spcPts val="0"/>
              </a:spcBef>
              <a:spcAft>
                <a:spcPts val="0"/>
              </a:spcAft>
              <a:buClr>
                <a:schemeClr val="dk2"/>
              </a:buClr>
              <a:buSzPts val="900"/>
              <a:buFont typeface="Sora"/>
              <a:buNone/>
              <a:defRPr sz="900">
                <a:solidFill>
                  <a:schemeClr val="dk2"/>
                </a:solidFill>
                <a:latin typeface="Sora"/>
                <a:ea typeface="Sora"/>
                <a:cs typeface="Sora"/>
                <a:sym typeface="Sora"/>
              </a:defRPr>
            </a:lvl3pPr>
            <a:lvl4pPr lvl="3">
              <a:spcBef>
                <a:spcPts val="0"/>
              </a:spcBef>
              <a:spcAft>
                <a:spcPts val="0"/>
              </a:spcAft>
              <a:buClr>
                <a:schemeClr val="dk2"/>
              </a:buClr>
              <a:buSzPts val="900"/>
              <a:buFont typeface="Sora"/>
              <a:buNone/>
              <a:defRPr sz="900">
                <a:solidFill>
                  <a:schemeClr val="dk2"/>
                </a:solidFill>
                <a:latin typeface="Sora"/>
                <a:ea typeface="Sora"/>
                <a:cs typeface="Sora"/>
                <a:sym typeface="Sora"/>
              </a:defRPr>
            </a:lvl4pPr>
            <a:lvl5pPr lvl="4">
              <a:spcBef>
                <a:spcPts val="0"/>
              </a:spcBef>
              <a:spcAft>
                <a:spcPts val="0"/>
              </a:spcAft>
              <a:buClr>
                <a:schemeClr val="dk2"/>
              </a:buClr>
              <a:buSzPts val="900"/>
              <a:buFont typeface="Sora"/>
              <a:buNone/>
              <a:defRPr sz="900">
                <a:solidFill>
                  <a:schemeClr val="dk2"/>
                </a:solidFill>
                <a:latin typeface="Sora"/>
                <a:ea typeface="Sora"/>
                <a:cs typeface="Sora"/>
                <a:sym typeface="Sora"/>
              </a:defRPr>
            </a:lvl5pPr>
            <a:lvl6pPr lvl="5">
              <a:spcBef>
                <a:spcPts val="0"/>
              </a:spcBef>
              <a:spcAft>
                <a:spcPts val="0"/>
              </a:spcAft>
              <a:buClr>
                <a:schemeClr val="dk2"/>
              </a:buClr>
              <a:buSzPts val="900"/>
              <a:buFont typeface="Sora"/>
              <a:buNone/>
              <a:defRPr sz="900">
                <a:solidFill>
                  <a:schemeClr val="dk2"/>
                </a:solidFill>
                <a:latin typeface="Sora"/>
                <a:ea typeface="Sora"/>
                <a:cs typeface="Sora"/>
                <a:sym typeface="Sora"/>
              </a:defRPr>
            </a:lvl6pPr>
            <a:lvl7pPr lvl="6">
              <a:spcBef>
                <a:spcPts val="0"/>
              </a:spcBef>
              <a:spcAft>
                <a:spcPts val="0"/>
              </a:spcAft>
              <a:buClr>
                <a:schemeClr val="dk2"/>
              </a:buClr>
              <a:buSzPts val="900"/>
              <a:buFont typeface="Sora"/>
              <a:buNone/>
              <a:defRPr sz="900">
                <a:solidFill>
                  <a:schemeClr val="dk2"/>
                </a:solidFill>
                <a:latin typeface="Sora"/>
                <a:ea typeface="Sora"/>
                <a:cs typeface="Sora"/>
                <a:sym typeface="Sora"/>
              </a:defRPr>
            </a:lvl7pPr>
            <a:lvl8pPr lvl="7">
              <a:spcBef>
                <a:spcPts val="0"/>
              </a:spcBef>
              <a:spcAft>
                <a:spcPts val="0"/>
              </a:spcAft>
              <a:buClr>
                <a:schemeClr val="dk2"/>
              </a:buClr>
              <a:buSzPts val="900"/>
              <a:buFont typeface="Sora"/>
              <a:buNone/>
              <a:defRPr sz="900">
                <a:solidFill>
                  <a:schemeClr val="dk2"/>
                </a:solidFill>
                <a:latin typeface="Sora"/>
                <a:ea typeface="Sora"/>
                <a:cs typeface="Sora"/>
                <a:sym typeface="Sora"/>
              </a:defRPr>
            </a:lvl8pPr>
            <a:lvl9pPr lvl="8">
              <a:spcBef>
                <a:spcPts val="0"/>
              </a:spcBef>
              <a:spcAft>
                <a:spcPts val="0"/>
              </a:spcAft>
              <a:buClr>
                <a:schemeClr val="dk2"/>
              </a:buClr>
              <a:buSzPts val="900"/>
              <a:buFont typeface="Sora"/>
              <a:buNone/>
              <a:defRPr sz="900">
                <a:solidFill>
                  <a:schemeClr val="dk2"/>
                </a:solidFill>
                <a:latin typeface="Sora"/>
                <a:ea typeface="Sora"/>
                <a:cs typeface="Sora"/>
                <a:sym typeface="Sora"/>
              </a:defRPr>
            </a:lvl9pPr>
          </a:lstStyle>
          <a:p>
            <a:endParaRPr/>
          </a:p>
        </p:txBody>
      </p:sp>
      <p:sp>
        <p:nvSpPr>
          <p:cNvPr id="494" name="Google Shape;494;p33"/>
          <p:cNvSpPr txBox="1">
            <a:spLocks noGrp="1"/>
          </p:cNvSpPr>
          <p:nvPr>
            <p:ph type="title" idx="20"/>
          </p:nvPr>
        </p:nvSpPr>
        <p:spPr>
          <a:xfrm>
            <a:off x="38100" y="319650"/>
            <a:ext cx="3116700" cy="520200"/>
          </a:xfrm>
          <a:prstGeom prst="rect">
            <a:avLst/>
          </a:prstGeom>
        </p:spPr>
        <p:txBody>
          <a:bodyPr spcFirstLastPara="1" wrap="square" lIns="182875" tIns="91425" rIns="91425" bIns="91425" anchor="t" anchorCtr="0">
            <a:spAutoFit/>
          </a:bodyPr>
          <a:lstStyle>
            <a:lvl1pPr lvl="0">
              <a:spcBef>
                <a:spcPts val="0"/>
              </a:spcBef>
              <a:spcAft>
                <a:spcPts val="0"/>
              </a:spcAft>
              <a:buNone/>
              <a:defRPr sz="1600">
                <a:solidFill>
                  <a:schemeClr val="accent3"/>
                </a:solidFill>
                <a:latin typeface="IBM Plex Sans Medium"/>
                <a:ea typeface="IBM Plex Sans Medium"/>
                <a:cs typeface="IBM Plex Sans Medium"/>
                <a:sym typeface="IBM Plex Sans Medium"/>
              </a:defRPr>
            </a:lvl1pPr>
            <a:lvl2pPr lvl="1">
              <a:lnSpc>
                <a:spcPct val="115000"/>
              </a:lnSpc>
              <a:spcBef>
                <a:spcPts val="0"/>
              </a:spcBef>
              <a:spcAft>
                <a:spcPts val="0"/>
              </a:spcAft>
              <a:buNone/>
              <a:defRPr sz="1800">
                <a:solidFill>
                  <a:schemeClr val="accent3"/>
                </a:solidFill>
              </a:defRPr>
            </a:lvl2pPr>
            <a:lvl3pPr lvl="2">
              <a:lnSpc>
                <a:spcPct val="115000"/>
              </a:lnSpc>
              <a:spcBef>
                <a:spcPts val="0"/>
              </a:spcBef>
              <a:spcAft>
                <a:spcPts val="0"/>
              </a:spcAft>
              <a:buNone/>
              <a:defRPr sz="1800">
                <a:solidFill>
                  <a:schemeClr val="accent3"/>
                </a:solidFill>
              </a:defRPr>
            </a:lvl3pPr>
            <a:lvl4pPr lvl="3">
              <a:lnSpc>
                <a:spcPct val="115000"/>
              </a:lnSpc>
              <a:spcBef>
                <a:spcPts val="0"/>
              </a:spcBef>
              <a:spcAft>
                <a:spcPts val="0"/>
              </a:spcAft>
              <a:buNone/>
              <a:defRPr sz="1800">
                <a:solidFill>
                  <a:schemeClr val="accent3"/>
                </a:solidFill>
              </a:defRPr>
            </a:lvl4pPr>
            <a:lvl5pPr lvl="4">
              <a:lnSpc>
                <a:spcPct val="115000"/>
              </a:lnSpc>
              <a:spcBef>
                <a:spcPts val="0"/>
              </a:spcBef>
              <a:spcAft>
                <a:spcPts val="0"/>
              </a:spcAft>
              <a:buNone/>
              <a:defRPr sz="1800">
                <a:solidFill>
                  <a:schemeClr val="accent3"/>
                </a:solidFill>
              </a:defRPr>
            </a:lvl5pPr>
            <a:lvl6pPr lvl="5">
              <a:lnSpc>
                <a:spcPct val="115000"/>
              </a:lnSpc>
              <a:spcBef>
                <a:spcPts val="0"/>
              </a:spcBef>
              <a:spcAft>
                <a:spcPts val="0"/>
              </a:spcAft>
              <a:buNone/>
              <a:defRPr sz="1800">
                <a:solidFill>
                  <a:schemeClr val="accent3"/>
                </a:solidFill>
              </a:defRPr>
            </a:lvl6pPr>
            <a:lvl7pPr lvl="6">
              <a:lnSpc>
                <a:spcPct val="115000"/>
              </a:lnSpc>
              <a:spcBef>
                <a:spcPts val="0"/>
              </a:spcBef>
              <a:spcAft>
                <a:spcPts val="0"/>
              </a:spcAft>
              <a:buNone/>
              <a:defRPr sz="1800">
                <a:solidFill>
                  <a:schemeClr val="accent3"/>
                </a:solidFill>
              </a:defRPr>
            </a:lvl7pPr>
            <a:lvl8pPr lvl="7">
              <a:lnSpc>
                <a:spcPct val="115000"/>
              </a:lnSpc>
              <a:spcBef>
                <a:spcPts val="0"/>
              </a:spcBef>
              <a:spcAft>
                <a:spcPts val="0"/>
              </a:spcAft>
              <a:buNone/>
              <a:defRPr sz="1800">
                <a:solidFill>
                  <a:schemeClr val="accent3"/>
                </a:solidFill>
              </a:defRPr>
            </a:lvl8pPr>
            <a:lvl9pPr lvl="8">
              <a:lnSpc>
                <a:spcPct val="115000"/>
              </a:lnSpc>
              <a:spcBef>
                <a:spcPts val="0"/>
              </a:spcBef>
              <a:spcAft>
                <a:spcPts val="0"/>
              </a:spcAft>
              <a:buNone/>
              <a:defRPr sz="1800">
                <a:solidFill>
                  <a:schemeClr val="accent3"/>
                </a:solidFill>
              </a:defRPr>
            </a:lvl9pPr>
          </a:lstStyle>
          <a:p>
            <a:endParaRPr/>
          </a:p>
        </p:txBody>
      </p:sp>
      <p:sp>
        <p:nvSpPr>
          <p:cNvPr id="495" name="Google Shape;495;p33"/>
          <p:cNvSpPr txBox="1">
            <a:spLocks noGrp="1"/>
          </p:cNvSpPr>
          <p:nvPr>
            <p:ph type="title" idx="21"/>
          </p:nvPr>
        </p:nvSpPr>
        <p:spPr>
          <a:xfrm>
            <a:off x="228600" y="4774929"/>
            <a:ext cx="1939200" cy="189300"/>
          </a:xfrm>
          <a:prstGeom prst="rect">
            <a:avLst/>
          </a:prstGeom>
        </p:spPr>
        <p:txBody>
          <a:bodyPr spcFirstLastPara="1" wrap="square" lIns="0" tIns="0" rIns="0" bIns="0" anchor="t" anchorCtr="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2pPr>
            <a:lvl3pPr lvl="2">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3pPr>
            <a:lvl4pPr lvl="3">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4pPr>
            <a:lvl5pPr lvl="4">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5pPr>
            <a:lvl6pPr lvl="5">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6pPr>
            <a:lvl7pPr lvl="6">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7pPr>
            <a:lvl8pPr lvl="7">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8pPr>
            <a:lvl9pPr lvl="8">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9pPr>
          </a:lstStyle>
          <a:p>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Roadmap">
  <p:cSld name="BLANK_1_1_1_1_1_1_1_1_1_1_2">
    <p:spTree>
      <p:nvGrpSpPr>
        <p:cNvPr id="1" name="Shape 496"/>
        <p:cNvGrpSpPr/>
        <p:nvPr/>
      </p:nvGrpSpPr>
      <p:grpSpPr>
        <a:xfrm>
          <a:off x="0" y="0"/>
          <a:ext cx="0" cy="0"/>
          <a:chOff x="0" y="0"/>
          <a:chExt cx="0" cy="0"/>
        </a:xfrm>
      </p:grpSpPr>
      <p:sp>
        <p:nvSpPr>
          <p:cNvPr id="497" name="Google Shape;497;p34"/>
          <p:cNvSpPr/>
          <p:nvPr/>
        </p:nvSpPr>
        <p:spPr>
          <a:xfrm>
            <a:off x="8210550" y="-7150"/>
            <a:ext cx="945375" cy="1453000"/>
          </a:xfrm>
          <a:custGeom>
            <a:avLst/>
            <a:gdLst/>
            <a:ahLst/>
            <a:cxnLst/>
            <a:rect l="l" t="t" r="r" b="b"/>
            <a:pathLst>
              <a:path w="37815" h="58120" extrusionOk="0">
                <a:moveTo>
                  <a:pt x="0" y="35846"/>
                </a:moveTo>
                <a:lnTo>
                  <a:pt x="37815" y="58120"/>
                </a:lnTo>
                <a:lnTo>
                  <a:pt x="37589" y="0"/>
                </a:lnTo>
                <a:lnTo>
                  <a:pt x="2413" y="32"/>
                </a:lnTo>
                <a:close/>
              </a:path>
            </a:pathLst>
          </a:custGeom>
          <a:solidFill>
            <a:schemeClr val="lt1"/>
          </a:solidFill>
          <a:ln>
            <a:noFill/>
          </a:ln>
        </p:spPr>
      </p:sp>
      <p:sp>
        <p:nvSpPr>
          <p:cNvPr id="498" name="Google Shape;498;p34"/>
          <p:cNvSpPr/>
          <p:nvPr/>
        </p:nvSpPr>
        <p:spPr>
          <a:xfrm>
            <a:off x="4614025" y="-6850"/>
            <a:ext cx="3659250" cy="1404775"/>
          </a:xfrm>
          <a:custGeom>
            <a:avLst/>
            <a:gdLst/>
            <a:ahLst/>
            <a:cxnLst/>
            <a:rect l="l" t="t" r="r" b="b"/>
            <a:pathLst>
              <a:path w="146370" h="56191" extrusionOk="0">
                <a:moveTo>
                  <a:pt x="5482" y="0"/>
                </a:moveTo>
                <a:lnTo>
                  <a:pt x="0" y="56191"/>
                </a:lnTo>
                <a:lnTo>
                  <a:pt x="144451" y="35907"/>
                </a:lnTo>
                <a:lnTo>
                  <a:pt x="146370" y="274"/>
                </a:lnTo>
                <a:close/>
              </a:path>
            </a:pathLst>
          </a:custGeom>
          <a:gradFill>
            <a:gsLst>
              <a:gs pos="0">
                <a:schemeClr val="accent3"/>
              </a:gs>
              <a:gs pos="35000">
                <a:schemeClr val="accent3"/>
              </a:gs>
              <a:gs pos="100000">
                <a:schemeClr val="accent1"/>
              </a:gs>
            </a:gsLst>
            <a:lin ang="8099331" scaled="0"/>
          </a:gradFill>
          <a:ln>
            <a:noFill/>
          </a:ln>
        </p:spPr>
      </p:sp>
      <p:sp>
        <p:nvSpPr>
          <p:cNvPr id="499" name="Google Shape;499;p34"/>
          <p:cNvSpPr txBox="1">
            <a:spLocks noGrp="1"/>
          </p:cNvSpPr>
          <p:nvPr>
            <p:ph type="title"/>
          </p:nvPr>
        </p:nvSpPr>
        <p:spPr>
          <a:xfrm>
            <a:off x="115025" y="502775"/>
            <a:ext cx="5829000" cy="1200600"/>
          </a:xfrm>
          <a:prstGeom prst="rect">
            <a:avLst/>
          </a:prstGeom>
        </p:spPr>
        <p:txBody>
          <a:bodyPr spcFirstLastPara="1" wrap="square" lIns="91425" tIns="91425" rIns="91425" bIns="91425" anchor="t" anchorCtr="0">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a:endParaRPr/>
          </a:p>
        </p:txBody>
      </p:sp>
      <p:sp>
        <p:nvSpPr>
          <p:cNvPr id="500" name="Google Shape;500;p34"/>
          <p:cNvSpPr txBox="1">
            <a:spLocks noGrp="1"/>
          </p:cNvSpPr>
          <p:nvPr>
            <p:ph type="title" idx="2"/>
          </p:nvPr>
        </p:nvSpPr>
        <p:spPr>
          <a:xfrm>
            <a:off x="38100" y="93150"/>
            <a:ext cx="1583400" cy="189300"/>
          </a:xfrm>
          <a:prstGeom prst="rect">
            <a:avLst/>
          </a:prstGeom>
        </p:spPr>
        <p:txBody>
          <a:bodyPr spcFirstLastPara="1" wrap="square" lIns="182875" tIns="91425" rIns="91425" bIns="91425" anchor="t"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a:endParaRPr/>
          </a:p>
        </p:txBody>
      </p:sp>
      <p:sp>
        <p:nvSpPr>
          <p:cNvPr id="501" name="Google Shape;501;p34"/>
          <p:cNvSpPr txBox="1">
            <a:spLocks noGrp="1"/>
          </p:cNvSpPr>
          <p:nvPr>
            <p:ph type="title" idx="3"/>
          </p:nvPr>
        </p:nvSpPr>
        <p:spPr>
          <a:xfrm>
            <a:off x="2117950" y="2031200"/>
            <a:ext cx="825900" cy="3612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1200"/>
              <a:buFont typeface="IBM Plex Sans Medium"/>
              <a:buNone/>
              <a:defRPr sz="1200">
                <a:latin typeface="IBM Plex Sans Medium"/>
                <a:ea typeface="IBM Plex Sans Medium"/>
                <a:cs typeface="IBM Plex Sans Medium"/>
                <a:sym typeface="IBM Plex Sans Medium"/>
              </a:defRPr>
            </a:lvl1pPr>
            <a:lvl2pPr lvl="1"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2pPr>
            <a:lvl3pPr lvl="2"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3pPr>
            <a:lvl4pPr lvl="3"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4pPr>
            <a:lvl5pPr lvl="4"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5pPr>
            <a:lvl6pPr lvl="5"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6pPr>
            <a:lvl7pPr lvl="6"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7pPr>
            <a:lvl8pPr lvl="7"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8pPr>
            <a:lvl9pPr lvl="8"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9pPr>
          </a:lstStyle>
          <a:p>
            <a:endParaRPr/>
          </a:p>
        </p:txBody>
      </p:sp>
      <p:sp>
        <p:nvSpPr>
          <p:cNvPr id="502" name="Google Shape;502;p34"/>
          <p:cNvSpPr txBox="1">
            <a:spLocks noGrp="1"/>
          </p:cNvSpPr>
          <p:nvPr>
            <p:ph type="title" idx="4"/>
          </p:nvPr>
        </p:nvSpPr>
        <p:spPr>
          <a:xfrm>
            <a:off x="3987300" y="2031200"/>
            <a:ext cx="825900" cy="3612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1200"/>
              <a:buFont typeface="IBM Plex Sans Medium"/>
              <a:buNone/>
              <a:defRPr sz="1200">
                <a:latin typeface="IBM Plex Sans Medium"/>
                <a:ea typeface="IBM Plex Sans Medium"/>
                <a:cs typeface="IBM Plex Sans Medium"/>
                <a:sym typeface="IBM Plex Sans Medium"/>
              </a:defRPr>
            </a:lvl1pPr>
            <a:lvl2pPr lvl="1"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2pPr>
            <a:lvl3pPr lvl="2"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3pPr>
            <a:lvl4pPr lvl="3"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4pPr>
            <a:lvl5pPr lvl="4"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5pPr>
            <a:lvl6pPr lvl="5"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6pPr>
            <a:lvl7pPr lvl="6"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7pPr>
            <a:lvl8pPr lvl="7"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8pPr>
            <a:lvl9pPr lvl="8"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9pPr>
          </a:lstStyle>
          <a:p>
            <a:endParaRPr/>
          </a:p>
        </p:txBody>
      </p:sp>
      <p:sp>
        <p:nvSpPr>
          <p:cNvPr id="503" name="Google Shape;503;p34"/>
          <p:cNvSpPr txBox="1">
            <a:spLocks noGrp="1"/>
          </p:cNvSpPr>
          <p:nvPr>
            <p:ph type="title" idx="5"/>
          </p:nvPr>
        </p:nvSpPr>
        <p:spPr>
          <a:xfrm>
            <a:off x="389050" y="2031200"/>
            <a:ext cx="825900" cy="3612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1200"/>
              <a:buFont typeface="IBM Plex Sans Medium"/>
              <a:buNone/>
              <a:defRPr sz="1200">
                <a:latin typeface="IBM Plex Sans Medium"/>
                <a:ea typeface="IBM Plex Sans Medium"/>
                <a:cs typeface="IBM Plex Sans Medium"/>
                <a:sym typeface="IBM Plex Sans Medium"/>
              </a:defRPr>
            </a:lvl1pPr>
            <a:lvl2pPr lvl="1"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2pPr>
            <a:lvl3pPr lvl="2"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3pPr>
            <a:lvl4pPr lvl="3"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4pPr>
            <a:lvl5pPr lvl="4"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5pPr>
            <a:lvl6pPr lvl="5"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6pPr>
            <a:lvl7pPr lvl="6"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7pPr>
            <a:lvl8pPr lvl="7"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8pPr>
            <a:lvl9pPr lvl="8"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9pPr>
          </a:lstStyle>
          <a:p>
            <a:endParaRPr/>
          </a:p>
        </p:txBody>
      </p:sp>
      <p:sp>
        <p:nvSpPr>
          <p:cNvPr id="504" name="Google Shape;504;p34"/>
          <p:cNvSpPr txBox="1">
            <a:spLocks noGrp="1"/>
          </p:cNvSpPr>
          <p:nvPr>
            <p:ph type="title" idx="6"/>
          </p:nvPr>
        </p:nvSpPr>
        <p:spPr>
          <a:xfrm>
            <a:off x="5858938" y="2031200"/>
            <a:ext cx="825900" cy="3612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1200"/>
              <a:buFont typeface="IBM Plex Sans Medium"/>
              <a:buNone/>
              <a:defRPr sz="1200">
                <a:latin typeface="IBM Plex Sans Medium"/>
                <a:ea typeface="IBM Plex Sans Medium"/>
                <a:cs typeface="IBM Plex Sans Medium"/>
                <a:sym typeface="IBM Plex Sans Medium"/>
              </a:defRPr>
            </a:lvl1pPr>
            <a:lvl2pPr lvl="1"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2pPr>
            <a:lvl3pPr lvl="2"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3pPr>
            <a:lvl4pPr lvl="3"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4pPr>
            <a:lvl5pPr lvl="4"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5pPr>
            <a:lvl6pPr lvl="5"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6pPr>
            <a:lvl7pPr lvl="6"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7pPr>
            <a:lvl8pPr lvl="7"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8pPr>
            <a:lvl9pPr lvl="8"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9pPr>
          </a:lstStyle>
          <a:p>
            <a:endParaRPr/>
          </a:p>
        </p:txBody>
      </p:sp>
      <p:sp>
        <p:nvSpPr>
          <p:cNvPr id="505" name="Google Shape;505;p34"/>
          <p:cNvSpPr txBox="1">
            <a:spLocks noGrp="1"/>
          </p:cNvSpPr>
          <p:nvPr>
            <p:ph type="title" idx="7"/>
          </p:nvPr>
        </p:nvSpPr>
        <p:spPr>
          <a:xfrm>
            <a:off x="7730563" y="1797200"/>
            <a:ext cx="825900" cy="3612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1200"/>
              <a:buFont typeface="IBM Plex Sans Medium"/>
              <a:buNone/>
              <a:defRPr sz="1200">
                <a:latin typeface="IBM Plex Sans Medium"/>
                <a:ea typeface="IBM Plex Sans Medium"/>
                <a:cs typeface="IBM Plex Sans Medium"/>
                <a:sym typeface="IBM Plex Sans Medium"/>
              </a:defRPr>
            </a:lvl1pPr>
            <a:lvl2pPr lvl="1"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2pPr>
            <a:lvl3pPr lvl="2"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3pPr>
            <a:lvl4pPr lvl="3"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4pPr>
            <a:lvl5pPr lvl="4"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5pPr>
            <a:lvl6pPr lvl="5"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6pPr>
            <a:lvl7pPr lvl="6"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7pPr>
            <a:lvl8pPr lvl="7"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8pPr>
            <a:lvl9pPr lvl="8"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9pPr>
          </a:lstStyle>
          <a:p>
            <a:endParaRPr/>
          </a:p>
        </p:txBody>
      </p:sp>
      <p:sp>
        <p:nvSpPr>
          <p:cNvPr id="506" name="Google Shape;506;p34"/>
          <p:cNvSpPr txBox="1">
            <a:spLocks noGrp="1"/>
          </p:cNvSpPr>
          <p:nvPr>
            <p:ph type="body" idx="1"/>
          </p:nvPr>
        </p:nvSpPr>
        <p:spPr>
          <a:xfrm>
            <a:off x="148300" y="2960850"/>
            <a:ext cx="1374600" cy="1056300"/>
          </a:xfrm>
          <a:prstGeom prst="rect">
            <a:avLst/>
          </a:prstGeom>
        </p:spPr>
        <p:txBody>
          <a:bodyPr spcFirstLastPara="1" wrap="square" lIns="91425" tIns="91425" rIns="91425" bIns="91425" anchor="t" anchorCtr="0">
            <a:normAutofit/>
          </a:bodyPr>
          <a:lstStyle>
            <a:lvl1pPr marL="457200" lvl="0"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1pPr>
            <a:lvl2pPr marL="914400" lvl="1"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2pPr>
            <a:lvl3pPr marL="1371600" lvl="2"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3pPr>
            <a:lvl4pPr marL="1828800" lvl="3"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4pPr>
            <a:lvl5pPr marL="2286000" lvl="4"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5pPr>
            <a:lvl6pPr marL="2743200" lvl="5"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6pPr>
            <a:lvl7pPr marL="3200400" lvl="6"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7pPr>
            <a:lvl8pPr marL="3657600" lvl="7"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8pPr>
            <a:lvl9pPr marL="4114800" lvl="8"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9pPr>
          </a:lstStyle>
          <a:p>
            <a:endParaRPr/>
          </a:p>
        </p:txBody>
      </p:sp>
      <p:sp>
        <p:nvSpPr>
          <p:cNvPr id="507" name="Google Shape;507;p34"/>
          <p:cNvSpPr txBox="1">
            <a:spLocks noGrp="1"/>
          </p:cNvSpPr>
          <p:nvPr>
            <p:ph type="body" idx="8"/>
          </p:nvPr>
        </p:nvSpPr>
        <p:spPr>
          <a:xfrm>
            <a:off x="3601450" y="2960850"/>
            <a:ext cx="1579500" cy="1056300"/>
          </a:xfrm>
          <a:prstGeom prst="rect">
            <a:avLst/>
          </a:prstGeom>
        </p:spPr>
        <p:txBody>
          <a:bodyPr spcFirstLastPara="1" wrap="square" lIns="91425" tIns="91425" rIns="91425" bIns="91425" anchor="t" anchorCtr="0">
            <a:normAutofit/>
          </a:bodyPr>
          <a:lstStyle>
            <a:lvl1pPr marL="457200" lvl="0"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1pPr>
            <a:lvl2pPr marL="914400" lvl="1"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2pPr>
            <a:lvl3pPr marL="1371600" lvl="2"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3pPr>
            <a:lvl4pPr marL="1828800" lvl="3"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4pPr>
            <a:lvl5pPr marL="2286000" lvl="4"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5pPr>
            <a:lvl6pPr marL="2743200" lvl="5"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6pPr>
            <a:lvl7pPr marL="3200400" lvl="6"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7pPr>
            <a:lvl8pPr marL="3657600" lvl="7"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8pPr>
            <a:lvl9pPr marL="4114800" lvl="8"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9pPr>
          </a:lstStyle>
          <a:p>
            <a:endParaRPr/>
          </a:p>
        </p:txBody>
      </p:sp>
      <p:sp>
        <p:nvSpPr>
          <p:cNvPr id="508" name="Google Shape;508;p34"/>
          <p:cNvSpPr txBox="1">
            <a:spLocks noGrp="1"/>
          </p:cNvSpPr>
          <p:nvPr>
            <p:ph type="body" idx="9"/>
          </p:nvPr>
        </p:nvSpPr>
        <p:spPr>
          <a:xfrm>
            <a:off x="5565675" y="2960850"/>
            <a:ext cx="1487700" cy="1056300"/>
          </a:xfrm>
          <a:prstGeom prst="rect">
            <a:avLst/>
          </a:prstGeom>
        </p:spPr>
        <p:txBody>
          <a:bodyPr spcFirstLastPara="1" wrap="square" lIns="91425" tIns="91425" rIns="91425" bIns="91425" anchor="t" anchorCtr="0">
            <a:normAutofit/>
          </a:bodyPr>
          <a:lstStyle>
            <a:lvl1pPr marL="457200" lvl="0"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1pPr>
            <a:lvl2pPr marL="914400" lvl="1"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2pPr>
            <a:lvl3pPr marL="1371600" lvl="2"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3pPr>
            <a:lvl4pPr marL="1828800" lvl="3"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4pPr>
            <a:lvl5pPr marL="2286000" lvl="4"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5pPr>
            <a:lvl6pPr marL="2743200" lvl="5"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6pPr>
            <a:lvl7pPr marL="3200400" lvl="6"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7pPr>
            <a:lvl8pPr marL="3657600" lvl="7"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8pPr>
            <a:lvl9pPr marL="4114800" lvl="8"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9pPr>
          </a:lstStyle>
          <a:p>
            <a:endParaRPr/>
          </a:p>
        </p:txBody>
      </p:sp>
      <p:sp>
        <p:nvSpPr>
          <p:cNvPr id="509" name="Google Shape;509;p34"/>
          <p:cNvSpPr txBox="1">
            <a:spLocks noGrp="1"/>
          </p:cNvSpPr>
          <p:nvPr>
            <p:ph type="body" idx="13"/>
          </p:nvPr>
        </p:nvSpPr>
        <p:spPr>
          <a:xfrm>
            <a:off x="7346300" y="3194850"/>
            <a:ext cx="1649400" cy="1439700"/>
          </a:xfrm>
          <a:prstGeom prst="rect">
            <a:avLst/>
          </a:prstGeom>
        </p:spPr>
        <p:txBody>
          <a:bodyPr spcFirstLastPara="1" wrap="square" lIns="91425" tIns="91425" rIns="91425" bIns="91425" anchor="t" anchorCtr="0">
            <a:normAutofit/>
          </a:bodyPr>
          <a:lstStyle>
            <a:lvl1pPr marL="457200" lvl="0" indent="-292100" algn="ctr">
              <a:spcBef>
                <a:spcPts val="0"/>
              </a:spcBef>
              <a:spcAft>
                <a:spcPts val="0"/>
              </a:spcAft>
              <a:buClr>
                <a:schemeClr val="lt1"/>
              </a:buClr>
              <a:buSzPts val="1000"/>
              <a:buFont typeface="Sora Medium"/>
              <a:buChar char="●"/>
              <a:defRPr sz="1000">
                <a:latin typeface="Sora Medium"/>
                <a:ea typeface="Sora Medium"/>
                <a:cs typeface="Sora Medium"/>
                <a:sym typeface="Sora Medium"/>
              </a:defRPr>
            </a:lvl1pPr>
            <a:lvl2pPr marL="914400" lvl="1" indent="-292100" algn="ctr">
              <a:spcBef>
                <a:spcPts val="0"/>
              </a:spcBef>
              <a:spcAft>
                <a:spcPts val="0"/>
              </a:spcAft>
              <a:buClr>
                <a:schemeClr val="lt1"/>
              </a:buClr>
              <a:buSzPts val="1000"/>
              <a:buFont typeface="Sora Medium"/>
              <a:buChar char="○"/>
              <a:defRPr sz="1000">
                <a:latin typeface="Sora Medium"/>
                <a:ea typeface="Sora Medium"/>
                <a:cs typeface="Sora Medium"/>
                <a:sym typeface="Sora Medium"/>
              </a:defRPr>
            </a:lvl2pPr>
            <a:lvl3pPr marL="1371600" lvl="2" indent="-292100" algn="ctr">
              <a:spcBef>
                <a:spcPts val="0"/>
              </a:spcBef>
              <a:spcAft>
                <a:spcPts val="0"/>
              </a:spcAft>
              <a:buClr>
                <a:schemeClr val="lt1"/>
              </a:buClr>
              <a:buSzPts val="1000"/>
              <a:buFont typeface="Sora Medium"/>
              <a:buChar char="■"/>
              <a:defRPr sz="1000">
                <a:latin typeface="Sora Medium"/>
                <a:ea typeface="Sora Medium"/>
                <a:cs typeface="Sora Medium"/>
                <a:sym typeface="Sora Medium"/>
              </a:defRPr>
            </a:lvl3pPr>
            <a:lvl4pPr marL="1828800" lvl="3" indent="-292100" algn="ctr">
              <a:spcBef>
                <a:spcPts val="0"/>
              </a:spcBef>
              <a:spcAft>
                <a:spcPts val="0"/>
              </a:spcAft>
              <a:buClr>
                <a:schemeClr val="lt1"/>
              </a:buClr>
              <a:buSzPts val="1000"/>
              <a:buFont typeface="Sora Medium"/>
              <a:buChar char="●"/>
              <a:defRPr sz="1000">
                <a:latin typeface="Sora Medium"/>
                <a:ea typeface="Sora Medium"/>
                <a:cs typeface="Sora Medium"/>
                <a:sym typeface="Sora Medium"/>
              </a:defRPr>
            </a:lvl4pPr>
            <a:lvl5pPr marL="2286000" lvl="4" indent="-292100" algn="ctr">
              <a:spcBef>
                <a:spcPts val="0"/>
              </a:spcBef>
              <a:spcAft>
                <a:spcPts val="0"/>
              </a:spcAft>
              <a:buClr>
                <a:schemeClr val="lt1"/>
              </a:buClr>
              <a:buSzPts val="1000"/>
              <a:buFont typeface="Sora Medium"/>
              <a:buChar char="○"/>
              <a:defRPr sz="1000">
                <a:latin typeface="Sora Medium"/>
                <a:ea typeface="Sora Medium"/>
                <a:cs typeface="Sora Medium"/>
                <a:sym typeface="Sora Medium"/>
              </a:defRPr>
            </a:lvl5pPr>
            <a:lvl6pPr marL="2743200" lvl="5" indent="-292100" algn="ctr">
              <a:spcBef>
                <a:spcPts val="0"/>
              </a:spcBef>
              <a:spcAft>
                <a:spcPts val="0"/>
              </a:spcAft>
              <a:buClr>
                <a:schemeClr val="lt1"/>
              </a:buClr>
              <a:buSzPts val="1000"/>
              <a:buFont typeface="Sora Medium"/>
              <a:buChar char="■"/>
              <a:defRPr sz="1000">
                <a:latin typeface="Sora Medium"/>
                <a:ea typeface="Sora Medium"/>
                <a:cs typeface="Sora Medium"/>
                <a:sym typeface="Sora Medium"/>
              </a:defRPr>
            </a:lvl6pPr>
            <a:lvl7pPr marL="3200400" lvl="6" indent="-292100" algn="ctr">
              <a:spcBef>
                <a:spcPts val="0"/>
              </a:spcBef>
              <a:spcAft>
                <a:spcPts val="0"/>
              </a:spcAft>
              <a:buClr>
                <a:schemeClr val="lt1"/>
              </a:buClr>
              <a:buSzPts val="1000"/>
              <a:buFont typeface="Sora Medium"/>
              <a:buChar char="●"/>
              <a:defRPr sz="1000">
                <a:latin typeface="Sora Medium"/>
                <a:ea typeface="Sora Medium"/>
                <a:cs typeface="Sora Medium"/>
                <a:sym typeface="Sora Medium"/>
              </a:defRPr>
            </a:lvl7pPr>
            <a:lvl8pPr marL="3657600" lvl="7" indent="-292100" algn="ctr">
              <a:spcBef>
                <a:spcPts val="0"/>
              </a:spcBef>
              <a:spcAft>
                <a:spcPts val="0"/>
              </a:spcAft>
              <a:buClr>
                <a:schemeClr val="lt1"/>
              </a:buClr>
              <a:buSzPts val="1000"/>
              <a:buFont typeface="Sora Medium"/>
              <a:buChar char="○"/>
              <a:defRPr sz="1000">
                <a:latin typeface="Sora Medium"/>
                <a:ea typeface="Sora Medium"/>
                <a:cs typeface="Sora Medium"/>
                <a:sym typeface="Sora Medium"/>
              </a:defRPr>
            </a:lvl8pPr>
            <a:lvl9pPr marL="4114800" lvl="8" indent="-292100" algn="ctr">
              <a:spcBef>
                <a:spcPts val="0"/>
              </a:spcBef>
              <a:spcAft>
                <a:spcPts val="0"/>
              </a:spcAft>
              <a:buClr>
                <a:schemeClr val="lt1"/>
              </a:buClr>
              <a:buSzPts val="1000"/>
              <a:buFont typeface="Sora Medium"/>
              <a:buChar char="■"/>
              <a:defRPr sz="1000">
                <a:latin typeface="Sora Medium"/>
                <a:ea typeface="Sora Medium"/>
                <a:cs typeface="Sora Medium"/>
                <a:sym typeface="Sora Medium"/>
              </a:defRPr>
            </a:lvl9pPr>
          </a:lstStyle>
          <a:p>
            <a:endParaRPr/>
          </a:p>
        </p:txBody>
      </p:sp>
      <p:sp>
        <p:nvSpPr>
          <p:cNvPr id="510" name="Google Shape;510;p34"/>
          <p:cNvSpPr txBox="1">
            <a:spLocks noGrp="1"/>
          </p:cNvSpPr>
          <p:nvPr>
            <p:ph type="body" idx="14"/>
          </p:nvPr>
        </p:nvSpPr>
        <p:spPr>
          <a:xfrm>
            <a:off x="1842125" y="2960850"/>
            <a:ext cx="1374600" cy="1056300"/>
          </a:xfrm>
          <a:prstGeom prst="rect">
            <a:avLst/>
          </a:prstGeom>
        </p:spPr>
        <p:txBody>
          <a:bodyPr spcFirstLastPara="1" wrap="square" lIns="91425" tIns="91425" rIns="91425" bIns="91425" anchor="t" anchorCtr="0">
            <a:normAutofit/>
          </a:bodyPr>
          <a:lstStyle>
            <a:lvl1pPr marL="457200" lvl="0"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1pPr>
            <a:lvl2pPr marL="914400" lvl="1"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2pPr>
            <a:lvl3pPr marL="1371600" lvl="2"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3pPr>
            <a:lvl4pPr marL="1828800" lvl="3"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4pPr>
            <a:lvl5pPr marL="2286000" lvl="4"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5pPr>
            <a:lvl6pPr marL="2743200" lvl="5"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6pPr>
            <a:lvl7pPr marL="3200400" lvl="6"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7pPr>
            <a:lvl8pPr marL="3657600" lvl="7"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8pPr>
            <a:lvl9pPr marL="4114800" lvl="8"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9pPr>
          </a:lstStyle>
          <a:p>
            <a:endParaRPr/>
          </a:p>
        </p:txBody>
      </p:sp>
      <p:sp>
        <p:nvSpPr>
          <p:cNvPr id="511" name="Google Shape;511;p34"/>
          <p:cNvSpPr txBox="1">
            <a:spLocks noGrp="1"/>
          </p:cNvSpPr>
          <p:nvPr>
            <p:ph type="title" idx="15"/>
          </p:nvPr>
        </p:nvSpPr>
        <p:spPr>
          <a:xfrm>
            <a:off x="228600" y="4774929"/>
            <a:ext cx="1939200" cy="189300"/>
          </a:xfrm>
          <a:prstGeom prst="rect">
            <a:avLst/>
          </a:prstGeom>
        </p:spPr>
        <p:txBody>
          <a:bodyPr spcFirstLastPara="1" wrap="square" lIns="0" tIns="0" rIns="0" bIns="0" anchor="ctr"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 Alt 4">
  <p:cSld name="BLANK_1_1_1_1_1_1_1_1_1_1_2_1">
    <p:spTree>
      <p:nvGrpSpPr>
        <p:cNvPr id="1" name="Shape 512"/>
        <p:cNvGrpSpPr/>
        <p:nvPr/>
      </p:nvGrpSpPr>
      <p:grpSpPr>
        <a:xfrm>
          <a:off x="0" y="0"/>
          <a:ext cx="0" cy="0"/>
          <a:chOff x="0" y="0"/>
          <a:chExt cx="0" cy="0"/>
        </a:xfrm>
      </p:grpSpPr>
      <p:grpSp>
        <p:nvGrpSpPr>
          <p:cNvPr id="513" name="Google Shape;513;p35"/>
          <p:cNvGrpSpPr/>
          <p:nvPr/>
        </p:nvGrpSpPr>
        <p:grpSpPr>
          <a:xfrm flipH="1">
            <a:off x="3199575" y="156175"/>
            <a:ext cx="1851000" cy="1225325"/>
            <a:chOff x="461225" y="3875100"/>
            <a:chExt cx="1851000" cy="1225325"/>
          </a:xfrm>
        </p:grpSpPr>
        <p:grpSp>
          <p:nvGrpSpPr>
            <p:cNvPr id="514" name="Google Shape;514;p35"/>
            <p:cNvGrpSpPr/>
            <p:nvPr/>
          </p:nvGrpSpPr>
          <p:grpSpPr>
            <a:xfrm>
              <a:off x="461225" y="3875100"/>
              <a:ext cx="1851000" cy="114600"/>
              <a:chOff x="461225" y="3504775"/>
              <a:chExt cx="1851000" cy="114600"/>
            </a:xfrm>
          </p:grpSpPr>
          <p:sp>
            <p:nvSpPr>
              <p:cNvPr id="515" name="Google Shape;515;p35"/>
              <p:cNvSpPr/>
              <p:nvPr/>
            </p:nvSpPr>
            <p:spPr>
              <a:xfrm>
                <a:off x="461225" y="3504775"/>
                <a:ext cx="370200" cy="114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16" name="Google Shape;516;p35"/>
              <p:cNvSpPr/>
              <p:nvPr/>
            </p:nvSpPr>
            <p:spPr>
              <a:xfrm>
                <a:off x="831425" y="3504775"/>
                <a:ext cx="370200" cy="114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17" name="Google Shape;517;p35"/>
              <p:cNvSpPr/>
              <p:nvPr/>
            </p:nvSpPr>
            <p:spPr>
              <a:xfrm>
                <a:off x="1201625" y="3504775"/>
                <a:ext cx="370200" cy="114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18" name="Google Shape;518;p35"/>
              <p:cNvSpPr/>
              <p:nvPr/>
            </p:nvSpPr>
            <p:spPr>
              <a:xfrm>
                <a:off x="1571825" y="3504775"/>
                <a:ext cx="370200" cy="114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19" name="Google Shape;519;p35"/>
              <p:cNvSpPr/>
              <p:nvPr/>
            </p:nvSpPr>
            <p:spPr>
              <a:xfrm>
                <a:off x="1942025" y="3504775"/>
                <a:ext cx="370200" cy="114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520" name="Google Shape;520;p35"/>
            <p:cNvGrpSpPr/>
            <p:nvPr/>
          </p:nvGrpSpPr>
          <p:grpSpPr>
            <a:xfrm>
              <a:off x="461225" y="3989700"/>
              <a:ext cx="1480800" cy="1110725"/>
              <a:chOff x="461225" y="3249175"/>
              <a:chExt cx="1480800" cy="1110725"/>
            </a:xfrm>
          </p:grpSpPr>
          <p:sp>
            <p:nvSpPr>
              <p:cNvPr id="521" name="Google Shape;521;p35"/>
              <p:cNvSpPr/>
              <p:nvPr/>
            </p:nvSpPr>
            <p:spPr>
              <a:xfrm>
                <a:off x="4612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22" name="Google Shape;522;p35"/>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23" name="Google Shape;523;p35"/>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24" name="Google Shape;524;p35"/>
              <p:cNvSpPr/>
              <p:nvPr/>
            </p:nvSpPr>
            <p:spPr>
              <a:xfrm>
                <a:off x="1201625" y="3989700"/>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525" name="Google Shape;525;p35"/>
            <p:cNvGrpSpPr/>
            <p:nvPr/>
          </p:nvGrpSpPr>
          <p:grpSpPr>
            <a:xfrm>
              <a:off x="831425" y="4360025"/>
              <a:ext cx="1480800" cy="370200"/>
              <a:chOff x="831425" y="3249175"/>
              <a:chExt cx="1480800" cy="370200"/>
            </a:xfrm>
          </p:grpSpPr>
          <p:sp>
            <p:nvSpPr>
              <p:cNvPr id="526" name="Google Shape;526;p35"/>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27" name="Google Shape;527;p35"/>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28" name="Google Shape;528;p35"/>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29" name="Google Shape;529;p35"/>
              <p:cNvSpPr/>
              <p:nvPr/>
            </p:nvSpPr>
            <p:spPr>
              <a:xfrm>
                <a:off x="19420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sp>
        <p:nvSpPr>
          <p:cNvPr id="530" name="Google Shape;530;p35"/>
          <p:cNvSpPr txBox="1">
            <a:spLocks noGrp="1"/>
          </p:cNvSpPr>
          <p:nvPr>
            <p:ph type="title"/>
          </p:nvPr>
        </p:nvSpPr>
        <p:spPr>
          <a:xfrm>
            <a:off x="38100" y="93150"/>
            <a:ext cx="1583400" cy="189300"/>
          </a:xfrm>
          <a:prstGeom prst="rect">
            <a:avLst/>
          </a:prstGeom>
        </p:spPr>
        <p:txBody>
          <a:bodyPr spcFirstLastPara="1" wrap="square" lIns="182875" tIns="91425" rIns="91425" bIns="91425" anchor="t"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a:endParaRPr/>
          </a:p>
        </p:txBody>
      </p:sp>
      <p:sp>
        <p:nvSpPr>
          <p:cNvPr id="531" name="Google Shape;531;p35"/>
          <p:cNvSpPr/>
          <p:nvPr/>
        </p:nvSpPr>
        <p:spPr>
          <a:xfrm>
            <a:off x="5023375" y="3994875"/>
            <a:ext cx="3941541" cy="1148616"/>
          </a:xfrm>
          <a:custGeom>
            <a:avLst/>
            <a:gdLst/>
            <a:ahLst/>
            <a:cxnLst/>
            <a:rect l="l" t="t" r="r" b="b"/>
            <a:pathLst>
              <a:path w="109754" h="47273" extrusionOk="0">
                <a:moveTo>
                  <a:pt x="93188" y="0"/>
                </a:moveTo>
                <a:lnTo>
                  <a:pt x="91918" y="29"/>
                </a:lnTo>
                <a:lnTo>
                  <a:pt x="90619" y="87"/>
                </a:lnTo>
                <a:lnTo>
                  <a:pt x="89292" y="144"/>
                </a:lnTo>
                <a:lnTo>
                  <a:pt x="87906" y="260"/>
                </a:lnTo>
                <a:lnTo>
                  <a:pt x="86521" y="404"/>
                </a:lnTo>
                <a:lnTo>
                  <a:pt x="85107" y="606"/>
                </a:lnTo>
                <a:lnTo>
                  <a:pt x="83664" y="808"/>
                </a:lnTo>
                <a:lnTo>
                  <a:pt x="82163" y="1039"/>
                </a:lnTo>
                <a:lnTo>
                  <a:pt x="80663" y="1328"/>
                </a:lnTo>
                <a:lnTo>
                  <a:pt x="79162" y="1616"/>
                </a:lnTo>
                <a:lnTo>
                  <a:pt x="77604" y="1963"/>
                </a:lnTo>
                <a:lnTo>
                  <a:pt x="76045" y="2309"/>
                </a:lnTo>
                <a:lnTo>
                  <a:pt x="74458" y="2713"/>
                </a:lnTo>
                <a:lnTo>
                  <a:pt x="72842" y="3146"/>
                </a:lnTo>
                <a:lnTo>
                  <a:pt x="71226" y="3579"/>
                </a:lnTo>
                <a:lnTo>
                  <a:pt x="69581" y="4069"/>
                </a:lnTo>
                <a:lnTo>
                  <a:pt x="67907" y="4560"/>
                </a:lnTo>
                <a:lnTo>
                  <a:pt x="66233" y="5108"/>
                </a:lnTo>
                <a:lnTo>
                  <a:pt x="64559" y="5657"/>
                </a:lnTo>
                <a:lnTo>
                  <a:pt x="62856" y="6263"/>
                </a:lnTo>
                <a:lnTo>
                  <a:pt x="61154" y="6869"/>
                </a:lnTo>
                <a:lnTo>
                  <a:pt x="59422" y="7504"/>
                </a:lnTo>
                <a:lnTo>
                  <a:pt x="57690" y="8167"/>
                </a:lnTo>
                <a:lnTo>
                  <a:pt x="55959" y="8860"/>
                </a:lnTo>
                <a:lnTo>
                  <a:pt x="54227" y="9582"/>
                </a:lnTo>
                <a:lnTo>
                  <a:pt x="52467" y="10332"/>
                </a:lnTo>
                <a:lnTo>
                  <a:pt x="50735" y="11082"/>
                </a:lnTo>
                <a:lnTo>
                  <a:pt x="48975" y="11890"/>
                </a:lnTo>
                <a:lnTo>
                  <a:pt x="47214" y="12698"/>
                </a:lnTo>
                <a:lnTo>
                  <a:pt x="45454" y="13535"/>
                </a:lnTo>
                <a:lnTo>
                  <a:pt x="43694" y="14401"/>
                </a:lnTo>
                <a:lnTo>
                  <a:pt x="41933" y="15296"/>
                </a:lnTo>
                <a:lnTo>
                  <a:pt x="40230" y="16190"/>
                </a:lnTo>
                <a:lnTo>
                  <a:pt x="38528" y="17085"/>
                </a:lnTo>
                <a:lnTo>
                  <a:pt x="36825" y="18009"/>
                </a:lnTo>
                <a:lnTo>
                  <a:pt x="35122" y="18961"/>
                </a:lnTo>
                <a:lnTo>
                  <a:pt x="33477" y="19913"/>
                </a:lnTo>
                <a:lnTo>
                  <a:pt x="31832" y="20895"/>
                </a:lnTo>
                <a:lnTo>
                  <a:pt x="30187" y="21876"/>
                </a:lnTo>
                <a:lnTo>
                  <a:pt x="28600" y="22857"/>
                </a:lnTo>
                <a:lnTo>
                  <a:pt x="27013" y="23867"/>
                </a:lnTo>
                <a:lnTo>
                  <a:pt x="25454" y="24877"/>
                </a:lnTo>
                <a:lnTo>
                  <a:pt x="23925" y="25887"/>
                </a:lnTo>
                <a:lnTo>
                  <a:pt x="22395" y="26926"/>
                </a:lnTo>
                <a:lnTo>
                  <a:pt x="20923" y="27965"/>
                </a:lnTo>
                <a:lnTo>
                  <a:pt x="19480" y="29004"/>
                </a:lnTo>
                <a:lnTo>
                  <a:pt x="18037" y="30072"/>
                </a:lnTo>
                <a:lnTo>
                  <a:pt x="16652" y="31111"/>
                </a:lnTo>
                <a:lnTo>
                  <a:pt x="15354" y="32150"/>
                </a:lnTo>
                <a:lnTo>
                  <a:pt x="14084" y="33160"/>
                </a:lnTo>
                <a:lnTo>
                  <a:pt x="12843" y="34199"/>
                </a:lnTo>
                <a:lnTo>
                  <a:pt x="11631" y="35209"/>
                </a:lnTo>
                <a:lnTo>
                  <a:pt x="10447" y="36248"/>
                </a:lnTo>
                <a:lnTo>
                  <a:pt x="9293" y="37258"/>
                </a:lnTo>
                <a:lnTo>
                  <a:pt x="8196" y="38297"/>
                </a:lnTo>
                <a:lnTo>
                  <a:pt x="7129" y="39307"/>
                </a:lnTo>
                <a:lnTo>
                  <a:pt x="6090" y="40317"/>
                </a:lnTo>
                <a:lnTo>
                  <a:pt x="5108" y="41327"/>
                </a:lnTo>
                <a:lnTo>
                  <a:pt x="4156" y="42337"/>
                </a:lnTo>
                <a:lnTo>
                  <a:pt x="3233" y="43347"/>
                </a:lnTo>
                <a:lnTo>
                  <a:pt x="2367" y="44357"/>
                </a:lnTo>
                <a:lnTo>
                  <a:pt x="1530" y="45339"/>
                </a:lnTo>
                <a:lnTo>
                  <a:pt x="751" y="46320"/>
                </a:lnTo>
                <a:lnTo>
                  <a:pt x="0" y="47272"/>
                </a:lnTo>
                <a:lnTo>
                  <a:pt x="76016" y="47272"/>
                </a:lnTo>
                <a:lnTo>
                  <a:pt x="78152" y="45916"/>
                </a:lnTo>
                <a:lnTo>
                  <a:pt x="80230" y="44531"/>
                </a:lnTo>
                <a:lnTo>
                  <a:pt x="82250" y="43145"/>
                </a:lnTo>
                <a:lnTo>
                  <a:pt x="84241" y="41731"/>
                </a:lnTo>
                <a:lnTo>
                  <a:pt x="86146" y="40317"/>
                </a:lnTo>
                <a:lnTo>
                  <a:pt x="88022" y="38903"/>
                </a:lnTo>
                <a:lnTo>
                  <a:pt x="89840" y="37460"/>
                </a:lnTo>
                <a:lnTo>
                  <a:pt x="91572" y="36046"/>
                </a:lnTo>
                <a:lnTo>
                  <a:pt x="93245" y="34603"/>
                </a:lnTo>
                <a:lnTo>
                  <a:pt x="94862" y="33160"/>
                </a:lnTo>
                <a:lnTo>
                  <a:pt x="96420" y="31717"/>
                </a:lnTo>
                <a:lnTo>
                  <a:pt x="97892" y="30303"/>
                </a:lnTo>
                <a:lnTo>
                  <a:pt x="99277" y="28860"/>
                </a:lnTo>
                <a:lnTo>
                  <a:pt x="100605" y="27446"/>
                </a:lnTo>
                <a:lnTo>
                  <a:pt x="101846" y="26060"/>
                </a:lnTo>
                <a:lnTo>
                  <a:pt x="103000" y="24646"/>
                </a:lnTo>
                <a:lnTo>
                  <a:pt x="104068" y="23290"/>
                </a:lnTo>
                <a:lnTo>
                  <a:pt x="105049" y="21934"/>
                </a:lnTo>
                <a:lnTo>
                  <a:pt x="105944" y="20606"/>
                </a:lnTo>
                <a:lnTo>
                  <a:pt x="106752" y="19307"/>
                </a:lnTo>
                <a:lnTo>
                  <a:pt x="107444" y="18037"/>
                </a:lnTo>
                <a:lnTo>
                  <a:pt x="107791" y="17431"/>
                </a:lnTo>
                <a:lnTo>
                  <a:pt x="108079" y="16796"/>
                </a:lnTo>
                <a:lnTo>
                  <a:pt x="108339" y="16190"/>
                </a:lnTo>
                <a:lnTo>
                  <a:pt x="108599" y="15584"/>
                </a:lnTo>
                <a:lnTo>
                  <a:pt x="108830" y="15007"/>
                </a:lnTo>
                <a:lnTo>
                  <a:pt x="109032" y="14401"/>
                </a:lnTo>
                <a:lnTo>
                  <a:pt x="109205" y="13824"/>
                </a:lnTo>
                <a:lnTo>
                  <a:pt x="109349" y="13218"/>
                </a:lnTo>
                <a:lnTo>
                  <a:pt x="109493" y="12670"/>
                </a:lnTo>
                <a:lnTo>
                  <a:pt x="109609" y="12092"/>
                </a:lnTo>
                <a:lnTo>
                  <a:pt x="109667" y="11544"/>
                </a:lnTo>
                <a:lnTo>
                  <a:pt x="109724" y="10996"/>
                </a:lnTo>
                <a:lnTo>
                  <a:pt x="109753" y="10447"/>
                </a:lnTo>
                <a:lnTo>
                  <a:pt x="109753" y="9928"/>
                </a:lnTo>
                <a:lnTo>
                  <a:pt x="109753" y="9437"/>
                </a:lnTo>
                <a:lnTo>
                  <a:pt x="109695" y="8918"/>
                </a:lnTo>
                <a:lnTo>
                  <a:pt x="109609" y="8427"/>
                </a:lnTo>
                <a:lnTo>
                  <a:pt x="109522" y="7965"/>
                </a:lnTo>
                <a:lnTo>
                  <a:pt x="109378" y="7504"/>
                </a:lnTo>
                <a:lnTo>
                  <a:pt x="109234" y="7042"/>
                </a:lnTo>
                <a:lnTo>
                  <a:pt x="109060" y="6609"/>
                </a:lnTo>
                <a:lnTo>
                  <a:pt x="108858" y="6176"/>
                </a:lnTo>
                <a:lnTo>
                  <a:pt x="108656" y="5801"/>
                </a:lnTo>
                <a:lnTo>
                  <a:pt x="108426" y="5426"/>
                </a:lnTo>
                <a:lnTo>
                  <a:pt x="108195" y="5079"/>
                </a:lnTo>
                <a:lnTo>
                  <a:pt x="107935" y="4733"/>
                </a:lnTo>
                <a:lnTo>
                  <a:pt x="107646" y="4416"/>
                </a:lnTo>
                <a:lnTo>
                  <a:pt x="107358" y="4098"/>
                </a:lnTo>
                <a:lnTo>
                  <a:pt x="107011" y="3810"/>
                </a:lnTo>
                <a:lnTo>
                  <a:pt x="106694" y="3492"/>
                </a:lnTo>
                <a:lnTo>
                  <a:pt x="106319" y="3232"/>
                </a:lnTo>
                <a:lnTo>
                  <a:pt x="105944" y="2944"/>
                </a:lnTo>
                <a:lnTo>
                  <a:pt x="105568" y="2684"/>
                </a:lnTo>
                <a:lnTo>
                  <a:pt x="105164" y="2453"/>
                </a:lnTo>
                <a:lnTo>
                  <a:pt x="104732" y="2222"/>
                </a:lnTo>
                <a:lnTo>
                  <a:pt x="104270" y="1991"/>
                </a:lnTo>
                <a:lnTo>
                  <a:pt x="103808" y="1789"/>
                </a:lnTo>
                <a:lnTo>
                  <a:pt x="103317" y="1587"/>
                </a:lnTo>
                <a:lnTo>
                  <a:pt x="102307" y="1212"/>
                </a:lnTo>
                <a:lnTo>
                  <a:pt x="101211" y="895"/>
                </a:lnTo>
                <a:lnTo>
                  <a:pt x="100027" y="635"/>
                </a:lnTo>
                <a:lnTo>
                  <a:pt x="98815" y="404"/>
                </a:lnTo>
                <a:lnTo>
                  <a:pt x="97517" y="231"/>
                </a:lnTo>
                <a:lnTo>
                  <a:pt x="96131" y="116"/>
                </a:lnTo>
                <a:lnTo>
                  <a:pt x="94688" y="29"/>
                </a:lnTo>
                <a:lnTo>
                  <a:pt x="93188"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lt1"/>
              </a:solidFill>
              <a:latin typeface="Sora"/>
              <a:ea typeface="Sora"/>
              <a:cs typeface="Sora"/>
              <a:sym typeface="Sora"/>
            </a:endParaRPr>
          </a:p>
        </p:txBody>
      </p:sp>
      <p:sp>
        <p:nvSpPr>
          <p:cNvPr id="532" name="Google Shape;532;p35"/>
          <p:cNvSpPr/>
          <p:nvPr/>
        </p:nvSpPr>
        <p:spPr>
          <a:xfrm rot="5400000">
            <a:off x="6364434" y="2363929"/>
            <a:ext cx="912991" cy="4646142"/>
          </a:xfrm>
          <a:custGeom>
            <a:avLst/>
            <a:gdLst/>
            <a:ahLst/>
            <a:cxnLst/>
            <a:rect l="l" t="t" r="r" b="b"/>
            <a:pathLst>
              <a:path w="39886" h="93762" fill="none" extrusionOk="0">
                <a:moveTo>
                  <a:pt x="39886" y="0"/>
                </a:moveTo>
                <a:lnTo>
                  <a:pt x="7330" y="0"/>
                </a:lnTo>
                <a:lnTo>
                  <a:pt x="7330" y="0"/>
                </a:lnTo>
                <a:lnTo>
                  <a:pt x="6362" y="3051"/>
                </a:lnTo>
                <a:lnTo>
                  <a:pt x="5470" y="6176"/>
                </a:lnTo>
                <a:lnTo>
                  <a:pt x="4614" y="9413"/>
                </a:lnTo>
                <a:lnTo>
                  <a:pt x="3832" y="12725"/>
                </a:lnTo>
                <a:lnTo>
                  <a:pt x="3088" y="16148"/>
                </a:lnTo>
                <a:lnTo>
                  <a:pt x="2456" y="19608"/>
                </a:lnTo>
                <a:lnTo>
                  <a:pt x="1860" y="23143"/>
                </a:lnTo>
                <a:lnTo>
                  <a:pt x="1340" y="26715"/>
                </a:lnTo>
                <a:lnTo>
                  <a:pt x="1340" y="26715"/>
                </a:lnTo>
                <a:lnTo>
                  <a:pt x="930" y="29989"/>
                </a:lnTo>
                <a:lnTo>
                  <a:pt x="633" y="33263"/>
                </a:lnTo>
                <a:lnTo>
                  <a:pt x="372" y="36463"/>
                </a:lnTo>
                <a:lnTo>
                  <a:pt x="186" y="39625"/>
                </a:lnTo>
                <a:lnTo>
                  <a:pt x="37" y="42714"/>
                </a:lnTo>
                <a:lnTo>
                  <a:pt x="0" y="45802"/>
                </a:lnTo>
                <a:lnTo>
                  <a:pt x="0" y="48778"/>
                </a:lnTo>
                <a:lnTo>
                  <a:pt x="112" y="51755"/>
                </a:lnTo>
                <a:lnTo>
                  <a:pt x="223" y="54620"/>
                </a:lnTo>
                <a:lnTo>
                  <a:pt x="447" y="57448"/>
                </a:lnTo>
                <a:lnTo>
                  <a:pt x="707" y="60201"/>
                </a:lnTo>
                <a:lnTo>
                  <a:pt x="1042" y="62843"/>
                </a:lnTo>
                <a:lnTo>
                  <a:pt x="1414" y="65447"/>
                </a:lnTo>
                <a:lnTo>
                  <a:pt x="1860" y="67940"/>
                </a:lnTo>
                <a:lnTo>
                  <a:pt x="2381" y="70358"/>
                </a:lnTo>
                <a:lnTo>
                  <a:pt x="2939" y="72665"/>
                </a:lnTo>
                <a:lnTo>
                  <a:pt x="3535" y="74898"/>
                </a:lnTo>
                <a:lnTo>
                  <a:pt x="4204" y="77018"/>
                </a:lnTo>
                <a:lnTo>
                  <a:pt x="4949" y="79028"/>
                </a:lnTo>
                <a:lnTo>
                  <a:pt x="5321" y="79995"/>
                </a:lnTo>
                <a:lnTo>
                  <a:pt x="5693" y="80925"/>
                </a:lnTo>
                <a:lnTo>
                  <a:pt x="6102" y="81855"/>
                </a:lnTo>
                <a:lnTo>
                  <a:pt x="6549" y="82748"/>
                </a:lnTo>
                <a:lnTo>
                  <a:pt x="6958" y="83567"/>
                </a:lnTo>
                <a:lnTo>
                  <a:pt x="7404" y="84385"/>
                </a:lnTo>
                <a:lnTo>
                  <a:pt x="7851" y="85204"/>
                </a:lnTo>
                <a:lnTo>
                  <a:pt x="8334" y="85948"/>
                </a:lnTo>
                <a:lnTo>
                  <a:pt x="8818" y="86692"/>
                </a:lnTo>
                <a:lnTo>
                  <a:pt x="9302" y="87362"/>
                </a:lnTo>
                <a:lnTo>
                  <a:pt x="9786" y="88032"/>
                </a:lnTo>
                <a:lnTo>
                  <a:pt x="10306" y="88664"/>
                </a:lnTo>
                <a:lnTo>
                  <a:pt x="10827" y="89259"/>
                </a:lnTo>
                <a:lnTo>
                  <a:pt x="11385" y="89818"/>
                </a:lnTo>
                <a:lnTo>
                  <a:pt x="11906" y="90338"/>
                </a:lnTo>
                <a:lnTo>
                  <a:pt x="12464" y="90822"/>
                </a:lnTo>
                <a:lnTo>
                  <a:pt x="13060" y="91306"/>
                </a:lnTo>
                <a:lnTo>
                  <a:pt x="13618" y="91715"/>
                </a:lnTo>
                <a:lnTo>
                  <a:pt x="14213" y="92087"/>
                </a:lnTo>
                <a:lnTo>
                  <a:pt x="14808" y="92422"/>
                </a:lnTo>
                <a:lnTo>
                  <a:pt x="15404" y="92757"/>
                </a:lnTo>
                <a:lnTo>
                  <a:pt x="16036" y="93017"/>
                </a:lnTo>
                <a:lnTo>
                  <a:pt x="16669" y="93241"/>
                </a:lnTo>
                <a:lnTo>
                  <a:pt x="17301" y="93427"/>
                </a:lnTo>
                <a:lnTo>
                  <a:pt x="17971" y="93575"/>
                </a:lnTo>
                <a:lnTo>
                  <a:pt x="18604" y="93687"/>
                </a:lnTo>
                <a:lnTo>
                  <a:pt x="18604" y="93687"/>
                </a:lnTo>
                <a:lnTo>
                  <a:pt x="19311" y="93762"/>
                </a:lnTo>
                <a:lnTo>
                  <a:pt x="20017" y="93762"/>
                </a:lnTo>
                <a:lnTo>
                  <a:pt x="20017" y="93762"/>
                </a:lnTo>
                <a:lnTo>
                  <a:pt x="20650" y="93762"/>
                </a:lnTo>
                <a:lnTo>
                  <a:pt x="21320" y="93687"/>
                </a:lnTo>
                <a:lnTo>
                  <a:pt x="21952" y="93613"/>
                </a:lnTo>
                <a:lnTo>
                  <a:pt x="22622" y="93464"/>
                </a:lnTo>
                <a:lnTo>
                  <a:pt x="23254" y="93315"/>
                </a:lnTo>
                <a:lnTo>
                  <a:pt x="23924" y="93092"/>
                </a:lnTo>
                <a:lnTo>
                  <a:pt x="24557" y="92831"/>
                </a:lnTo>
                <a:lnTo>
                  <a:pt x="25189" y="92571"/>
                </a:lnTo>
                <a:lnTo>
                  <a:pt x="25859" y="92236"/>
                </a:lnTo>
                <a:lnTo>
                  <a:pt x="26491" y="91901"/>
                </a:lnTo>
                <a:lnTo>
                  <a:pt x="27124" y="91529"/>
                </a:lnTo>
                <a:lnTo>
                  <a:pt x="27794" y="91083"/>
                </a:lnTo>
                <a:lnTo>
                  <a:pt x="28426" y="90636"/>
                </a:lnTo>
                <a:lnTo>
                  <a:pt x="29059" y="90152"/>
                </a:lnTo>
                <a:lnTo>
                  <a:pt x="29691" y="89632"/>
                </a:lnTo>
                <a:lnTo>
                  <a:pt x="30324" y="89073"/>
                </a:lnTo>
                <a:lnTo>
                  <a:pt x="30956" y="88515"/>
                </a:lnTo>
                <a:lnTo>
                  <a:pt x="31589" y="87883"/>
                </a:lnTo>
                <a:lnTo>
                  <a:pt x="32221" y="87250"/>
                </a:lnTo>
                <a:lnTo>
                  <a:pt x="32817" y="86581"/>
                </a:lnTo>
                <a:lnTo>
                  <a:pt x="33449" y="85874"/>
                </a:lnTo>
                <a:lnTo>
                  <a:pt x="34045" y="85129"/>
                </a:lnTo>
                <a:lnTo>
                  <a:pt x="35272" y="83567"/>
                </a:lnTo>
                <a:lnTo>
                  <a:pt x="36463" y="81892"/>
                </a:lnTo>
                <a:lnTo>
                  <a:pt x="37616" y="80107"/>
                </a:lnTo>
                <a:lnTo>
                  <a:pt x="38770" y="78209"/>
                </a:lnTo>
                <a:lnTo>
                  <a:pt x="39886" y="76200"/>
                </a:lnTo>
                <a:lnTo>
                  <a:pt x="39886" y="0"/>
                </a:lnTo>
                <a:lnTo>
                  <a:pt x="39886" y="0"/>
                </a:lnTo>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latin typeface="Sora"/>
              <a:ea typeface="Sora"/>
              <a:cs typeface="Sora"/>
              <a:sym typeface="Sora"/>
            </a:endParaRPr>
          </a:p>
        </p:txBody>
      </p:sp>
      <p:sp>
        <p:nvSpPr>
          <p:cNvPr id="533" name="Google Shape;533;p35"/>
          <p:cNvSpPr txBox="1">
            <a:spLocks noGrp="1"/>
          </p:cNvSpPr>
          <p:nvPr>
            <p:ph type="title" idx="2"/>
          </p:nvPr>
        </p:nvSpPr>
        <p:spPr>
          <a:xfrm>
            <a:off x="115025" y="502775"/>
            <a:ext cx="3941700" cy="1200600"/>
          </a:xfrm>
          <a:prstGeom prst="rect">
            <a:avLst/>
          </a:prstGeom>
        </p:spPr>
        <p:txBody>
          <a:bodyPr spcFirstLastPara="1" wrap="square" lIns="91425" tIns="91425" rIns="91425" bIns="91425" anchor="t" anchorCtr="0">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a:endParaRPr/>
          </a:p>
        </p:txBody>
      </p:sp>
      <p:sp>
        <p:nvSpPr>
          <p:cNvPr id="534" name="Google Shape;534;p35"/>
          <p:cNvSpPr/>
          <p:nvPr/>
        </p:nvSpPr>
        <p:spPr>
          <a:xfrm>
            <a:off x="1643225" y="-725"/>
            <a:ext cx="5761425" cy="711800"/>
          </a:xfrm>
          <a:custGeom>
            <a:avLst/>
            <a:gdLst/>
            <a:ahLst/>
            <a:cxnLst/>
            <a:rect l="l" t="t" r="r" b="b"/>
            <a:pathLst>
              <a:path w="230457" h="28472" extrusionOk="0">
                <a:moveTo>
                  <a:pt x="0" y="0"/>
                </a:moveTo>
                <a:lnTo>
                  <a:pt x="230457" y="28472"/>
                </a:lnTo>
                <a:lnTo>
                  <a:pt x="220381" y="20"/>
                </a:lnTo>
                <a:close/>
              </a:path>
            </a:pathLst>
          </a:custGeom>
          <a:solidFill>
            <a:schemeClr val="lt1"/>
          </a:solidFill>
          <a:ln>
            <a:noFill/>
          </a:ln>
        </p:spPr>
      </p:sp>
      <p:sp>
        <p:nvSpPr>
          <p:cNvPr id="535" name="Google Shape;535;p35"/>
          <p:cNvSpPr/>
          <p:nvPr/>
        </p:nvSpPr>
        <p:spPr>
          <a:xfrm>
            <a:off x="7140700" y="-1350"/>
            <a:ext cx="2003375" cy="714225"/>
          </a:xfrm>
          <a:custGeom>
            <a:avLst/>
            <a:gdLst/>
            <a:ahLst/>
            <a:cxnLst/>
            <a:rect l="l" t="t" r="r" b="b"/>
            <a:pathLst>
              <a:path w="80135" h="28569" extrusionOk="0">
                <a:moveTo>
                  <a:pt x="10558" y="28569"/>
                </a:moveTo>
                <a:lnTo>
                  <a:pt x="67491" y="18220"/>
                </a:lnTo>
                <a:lnTo>
                  <a:pt x="80135" y="0"/>
                </a:lnTo>
                <a:lnTo>
                  <a:pt x="0" y="45"/>
                </a:lnTo>
                <a:close/>
              </a:path>
            </a:pathLst>
          </a:custGeom>
          <a:gradFill>
            <a:gsLst>
              <a:gs pos="0">
                <a:schemeClr val="accent2"/>
              </a:gs>
              <a:gs pos="21000">
                <a:schemeClr val="lt2"/>
              </a:gs>
              <a:gs pos="49000">
                <a:schemeClr val="accent1"/>
              </a:gs>
              <a:gs pos="75000">
                <a:schemeClr val="accent3"/>
              </a:gs>
              <a:gs pos="100000">
                <a:schemeClr val="accent4"/>
              </a:gs>
            </a:gsLst>
            <a:lin ang="0" scaled="0"/>
          </a:gradFill>
          <a:ln>
            <a:noFill/>
          </a:ln>
          <a:effectLst>
            <a:outerShdw blurRad="314325" dist="28575" dir="5400000" algn="bl" rotWithShape="0">
              <a:schemeClr val="accent4">
                <a:alpha val="24000"/>
              </a:schemeClr>
            </a:outerShdw>
          </a:effectLst>
        </p:spPr>
      </p:sp>
      <p:sp>
        <p:nvSpPr>
          <p:cNvPr id="536" name="Google Shape;536;p35"/>
          <p:cNvSpPr txBox="1">
            <a:spLocks noGrp="1"/>
          </p:cNvSpPr>
          <p:nvPr>
            <p:ph type="title" idx="3"/>
          </p:nvPr>
        </p:nvSpPr>
        <p:spPr>
          <a:xfrm>
            <a:off x="228600" y="4774929"/>
            <a:ext cx="1939200" cy="189300"/>
          </a:xfrm>
          <a:prstGeom prst="rect">
            <a:avLst/>
          </a:prstGeom>
        </p:spPr>
        <p:txBody>
          <a:bodyPr spcFirstLastPara="1" wrap="square" lIns="0" tIns="0" rIns="0" bIns="0" anchor="ctr"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extLst>
    <p:ext uri="{DCECCB84-F9BA-43D5-87BE-67443E8EF086}">
      <p15:sldGuideLst xmlns:p15="http://schemas.microsoft.com/office/powerpoint/2012/main">
        <p15:guide id="1" orient="horz" pos="317">
          <p15:clr>
            <a:srgbClr val="E46962"/>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teps">
  <p:cSld name="BLANK_1_1_1_1_1_1_1_1_1_1_2_1_1">
    <p:spTree>
      <p:nvGrpSpPr>
        <p:cNvPr id="1" name="Shape 537"/>
        <p:cNvGrpSpPr/>
        <p:nvPr/>
      </p:nvGrpSpPr>
      <p:grpSpPr>
        <a:xfrm>
          <a:off x="0" y="0"/>
          <a:ext cx="0" cy="0"/>
          <a:chOff x="0" y="0"/>
          <a:chExt cx="0" cy="0"/>
        </a:xfrm>
      </p:grpSpPr>
      <p:grpSp>
        <p:nvGrpSpPr>
          <p:cNvPr id="538" name="Google Shape;538;p36"/>
          <p:cNvGrpSpPr/>
          <p:nvPr/>
        </p:nvGrpSpPr>
        <p:grpSpPr>
          <a:xfrm flipH="1">
            <a:off x="3199575" y="156175"/>
            <a:ext cx="1851000" cy="1225325"/>
            <a:chOff x="461225" y="3875100"/>
            <a:chExt cx="1851000" cy="1225325"/>
          </a:xfrm>
        </p:grpSpPr>
        <p:grpSp>
          <p:nvGrpSpPr>
            <p:cNvPr id="539" name="Google Shape;539;p36"/>
            <p:cNvGrpSpPr/>
            <p:nvPr/>
          </p:nvGrpSpPr>
          <p:grpSpPr>
            <a:xfrm>
              <a:off x="461225" y="3875100"/>
              <a:ext cx="1851000" cy="114600"/>
              <a:chOff x="461225" y="3504775"/>
              <a:chExt cx="1851000" cy="114600"/>
            </a:xfrm>
          </p:grpSpPr>
          <p:sp>
            <p:nvSpPr>
              <p:cNvPr id="540" name="Google Shape;540;p36"/>
              <p:cNvSpPr/>
              <p:nvPr/>
            </p:nvSpPr>
            <p:spPr>
              <a:xfrm>
                <a:off x="461225" y="3504775"/>
                <a:ext cx="370200" cy="114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41" name="Google Shape;541;p36"/>
              <p:cNvSpPr/>
              <p:nvPr/>
            </p:nvSpPr>
            <p:spPr>
              <a:xfrm>
                <a:off x="831425" y="3504775"/>
                <a:ext cx="370200" cy="114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42" name="Google Shape;542;p36"/>
              <p:cNvSpPr/>
              <p:nvPr/>
            </p:nvSpPr>
            <p:spPr>
              <a:xfrm>
                <a:off x="1201625" y="3504775"/>
                <a:ext cx="370200" cy="114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43" name="Google Shape;543;p36"/>
              <p:cNvSpPr/>
              <p:nvPr/>
            </p:nvSpPr>
            <p:spPr>
              <a:xfrm>
                <a:off x="1571825" y="3504775"/>
                <a:ext cx="370200" cy="114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44" name="Google Shape;544;p36"/>
              <p:cNvSpPr/>
              <p:nvPr/>
            </p:nvSpPr>
            <p:spPr>
              <a:xfrm>
                <a:off x="1942025" y="3504775"/>
                <a:ext cx="370200" cy="114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545" name="Google Shape;545;p36"/>
            <p:cNvGrpSpPr/>
            <p:nvPr/>
          </p:nvGrpSpPr>
          <p:grpSpPr>
            <a:xfrm>
              <a:off x="461225" y="3989700"/>
              <a:ext cx="1480800" cy="1110725"/>
              <a:chOff x="461225" y="3249175"/>
              <a:chExt cx="1480800" cy="1110725"/>
            </a:xfrm>
          </p:grpSpPr>
          <p:sp>
            <p:nvSpPr>
              <p:cNvPr id="546" name="Google Shape;546;p36"/>
              <p:cNvSpPr/>
              <p:nvPr/>
            </p:nvSpPr>
            <p:spPr>
              <a:xfrm>
                <a:off x="4612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47" name="Google Shape;547;p36"/>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48" name="Google Shape;548;p36"/>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49" name="Google Shape;549;p36"/>
              <p:cNvSpPr/>
              <p:nvPr/>
            </p:nvSpPr>
            <p:spPr>
              <a:xfrm>
                <a:off x="1201625" y="3989700"/>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550" name="Google Shape;550;p36"/>
            <p:cNvGrpSpPr/>
            <p:nvPr/>
          </p:nvGrpSpPr>
          <p:grpSpPr>
            <a:xfrm>
              <a:off x="831425" y="4360025"/>
              <a:ext cx="1480800" cy="370200"/>
              <a:chOff x="831425" y="3249175"/>
              <a:chExt cx="1480800" cy="370200"/>
            </a:xfrm>
          </p:grpSpPr>
          <p:sp>
            <p:nvSpPr>
              <p:cNvPr id="551" name="Google Shape;551;p36"/>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52" name="Google Shape;552;p36"/>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53" name="Google Shape;553;p36"/>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54" name="Google Shape;554;p36"/>
              <p:cNvSpPr/>
              <p:nvPr/>
            </p:nvSpPr>
            <p:spPr>
              <a:xfrm>
                <a:off x="19420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sp>
        <p:nvSpPr>
          <p:cNvPr id="555" name="Google Shape;555;p36"/>
          <p:cNvSpPr/>
          <p:nvPr/>
        </p:nvSpPr>
        <p:spPr>
          <a:xfrm>
            <a:off x="5023375" y="3994875"/>
            <a:ext cx="3941541" cy="1148616"/>
          </a:xfrm>
          <a:custGeom>
            <a:avLst/>
            <a:gdLst/>
            <a:ahLst/>
            <a:cxnLst/>
            <a:rect l="l" t="t" r="r" b="b"/>
            <a:pathLst>
              <a:path w="109754" h="47273" extrusionOk="0">
                <a:moveTo>
                  <a:pt x="93188" y="0"/>
                </a:moveTo>
                <a:lnTo>
                  <a:pt x="91918" y="29"/>
                </a:lnTo>
                <a:lnTo>
                  <a:pt x="90619" y="87"/>
                </a:lnTo>
                <a:lnTo>
                  <a:pt x="89292" y="144"/>
                </a:lnTo>
                <a:lnTo>
                  <a:pt x="87906" y="260"/>
                </a:lnTo>
                <a:lnTo>
                  <a:pt x="86521" y="404"/>
                </a:lnTo>
                <a:lnTo>
                  <a:pt x="85107" y="606"/>
                </a:lnTo>
                <a:lnTo>
                  <a:pt x="83664" y="808"/>
                </a:lnTo>
                <a:lnTo>
                  <a:pt x="82163" y="1039"/>
                </a:lnTo>
                <a:lnTo>
                  <a:pt x="80663" y="1328"/>
                </a:lnTo>
                <a:lnTo>
                  <a:pt x="79162" y="1616"/>
                </a:lnTo>
                <a:lnTo>
                  <a:pt x="77604" y="1963"/>
                </a:lnTo>
                <a:lnTo>
                  <a:pt x="76045" y="2309"/>
                </a:lnTo>
                <a:lnTo>
                  <a:pt x="74458" y="2713"/>
                </a:lnTo>
                <a:lnTo>
                  <a:pt x="72842" y="3146"/>
                </a:lnTo>
                <a:lnTo>
                  <a:pt x="71226" y="3579"/>
                </a:lnTo>
                <a:lnTo>
                  <a:pt x="69581" y="4069"/>
                </a:lnTo>
                <a:lnTo>
                  <a:pt x="67907" y="4560"/>
                </a:lnTo>
                <a:lnTo>
                  <a:pt x="66233" y="5108"/>
                </a:lnTo>
                <a:lnTo>
                  <a:pt x="64559" y="5657"/>
                </a:lnTo>
                <a:lnTo>
                  <a:pt x="62856" y="6263"/>
                </a:lnTo>
                <a:lnTo>
                  <a:pt x="61154" y="6869"/>
                </a:lnTo>
                <a:lnTo>
                  <a:pt x="59422" y="7504"/>
                </a:lnTo>
                <a:lnTo>
                  <a:pt x="57690" y="8167"/>
                </a:lnTo>
                <a:lnTo>
                  <a:pt x="55959" y="8860"/>
                </a:lnTo>
                <a:lnTo>
                  <a:pt x="54227" y="9582"/>
                </a:lnTo>
                <a:lnTo>
                  <a:pt x="52467" y="10332"/>
                </a:lnTo>
                <a:lnTo>
                  <a:pt x="50735" y="11082"/>
                </a:lnTo>
                <a:lnTo>
                  <a:pt x="48975" y="11890"/>
                </a:lnTo>
                <a:lnTo>
                  <a:pt x="47214" y="12698"/>
                </a:lnTo>
                <a:lnTo>
                  <a:pt x="45454" y="13535"/>
                </a:lnTo>
                <a:lnTo>
                  <a:pt x="43694" y="14401"/>
                </a:lnTo>
                <a:lnTo>
                  <a:pt x="41933" y="15296"/>
                </a:lnTo>
                <a:lnTo>
                  <a:pt x="40230" y="16190"/>
                </a:lnTo>
                <a:lnTo>
                  <a:pt x="38528" y="17085"/>
                </a:lnTo>
                <a:lnTo>
                  <a:pt x="36825" y="18009"/>
                </a:lnTo>
                <a:lnTo>
                  <a:pt x="35122" y="18961"/>
                </a:lnTo>
                <a:lnTo>
                  <a:pt x="33477" y="19913"/>
                </a:lnTo>
                <a:lnTo>
                  <a:pt x="31832" y="20895"/>
                </a:lnTo>
                <a:lnTo>
                  <a:pt x="30187" y="21876"/>
                </a:lnTo>
                <a:lnTo>
                  <a:pt x="28600" y="22857"/>
                </a:lnTo>
                <a:lnTo>
                  <a:pt x="27013" y="23867"/>
                </a:lnTo>
                <a:lnTo>
                  <a:pt x="25454" y="24877"/>
                </a:lnTo>
                <a:lnTo>
                  <a:pt x="23925" y="25887"/>
                </a:lnTo>
                <a:lnTo>
                  <a:pt x="22395" y="26926"/>
                </a:lnTo>
                <a:lnTo>
                  <a:pt x="20923" y="27965"/>
                </a:lnTo>
                <a:lnTo>
                  <a:pt x="19480" y="29004"/>
                </a:lnTo>
                <a:lnTo>
                  <a:pt x="18037" y="30072"/>
                </a:lnTo>
                <a:lnTo>
                  <a:pt x="16652" y="31111"/>
                </a:lnTo>
                <a:lnTo>
                  <a:pt x="15354" y="32150"/>
                </a:lnTo>
                <a:lnTo>
                  <a:pt x="14084" y="33160"/>
                </a:lnTo>
                <a:lnTo>
                  <a:pt x="12843" y="34199"/>
                </a:lnTo>
                <a:lnTo>
                  <a:pt x="11631" y="35209"/>
                </a:lnTo>
                <a:lnTo>
                  <a:pt x="10447" y="36248"/>
                </a:lnTo>
                <a:lnTo>
                  <a:pt x="9293" y="37258"/>
                </a:lnTo>
                <a:lnTo>
                  <a:pt x="8196" y="38297"/>
                </a:lnTo>
                <a:lnTo>
                  <a:pt x="7129" y="39307"/>
                </a:lnTo>
                <a:lnTo>
                  <a:pt x="6090" y="40317"/>
                </a:lnTo>
                <a:lnTo>
                  <a:pt x="5108" y="41327"/>
                </a:lnTo>
                <a:lnTo>
                  <a:pt x="4156" y="42337"/>
                </a:lnTo>
                <a:lnTo>
                  <a:pt x="3233" y="43347"/>
                </a:lnTo>
                <a:lnTo>
                  <a:pt x="2367" y="44357"/>
                </a:lnTo>
                <a:lnTo>
                  <a:pt x="1530" y="45339"/>
                </a:lnTo>
                <a:lnTo>
                  <a:pt x="751" y="46320"/>
                </a:lnTo>
                <a:lnTo>
                  <a:pt x="0" y="47272"/>
                </a:lnTo>
                <a:lnTo>
                  <a:pt x="76016" y="47272"/>
                </a:lnTo>
                <a:lnTo>
                  <a:pt x="78152" y="45916"/>
                </a:lnTo>
                <a:lnTo>
                  <a:pt x="80230" y="44531"/>
                </a:lnTo>
                <a:lnTo>
                  <a:pt x="82250" y="43145"/>
                </a:lnTo>
                <a:lnTo>
                  <a:pt x="84241" y="41731"/>
                </a:lnTo>
                <a:lnTo>
                  <a:pt x="86146" y="40317"/>
                </a:lnTo>
                <a:lnTo>
                  <a:pt x="88022" y="38903"/>
                </a:lnTo>
                <a:lnTo>
                  <a:pt x="89840" y="37460"/>
                </a:lnTo>
                <a:lnTo>
                  <a:pt x="91572" y="36046"/>
                </a:lnTo>
                <a:lnTo>
                  <a:pt x="93245" y="34603"/>
                </a:lnTo>
                <a:lnTo>
                  <a:pt x="94862" y="33160"/>
                </a:lnTo>
                <a:lnTo>
                  <a:pt x="96420" y="31717"/>
                </a:lnTo>
                <a:lnTo>
                  <a:pt x="97892" y="30303"/>
                </a:lnTo>
                <a:lnTo>
                  <a:pt x="99277" y="28860"/>
                </a:lnTo>
                <a:lnTo>
                  <a:pt x="100605" y="27446"/>
                </a:lnTo>
                <a:lnTo>
                  <a:pt x="101846" y="26060"/>
                </a:lnTo>
                <a:lnTo>
                  <a:pt x="103000" y="24646"/>
                </a:lnTo>
                <a:lnTo>
                  <a:pt x="104068" y="23290"/>
                </a:lnTo>
                <a:lnTo>
                  <a:pt x="105049" y="21934"/>
                </a:lnTo>
                <a:lnTo>
                  <a:pt x="105944" y="20606"/>
                </a:lnTo>
                <a:lnTo>
                  <a:pt x="106752" y="19307"/>
                </a:lnTo>
                <a:lnTo>
                  <a:pt x="107444" y="18037"/>
                </a:lnTo>
                <a:lnTo>
                  <a:pt x="107791" y="17431"/>
                </a:lnTo>
                <a:lnTo>
                  <a:pt x="108079" y="16796"/>
                </a:lnTo>
                <a:lnTo>
                  <a:pt x="108339" y="16190"/>
                </a:lnTo>
                <a:lnTo>
                  <a:pt x="108599" y="15584"/>
                </a:lnTo>
                <a:lnTo>
                  <a:pt x="108830" y="15007"/>
                </a:lnTo>
                <a:lnTo>
                  <a:pt x="109032" y="14401"/>
                </a:lnTo>
                <a:lnTo>
                  <a:pt x="109205" y="13824"/>
                </a:lnTo>
                <a:lnTo>
                  <a:pt x="109349" y="13218"/>
                </a:lnTo>
                <a:lnTo>
                  <a:pt x="109493" y="12670"/>
                </a:lnTo>
                <a:lnTo>
                  <a:pt x="109609" y="12092"/>
                </a:lnTo>
                <a:lnTo>
                  <a:pt x="109667" y="11544"/>
                </a:lnTo>
                <a:lnTo>
                  <a:pt x="109724" y="10996"/>
                </a:lnTo>
                <a:lnTo>
                  <a:pt x="109753" y="10447"/>
                </a:lnTo>
                <a:lnTo>
                  <a:pt x="109753" y="9928"/>
                </a:lnTo>
                <a:lnTo>
                  <a:pt x="109753" y="9437"/>
                </a:lnTo>
                <a:lnTo>
                  <a:pt x="109695" y="8918"/>
                </a:lnTo>
                <a:lnTo>
                  <a:pt x="109609" y="8427"/>
                </a:lnTo>
                <a:lnTo>
                  <a:pt x="109522" y="7965"/>
                </a:lnTo>
                <a:lnTo>
                  <a:pt x="109378" y="7504"/>
                </a:lnTo>
                <a:lnTo>
                  <a:pt x="109234" y="7042"/>
                </a:lnTo>
                <a:lnTo>
                  <a:pt x="109060" y="6609"/>
                </a:lnTo>
                <a:lnTo>
                  <a:pt x="108858" y="6176"/>
                </a:lnTo>
                <a:lnTo>
                  <a:pt x="108656" y="5801"/>
                </a:lnTo>
                <a:lnTo>
                  <a:pt x="108426" y="5426"/>
                </a:lnTo>
                <a:lnTo>
                  <a:pt x="108195" y="5079"/>
                </a:lnTo>
                <a:lnTo>
                  <a:pt x="107935" y="4733"/>
                </a:lnTo>
                <a:lnTo>
                  <a:pt x="107646" y="4416"/>
                </a:lnTo>
                <a:lnTo>
                  <a:pt x="107358" y="4098"/>
                </a:lnTo>
                <a:lnTo>
                  <a:pt x="107011" y="3810"/>
                </a:lnTo>
                <a:lnTo>
                  <a:pt x="106694" y="3492"/>
                </a:lnTo>
                <a:lnTo>
                  <a:pt x="106319" y="3232"/>
                </a:lnTo>
                <a:lnTo>
                  <a:pt x="105944" y="2944"/>
                </a:lnTo>
                <a:lnTo>
                  <a:pt x="105568" y="2684"/>
                </a:lnTo>
                <a:lnTo>
                  <a:pt x="105164" y="2453"/>
                </a:lnTo>
                <a:lnTo>
                  <a:pt x="104732" y="2222"/>
                </a:lnTo>
                <a:lnTo>
                  <a:pt x="104270" y="1991"/>
                </a:lnTo>
                <a:lnTo>
                  <a:pt x="103808" y="1789"/>
                </a:lnTo>
                <a:lnTo>
                  <a:pt x="103317" y="1587"/>
                </a:lnTo>
                <a:lnTo>
                  <a:pt x="102307" y="1212"/>
                </a:lnTo>
                <a:lnTo>
                  <a:pt x="101211" y="895"/>
                </a:lnTo>
                <a:lnTo>
                  <a:pt x="100027" y="635"/>
                </a:lnTo>
                <a:lnTo>
                  <a:pt x="98815" y="404"/>
                </a:lnTo>
                <a:lnTo>
                  <a:pt x="97517" y="231"/>
                </a:lnTo>
                <a:lnTo>
                  <a:pt x="96131" y="116"/>
                </a:lnTo>
                <a:lnTo>
                  <a:pt x="94688" y="29"/>
                </a:lnTo>
                <a:lnTo>
                  <a:pt x="93188"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latin typeface="Sora"/>
              <a:ea typeface="Sora"/>
              <a:cs typeface="Sora"/>
              <a:sym typeface="Sora"/>
            </a:endParaRPr>
          </a:p>
        </p:txBody>
      </p:sp>
      <p:sp>
        <p:nvSpPr>
          <p:cNvPr id="556" name="Google Shape;556;p36"/>
          <p:cNvSpPr/>
          <p:nvPr/>
        </p:nvSpPr>
        <p:spPr>
          <a:xfrm rot="5400000">
            <a:off x="6364434" y="2363929"/>
            <a:ext cx="912991" cy="4646142"/>
          </a:xfrm>
          <a:custGeom>
            <a:avLst/>
            <a:gdLst/>
            <a:ahLst/>
            <a:cxnLst/>
            <a:rect l="l" t="t" r="r" b="b"/>
            <a:pathLst>
              <a:path w="39886" h="93762" fill="none" extrusionOk="0">
                <a:moveTo>
                  <a:pt x="39886" y="0"/>
                </a:moveTo>
                <a:lnTo>
                  <a:pt x="7330" y="0"/>
                </a:lnTo>
                <a:lnTo>
                  <a:pt x="7330" y="0"/>
                </a:lnTo>
                <a:lnTo>
                  <a:pt x="6362" y="3051"/>
                </a:lnTo>
                <a:lnTo>
                  <a:pt x="5470" y="6176"/>
                </a:lnTo>
                <a:lnTo>
                  <a:pt x="4614" y="9413"/>
                </a:lnTo>
                <a:lnTo>
                  <a:pt x="3832" y="12725"/>
                </a:lnTo>
                <a:lnTo>
                  <a:pt x="3088" y="16148"/>
                </a:lnTo>
                <a:lnTo>
                  <a:pt x="2456" y="19608"/>
                </a:lnTo>
                <a:lnTo>
                  <a:pt x="1860" y="23143"/>
                </a:lnTo>
                <a:lnTo>
                  <a:pt x="1340" y="26715"/>
                </a:lnTo>
                <a:lnTo>
                  <a:pt x="1340" y="26715"/>
                </a:lnTo>
                <a:lnTo>
                  <a:pt x="930" y="29989"/>
                </a:lnTo>
                <a:lnTo>
                  <a:pt x="633" y="33263"/>
                </a:lnTo>
                <a:lnTo>
                  <a:pt x="372" y="36463"/>
                </a:lnTo>
                <a:lnTo>
                  <a:pt x="186" y="39625"/>
                </a:lnTo>
                <a:lnTo>
                  <a:pt x="37" y="42714"/>
                </a:lnTo>
                <a:lnTo>
                  <a:pt x="0" y="45802"/>
                </a:lnTo>
                <a:lnTo>
                  <a:pt x="0" y="48778"/>
                </a:lnTo>
                <a:lnTo>
                  <a:pt x="112" y="51755"/>
                </a:lnTo>
                <a:lnTo>
                  <a:pt x="223" y="54620"/>
                </a:lnTo>
                <a:lnTo>
                  <a:pt x="447" y="57448"/>
                </a:lnTo>
                <a:lnTo>
                  <a:pt x="707" y="60201"/>
                </a:lnTo>
                <a:lnTo>
                  <a:pt x="1042" y="62843"/>
                </a:lnTo>
                <a:lnTo>
                  <a:pt x="1414" y="65447"/>
                </a:lnTo>
                <a:lnTo>
                  <a:pt x="1860" y="67940"/>
                </a:lnTo>
                <a:lnTo>
                  <a:pt x="2381" y="70358"/>
                </a:lnTo>
                <a:lnTo>
                  <a:pt x="2939" y="72665"/>
                </a:lnTo>
                <a:lnTo>
                  <a:pt x="3535" y="74898"/>
                </a:lnTo>
                <a:lnTo>
                  <a:pt x="4204" y="77018"/>
                </a:lnTo>
                <a:lnTo>
                  <a:pt x="4949" y="79028"/>
                </a:lnTo>
                <a:lnTo>
                  <a:pt x="5321" y="79995"/>
                </a:lnTo>
                <a:lnTo>
                  <a:pt x="5693" y="80925"/>
                </a:lnTo>
                <a:lnTo>
                  <a:pt x="6102" y="81855"/>
                </a:lnTo>
                <a:lnTo>
                  <a:pt x="6549" y="82748"/>
                </a:lnTo>
                <a:lnTo>
                  <a:pt x="6958" y="83567"/>
                </a:lnTo>
                <a:lnTo>
                  <a:pt x="7404" y="84385"/>
                </a:lnTo>
                <a:lnTo>
                  <a:pt x="7851" y="85204"/>
                </a:lnTo>
                <a:lnTo>
                  <a:pt x="8334" y="85948"/>
                </a:lnTo>
                <a:lnTo>
                  <a:pt x="8818" y="86692"/>
                </a:lnTo>
                <a:lnTo>
                  <a:pt x="9302" y="87362"/>
                </a:lnTo>
                <a:lnTo>
                  <a:pt x="9786" y="88032"/>
                </a:lnTo>
                <a:lnTo>
                  <a:pt x="10306" y="88664"/>
                </a:lnTo>
                <a:lnTo>
                  <a:pt x="10827" y="89259"/>
                </a:lnTo>
                <a:lnTo>
                  <a:pt x="11385" y="89818"/>
                </a:lnTo>
                <a:lnTo>
                  <a:pt x="11906" y="90338"/>
                </a:lnTo>
                <a:lnTo>
                  <a:pt x="12464" y="90822"/>
                </a:lnTo>
                <a:lnTo>
                  <a:pt x="13060" y="91306"/>
                </a:lnTo>
                <a:lnTo>
                  <a:pt x="13618" y="91715"/>
                </a:lnTo>
                <a:lnTo>
                  <a:pt x="14213" y="92087"/>
                </a:lnTo>
                <a:lnTo>
                  <a:pt x="14808" y="92422"/>
                </a:lnTo>
                <a:lnTo>
                  <a:pt x="15404" y="92757"/>
                </a:lnTo>
                <a:lnTo>
                  <a:pt x="16036" y="93017"/>
                </a:lnTo>
                <a:lnTo>
                  <a:pt x="16669" y="93241"/>
                </a:lnTo>
                <a:lnTo>
                  <a:pt x="17301" y="93427"/>
                </a:lnTo>
                <a:lnTo>
                  <a:pt x="17971" y="93575"/>
                </a:lnTo>
                <a:lnTo>
                  <a:pt x="18604" y="93687"/>
                </a:lnTo>
                <a:lnTo>
                  <a:pt x="18604" y="93687"/>
                </a:lnTo>
                <a:lnTo>
                  <a:pt x="19311" y="93762"/>
                </a:lnTo>
                <a:lnTo>
                  <a:pt x="20017" y="93762"/>
                </a:lnTo>
                <a:lnTo>
                  <a:pt x="20017" y="93762"/>
                </a:lnTo>
                <a:lnTo>
                  <a:pt x="20650" y="93762"/>
                </a:lnTo>
                <a:lnTo>
                  <a:pt x="21320" y="93687"/>
                </a:lnTo>
                <a:lnTo>
                  <a:pt x="21952" y="93613"/>
                </a:lnTo>
                <a:lnTo>
                  <a:pt x="22622" y="93464"/>
                </a:lnTo>
                <a:lnTo>
                  <a:pt x="23254" y="93315"/>
                </a:lnTo>
                <a:lnTo>
                  <a:pt x="23924" y="93092"/>
                </a:lnTo>
                <a:lnTo>
                  <a:pt x="24557" y="92831"/>
                </a:lnTo>
                <a:lnTo>
                  <a:pt x="25189" y="92571"/>
                </a:lnTo>
                <a:lnTo>
                  <a:pt x="25859" y="92236"/>
                </a:lnTo>
                <a:lnTo>
                  <a:pt x="26491" y="91901"/>
                </a:lnTo>
                <a:lnTo>
                  <a:pt x="27124" y="91529"/>
                </a:lnTo>
                <a:lnTo>
                  <a:pt x="27794" y="91083"/>
                </a:lnTo>
                <a:lnTo>
                  <a:pt x="28426" y="90636"/>
                </a:lnTo>
                <a:lnTo>
                  <a:pt x="29059" y="90152"/>
                </a:lnTo>
                <a:lnTo>
                  <a:pt x="29691" y="89632"/>
                </a:lnTo>
                <a:lnTo>
                  <a:pt x="30324" y="89073"/>
                </a:lnTo>
                <a:lnTo>
                  <a:pt x="30956" y="88515"/>
                </a:lnTo>
                <a:lnTo>
                  <a:pt x="31589" y="87883"/>
                </a:lnTo>
                <a:lnTo>
                  <a:pt x="32221" y="87250"/>
                </a:lnTo>
                <a:lnTo>
                  <a:pt x="32817" y="86581"/>
                </a:lnTo>
                <a:lnTo>
                  <a:pt x="33449" y="85874"/>
                </a:lnTo>
                <a:lnTo>
                  <a:pt x="34045" y="85129"/>
                </a:lnTo>
                <a:lnTo>
                  <a:pt x="35272" y="83567"/>
                </a:lnTo>
                <a:lnTo>
                  <a:pt x="36463" y="81892"/>
                </a:lnTo>
                <a:lnTo>
                  <a:pt x="37616" y="80107"/>
                </a:lnTo>
                <a:lnTo>
                  <a:pt x="38770" y="78209"/>
                </a:lnTo>
                <a:lnTo>
                  <a:pt x="39886" y="76200"/>
                </a:lnTo>
                <a:lnTo>
                  <a:pt x="39886" y="0"/>
                </a:lnTo>
                <a:lnTo>
                  <a:pt x="39886" y="0"/>
                </a:lnTo>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latin typeface="Sora"/>
              <a:ea typeface="Sora"/>
              <a:cs typeface="Sora"/>
              <a:sym typeface="Sora"/>
            </a:endParaRPr>
          </a:p>
        </p:txBody>
      </p:sp>
      <p:sp>
        <p:nvSpPr>
          <p:cNvPr id="557" name="Google Shape;557;p36"/>
          <p:cNvSpPr/>
          <p:nvPr/>
        </p:nvSpPr>
        <p:spPr>
          <a:xfrm>
            <a:off x="1643225" y="-725"/>
            <a:ext cx="5761425" cy="711800"/>
          </a:xfrm>
          <a:custGeom>
            <a:avLst/>
            <a:gdLst/>
            <a:ahLst/>
            <a:cxnLst/>
            <a:rect l="l" t="t" r="r" b="b"/>
            <a:pathLst>
              <a:path w="230457" h="28472" extrusionOk="0">
                <a:moveTo>
                  <a:pt x="0" y="0"/>
                </a:moveTo>
                <a:lnTo>
                  <a:pt x="230457" y="28472"/>
                </a:lnTo>
                <a:lnTo>
                  <a:pt x="220381" y="20"/>
                </a:lnTo>
                <a:close/>
              </a:path>
            </a:pathLst>
          </a:custGeom>
          <a:solidFill>
            <a:schemeClr val="lt1"/>
          </a:solidFill>
          <a:ln>
            <a:noFill/>
          </a:ln>
        </p:spPr>
      </p:sp>
      <p:sp>
        <p:nvSpPr>
          <p:cNvPr id="558" name="Google Shape;558;p36"/>
          <p:cNvSpPr/>
          <p:nvPr/>
        </p:nvSpPr>
        <p:spPr>
          <a:xfrm>
            <a:off x="7140700" y="-1350"/>
            <a:ext cx="2003375" cy="714225"/>
          </a:xfrm>
          <a:custGeom>
            <a:avLst/>
            <a:gdLst/>
            <a:ahLst/>
            <a:cxnLst/>
            <a:rect l="l" t="t" r="r" b="b"/>
            <a:pathLst>
              <a:path w="80135" h="28569" extrusionOk="0">
                <a:moveTo>
                  <a:pt x="10558" y="28569"/>
                </a:moveTo>
                <a:lnTo>
                  <a:pt x="67491" y="18220"/>
                </a:lnTo>
                <a:lnTo>
                  <a:pt x="80135" y="0"/>
                </a:lnTo>
                <a:lnTo>
                  <a:pt x="0" y="45"/>
                </a:lnTo>
                <a:close/>
              </a:path>
            </a:pathLst>
          </a:custGeom>
          <a:gradFill>
            <a:gsLst>
              <a:gs pos="0">
                <a:schemeClr val="accent1"/>
              </a:gs>
              <a:gs pos="11000">
                <a:schemeClr val="accent1"/>
              </a:gs>
              <a:gs pos="26000">
                <a:schemeClr val="accent3"/>
              </a:gs>
              <a:gs pos="63000">
                <a:schemeClr val="accent4"/>
              </a:gs>
              <a:gs pos="100000">
                <a:schemeClr val="accent4"/>
              </a:gs>
            </a:gsLst>
            <a:lin ang="8100019" scaled="0"/>
          </a:gradFill>
          <a:ln>
            <a:noFill/>
          </a:ln>
          <a:effectLst>
            <a:outerShdw blurRad="314325" dist="28575" dir="5400000" algn="bl" rotWithShape="0">
              <a:schemeClr val="accent4">
                <a:alpha val="24000"/>
              </a:schemeClr>
            </a:outerShdw>
          </a:effectLst>
        </p:spPr>
      </p:sp>
      <p:cxnSp>
        <p:nvCxnSpPr>
          <p:cNvPr id="559" name="Google Shape;559;p36"/>
          <p:cNvCxnSpPr/>
          <p:nvPr/>
        </p:nvCxnSpPr>
        <p:spPr>
          <a:xfrm rot="10800000">
            <a:off x="605578" y="1794125"/>
            <a:ext cx="8537700" cy="0"/>
          </a:xfrm>
          <a:prstGeom prst="straightConnector1">
            <a:avLst/>
          </a:prstGeom>
          <a:noFill/>
          <a:ln w="19050" cap="flat" cmpd="sng">
            <a:solidFill>
              <a:schemeClr val="dk1"/>
            </a:solidFill>
            <a:prstDash val="solid"/>
            <a:round/>
            <a:headEnd type="none" w="med" len="med"/>
            <a:tailEnd type="none" w="med" len="med"/>
          </a:ln>
        </p:spPr>
      </p:cxnSp>
      <p:cxnSp>
        <p:nvCxnSpPr>
          <p:cNvPr id="560" name="Google Shape;560;p36"/>
          <p:cNvCxnSpPr/>
          <p:nvPr/>
        </p:nvCxnSpPr>
        <p:spPr>
          <a:xfrm rot="10800000">
            <a:off x="605578" y="2731925"/>
            <a:ext cx="8537700" cy="0"/>
          </a:xfrm>
          <a:prstGeom prst="straightConnector1">
            <a:avLst/>
          </a:prstGeom>
          <a:noFill/>
          <a:ln w="19050" cap="flat" cmpd="sng">
            <a:solidFill>
              <a:schemeClr val="dk1"/>
            </a:solidFill>
            <a:prstDash val="solid"/>
            <a:round/>
            <a:headEnd type="none" w="med" len="med"/>
            <a:tailEnd type="none" w="med" len="med"/>
          </a:ln>
        </p:spPr>
      </p:cxnSp>
      <p:cxnSp>
        <p:nvCxnSpPr>
          <p:cNvPr id="561" name="Google Shape;561;p36"/>
          <p:cNvCxnSpPr/>
          <p:nvPr/>
        </p:nvCxnSpPr>
        <p:spPr>
          <a:xfrm rot="10800000">
            <a:off x="606300" y="3669725"/>
            <a:ext cx="8537700" cy="0"/>
          </a:xfrm>
          <a:prstGeom prst="straightConnector1">
            <a:avLst/>
          </a:prstGeom>
          <a:noFill/>
          <a:ln w="19050" cap="flat" cmpd="sng">
            <a:solidFill>
              <a:schemeClr val="dk1"/>
            </a:solidFill>
            <a:prstDash val="solid"/>
            <a:round/>
            <a:headEnd type="none" w="med" len="med"/>
            <a:tailEnd type="none" w="med" len="med"/>
          </a:ln>
        </p:spPr>
      </p:cxnSp>
      <p:sp>
        <p:nvSpPr>
          <p:cNvPr id="562" name="Google Shape;562;p36"/>
          <p:cNvSpPr txBox="1">
            <a:spLocks noGrp="1"/>
          </p:cNvSpPr>
          <p:nvPr>
            <p:ph type="body" idx="1"/>
          </p:nvPr>
        </p:nvSpPr>
        <p:spPr>
          <a:xfrm>
            <a:off x="5788075" y="1906850"/>
            <a:ext cx="3021300" cy="825000"/>
          </a:xfrm>
          <a:prstGeom prst="rect">
            <a:avLst/>
          </a:prstGeom>
        </p:spPr>
        <p:txBody>
          <a:bodyPr spcFirstLastPara="1" wrap="square" lIns="0" tIns="0" rIns="91425" bIns="91425" anchor="t" anchorCtr="0">
            <a:noAutofit/>
          </a:bodyPr>
          <a:lstStyle>
            <a:lvl1pPr marL="457200" lvl="0" indent="-292100">
              <a:spcBef>
                <a:spcPts val="0"/>
              </a:spcBef>
              <a:spcAft>
                <a:spcPts val="0"/>
              </a:spcAft>
              <a:buClr>
                <a:schemeClr val="lt1"/>
              </a:buClr>
              <a:buSzPts val="1000"/>
              <a:buFont typeface="Sora Light"/>
              <a:buChar char="●"/>
              <a:defRPr sz="1000">
                <a:latin typeface="Sora Light"/>
                <a:ea typeface="Sora Light"/>
                <a:cs typeface="Sora Light"/>
                <a:sym typeface="Sora Light"/>
              </a:defRPr>
            </a:lvl1pPr>
            <a:lvl2pPr marL="914400" lvl="1"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2pPr>
            <a:lvl3pPr marL="1371600" lvl="2"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3pPr>
            <a:lvl4pPr marL="1828800" lvl="3"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4pPr>
            <a:lvl5pPr marL="2286000" lvl="4"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5pPr>
            <a:lvl6pPr marL="2743200" lvl="5"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6pPr>
            <a:lvl7pPr marL="3200400" lvl="6"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7pPr>
            <a:lvl8pPr marL="3657600" lvl="7"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8pPr>
            <a:lvl9pPr marL="4114800" lvl="8"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9pPr>
          </a:lstStyle>
          <a:p>
            <a:endParaRPr/>
          </a:p>
        </p:txBody>
      </p:sp>
      <p:sp>
        <p:nvSpPr>
          <p:cNvPr id="563" name="Google Shape;563;p36"/>
          <p:cNvSpPr txBox="1">
            <a:spLocks noGrp="1"/>
          </p:cNvSpPr>
          <p:nvPr>
            <p:ph type="title"/>
          </p:nvPr>
        </p:nvSpPr>
        <p:spPr>
          <a:xfrm>
            <a:off x="2134625" y="2853988"/>
            <a:ext cx="1583400" cy="361200"/>
          </a:xfrm>
          <a:prstGeom prst="rect">
            <a:avLst/>
          </a:prstGeom>
        </p:spPr>
        <p:txBody>
          <a:bodyPr spcFirstLastPara="1" wrap="square" lIns="0" tIns="0" rIns="91425" bIns="91425" anchor="t" anchorCtr="0">
            <a:noAutofit/>
          </a:bodyPr>
          <a:lstStyle>
            <a:lvl1pPr lvl="0">
              <a:spcBef>
                <a:spcPts val="0"/>
              </a:spcBef>
              <a:spcAft>
                <a:spcPts val="0"/>
              </a:spcAft>
              <a:buClr>
                <a:schemeClr val="lt1"/>
              </a:buClr>
              <a:buSzPts val="1200"/>
              <a:buFont typeface="Sora Medium"/>
              <a:buNone/>
              <a:defRPr sz="1200">
                <a:latin typeface="Sora Medium"/>
                <a:ea typeface="Sora Medium"/>
                <a:cs typeface="Sora Medium"/>
                <a:sym typeface="Sora Medium"/>
              </a:defRPr>
            </a:lvl1pPr>
            <a:lvl2pPr lvl="1">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2pPr>
            <a:lvl3pPr lvl="2">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3pPr>
            <a:lvl4pPr lvl="3">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4pPr>
            <a:lvl5pPr lvl="4">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5pPr>
            <a:lvl6pPr lvl="5">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6pPr>
            <a:lvl7pPr lvl="6">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7pPr>
            <a:lvl8pPr lvl="7">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8pPr>
            <a:lvl9pPr lvl="8">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9pPr>
          </a:lstStyle>
          <a:p>
            <a:endParaRPr/>
          </a:p>
        </p:txBody>
      </p:sp>
      <p:sp>
        <p:nvSpPr>
          <p:cNvPr id="564" name="Google Shape;564;p36"/>
          <p:cNvSpPr txBox="1">
            <a:spLocks noGrp="1"/>
          </p:cNvSpPr>
          <p:nvPr>
            <p:ph type="body" idx="2"/>
          </p:nvPr>
        </p:nvSpPr>
        <p:spPr>
          <a:xfrm>
            <a:off x="5788075" y="2855650"/>
            <a:ext cx="3021300" cy="814200"/>
          </a:xfrm>
          <a:prstGeom prst="rect">
            <a:avLst/>
          </a:prstGeom>
        </p:spPr>
        <p:txBody>
          <a:bodyPr spcFirstLastPara="1" wrap="square" lIns="0" tIns="0" rIns="91425" bIns="91425" anchor="t" anchorCtr="0">
            <a:noAutofit/>
          </a:bodyPr>
          <a:lstStyle>
            <a:lvl1pPr marL="457200" lvl="0" indent="-292100">
              <a:spcBef>
                <a:spcPts val="0"/>
              </a:spcBef>
              <a:spcAft>
                <a:spcPts val="0"/>
              </a:spcAft>
              <a:buClr>
                <a:schemeClr val="lt1"/>
              </a:buClr>
              <a:buSzPts val="1000"/>
              <a:buFont typeface="Sora Light"/>
              <a:buChar char="●"/>
              <a:defRPr sz="1000">
                <a:latin typeface="Sora Light"/>
                <a:ea typeface="Sora Light"/>
                <a:cs typeface="Sora Light"/>
                <a:sym typeface="Sora Light"/>
              </a:defRPr>
            </a:lvl1pPr>
            <a:lvl2pPr marL="914400" lvl="1"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2pPr>
            <a:lvl3pPr marL="1371600" lvl="2"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3pPr>
            <a:lvl4pPr marL="1828800" lvl="3"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4pPr>
            <a:lvl5pPr marL="2286000" lvl="4"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5pPr>
            <a:lvl6pPr marL="2743200" lvl="5"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6pPr>
            <a:lvl7pPr marL="3200400" lvl="6"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7pPr>
            <a:lvl8pPr marL="3657600" lvl="7"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8pPr>
            <a:lvl9pPr marL="4114800" lvl="8"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9pPr>
          </a:lstStyle>
          <a:p>
            <a:endParaRPr/>
          </a:p>
        </p:txBody>
      </p:sp>
      <p:sp>
        <p:nvSpPr>
          <p:cNvPr id="565" name="Google Shape;565;p36"/>
          <p:cNvSpPr txBox="1">
            <a:spLocks noGrp="1"/>
          </p:cNvSpPr>
          <p:nvPr>
            <p:ph type="title" idx="3"/>
          </p:nvPr>
        </p:nvSpPr>
        <p:spPr>
          <a:xfrm>
            <a:off x="525175" y="2853988"/>
            <a:ext cx="1408800" cy="361200"/>
          </a:xfrm>
          <a:prstGeom prst="rect">
            <a:avLst/>
          </a:prstGeom>
        </p:spPr>
        <p:txBody>
          <a:bodyPr spcFirstLastPara="1" wrap="square" lIns="0" tIns="0" rIns="91425" bIns="91425" anchor="t" anchorCtr="0">
            <a:noAutofit/>
          </a:bodyPr>
          <a:lstStyle>
            <a:lvl1pPr lvl="0" algn="r">
              <a:spcBef>
                <a:spcPts val="0"/>
              </a:spcBef>
              <a:spcAft>
                <a:spcPts val="0"/>
              </a:spcAft>
              <a:buClr>
                <a:schemeClr val="lt1"/>
              </a:buClr>
              <a:buSzPts val="1200"/>
              <a:buFont typeface="Sora Medium"/>
              <a:buNone/>
              <a:defRPr sz="1200">
                <a:latin typeface="Sora Medium"/>
                <a:ea typeface="Sora Medium"/>
                <a:cs typeface="Sora Medium"/>
                <a:sym typeface="Sora Medium"/>
              </a:defRPr>
            </a:lvl1pPr>
            <a:lvl2pPr lvl="1"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2pPr>
            <a:lvl3pPr lvl="2"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3pPr>
            <a:lvl4pPr lvl="3"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4pPr>
            <a:lvl5pPr lvl="4"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5pPr>
            <a:lvl6pPr lvl="5"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6pPr>
            <a:lvl7pPr lvl="6"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7pPr>
            <a:lvl8pPr lvl="7"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8pPr>
            <a:lvl9pPr lvl="8"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9pPr>
          </a:lstStyle>
          <a:p>
            <a:endParaRPr/>
          </a:p>
        </p:txBody>
      </p:sp>
      <p:sp>
        <p:nvSpPr>
          <p:cNvPr id="566" name="Google Shape;566;p36"/>
          <p:cNvSpPr txBox="1">
            <a:spLocks noGrp="1"/>
          </p:cNvSpPr>
          <p:nvPr>
            <p:ph type="title" idx="4"/>
          </p:nvPr>
        </p:nvSpPr>
        <p:spPr>
          <a:xfrm>
            <a:off x="2134625" y="3793475"/>
            <a:ext cx="1583400" cy="361200"/>
          </a:xfrm>
          <a:prstGeom prst="rect">
            <a:avLst/>
          </a:prstGeom>
        </p:spPr>
        <p:txBody>
          <a:bodyPr spcFirstLastPara="1" wrap="square" lIns="0" tIns="0" rIns="91425" bIns="91425" anchor="t" anchorCtr="0">
            <a:noAutofit/>
          </a:bodyPr>
          <a:lstStyle>
            <a:lvl1pPr lvl="0">
              <a:spcBef>
                <a:spcPts val="0"/>
              </a:spcBef>
              <a:spcAft>
                <a:spcPts val="0"/>
              </a:spcAft>
              <a:buClr>
                <a:schemeClr val="lt1"/>
              </a:buClr>
              <a:buSzPts val="1200"/>
              <a:buFont typeface="Sora Medium"/>
              <a:buNone/>
              <a:defRPr sz="1200">
                <a:latin typeface="Sora Medium"/>
                <a:ea typeface="Sora Medium"/>
                <a:cs typeface="Sora Medium"/>
                <a:sym typeface="Sora Medium"/>
              </a:defRPr>
            </a:lvl1pPr>
            <a:lvl2pPr lvl="1">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2pPr>
            <a:lvl3pPr lvl="2">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3pPr>
            <a:lvl4pPr lvl="3">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4pPr>
            <a:lvl5pPr lvl="4">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5pPr>
            <a:lvl6pPr lvl="5">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6pPr>
            <a:lvl7pPr lvl="6">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7pPr>
            <a:lvl8pPr lvl="7">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8pPr>
            <a:lvl9pPr lvl="8">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9pPr>
          </a:lstStyle>
          <a:p>
            <a:endParaRPr/>
          </a:p>
        </p:txBody>
      </p:sp>
      <p:sp>
        <p:nvSpPr>
          <p:cNvPr id="567" name="Google Shape;567;p36"/>
          <p:cNvSpPr txBox="1">
            <a:spLocks noGrp="1"/>
          </p:cNvSpPr>
          <p:nvPr>
            <p:ph type="body" idx="5"/>
          </p:nvPr>
        </p:nvSpPr>
        <p:spPr>
          <a:xfrm>
            <a:off x="5788075" y="3793450"/>
            <a:ext cx="3021300" cy="836100"/>
          </a:xfrm>
          <a:prstGeom prst="rect">
            <a:avLst/>
          </a:prstGeom>
        </p:spPr>
        <p:txBody>
          <a:bodyPr spcFirstLastPara="1" wrap="square" lIns="0" tIns="0" rIns="91425" bIns="91425" anchor="t" anchorCtr="0">
            <a:noAutofit/>
          </a:bodyPr>
          <a:lstStyle>
            <a:lvl1pPr marL="457200" lvl="0" indent="-292100">
              <a:spcBef>
                <a:spcPts val="0"/>
              </a:spcBef>
              <a:spcAft>
                <a:spcPts val="0"/>
              </a:spcAft>
              <a:buClr>
                <a:schemeClr val="lt1"/>
              </a:buClr>
              <a:buSzPts val="1000"/>
              <a:buFont typeface="Sora Light"/>
              <a:buChar char="●"/>
              <a:defRPr sz="1000">
                <a:latin typeface="Sora Light"/>
                <a:ea typeface="Sora Light"/>
                <a:cs typeface="Sora Light"/>
                <a:sym typeface="Sora Light"/>
              </a:defRPr>
            </a:lvl1pPr>
            <a:lvl2pPr marL="914400" lvl="1"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2pPr>
            <a:lvl3pPr marL="1371600" lvl="2"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3pPr>
            <a:lvl4pPr marL="1828800" lvl="3"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4pPr>
            <a:lvl5pPr marL="2286000" lvl="4"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5pPr>
            <a:lvl6pPr marL="2743200" lvl="5"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6pPr>
            <a:lvl7pPr marL="3200400" lvl="6"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7pPr>
            <a:lvl8pPr marL="3657600" lvl="7"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8pPr>
            <a:lvl9pPr marL="4114800" lvl="8"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9pPr>
          </a:lstStyle>
          <a:p>
            <a:endParaRPr/>
          </a:p>
        </p:txBody>
      </p:sp>
      <p:sp>
        <p:nvSpPr>
          <p:cNvPr id="568" name="Google Shape;568;p36"/>
          <p:cNvSpPr txBox="1">
            <a:spLocks noGrp="1"/>
          </p:cNvSpPr>
          <p:nvPr>
            <p:ph type="title" idx="6"/>
          </p:nvPr>
        </p:nvSpPr>
        <p:spPr>
          <a:xfrm>
            <a:off x="525175" y="3793475"/>
            <a:ext cx="1408800" cy="361200"/>
          </a:xfrm>
          <a:prstGeom prst="rect">
            <a:avLst/>
          </a:prstGeom>
        </p:spPr>
        <p:txBody>
          <a:bodyPr spcFirstLastPara="1" wrap="square" lIns="0" tIns="0" rIns="91425" bIns="91425" anchor="t" anchorCtr="0">
            <a:noAutofit/>
          </a:bodyPr>
          <a:lstStyle>
            <a:lvl1pPr lvl="0" algn="r">
              <a:spcBef>
                <a:spcPts val="0"/>
              </a:spcBef>
              <a:spcAft>
                <a:spcPts val="0"/>
              </a:spcAft>
              <a:buClr>
                <a:schemeClr val="lt1"/>
              </a:buClr>
              <a:buSzPts val="1200"/>
              <a:buFont typeface="Sora Medium"/>
              <a:buNone/>
              <a:defRPr sz="1200">
                <a:latin typeface="Sora Medium"/>
                <a:ea typeface="Sora Medium"/>
                <a:cs typeface="Sora Medium"/>
                <a:sym typeface="Sora Medium"/>
              </a:defRPr>
            </a:lvl1pPr>
            <a:lvl2pPr lvl="1"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2pPr>
            <a:lvl3pPr lvl="2"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3pPr>
            <a:lvl4pPr lvl="3"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4pPr>
            <a:lvl5pPr lvl="4"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5pPr>
            <a:lvl6pPr lvl="5"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6pPr>
            <a:lvl7pPr lvl="6"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7pPr>
            <a:lvl8pPr lvl="7"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8pPr>
            <a:lvl9pPr lvl="8"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9pPr>
          </a:lstStyle>
          <a:p>
            <a:endParaRPr/>
          </a:p>
        </p:txBody>
      </p:sp>
      <p:sp>
        <p:nvSpPr>
          <p:cNvPr id="569" name="Google Shape;569;p36"/>
          <p:cNvSpPr txBox="1">
            <a:spLocks noGrp="1"/>
          </p:cNvSpPr>
          <p:nvPr>
            <p:ph type="title" idx="7"/>
          </p:nvPr>
        </p:nvSpPr>
        <p:spPr>
          <a:xfrm>
            <a:off x="38100" y="93150"/>
            <a:ext cx="1583400" cy="189300"/>
          </a:xfrm>
          <a:prstGeom prst="rect">
            <a:avLst/>
          </a:prstGeom>
        </p:spPr>
        <p:txBody>
          <a:bodyPr spcFirstLastPara="1" wrap="square" lIns="182875" tIns="91425" rIns="91425" bIns="91425" anchor="t"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a:endParaRPr/>
          </a:p>
        </p:txBody>
      </p:sp>
      <p:sp>
        <p:nvSpPr>
          <p:cNvPr id="570" name="Google Shape;570;p36"/>
          <p:cNvSpPr txBox="1">
            <a:spLocks noGrp="1"/>
          </p:cNvSpPr>
          <p:nvPr>
            <p:ph type="title" idx="8"/>
          </p:nvPr>
        </p:nvSpPr>
        <p:spPr>
          <a:xfrm>
            <a:off x="2134625" y="1914525"/>
            <a:ext cx="1583400" cy="361200"/>
          </a:xfrm>
          <a:prstGeom prst="rect">
            <a:avLst/>
          </a:prstGeom>
        </p:spPr>
        <p:txBody>
          <a:bodyPr spcFirstLastPara="1" wrap="square" lIns="0" tIns="0" rIns="91425" bIns="91425" anchor="t" anchorCtr="0">
            <a:noAutofit/>
          </a:bodyPr>
          <a:lstStyle>
            <a:lvl1pPr lvl="0">
              <a:spcBef>
                <a:spcPts val="0"/>
              </a:spcBef>
              <a:spcAft>
                <a:spcPts val="0"/>
              </a:spcAft>
              <a:buClr>
                <a:schemeClr val="lt1"/>
              </a:buClr>
              <a:buSzPts val="1200"/>
              <a:buFont typeface="Sora Medium"/>
              <a:buNone/>
              <a:defRPr sz="1200">
                <a:latin typeface="Sora Medium"/>
                <a:ea typeface="Sora Medium"/>
                <a:cs typeface="Sora Medium"/>
                <a:sym typeface="Sora Medium"/>
              </a:defRPr>
            </a:lvl1pPr>
            <a:lvl2pPr lvl="1">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2pPr>
            <a:lvl3pPr lvl="2">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3pPr>
            <a:lvl4pPr lvl="3">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4pPr>
            <a:lvl5pPr lvl="4">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5pPr>
            <a:lvl6pPr lvl="5">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6pPr>
            <a:lvl7pPr lvl="6">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7pPr>
            <a:lvl8pPr lvl="7">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8pPr>
            <a:lvl9pPr lvl="8">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9pPr>
          </a:lstStyle>
          <a:p>
            <a:endParaRPr/>
          </a:p>
        </p:txBody>
      </p:sp>
      <p:sp>
        <p:nvSpPr>
          <p:cNvPr id="571" name="Google Shape;571;p36"/>
          <p:cNvSpPr txBox="1">
            <a:spLocks noGrp="1"/>
          </p:cNvSpPr>
          <p:nvPr>
            <p:ph type="title" idx="9"/>
          </p:nvPr>
        </p:nvSpPr>
        <p:spPr>
          <a:xfrm>
            <a:off x="525175" y="1914525"/>
            <a:ext cx="1408800" cy="361200"/>
          </a:xfrm>
          <a:prstGeom prst="rect">
            <a:avLst/>
          </a:prstGeom>
        </p:spPr>
        <p:txBody>
          <a:bodyPr spcFirstLastPara="1" wrap="square" lIns="0" tIns="0" rIns="91425" bIns="91425" anchor="t" anchorCtr="0">
            <a:noAutofit/>
          </a:bodyPr>
          <a:lstStyle>
            <a:lvl1pPr lvl="0" algn="r">
              <a:spcBef>
                <a:spcPts val="0"/>
              </a:spcBef>
              <a:spcAft>
                <a:spcPts val="0"/>
              </a:spcAft>
              <a:buClr>
                <a:schemeClr val="lt1"/>
              </a:buClr>
              <a:buSzPts val="1200"/>
              <a:buFont typeface="Sora Medium"/>
              <a:buNone/>
              <a:defRPr sz="1200">
                <a:latin typeface="Sora Medium"/>
                <a:ea typeface="Sora Medium"/>
                <a:cs typeface="Sora Medium"/>
                <a:sym typeface="Sora Medium"/>
              </a:defRPr>
            </a:lvl1pPr>
            <a:lvl2pPr lvl="1"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2pPr>
            <a:lvl3pPr lvl="2"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3pPr>
            <a:lvl4pPr lvl="3"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4pPr>
            <a:lvl5pPr lvl="4"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5pPr>
            <a:lvl6pPr lvl="5"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6pPr>
            <a:lvl7pPr lvl="6"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7pPr>
            <a:lvl8pPr lvl="7"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8pPr>
            <a:lvl9pPr lvl="8"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9pPr>
          </a:lstStyle>
          <a:p>
            <a:endParaRPr/>
          </a:p>
        </p:txBody>
      </p:sp>
      <p:sp>
        <p:nvSpPr>
          <p:cNvPr id="572" name="Google Shape;572;p36"/>
          <p:cNvSpPr txBox="1">
            <a:spLocks noGrp="1"/>
          </p:cNvSpPr>
          <p:nvPr>
            <p:ph type="title" idx="13"/>
          </p:nvPr>
        </p:nvSpPr>
        <p:spPr>
          <a:xfrm>
            <a:off x="115025" y="502775"/>
            <a:ext cx="3941700" cy="1200600"/>
          </a:xfrm>
          <a:prstGeom prst="rect">
            <a:avLst/>
          </a:prstGeom>
        </p:spPr>
        <p:txBody>
          <a:bodyPr spcFirstLastPara="1" wrap="square" lIns="91425" tIns="91425" rIns="91425" bIns="91425" anchor="t" anchorCtr="0">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a:endParaRPr/>
          </a:p>
        </p:txBody>
      </p:sp>
      <p:sp>
        <p:nvSpPr>
          <p:cNvPr id="573" name="Google Shape;573;p36"/>
          <p:cNvSpPr txBox="1">
            <a:spLocks noGrp="1"/>
          </p:cNvSpPr>
          <p:nvPr>
            <p:ph type="title" idx="14"/>
          </p:nvPr>
        </p:nvSpPr>
        <p:spPr>
          <a:xfrm>
            <a:off x="228600" y="4774929"/>
            <a:ext cx="1939200" cy="189300"/>
          </a:xfrm>
          <a:prstGeom prst="rect">
            <a:avLst/>
          </a:prstGeom>
        </p:spPr>
        <p:txBody>
          <a:bodyPr spcFirstLastPara="1" wrap="square" lIns="0" tIns="0" rIns="0" bIns="0" anchor="ctr"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extLst>
    <p:ext uri="{DCECCB84-F9BA-43D5-87BE-67443E8EF086}">
      <p15:sldGuideLst xmlns:p15="http://schemas.microsoft.com/office/powerpoint/2012/main">
        <p15:guide id="1" orient="horz" pos="317">
          <p15:clr>
            <a:srgbClr val="E46962"/>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Agenda - Alt 1">
  <p:cSld name="BLANK_1_1_1_1_1_1_1_1_1_1_1">
    <p:spTree>
      <p:nvGrpSpPr>
        <p:cNvPr id="1" name="Shape 574"/>
        <p:cNvGrpSpPr/>
        <p:nvPr/>
      </p:nvGrpSpPr>
      <p:grpSpPr>
        <a:xfrm>
          <a:off x="0" y="0"/>
          <a:ext cx="0" cy="0"/>
          <a:chOff x="0" y="0"/>
          <a:chExt cx="0" cy="0"/>
        </a:xfrm>
      </p:grpSpPr>
      <p:grpSp>
        <p:nvGrpSpPr>
          <p:cNvPr id="575" name="Google Shape;575;p37"/>
          <p:cNvGrpSpPr/>
          <p:nvPr/>
        </p:nvGrpSpPr>
        <p:grpSpPr>
          <a:xfrm>
            <a:off x="115026" y="364"/>
            <a:ext cx="5125634" cy="5143564"/>
            <a:chOff x="312900" y="2788524"/>
            <a:chExt cx="2221197" cy="1994480"/>
          </a:xfrm>
        </p:grpSpPr>
        <p:grpSp>
          <p:nvGrpSpPr>
            <p:cNvPr id="576" name="Google Shape;576;p37"/>
            <p:cNvGrpSpPr/>
            <p:nvPr/>
          </p:nvGrpSpPr>
          <p:grpSpPr>
            <a:xfrm>
              <a:off x="312900" y="2788524"/>
              <a:ext cx="1851000" cy="1994480"/>
              <a:chOff x="461225" y="3244074"/>
              <a:chExt cx="1851000" cy="1994480"/>
            </a:xfrm>
          </p:grpSpPr>
          <p:grpSp>
            <p:nvGrpSpPr>
              <p:cNvPr id="577" name="Google Shape;577;p37"/>
              <p:cNvGrpSpPr/>
              <p:nvPr/>
            </p:nvGrpSpPr>
            <p:grpSpPr>
              <a:xfrm>
                <a:off x="461229" y="3244074"/>
                <a:ext cx="1850992" cy="1994480"/>
                <a:chOff x="461229" y="3244074"/>
                <a:chExt cx="1850992" cy="1994480"/>
              </a:xfrm>
            </p:grpSpPr>
            <p:sp>
              <p:nvSpPr>
                <p:cNvPr id="578" name="Google Shape;578;p37"/>
                <p:cNvSpPr/>
                <p:nvPr/>
              </p:nvSpPr>
              <p:spPr>
                <a:xfrm>
                  <a:off x="461229" y="3244074"/>
                  <a:ext cx="370200" cy="375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79" name="Google Shape;579;p37"/>
                <p:cNvSpPr/>
                <p:nvPr/>
              </p:nvSpPr>
              <p:spPr>
                <a:xfrm>
                  <a:off x="831430" y="5100554"/>
                  <a:ext cx="370200" cy="138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80" name="Google Shape;580;p37"/>
                <p:cNvSpPr/>
                <p:nvPr/>
              </p:nvSpPr>
              <p:spPr>
                <a:xfrm>
                  <a:off x="1201620" y="3244219"/>
                  <a:ext cx="370200" cy="375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81" name="Google Shape;581;p37"/>
                <p:cNvSpPr/>
                <p:nvPr/>
              </p:nvSpPr>
              <p:spPr>
                <a:xfrm>
                  <a:off x="1571820" y="3244219"/>
                  <a:ext cx="370200" cy="375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82" name="Google Shape;582;p37"/>
                <p:cNvSpPr/>
                <p:nvPr/>
              </p:nvSpPr>
              <p:spPr>
                <a:xfrm>
                  <a:off x="1942021" y="3244219"/>
                  <a:ext cx="370200" cy="375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583" name="Google Shape;583;p37"/>
              <p:cNvGrpSpPr/>
              <p:nvPr/>
            </p:nvGrpSpPr>
            <p:grpSpPr>
              <a:xfrm>
                <a:off x="461225" y="3619500"/>
                <a:ext cx="1851000" cy="370200"/>
                <a:chOff x="461225" y="3249175"/>
                <a:chExt cx="1851000" cy="370200"/>
              </a:xfrm>
            </p:grpSpPr>
            <p:sp>
              <p:nvSpPr>
                <p:cNvPr id="584" name="Google Shape;584;p37"/>
                <p:cNvSpPr/>
                <p:nvPr/>
              </p:nvSpPr>
              <p:spPr>
                <a:xfrm>
                  <a:off x="4612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85" name="Google Shape;585;p37"/>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86" name="Google Shape;586;p37"/>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87" name="Google Shape;587;p37"/>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88" name="Google Shape;588;p37"/>
                <p:cNvSpPr/>
                <p:nvPr/>
              </p:nvSpPr>
              <p:spPr>
                <a:xfrm>
                  <a:off x="19420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589" name="Google Shape;589;p37"/>
              <p:cNvGrpSpPr/>
              <p:nvPr/>
            </p:nvGrpSpPr>
            <p:grpSpPr>
              <a:xfrm>
                <a:off x="461225" y="3989700"/>
                <a:ext cx="1851000" cy="1110726"/>
                <a:chOff x="461225" y="3249175"/>
                <a:chExt cx="1851000" cy="1110726"/>
              </a:xfrm>
            </p:grpSpPr>
            <p:sp>
              <p:nvSpPr>
                <p:cNvPr id="590" name="Google Shape;590;p37"/>
                <p:cNvSpPr/>
                <p:nvPr/>
              </p:nvSpPr>
              <p:spPr>
                <a:xfrm>
                  <a:off x="461225" y="3989701"/>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91" name="Google Shape;591;p37"/>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92" name="Google Shape;592;p37"/>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93" name="Google Shape;593;p37"/>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94" name="Google Shape;594;p37"/>
                <p:cNvSpPr/>
                <p:nvPr/>
              </p:nvSpPr>
              <p:spPr>
                <a:xfrm>
                  <a:off x="19420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595" name="Google Shape;595;p37"/>
              <p:cNvGrpSpPr/>
              <p:nvPr/>
            </p:nvGrpSpPr>
            <p:grpSpPr>
              <a:xfrm>
                <a:off x="461225" y="4360025"/>
                <a:ext cx="1851000" cy="370200"/>
                <a:chOff x="461225" y="3249175"/>
                <a:chExt cx="1851000" cy="370200"/>
              </a:xfrm>
            </p:grpSpPr>
            <p:sp>
              <p:nvSpPr>
                <p:cNvPr id="596" name="Google Shape;596;p37"/>
                <p:cNvSpPr/>
                <p:nvPr/>
              </p:nvSpPr>
              <p:spPr>
                <a:xfrm>
                  <a:off x="4612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97" name="Google Shape;597;p37"/>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98" name="Google Shape;598;p37"/>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99" name="Google Shape;599;p37"/>
                <p:cNvSpPr/>
                <p:nvPr/>
              </p:nvSpPr>
              <p:spPr>
                <a:xfrm>
                  <a:off x="19420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sp>
          <p:nvSpPr>
            <p:cNvPr id="600" name="Google Shape;600;p37"/>
            <p:cNvSpPr/>
            <p:nvPr/>
          </p:nvSpPr>
          <p:spPr>
            <a:xfrm>
              <a:off x="2163897" y="2788524"/>
              <a:ext cx="370200" cy="375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601" name="Google Shape;601;p37"/>
          <p:cNvGrpSpPr/>
          <p:nvPr/>
        </p:nvGrpSpPr>
        <p:grpSpPr>
          <a:xfrm rot="5400000" flipH="1">
            <a:off x="7145338" y="3274875"/>
            <a:ext cx="2221200" cy="1481050"/>
            <a:chOff x="312900" y="2793625"/>
            <a:chExt cx="2221200" cy="1481050"/>
          </a:xfrm>
        </p:grpSpPr>
        <p:grpSp>
          <p:nvGrpSpPr>
            <p:cNvPr id="602" name="Google Shape;602;p37"/>
            <p:cNvGrpSpPr/>
            <p:nvPr/>
          </p:nvGrpSpPr>
          <p:grpSpPr>
            <a:xfrm>
              <a:off x="312900" y="2793625"/>
              <a:ext cx="1851000" cy="1481050"/>
              <a:chOff x="461225" y="3249175"/>
              <a:chExt cx="1851000" cy="1481050"/>
            </a:xfrm>
          </p:grpSpPr>
          <p:grpSp>
            <p:nvGrpSpPr>
              <p:cNvPr id="603" name="Google Shape;603;p37"/>
              <p:cNvGrpSpPr/>
              <p:nvPr/>
            </p:nvGrpSpPr>
            <p:grpSpPr>
              <a:xfrm>
                <a:off x="461225" y="3249175"/>
                <a:ext cx="1851000" cy="370200"/>
                <a:chOff x="461225" y="3249175"/>
                <a:chExt cx="1851000" cy="370200"/>
              </a:xfrm>
            </p:grpSpPr>
            <p:sp>
              <p:nvSpPr>
                <p:cNvPr id="604" name="Google Shape;604;p37"/>
                <p:cNvSpPr/>
                <p:nvPr/>
              </p:nvSpPr>
              <p:spPr>
                <a:xfrm>
                  <a:off x="4612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605" name="Google Shape;605;p37"/>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606" name="Google Shape;606;p37"/>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607" name="Google Shape;607;p37"/>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608" name="Google Shape;608;p37"/>
                <p:cNvSpPr/>
                <p:nvPr/>
              </p:nvSpPr>
              <p:spPr>
                <a:xfrm>
                  <a:off x="19420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609" name="Google Shape;609;p37"/>
              <p:cNvGrpSpPr/>
              <p:nvPr/>
            </p:nvGrpSpPr>
            <p:grpSpPr>
              <a:xfrm>
                <a:off x="461225" y="3619500"/>
                <a:ext cx="1851000" cy="370200"/>
                <a:chOff x="461225" y="3249175"/>
                <a:chExt cx="1851000" cy="370200"/>
              </a:xfrm>
            </p:grpSpPr>
            <p:sp>
              <p:nvSpPr>
                <p:cNvPr id="610" name="Google Shape;610;p37"/>
                <p:cNvSpPr/>
                <p:nvPr/>
              </p:nvSpPr>
              <p:spPr>
                <a:xfrm>
                  <a:off x="4612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611" name="Google Shape;611;p37"/>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612" name="Google Shape;612;p37"/>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613" name="Google Shape;613;p37"/>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614" name="Google Shape;614;p37"/>
                <p:cNvSpPr/>
                <p:nvPr/>
              </p:nvSpPr>
              <p:spPr>
                <a:xfrm>
                  <a:off x="19420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615" name="Google Shape;615;p37"/>
              <p:cNvGrpSpPr/>
              <p:nvPr/>
            </p:nvGrpSpPr>
            <p:grpSpPr>
              <a:xfrm>
                <a:off x="461225" y="3989700"/>
                <a:ext cx="1851000" cy="370200"/>
                <a:chOff x="461225" y="3249175"/>
                <a:chExt cx="1851000" cy="370200"/>
              </a:xfrm>
            </p:grpSpPr>
            <p:sp>
              <p:nvSpPr>
                <p:cNvPr id="616" name="Google Shape;616;p37"/>
                <p:cNvSpPr/>
                <p:nvPr/>
              </p:nvSpPr>
              <p:spPr>
                <a:xfrm>
                  <a:off x="4612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617" name="Google Shape;617;p37"/>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618" name="Google Shape;618;p37"/>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619" name="Google Shape;619;p37"/>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620" name="Google Shape;620;p37"/>
                <p:cNvSpPr/>
                <p:nvPr/>
              </p:nvSpPr>
              <p:spPr>
                <a:xfrm>
                  <a:off x="19420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621" name="Google Shape;621;p37"/>
              <p:cNvGrpSpPr/>
              <p:nvPr/>
            </p:nvGrpSpPr>
            <p:grpSpPr>
              <a:xfrm>
                <a:off x="461225" y="4360025"/>
                <a:ext cx="1851000" cy="370200"/>
                <a:chOff x="461225" y="3249175"/>
                <a:chExt cx="1851000" cy="370200"/>
              </a:xfrm>
            </p:grpSpPr>
            <p:sp>
              <p:nvSpPr>
                <p:cNvPr id="622" name="Google Shape;622;p37"/>
                <p:cNvSpPr/>
                <p:nvPr/>
              </p:nvSpPr>
              <p:spPr>
                <a:xfrm>
                  <a:off x="4612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623" name="Google Shape;623;p37"/>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624" name="Google Shape;624;p37"/>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625" name="Google Shape;625;p37"/>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626" name="Google Shape;626;p37"/>
                <p:cNvSpPr/>
                <p:nvPr/>
              </p:nvSpPr>
              <p:spPr>
                <a:xfrm>
                  <a:off x="19420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sp>
          <p:nvSpPr>
            <p:cNvPr id="627" name="Google Shape;627;p37"/>
            <p:cNvSpPr/>
            <p:nvPr/>
          </p:nvSpPr>
          <p:spPr>
            <a:xfrm>
              <a:off x="2163900" y="279362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sp>
        <p:nvSpPr>
          <p:cNvPr id="628" name="Google Shape;628;p37"/>
          <p:cNvSpPr/>
          <p:nvPr/>
        </p:nvSpPr>
        <p:spPr>
          <a:xfrm>
            <a:off x="6255775" y="3774250"/>
            <a:ext cx="2888225" cy="1369250"/>
          </a:xfrm>
          <a:custGeom>
            <a:avLst/>
            <a:gdLst/>
            <a:ahLst/>
            <a:cxnLst/>
            <a:rect l="l" t="t" r="r" b="b"/>
            <a:pathLst>
              <a:path w="115529" h="54770" extrusionOk="0">
                <a:moveTo>
                  <a:pt x="115529" y="1"/>
                </a:moveTo>
                <a:lnTo>
                  <a:pt x="112924" y="187"/>
                </a:lnTo>
                <a:lnTo>
                  <a:pt x="110245" y="447"/>
                </a:lnTo>
                <a:lnTo>
                  <a:pt x="107566" y="745"/>
                </a:lnTo>
                <a:lnTo>
                  <a:pt x="104850" y="1080"/>
                </a:lnTo>
                <a:lnTo>
                  <a:pt x="102097" y="1489"/>
                </a:lnTo>
                <a:lnTo>
                  <a:pt x="99344" y="1936"/>
                </a:lnTo>
                <a:lnTo>
                  <a:pt x="96516" y="2419"/>
                </a:lnTo>
                <a:lnTo>
                  <a:pt x="93725" y="2940"/>
                </a:lnTo>
                <a:lnTo>
                  <a:pt x="90860" y="3536"/>
                </a:lnTo>
                <a:lnTo>
                  <a:pt x="88033" y="4131"/>
                </a:lnTo>
                <a:lnTo>
                  <a:pt x="85168" y="4801"/>
                </a:lnTo>
                <a:lnTo>
                  <a:pt x="82266" y="5508"/>
                </a:lnTo>
                <a:lnTo>
                  <a:pt x="79401" y="6252"/>
                </a:lnTo>
                <a:lnTo>
                  <a:pt x="76498" y="7070"/>
                </a:lnTo>
                <a:lnTo>
                  <a:pt x="73596" y="7889"/>
                </a:lnTo>
                <a:lnTo>
                  <a:pt x="70694" y="8782"/>
                </a:lnTo>
                <a:lnTo>
                  <a:pt x="67308" y="9861"/>
                </a:lnTo>
                <a:lnTo>
                  <a:pt x="63960" y="10977"/>
                </a:lnTo>
                <a:lnTo>
                  <a:pt x="60685" y="12130"/>
                </a:lnTo>
                <a:lnTo>
                  <a:pt x="57411" y="13321"/>
                </a:lnTo>
                <a:lnTo>
                  <a:pt x="54211" y="14586"/>
                </a:lnTo>
                <a:lnTo>
                  <a:pt x="51086" y="15851"/>
                </a:lnTo>
                <a:lnTo>
                  <a:pt x="47961" y="17153"/>
                </a:lnTo>
                <a:lnTo>
                  <a:pt x="44947" y="18530"/>
                </a:lnTo>
                <a:lnTo>
                  <a:pt x="41970" y="19907"/>
                </a:lnTo>
                <a:lnTo>
                  <a:pt x="39068" y="21321"/>
                </a:lnTo>
                <a:lnTo>
                  <a:pt x="36203" y="22772"/>
                </a:lnTo>
                <a:lnTo>
                  <a:pt x="33450" y="24223"/>
                </a:lnTo>
                <a:lnTo>
                  <a:pt x="30734" y="25748"/>
                </a:lnTo>
                <a:lnTo>
                  <a:pt x="28129" y="27274"/>
                </a:lnTo>
                <a:lnTo>
                  <a:pt x="25562" y="28836"/>
                </a:lnTo>
                <a:lnTo>
                  <a:pt x="23106" y="30436"/>
                </a:lnTo>
                <a:lnTo>
                  <a:pt x="20799" y="31962"/>
                </a:lnTo>
                <a:lnTo>
                  <a:pt x="18604" y="33524"/>
                </a:lnTo>
                <a:lnTo>
                  <a:pt x="16521" y="35087"/>
                </a:lnTo>
                <a:lnTo>
                  <a:pt x="14549" y="36650"/>
                </a:lnTo>
                <a:lnTo>
                  <a:pt x="12651" y="38213"/>
                </a:lnTo>
                <a:lnTo>
                  <a:pt x="10902" y="39775"/>
                </a:lnTo>
                <a:lnTo>
                  <a:pt x="9265" y="41338"/>
                </a:lnTo>
                <a:lnTo>
                  <a:pt x="7740" y="42863"/>
                </a:lnTo>
                <a:lnTo>
                  <a:pt x="6326" y="44426"/>
                </a:lnTo>
                <a:lnTo>
                  <a:pt x="5061" y="45952"/>
                </a:lnTo>
                <a:lnTo>
                  <a:pt x="4466" y="46696"/>
                </a:lnTo>
                <a:lnTo>
                  <a:pt x="3870" y="47477"/>
                </a:lnTo>
                <a:lnTo>
                  <a:pt x="3349" y="48221"/>
                </a:lnTo>
                <a:lnTo>
                  <a:pt x="2828" y="48965"/>
                </a:lnTo>
                <a:lnTo>
                  <a:pt x="2382" y="49709"/>
                </a:lnTo>
                <a:lnTo>
                  <a:pt x="1936" y="50454"/>
                </a:lnTo>
                <a:lnTo>
                  <a:pt x="1526" y="51198"/>
                </a:lnTo>
                <a:lnTo>
                  <a:pt x="1154" y="51905"/>
                </a:lnTo>
                <a:lnTo>
                  <a:pt x="819" y="52649"/>
                </a:lnTo>
                <a:lnTo>
                  <a:pt x="522" y="53356"/>
                </a:lnTo>
                <a:lnTo>
                  <a:pt x="224" y="54063"/>
                </a:lnTo>
                <a:lnTo>
                  <a:pt x="1" y="54770"/>
                </a:lnTo>
                <a:lnTo>
                  <a:pt x="115529" y="54770"/>
                </a:lnTo>
                <a:lnTo>
                  <a:pt x="115529" y="1"/>
                </a:ln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629" name="Google Shape;629;p37"/>
          <p:cNvSpPr/>
          <p:nvPr/>
        </p:nvSpPr>
        <p:spPr>
          <a:xfrm rot="5400000">
            <a:off x="6256650" y="3649999"/>
            <a:ext cx="1392300" cy="3359400"/>
          </a:xfrm>
          <a:prstGeom prst="chord">
            <a:avLst>
              <a:gd name="adj1" fmla="val 5820070"/>
              <a:gd name="adj2" fmla="val 15784537"/>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630" name="Google Shape;630;p37"/>
          <p:cNvSpPr txBox="1">
            <a:spLocks noGrp="1"/>
          </p:cNvSpPr>
          <p:nvPr>
            <p:ph type="subTitle" idx="1"/>
          </p:nvPr>
        </p:nvSpPr>
        <p:spPr>
          <a:xfrm>
            <a:off x="4482800" y="3963975"/>
            <a:ext cx="3972600" cy="277200"/>
          </a:xfrm>
          <a:prstGeom prst="rect">
            <a:avLst/>
          </a:prstGeom>
        </p:spPr>
        <p:txBody>
          <a:bodyPr spcFirstLastPara="1" wrap="square" lIns="0" tIns="91425" rIns="91425" bIns="91425" anchor="b" anchorCtr="0">
            <a:noAutofit/>
          </a:bodyPr>
          <a:lstStyle>
            <a:lvl1pPr lvl="0">
              <a:spcBef>
                <a:spcPts val="0"/>
              </a:spcBef>
              <a:spcAft>
                <a:spcPts val="0"/>
              </a:spcAft>
              <a:buClr>
                <a:schemeClr val="lt1"/>
              </a:buClr>
              <a:buSzPts val="1000"/>
              <a:buFont typeface="Sora"/>
              <a:buNone/>
              <a:defRPr sz="1000"/>
            </a:lvl1pPr>
            <a:lvl2pPr lvl="1">
              <a:spcBef>
                <a:spcPts val="0"/>
              </a:spcBef>
              <a:spcAft>
                <a:spcPts val="0"/>
              </a:spcAft>
              <a:buClr>
                <a:schemeClr val="lt1"/>
              </a:buClr>
              <a:buSzPts val="1000"/>
              <a:buFont typeface="Sora"/>
              <a:buNone/>
              <a:defRPr sz="1000">
                <a:solidFill>
                  <a:schemeClr val="lt1"/>
                </a:solidFill>
                <a:latin typeface="Sora"/>
                <a:ea typeface="Sora"/>
                <a:cs typeface="Sora"/>
                <a:sym typeface="Sora"/>
              </a:defRPr>
            </a:lvl2pPr>
            <a:lvl3pPr lvl="2">
              <a:spcBef>
                <a:spcPts val="0"/>
              </a:spcBef>
              <a:spcAft>
                <a:spcPts val="0"/>
              </a:spcAft>
              <a:buClr>
                <a:schemeClr val="lt1"/>
              </a:buClr>
              <a:buSzPts val="1000"/>
              <a:buFont typeface="Sora"/>
              <a:buNone/>
              <a:defRPr sz="1000">
                <a:solidFill>
                  <a:schemeClr val="lt1"/>
                </a:solidFill>
                <a:latin typeface="Sora"/>
                <a:ea typeface="Sora"/>
                <a:cs typeface="Sora"/>
                <a:sym typeface="Sora"/>
              </a:defRPr>
            </a:lvl3pPr>
            <a:lvl4pPr lvl="3">
              <a:spcBef>
                <a:spcPts val="0"/>
              </a:spcBef>
              <a:spcAft>
                <a:spcPts val="0"/>
              </a:spcAft>
              <a:buClr>
                <a:schemeClr val="lt1"/>
              </a:buClr>
              <a:buSzPts val="1000"/>
              <a:buFont typeface="Sora"/>
              <a:buNone/>
              <a:defRPr sz="1000">
                <a:solidFill>
                  <a:schemeClr val="lt1"/>
                </a:solidFill>
                <a:latin typeface="Sora"/>
                <a:ea typeface="Sora"/>
                <a:cs typeface="Sora"/>
                <a:sym typeface="Sora"/>
              </a:defRPr>
            </a:lvl4pPr>
            <a:lvl5pPr lvl="4">
              <a:spcBef>
                <a:spcPts val="0"/>
              </a:spcBef>
              <a:spcAft>
                <a:spcPts val="0"/>
              </a:spcAft>
              <a:buClr>
                <a:schemeClr val="lt1"/>
              </a:buClr>
              <a:buSzPts val="1000"/>
              <a:buFont typeface="Sora"/>
              <a:buNone/>
              <a:defRPr sz="1000">
                <a:solidFill>
                  <a:schemeClr val="lt1"/>
                </a:solidFill>
                <a:latin typeface="Sora"/>
                <a:ea typeface="Sora"/>
                <a:cs typeface="Sora"/>
                <a:sym typeface="Sora"/>
              </a:defRPr>
            </a:lvl5pPr>
            <a:lvl6pPr lvl="5">
              <a:spcBef>
                <a:spcPts val="0"/>
              </a:spcBef>
              <a:spcAft>
                <a:spcPts val="0"/>
              </a:spcAft>
              <a:buClr>
                <a:schemeClr val="lt1"/>
              </a:buClr>
              <a:buSzPts val="1000"/>
              <a:buFont typeface="Sora"/>
              <a:buNone/>
              <a:defRPr sz="1000">
                <a:solidFill>
                  <a:schemeClr val="lt1"/>
                </a:solidFill>
                <a:latin typeface="Sora"/>
                <a:ea typeface="Sora"/>
                <a:cs typeface="Sora"/>
                <a:sym typeface="Sora"/>
              </a:defRPr>
            </a:lvl6pPr>
            <a:lvl7pPr lvl="6">
              <a:spcBef>
                <a:spcPts val="0"/>
              </a:spcBef>
              <a:spcAft>
                <a:spcPts val="0"/>
              </a:spcAft>
              <a:buClr>
                <a:schemeClr val="lt1"/>
              </a:buClr>
              <a:buSzPts val="1000"/>
              <a:buFont typeface="Sora"/>
              <a:buNone/>
              <a:defRPr sz="1000">
                <a:solidFill>
                  <a:schemeClr val="lt1"/>
                </a:solidFill>
                <a:latin typeface="Sora"/>
                <a:ea typeface="Sora"/>
                <a:cs typeface="Sora"/>
                <a:sym typeface="Sora"/>
              </a:defRPr>
            </a:lvl7pPr>
            <a:lvl8pPr lvl="7">
              <a:spcBef>
                <a:spcPts val="0"/>
              </a:spcBef>
              <a:spcAft>
                <a:spcPts val="0"/>
              </a:spcAft>
              <a:buClr>
                <a:schemeClr val="lt1"/>
              </a:buClr>
              <a:buSzPts val="1000"/>
              <a:buFont typeface="Sora"/>
              <a:buNone/>
              <a:defRPr sz="1000">
                <a:solidFill>
                  <a:schemeClr val="lt1"/>
                </a:solidFill>
                <a:latin typeface="Sora"/>
                <a:ea typeface="Sora"/>
                <a:cs typeface="Sora"/>
                <a:sym typeface="Sora"/>
              </a:defRPr>
            </a:lvl8pPr>
            <a:lvl9pPr lvl="8">
              <a:spcBef>
                <a:spcPts val="0"/>
              </a:spcBef>
              <a:spcAft>
                <a:spcPts val="0"/>
              </a:spcAft>
              <a:buClr>
                <a:schemeClr val="lt1"/>
              </a:buClr>
              <a:buSzPts val="1000"/>
              <a:buFont typeface="Sora"/>
              <a:buNone/>
              <a:defRPr sz="1000">
                <a:solidFill>
                  <a:schemeClr val="lt1"/>
                </a:solidFill>
                <a:latin typeface="Sora"/>
                <a:ea typeface="Sora"/>
                <a:cs typeface="Sora"/>
                <a:sym typeface="Sora"/>
              </a:defRPr>
            </a:lvl9pPr>
          </a:lstStyle>
          <a:p>
            <a:endParaRPr/>
          </a:p>
        </p:txBody>
      </p:sp>
      <p:sp>
        <p:nvSpPr>
          <p:cNvPr id="631" name="Google Shape;631;p37"/>
          <p:cNvSpPr txBox="1">
            <a:spLocks noGrp="1"/>
          </p:cNvSpPr>
          <p:nvPr>
            <p:ph type="subTitle" idx="2"/>
          </p:nvPr>
        </p:nvSpPr>
        <p:spPr>
          <a:xfrm>
            <a:off x="4482800" y="3731112"/>
            <a:ext cx="1481100" cy="198300"/>
          </a:xfrm>
          <a:prstGeom prst="rect">
            <a:avLst/>
          </a:prstGeom>
        </p:spPr>
        <p:txBody>
          <a:bodyPr spcFirstLastPara="1" wrap="square" lIns="0" tIns="91425" rIns="91425" bIns="91425" anchor="b" anchorCtr="0">
            <a:noAutofit/>
          </a:bodyPr>
          <a:lstStyle>
            <a:lvl1pPr lvl="0">
              <a:spcBef>
                <a:spcPts val="0"/>
              </a:spcBef>
              <a:spcAft>
                <a:spcPts val="0"/>
              </a:spcAft>
              <a:buNone/>
              <a:defRPr b="1">
                <a:solidFill>
                  <a:schemeClr val="accent5"/>
                </a:solidFill>
              </a:defRPr>
            </a:lvl1pPr>
            <a:lvl2pPr lvl="1">
              <a:spcBef>
                <a:spcPts val="0"/>
              </a:spcBef>
              <a:spcAft>
                <a:spcPts val="0"/>
              </a:spcAft>
              <a:buClr>
                <a:schemeClr val="accent5"/>
              </a:buClr>
              <a:buSzPts val="1400"/>
              <a:buNone/>
              <a:defRPr>
                <a:solidFill>
                  <a:schemeClr val="accent5"/>
                </a:solidFill>
              </a:defRPr>
            </a:lvl2pPr>
            <a:lvl3pPr lvl="2">
              <a:spcBef>
                <a:spcPts val="0"/>
              </a:spcBef>
              <a:spcAft>
                <a:spcPts val="0"/>
              </a:spcAft>
              <a:buClr>
                <a:schemeClr val="accent5"/>
              </a:buClr>
              <a:buSzPts val="1400"/>
              <a:buNone/>
              <a:defRPr>
                <a:solidFill>
                  <a:schemeClr val="accent5"/>
                </a:solidFill>
              </a:defRPr>
            </a:lvl3pPr>
            <a:lvl4pPr lvl="3">
              <a:spcBef>
                <a:spcPts val="0"/>
              </a:spcBef>
              <a:spcAft>
                <a:spcPts val="0"/>
              </a:spcAft>
              <a:buClr>
                <a:schemeClr val="accent5"/>
              </a:buClr>
              <a:buSzPts val="1400"/>
              <a:buNone/>
              <a:defRPr>
                <a:solidFill>
                  <a:schemeClr val="accent5"/>
                </a:solidFill>
              </a:defRPr>
            </a:lvl4pPr>
            <a:lvl5pPr lvl="4">
              <a:spcBef>
                <a:spcPts val="0"/>
              </a:spcBef>
              <a:spcAft>
                <a:spcPts val="0"/>
              </a:spcAft>
              <a:buClr>
                <a:schemeClr val="accent5"/>
              </a:buClr>
              <a:buSzPts val="1400"/>
              <a:buNone/>
              <a:defRPr>
                <a:solidFill>
                  <a:schemeClr val="accent5"/>
                </a:solidFill>
              </a:defRPr>
            </a:lvl5pPr>
            <a:lvl6pPr lvl="5">
              <a:spcBef>
                <a:spcPts val="0"/>
              </a:spcBef>
              <a:spcAft>
                <a:spcPts val="0"/>
              </a:spcAft>
              <a:buClr>
                <a:schemeClr val="accent5"/>
              </a:buClr>
              <a:buSzPts val="1400"/>
              <a:buNone/>
              <a:defRPr>
                <a:solidFill>
                  <a:schemeClr val="accent5"/>
                </a:solidFill>
              </a:defRPr>
            </a:lvl6pPr>
            <a:lvl7pPr lvl="6">
              <a:spcBef>
                <a:spcPts val="0"/>
              </a:spcBef>
              <a:spcAft>
                <a:spcPts val="0"/>
              </a:spcAft>
              <a:buClr>
                <a:schemeClr val="accent5"/>
              </a:buClr>
              <a:buSzPts val="1400"/>
              <a:buNone/>
              <a:defRPr>
                <a:solidFill>
                  <a:schemeClr val="accent5"/>
                </a:solidFill>
              </a:defRPr>
            </a:lvl7pPr>
            <a:lvl8pPr lvl="7">
              <a:spcBef>
                <a:spcPts val="0"/>
              </a:spcBef>
              <a:spcAft>
                <a:spcPts val="0"/>
              </a:spcAft>
              <a:buClr>
                <a:schemeClr val="accent5"/>
              </a:buClr>
              <a:buSzPts val="1400"/>
              <a:buNone/>
              <a:defRPr>
                <a:solidFill>
                  <a:schemeClr val="accent5"/>
                </a:solidFill>
              </a:defRPr>
            </a:lvl8pPr>
            <a:lvl9pPr lvl="8">
              <a:spcBef>
                <a:spcPts val="0"/>
              </a:spcBef>
              <a:spcAft>
                <a:spcPts val="0"/>
              </a:spcAft>
              <a:buClr>
                <a:schemeClr val="accent5"/>
              </a:buClr>
              <a:buSzPts val="1400"/>
              <a:buNone/>
              <a:defRPr>
                <a:solidFill>
                  <a:schemeClr val="accent5"/>
                </a:solidFill>
              </a:defRPr>
            </a:lvl9pPr>
          </a:lstStyle>
          <a:p>
            <a:endParaRPr/>
          </a:p>
        </p:txBody>
      </p:sp>
      <p:sp>
        <p:nvSpPr>
          <p:cNvPr id="632" name="Google Shape;632;p37"/>
          <p:cNvSpPr txBox="1">
            <a:spLocks noGrp="1"/>
          </p:cNvSpPr>
          <p:nvPr>
            <p:ph type="title"/>
          </p:nvPr>
        </p:nvSpPr>
        <p:spPr>
          <a:xfrm>
            <a:off x="38100" y="93150"/>
            <a:ext cx="1583400" cy="189300"/>
          </a:xfrm>
          <a:prstGeom prst="rect">
            <a:avLst/>
          </a:prstGeom>
        </p:spPr>
        <p:txBody>
          <a:bodyPr spcFirstLastPara="1" wrap="square" lIns="182875" tIns="91425" rIns="91425" bIns="91425" anchor="t"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a:endParaRPr/>
          </a:p>
        </p:txBody>
      </p:sp>
      <p:sp>
        <p:nvSpPr>
          <p:cNvPr id="633" name="Google Shape;633;p37"/>
          <p:cNvSpPr txBox="1">
            <a:spLocks noGrp="1"/>
          </p:cNvSpPr>
          <p:nvPr>
            <p:ph type="title" idx="3"/>
          </p:nvPr>
        </p:nvSpPr>
        <p:spPr>
          <a:xfrm>
            <a:off x="115025" y="471075"/>
            <a:ext cx="3941700" cy="1200600"/>
          </a:xfrm>
          <a:prstGeom prst="rect">
            <a:avLst/>
          </a:prstGeom>
        </p:spPr>
        <p:txBody>
          <a:bodyPr spcFirstLastPara="1" wrap="square" lIns="91425" tIns="91425" rIns="91425" bIns="91425" anchor="t" anchorCtr="0">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a:endParaRPr/>
          </a:p>
        </p:txBody>
      </p:sp>
      <p:sp>
        <p:nvSpPr>
          <p:cNvPr id="634" name="Google Shape;634;p37"/>
          <p:cNvSpPr txBox="1">
            <a:spLocks noGrp="1"/>
          </p:cNvSpPr>
          <p:nvPr>
            <p:ph type="subTitle" idx="4"/>
          </p:nvPr>
        </p:nvSpPr>
        <p:spPr>
          <a:xfrm>
            <a:off x="4482800" y="3428650"/>
            <a:ext cx="3972600" cy="277200"/>
          </a:xfrm>
          <a:prstGeom prst="rect">
            <a:avLst/>
          </a:prstGeom>
        </p:spPr>
        <p:txBody>
          <a:bodyPr spcFirstLastPara="1" wrap="square" lIns="0" tIns="91425" rIns="91425" bIns="91425" anchor="b" anchorCtr="0">
            <a:noAutofit/>
          </a:bodyPr>
          <a:lstStyle>
            <a:lvl1pPr lvl="0">
              <a:spcBef>
                <a:spcPts val="0"/>
              </a:spcBef>
              <a:spcAft>
                <a:spcPts val="0"/>
              </a:spcAft>
              <a:buClr>
                <a:schemeClr val="lt1"/>
              </a:buClr>
              <a:buSzPts val="1000"/>
              <a:buFont typeface="Sora"/>
              <a:buNone/>
              <a:defRPr sz="1000"/>
            </a:lvl1pPr>
            <a:lvl2pPr lvl="1">
              <a:spcBef>
                <a:spcPts val="0"/>
              </a:spcBef>
              <a:spcAft>
                <a:spcPts val="0"/>
              </a:spcAft>
              <a:buClr>
                <a:schemeClr val="lt1"/>
              </a:buClr>
              <a:buSzPts val="1000"/>
              <a:buFont typeface="Sora"/>
              <a:buNone/>
              <a:defRPr sz="1000">
                <a:solidFill>
                  <a:schemeClr val="lt1"/>
                </a:solidFill>
                <a:latin typeface="Sora"/>
                <a:ea typeface="Sora"/>
                <a:cs typeface="Sora"/>
                <a:sym typeface="Sora"/>
              </a:defRPr>
            </a:lvl2pPr>
            <a:lvl3pPr lvl="2">
              <a:spcBef>
                <a:spcPts val="0"/>
              </a:spcBef>
              <a:spcAft>
                <a:spcPts val="0"/>
              </a:spcAft>
              <a:buClr>
                <a:schemeClr val="lt1"/>
              </a:buClr>
              <a:buSzPts val="1000"/>
              <a:buFont typeface="Sora"/>
              <a:buNone/>
              <a:defRPr sz="1000">
                <a:solidFill>
                  <a:schemeClr val="lt1"/>
                </a:solidFill>
                <a:latin typeface="Sora"/>
                <a:ea typeface="Sora"/>
                <a:cs typeface="Sora"/>
                <a:sym typeface="Sora"/>
              </a:defRPr>
            </a:lvl3pPr>
            <a:lvl4pPr lvl="3">
              <a:spcBef>
                <a:spcPts val="0"/>
              </a:spcBef>
              <a:spcAft>
                <a:spcPts val="0"/>
              </a:spcAft>
              <a:buClr>
                <a:schemeClr val="lt1"/>
              </a:buClr>
              <a:buSzPts val="1000"/>
              <a:buFont typeface="Sora"/>
              <a:buNone/>
              <a:defRPr sz="1000">
                <a:solidFill>
                  <a:schemeClr val="lt1"/>
                </a:solidFill>
                <a:latin typeface="Sora"/>
                <a:ea typeface="Sora"/>
                <a:cs typeface="Sora"/>
                <a:sym typeface="Sora"/>
              </a:defRPr>
            </a:lvl4pPr>
            <a:lvl5pPr lvl="4">
              <a:spcBef>
                <a:spcPts val="0"/>
              </a:spcBef>
              <a:spcAft>
                <a:spcPts val="0"/>
              </a:spcAft>
              <a:buClr>
                <a:schemeClr val="lt1"/>
              </a:buClr>
              <a:buSzPts val="1000"/>
              <a:buFont typeface="Sora"/>
              <a:buNone/>
              <a:defRPr sz="1000">
                <a:solidFill>
                  <a:schemeClr val="lt1"/>
                </a:solidFill>
                <a:latin typeface="Sora"/>
                <a:ea typeface="Sora"/>
                <a:cs typeface="Sora"/>
                <a:sym typeface="Sora"/>
              </a:defRPr>
            </a:lvl5pPr>
            <a:lvl6pPr lvl="5">
              <a:spcBef>
                <a:spcPts val="0"/>
              </a:spcBef>
              <a:spcAft>
                <a:spcPts val="0"/>
              </a:spcAft>
              <a:buClr>
                <a:schemeClr val="lt1"/>
              </a:buClr>
              <a:buSzPts val="1000"/>
              <a:buFont typeface="Sora"/>
              <a:buNone/>
              <a:defRPr sz="1000">
                <a:solidFill>
                  <a:schemeClr val="lt1"/>
                </a:solidFill>
                <a:latin typeface="Sora"/>
                <a:ea typeface="Sora"/>
                <a:cs typeface="Sora"/>
                <a:sym typeface="Sora"/>
              </a:defRPr>
            </a:lvl6pPr>
            <a:lvl7pPr lvl="6">
              <a:spcBef>
                <a:spcPts val="0"/>
              </a:spcBef>
              <a:spcAft>
                <a:spcPts val="0"/>
              </a:spcAft>
              <a:buClr>
                <a:schemeClr val="lt1"/>
              </a:buClr>
              <a:buSzPts val="1000"/>
              <a:buFont typeface="Sora"/>
              <a:buNone/>
              <a:defRPr sz="1000">
                <a:solidFill>
                  <a:schemeClr val="lt1"/>
                </a:solidFill>
                <a:latin typeface="Sora"/>
                <a:ea typeface="Sora"/>
                <a:cs typeface="Sora"/>
                <a:sym typeface="Sora"/>
              </a:defRPr>
            </a:lvl7pPr>
            <a:lvl8pPr lvl="7">
              <a:spcBef>
                <a:spcPts val="0"/>
              </a:spcBef>
              <a:spcAft>
                <a:spcPts val="0"/>
              </a:spcAft>
              <a:buClr>
                <a:schemeClr val="lt1"/>
              </a:buClr>
              <a:buSzPts val="1000"/>
              <a:buFont typeface="Sora"/>
              <a:buNone/>
              <a:defRPr sz="1000">
                <a:solidFill>
                  <a:schemeClr val="lt1"/>
                </a:solidFill>
                <a:latin typeface="Sora"/>
                <a:ea typeface="Sora"/>
                <a:cs typeface="Sora"/>
                <a:sym typeface="Sora"/>
              </a:defRPr>
            </a:lvl8pPr>
            <a:lvl9pPr lvl="8">
              <a:spcBef>
                <a:spcPts val="0"/>
              </a:spcBef>
              <a:spcAft>
                <a:spcPts val="0"/>
              </a:spcAft>
              <a:buClr>
                <a:schemeClr val="lt1"/>
              </a:buClr>
              <a:buSzPts val="1000"/>
              <a:buFont typeface="Sora"/>
              <a:buNone/>
              <a:defRPr sz="1000">
                <a:solidFill>
                  <a:schemeClr val="lt1"/>
                </a:solidFill>
                <a:latin typeface="Sora"/>
                <a:ea typeface="Sora"/>
                <a:cs typeface="Sora"/>
                <a:sym typeface="Sora"/>
              </a:defRPr>
            </a:lvl9pPr>
          </a:lstStyle>
          <a:p>
            <a:endParaRPr/>
          </a:p>
        </p:txBody>
      </p:sp>
      <p:sp>
        <p:nvSpPr>
          <p:cNvPr id="635" name="Google Shape;635;p37"/>
          <p:cNvSpPr txBox="1">
            <a:spLocks noGrp="1"/>
          </p:cNvSpPr>
          <p:nvPr>
            <p:ph type="subTitle" idx="5"/>
          </p:nvPr>
        </p:nvSpPr>
        <p:spPr>
          <a:xfrm>
            <a:off x="4482800" y="3195787"/>
            <a:ext cx="1481100" cy="198300"/>
          </a:xfrm>
          <a:prstGeom prst="rect">
            <a:avLst/>
          </a:prstGeom>
        </p:spPr>
        <p:txBody>
          <a:bodyPr spcFirstLastPara="1" wrap="square" lIns="0" tIns="91425" rIns="91425" bIns="91425" anchor="b" anchorCtr="0">
            <a:noAutofit/>
          </a:bodyPr>
          <a:lstStyle>
            <a:lvl1pPr lvl="0">
              <a:spcBef>
                <a:spcPts val="0"/>
              </a:spcBef>
              <a:spcAft>
                <a:spcPts val="0"/>
              </a:spcAft>
              <a:buNone/>
              <a:defRPr b="1">
                <a:solidFill>
                  <a:schemeClr val="accent5"/>
                </a:solidFill>
              </a:defRPr>
            </a:lvl1pPr>
            <a:lvl2pPr lvl="1">
              <a:spcBef>
                <a:spcPts val="0"/>
              </a:spcBef>
              <a:spcAft>
                <a:spcPts val="0"/>
              </a:spcAft>
              <a:buClr>
                <a:schemeClr val="accent5"/>
              </a:buClr>
              <a:buSzPts val="1400"/>
              <a:buNone/>
              <a:defRPr>
                <a:solidFill>
                  <a:schemeClr val="accent5"/>
                </a:solidFill>
              </a:defRPr>
            </a:lvl2pPr>
            <a:lvl3pPr lvl="2">
              <a:spcBef>
                <a:spcPts val="0"/>
              </a:spcBef>
              <a:spcAft>
                <a:spcPts val="0"/>
              </a:spcAft>
              <a:buClr>
                <a:schemeClr val="accent5"/>
              </a:buClr>
              <a:buSzPts val="1400"/>
              <a:buNone/>
              <a:defRPr>
                <a:solidFill>
                  <a:schemeClr val="accent5"/>
                </a:solidFill>
              </a:defRPr>
            </a:lvl3pPr>
            <a:lvl4pPr lvl="3">
              <a:spcBef>
                <a:spcPts val="0"/>
              </a:spcBef>
              <a:spcAft>
                <a:spcPts val="0"/>
              </a:spcAft>
              <a:buClr>
                <a:schemeClr val="accent5"/>
              </a:buClr>
              <a:buSzPts val="1400"/>
              <a:buNone/>
              <a:defRPr>
                <a:solidFill>
                  <a:schemeClr val="accent5"/>
                </a:solidFill>
              </a:defRPr>
            </a:lvl4pPr>
            <a:lvl5pPr lvl="4">
              <a:spcBef>
                <a:spcPts val="0"/>
              </a:spcBef>
              <a:spcAft>
                <a:spcPts val="0"/>
              </a:spcAft>
              <a:buClr>
                <a:schemeClr val="accent5"/>
              </a:buClr>
              <a:buSzPts val="1400"/>
              <a:buNone/>
              <a:defRPr>
                <a:solidFill>
                  <a:schemeClr val="accent5"/>
                </a:solidFill>
              </a:defRPr>
            </a:lvl5pPr>
            <a:lvl6pPr lvl="5">
              <a:spcBef>
                <a:spcPts val="0"/>
              </a:spcBef>
              <a:spcAft>
                <a:spcPts val="0"/>
              </a:spcAft>
              <a:buClr>
                <a:schemeClr val="accent5"/>
              </a:buClr>
              <a:buSzPts val="1400"/>
              <a:buNone/>
              <a:defRPr>
                <a:solidFill>
                  <a:schemeClr val="accent5"/>
                </a:solidFill>
              </a:defRPr>
            </a:lvl6pPr>
            <a:lvl7pPr lvl="6">
              <a:spcBef>
                <a:spcPts val="0"/>
              </a:spcBef>
              <a:spcAft>
                <a:spcPts val="0"/>
              </a:spcAft>
              <a:buClr>
                <a:schemeClr val="accent5"/>
              </a:buClr>
              <a:buSzPts val="1400"/>
              <a:buNone/>
              <a:defRPr>
                <a:solidFill>
                  <a:schemeClr val="accent5"/>
                </a:solidFill>
              </a:defRPr>
            </a:lvl7pPr>
            <a:lvl8pPr lvl="7">
              <a:spcBef>
                <a:spcPts val="0"/>
              </a:spcBef>
              <a:spcAft>
                <a:spcPts val="0"/>
              </a:spcAft>
              <a:buClr>
                <a:schemeClr val="accent5"/>
              </a:buClr>
              <a:buSzPts val="1400"/>
              <a:buNone/>
              <a:defRPr>
                <a:solidFill>
                  <a:schemeClr val="accent5"/>
                </a:solidFill>
              </a:defRPr>
            </a:lvl8pPr>
            <a:lvl9pPr lvl="8">
              <a:spcBef>
                <a:spcPts val="0"/>
              </a:spcBef>
              <a:spcAft>
                <a:spcPts val="0"/>
              </a:spcAft>
              <a:buClr>
                <a:schemeClr val="accent5"/>
              </a:buClr>
              <a:buSzPts val="1400"/>
              <a:buNone/>
              <a:defRPr>
                <a:solidFill>
                  <a:schemeClr val="accent5"/>
                </a:solidFill>
              </a:defRPr>
            </a:lvl9pPr>
          </a:lstStyle>
          <a:p>
            <a:endParaRPr/>
          </a:p>
        </p:txBody>
      </p:sp>
      <p:sp>
        <p:nvSpPr>
          <p:cNvPr id="636" name="Google Shape;636;p37"/>
          <p:cNvSpPr txBox="1">
            <a:spLocks noGrp="1"/>
          </p:cNvSpPr>
          <p:nvPr>
            <p:ph type="subTitle" idx="6"/>
          </p:nvPr>
        </p:nvSpPr>
        <p:spPr>
          <a:xfrm>
            <a:off x="4482800" y="2894863"/>
            <a:ext cx="3972600" cy="277200"/>
          </a:xfrm>
          <a:prstGeom prst="rect">
            <a:avLst/>
          </a:prstGeom>
        </p:spPr>
        <p:txBody>
          <a:bodyPr spcFirstLastPara="1" wrap="square" lIns="0" tIns="91425" rIns="91425" bIns="91425" anchor="b" anchorCtr="0">
            <a:noAutofit/>
          </a:bodyPr>
          <a:lstStyle>
            <a:lvl1pPr lvl="0">
              <a:spcBef>
                <a:spcPts val="0"/>
              </a:spcBef>
              <a:spcAft>
                <a:spcPts val="0"/>
              </a:spcAft>
              <a:buClr>
                <a:schemeClr val="lt1"/>
              </a:buClr>
              <a:buSzPts val="1000"/>
              <a:buFont typeface="Sora"/>
              <a:buNone/>
              <a:defRPr sz="1000"/>
            </a:lvl1pPr>
            <a:lvl2pPr lvl="1">
              <a:spcBef>
                <a:spcPts val="0"/>
              </a:spcBef>
              <a:spcAft>
                <a:spcPts val="0"/>
              </a:spcAft>
              <a:buClr>
                <a:schemeClr val="lt1"/>
              </a:buClr>
              <a:buSzPts val="1000"/>
              <a:buFont typeface="Sora"/>
              <a:buNone/>
              <a:defRPr sz="1000">
                <a:solidFill>
                  <a:schemeClr val="lt1"/>
                </a:solidFill>
                <a:latin typeface="Sora"/>
                <a:ea typeface="Sora"/>
                <a:cs typeface="Sora"/>
                <a:sym typeface="Sora"/>
              </a:defRPr>
            </a:lvl2pPr>
            <a:lvl3pPr lvl="2">
              <a:spcBef>
                <a:spcPts val="0"/>
              </a:spcBef>
              <a:spcAft>
                <a:spcPts val="0"/>
              </a:spcAft>
              <a:buClr>
                <a:schemeClr val="lt1"/>
              </a:buClr>
              <a:buSzPts val="1000"/>
              <a:buFont typeface="Sora"/>
              <a:buNone/>
              <a:defRPr sz="1000">
                <a:solidFill>
                  <a:schemeClr val="lt1"/>
                </a:solidFill>
                <a:latin typeface="Sora"/>
                <a:ea typeface="Sora"/>
                <a:cs typeface="Sora"/>
                <a:sym typeface="Sora"/>
              </a:defRPr>
            </a:lvl3pPr>
            <a:lvl4pPr lvl="3">
              <a:spcBef>
                <a:spcPts val="0"/>
              </a:spcBef>
              <a:spcAft>
                <a:spcPts val="0"/>
              </a:spcAft>
              <a:buClr>
                <a:schemeClr val="lt1"/>
              </a:buClr>
              <a:buSzPts val="1000"/>
              <a:buFont typeface="Sora"/>
              <a:buNone/>
              <a:defRPr sz="1000">
                <a:solidFill>
                  <a:schemeClr val="lt1"/>
                </a:solidFill>
                <a:latin typeface="Sora"/>
                <a:ea typeface="Sora"/>
                <a:cs typeface="Sora"/>
                <a:sym typeface="Sora"/>
              </a:defRPr>
            </a:lvl4pPr>
            <a:lvl5pPr lvl="4">
              <a:spcBef>
                <a:spcPts val="0"/>
              </a:spcBef>
              <a:spcAft>
                <a:spcPts val="0"/>
              </a:spcAft>
              <a:buClr>
                <a:schemeClr val="lt1"/>
              </a:buClr>
              <a:buSzPts val="1000"/>
              <a:buFont typeface="Sora"/>
              <a:buNone/>
              <a:defRPr sz="1000">
                <a:solidFill>
                  <a:schemeClr val="lt1"/>
                </a:solidFill>
                <a:latin typeface="Sora"/>
                <a:ea typeface="Sora"/>
                <a:cs typeface="Sora"/>
                <a:sym typeface="Sora"/>
              </a:defRPr>
            </a:lvl5pPr>
            <a:lvl6pPr lvl="5">
              <a:spcBef>
                <a:spcPts val="0"/>
              </a:spcBef>
              <a:spcAft>
                <a:spcPts val="0"/>
              </a:spcAft>
              <a:buClr>
                <a:schemeClr val="lt1"/>
              </a:buClr>
              <a:buSzPts val="1000"/>
              <a:buFont typeface="Sora"/>
              <a:buNone/>
              <a:defRPr sz="1000">
                <a:solidFill>
                  <a:schemeClr val="lt1"/>
                </a:solidFill>
                <a:latin typeface="Sora"/>
                <a:ea typeface="Sora"/>
                <a:cs typeface="Sora"/>
                <a:sym typeface="Sora"/>
              </a:defRPr>
            </a:lvl6pPr>
            <a:lvl7pPr lvl="6">
              <a:spcBef>
                <a:spcPts val="0"/>
              </a:spcBef>
              <a:spcAft>
                <a:spcPts val="0"/>
              </a:spcAft>
              <a:buClr>
                <a:schemeClr val="lt1"/>
              </a:buClr>
              <a:buSzPts val="1000"/>
              <a:buFont typeface="Sora"/>
              <a:buNone/>
              <a:defRPr sz="1000">
                <a:solidFill>
                  <a:schemeClr val="lt1"/>
                </a:solidFill>
                <a:latin typeface="Sora"/>
                <a:ea typeface="Sora"/>
                <a:cs typeface="Sora"/>
                <a:sym typeface="Sora"/>
              </a:defRPr>
            </a:lvl7pPr>
            <a:lvl8pPr lvl="7">
              <a:spcBef>
                <a:spcPts val="0"/>
              </a:spcBef>
              <a:spcAft>
                <a:spcPts val="0"/>
              </a:spcAft>
              <a:buClr>
                <a:schemeClr val="lt1"/>
              </a:buClr>
              <a:buSzPts val="1000"/>
              <a:buFont typeface="Sora"/>
              <a:buNone/>
              <a:defRPr sz="1000">
                <a:solidFill>
                  <a:schemeClr val="lt1"/>
                </a:solidFill>
                <a:latin typeface="Sora"/>
                <a:ea typeface="Sora"/>
                <a:cs typeface="Sora"/>
                <a:sym typeface="Sora"/>
              </a:defRPr>
            </a:lvl8pPr>
            <a:lvl9pPr lvl="8">
              <a:spcBef>
                <a:spcPts val="0"/>
              </a:spcBef>
              <a:spcAft>
                <a:spcPts val="0"/>
              </a:spcAft>
              <a:buClr>
                <a:schemeClr val="lt1"/>
              </a:buClr>
              <a:buSzPts val="1000"/>
              <a:buFont typeface="Sora"/>
              <a:buNone/>
              <a:defRPr sz="1000">
                <a:solidFill>
                  <a:schemeClr val="lt1"/>
                </a:solidFill>
                <a:latin typeface="Sora"/>
                <a:ea typeface="Sora"/>
                <a:cs typeface="Sora"/>
                <a:sym typeface="Sora"/>
              </a:defRPr>
            </a:lvl9pPr>
          </a:lstStyle>
          <a:p>
            <a:endParaRPr/>
          </a:p>
        </p:txBody>
      </p:sp>
      <p:sp>
        <p:nvSpPr>
          <p:cNvPr id="637" name="Google Shape;637;p37"/>
          <p:cNvSpPr txBox="1">
            <a:spLocks noGrp="1"/>
          </p:cNvSpPr>
          <p:nvPr>
            <p:ph type="subTitle" idx="7"/>
          </p:nvPr>
        </p:nvSpPr>
        <p:spPr>
          <a:xfrm>
            <a:off x="4482800" y="2662000"/>
            <a:ext cx="1481100" cy="198300"/>
          </a:xfrm>
          <a:prstGeom prst="rect">
            <a:avLst/>
          </a:prstGeom>
        </p:spPr>
        <p:txBody>
          <a:bodyPr spcFirstLastPara="1" wrap="square" lIns="0" tIns="91425" rIns="91425" bIns="91425" anchor="b" anchorCtr="0">
            <a:noAutofit/>
          </a:bodyPr>
          <a:lstStyle>
            <a:lvl1pPr lvl="0">
              <a:spcBef>
                <a:spcPts val="0"/>
              </a:spcBef>
              <a:spcAft>
                <a:spcPts val="0"/>
              </a:spcAft>
              <a:buNone/>
              <a:defRPr b="1">
                <a:solidFill>
                  <a:schemeClr val="accent5"/>
                </a:solidFill>
              </a:defRPr>
            </a:lvl1pPr>
            <a:lvl2pPr lvl="1">
              <a:spcBef>
                <a:spcPts val="0"/>
              </a:spcBef>
              <a:spcAft>
                <a:spcPts val="0"/>
              </a:spcAft>
              <a:buClr>
                <a:schemeClr val="accent5"/>
              </a:buClr>
              <a:buSzPts val="1400"/>
              <a:buNone/>
              <a:defRPr>
                <a:solidFill>
                  <a:schemeClr val="accent5"/>
                </a:solidFill>
              </a:defRPr>
            </a:lvl2pPr>
            <a:lvl3pPr lvl="2">
              <a:spcBef>
                <a:spcPts val="0"/>
              </a:spcBef>
              <a:spcAft>
                <a:spcPts val="0"/>
              </a:spcAft>
              <a:buClr>
                <a:schemeClr val="accent5"/>
              </a:buClr>
              <a:buSzPts val="1400"/>
              <a:buNone/>
              <a:defRPr>
                <a:solidFill>
                  <a:schemeClr val="accent5"/>
                </a:solidFill>
              </a:defRPr>
            </a:lvl3pPr>
            <a:lvl4pPr lvl="3">
              <a:spcBef>
                <a:spcPts val="0"/>
              </a:spcBef>
              <a:spcAft>
                <a:spcPts val="0"/>
              </a:spcAft>
              <a:buClr>
                <a:schemeClr val="accent5"/>
              </a:buClr>
              <a:buSzPts val="1400"/>
              <a:buNone/>
              <a:defRPr>
                <a:solidFill>
                  <a:schemeClr val="accent5"/>
                </a:solidFill>
              </a:defRPr>
            </a:lvl4pPr>
            <a:lvl5pPr lvl="4">
              <a:spcBef>
                <a:spcPts val="0"/>
              </a:spcBef>
              <a:spcAft>
                <a:spcPts val="0"/>
              </a:spcAft>
              <a:buClr>
                <a:schemeClr val="accent5"/>
              </a:buClr>
              <a:buSzPts val="1400"/>
              <a:buNone/>
              <a:defRPr>
                <a:solidFill>
                  <a:schemeClr val="accent5"/>
                </a:solidFill>
              </a:defRPr>
            </a:lvl5pPr>
            <a:lvl6pPr lvl="5">
              <a:spcBef>
                <a:spcPts val="0"/>
              </a:spcBef>
              <a:spcAft>
                <a:spcPts val="0"/>
              </a:spcAft>
              <a:buClr>
                <a:schemeClr val="accent5"/>
              </a:buClr>
              <a:buSzPts val="1400"/>
              <a:buNone/>
              <a:defRPr>
                <a:solidFill>
                  <a:schemeClr val="accent5"/>
                </a:solidFill>
              </a:defRPr>
            </a:lvl6pPr>
            <a:lvl7pPr lvl="6">
              <a:spcBef>
                <a:spcPts val="0"/>
              </a:spcBef>
              <a:spcAft>
                <a:spcPts val="0"/>
              </a:spcAft>
              <a:buClr>
                <a:schemeClr val="accent5"/>
              </a:buClr>
              <a:buSzPts val="1400"/>
              <a:buNone/>
              <a:defRPr>
                <a:solidFill>
                  <a:schemeClr val="accent5"/>
                </a:solidFill>
              </a:defRPr>
            </a:lvl7pPr>
            <a:lvl8pPr lvl="7">
              <a:spcBef>
                <a:spcPts val="0"/>
              </a:spcBef>
              <a:spcAft>
                <a:spcPts val="0"/>
              </a:spcAft>
              <a:buClr>
                <a:schemeClr val="accent5"/>
              </a:buClr>
              <a:buSzPts val="1400"/>
              <a:buNone/>
              <a:defRPr>
                <a:solidFill>
                  <a:schemeClr val="accent5"/>
                </a:solidFill>
              </a:defRPr>
            </a:lvl8pPr>
            <a:lvl9pPr lvl="8">
              <a:spcBef>
                <a:spcPts val="0"/>
              </a:spcBef>
              <a:spcAft>
                <a:spcPts val="0"/>
              </a:spcAft>
              <a:buClr>
                <a:schemeClr val="accent5"/>
              </a:buClr>
              <a:buSzPts val="1400"/>
              <a:buNone/>
              <a:defRPr>
                <a:solidFill>
                  <a:schemeClr val="accent5"/>
                </a:solidFill>
              </a:defRPr>
            </a:lvl9pPr>
          </a:lstStyle>
          <a:p>
            <a:endParaRPr/>
          </a:p>
        </p:txBody>
      </p:sp>
      <p:sp>
        <p:nvSpPr>
          <p:cNvPr id="638" name="Google Shape;638;p37"/>
          <p:cNvSpPr txBox="1">
            <a:spLocks noGrp="1"/>
          </p:cNvSpPr>
          <p:nvPr>
            <p:ph type="subTitle" idx="8"/>
          </p:nvPr>
        </p:nvSpPr>
        <p:spPr>
          <a:xfrm>
            <a:off x="4482800" y="2361863"/>
            <a:ext cx="3972600" cy="277200"/>
          </a:xfrm>
          <a:prstGeom prst="rect">
            <a:avLst/>
          </a:prstGeom>
        </p:spPr>
        <p:txBody>
          <a:bodyPr spcFirstLastPara="1" wrap="square" lIns="0" tIns="91425" rIns="91425" bIns="91425" anchor="b" anchorCtr="0">
            <a:noAutofit/>
          </a:bodyPr>
          <a:lstStyle>
            <a:lvl1pPr lvl="0">
              <a:spcBef>
                <a:spcPts val="0"/>
              </a:spcBef>
              <a:spcAft>
                <a:spcPts val="0"/>
              </a:spcAft>
              <a:buClr>
                <a:schemeClr val="lt1"/>
              </a:buClr>
              <a:buSzPts val="1000"/>
              <a:buFont typeface="Sora"/>
              <a:buNone/>
              <a:defRPr sz="1000"/>
            </a:lvl1pPr>
            <a:lvl2pPr lvl="1">
              <a:spcBef>
                <a:spcPts val="0"/>
              </a:spcBef>
              <a:spcAft>
                <a:spcPts val="0"/>
              </a:spcAft>
              <a:buClr>
                <a:schemeClr val="lt1"/>
              </a:buClr>
              <a:buSzPts val="1000"/>
              <a:buFont typeface="Sora"/>
              <a:buNone/>
              <a:defRPr sz="1000">
                <a:solidFill>
                  <a:schemeClr val="lt1"/>
                </a:solidFill>
                <a:latin typeface="Sora"/>
                <a:ea typeface="Sora"/>
                <a:cs typeface="Sora"/>
                <a:sym typeface="Sora"/>
              </a:defRPr>
            </a:lvl2pPr>
            <a:lvl3pPr lvl="2">
              <a:spcBef>
                <a:spcPts val="0"/>
              </a:spcBef>
              <a:spcAft>
                <a:spcPts val="0"/>
              </a:spcAft>
              <a:buClr>
                <a:schemeClr val="lt1"/>
              </a:buClr>
              <a:buSzPts val="1000"/>
              <a:buFont typeface="Sora"/>
              <a:buNone/>
              <a:defRPr sz="1000">
                <a:solidFill>
                  <a:schemeClr val="lt1"/>
                </a:solidFill>
                <a:latin typeface="Sora"/>
                <a:ea typeface="Sora"/>
                <a:cs typeface="Sora"/>
                <a:sym typeface="Sora"/>
              </a:defRPr>
            </a:lvl3pPr>
            <a:lvl4pPr lvl="3">
              <a:spcBef>
                <a:spcPts val="0"/>
              </a:spcBef>
              <a:spcAft>
                <a:spcPts val="0"/>
              </a:spcAft>
              <a:buClr>
                <a:schemeClr val="lt1"/>
              </a:buClr>
              <a:buSzPts val="1000"/>
              <a:buFont typeface="Sora"/>
              <a:buNone/>
              <a:defRPr sz="1000">
                <a:solidFill>
                  <a:schemeClr val="lt1"/>
                </a:solidFill>
                <a:latin typeface="Sora"/>
                <a:ea typeface="Sora"/>
                <a:cs typeface="Sora"/>
                <a:sym typeface="Sora"/>
              </a:defRPr>
            </a:lvl4pPr>
            <a:lvl5pPr lvl="4">
              <a:spcBef>
                <a:spcPts val="0"/>
              </a:spcBef>
              <a:spcAft>
                <a:spcPts val="0"/>
              </a:spcAft>
              <a:buClr>
                <a:schemeClr val="lt1"/>
              </a:buClr>
              <a:buSzPts val="1000"/>
              <a:buFont typeface="Sora"/>
              <a:buNone/>
              <a:defRPr sz="1000">
                <a:solidFill>
                  <a:schemeClr val="lt1"/>
                </a:solidFill>
                <a:latin typeface="Sora"/>
                <a:ea typeface="Sora"/>
                <a:cs typeface="Sora"/>
                <a:sym typeface="Sora"/>
              </a:defRPr>
            </a:lvl5pPr>
            <a:lvl6pPr lvl="5">
              <a:spcBef>
                <a:spcPts val="0"/>
              </a:spcBef>
              <a:spcAft>
                <a:spcPts val="0"/>
              </a:spcAft>
              <a:buClr>
                <a:schemeClr val="lt1"/>
              </a:buClr>
              <a:buSzPts val="1000"/>
              <a:buFont typeface="Sora"/>
              <a:buNone/>
              <a:defRPr sz="1000">
                <a:solidFill>
                  <a:schemeClr val="lt1"/>
                </a:solidFill>
                <a:latin typeface="Sora"/>
                <a:ea typeface="Sora"/>
                <a:cs typeface="Sora"/>
                <a:sym typeface="Sora"/>
              </a:defRPr>
            </a:lvl6pPr>
            <a:lvl7pPr lvl="6">
              <a:spcBef>
                <a:spcPts val="0"/>
              </a:spcBef>
              <a:spcAft>
                <a:spcPts val="0"/>
              </a:spcAft>
              <a:buClr>
                <a:schemeClr val="lt1"/>
              </a:buClr>
              <a:buSzPts val="1000"/>
              <a:buFont typeface="Sora"/>
              <a:buNone/>
              <a:defRPr sz="1000">
                <a:solidFill>
                  <a:schemeClr val="lt1"/>
                </a:solidFill>
                <a:latin typeface="Sora"/>
                <a:ea typeface="Sora"/>
                <a:cs typeface="Sora"/>
                <a:sym typeface="Sora"/>
              </a:defRPr>
            </a:lvl7pPr>
            <a:lvl8pPr lvl="7">
              <a:spcBef>
                <a:spcPts val="0"/>
              </a:spcBef>
              <a:spcAft>
                <a:spcPts val="0"/>
              </a:spcAft>
              <a:buClr>
                <a:schemeClr val="lt1"/>
              </a:buClr>
              <a:buSzPts val="1000"/>
              <a:buFont typeface="Sora"/>
              <a:buNone/>
              <a:defRPr sz="1000">
                <a:solidFill>
                  <a:schemeClr val="lt1"/>
                </a:solidFill>
                <a:latin typeface="Sora"/>
                <a:ea typeface="Sora"/>
                <a:cs typeface="Sora"/>
                <a:sym typeface="Sora"/>
              </a:defRPr>
            </a:lvl8pPr>
            <a:lvl9pPr lvl="8">
              <a:spcBef>
                <a:spcPts val="0"/>
              </a:spcBef>
              <a:spcAft>
                <a:spcPts val="0"/>
              </a:spcAft>
              <a:buClr>
                <a:schemeClr val="lt1"/>
              </a:buClr>
              <a:buSzPts val="1000"/>
              <a:buFont typeface="Sora"/>
              <a:buNone/>
              <a:defRPr sz="1000">
                <a:solidFill>
                  <a:schemeClr val="lt1"/>
                </a:solidFill>
                <a:latin typeface="Sora"/>
                <a:ea typeface="Sora"/>
                <a:cs typeface="Sora"/>
                <a:sym typeface="Sora"/>
              </a:defRPr>
            </a:lvl9pPr>
          </a:lstStyle>
          <a:p>
            <a:endParaRPr/>
          </a:p>
        </p:txBody>
      </p:sp>
      <p:sp>
        <p:nvSpPr>
          <p:cNvPr id="639" name="Google Shape;639;p37"/>
          <p:cNvSpPr txBox="1">
            <a:spLocks noGrp="1"/>
          </p:cNvSpPr>
          <p:nvPr>
            <p:ph type="subTitle" idx="9"/>
          </p:nvPr>
        </p:nvSpPr>
        <p:spPr>
          <a:xfrm>
            <a:off x="4482800" y="2129000"/>
            <a:ext cx="1481100" cy="198300"/>
          </a:xfrm>
          <a:prstGeom prst="rect">
            <a:avLst/>
          </a:prstGeom>
        </p:spPr>
        <p:txBody>
          <a:bodyPr spcFirstLastPara="1" wrap="square" lIns="0" tIns="91425" rIns="91425" bIns="91425" anchor="b" anchorCtr="0">
            <a:noAutofit/>
          </a:bodyPr>
          <a:lstStyle>
            <a:lvl1pPr lvl="0">
              <a:spcBef>
                <a:spcPts val="0"/>
              </a:spcBef>
              <a:spcAft>
                <a:spcPts val="0"/>
              </a:spcAft>
              <a:buNone/>
              <a:defRPr b="1">
                <a:solidFill>
                  <a:schemeClr val="accent5"/>
                </a:solidFill>
              </a:defRPr>
            </a:lvl1pPr>
            <a:lvl2pPr lvl="1">
              <a:spcBef>
                <a:spcPts val="0"/>
              </a:spcBef>
              <a:spcAft>
                <a:spcPts val="0"/>
              </a:spcAft>
              <a:buClr>
                <a:schemeClr val="accent5"/>
              </a:buClr>
              <a:buSzPts val="1400"/>
              <a:buNone/>
              <a:defRPr>
                <a:solidFill>
                  <a:schemeClr val="accent5"/>
                </a:solidFill>
              </a:defRPr>
            </a:lvl2pPr>
            <a:lvl3pPr lvl="2">
              <a:spcBef>
                <a:spcPts val="0"/>
              </a:spcBef>
              <a:spcAft>
                <a:spcPts val="0"/>
              </a:spcAft>
              <a:buClr>
                <a:schemeClr val="accent5"/>
              </a:buClr>
              <a:buSzPts val="1400"/>
              <a:buNone/>
              <a:defRPr>
                <a:solidFill>
                  <a:schemeClr val="accent5"/>
                </a:solidFill>
              </a:defRPr>
            </a:lvl3pPr>
            <a:lvl4pPr lvl="3">
              <a:spcBef>
                <a:spcPts val="0"/>
              </a:spcBef>
              <a:spcAft>
                <a:spcPts val="0"/>
              </a:spcAft>
              <a:buClr>
                <a:schemeClr val="accent5"/>
              </a:buClr>
              <a:buSzPts val="1400"/>
              <a:buNone/>
              <a:defRPr>
                <a:solidFill>
                  <a:schemeClr val="accent5"/>
                </a:solidFill>
              </a:defRPr>
            </a:lvl4pPr>
            <a:lvl5pPr lvl="4">
              <a:spcBef>
                <a:spcPts val="0"/>
              </a:spcBef>
              <a:spcAft>
                <a:spcPts val="0"/>
              </a:spcAft>
              <a:buClr>
                <a:schemeClr val="accent5"/>
              </a:buClr>
              <a:buSzPts val="1400"/>
              <a:buNone/>
              <a:defRPr>
                <a:solidFill>
                  <a:schemeClr val="accent5"/>
                </a:solidFill>
              </a:defRPr>
            </a:lvl5pPr>
            <a:lvl6pPr lvl="5">
              <a:spcBef>
                <a:spcPts val="0"/>
              </a:spcBef>
              <a:spcAft>
                <a:spcPts val="0"/>
              </a:spcAft>
              <a:buClr>
                <a:schemeClr val="accent5"/>
              </a:buClr>
              <a:buSzPts val="1400"/>
              <a:buNone/>
              <a:defRPr>
                <a:solidFill>
                  <a:schemeClr val="accent5"/>
                </a:solidFill>
              </a:defRPr>
            </a:lvl6pPr>
            <a:lvl7pPr lvl="6">
              <a:spcBef>
                <a:spcPts val="0"/>
              </a:spcBef>
              <a:spcAft>
                <a:spcPts val="0"/>
              </a:spcAft>
              <a:buClr>
                <a:schemeClr val="accent5"/>
              </a:buClr>
              <a:buSzPts val="1400"/>
              <a:buNone/>
              <a:defRPr>
                <a:solidFill>
                  <a:schemeClr val="accent5"/>
                </a:solidFill>
              </a:defRPr>
            </a:lvl7pPr>
            <a:lvl8pPr lvl="7">
              <a:spcBef>
                <a:spcPts val="0"/>
              </a:spcBef>
              <a:spcAft>
                <a:spcPts val="0"/>
              </a:spcAft>
              <a:buClr>
                <a:schemeClr val="accent5"/>
              </a:buClr>
              <a:buSzPts val="1400"/>
              <a:buNone/>
              <a:defRPr>
                <a:solidFill>
                  <a:schemeClr val="accent5"/>
                </a:solidFill>
              </a:defRPr>
            </a:lvl8pPr>
            <a:lvl9pPr lvl="8">
              <a:spcBef>
                <a:spcPts val="0"/>
              </a:spcBef>
              <a:spcAft>
                <a:spcPts val="0"/>
              </a:spcAft>
              <a:buClr>
                <a:schemeClr val="accent5"/>
              </a:buClr>
              <a:buSzPts val="1400"/>
              <a:buNone/>
              <a:defRPr>
                <a:solidFill>
                  <a:schemeClr val="accent5"/>
                </a:solidFill>
              </a:defRPr>
            </a:lvl9pPr>
          </a:lstStyle>
          <a:p>
            <a:endParaRPr/>
          </a:p>
        </p:txBody>
      </p:sp>
      <p:sp>
        <p:nvSpPr>
          <p:cNvPr id="640" name="Google Shape;640;p37"/>
          <p:cNvSpPr txBox="1">
            <a:spLocks noGrp="1"/>
          </p:cNvSpPr>
          <p:nvPr>
            <p:ph type="subTitle" idx="13"/>
          </p:nvPr>
        </p:nvSpPr>
        <p:spPr>
          <a:xfrm>
            <a:off x="4482800" y="1829238"/>
            <a:ext cx="3972600" cy="277200"/>
          </a:xfrm>
          <a:prstGeom prst="rect">
            <a:avLst/>
          </a:prstGeom>
        </p:spPr>
        <p:txBody>
          <a:bodyPr spcFirstLastPara="1" wrap="square" lIns="0" tIns="91425" rIns="91425" bIns="91425" anchor="b" anchorCtr="0">
            <a:noAutofit/>
          </a:bodyPr>
          <a:lstStyle>
            <a:lvl1pPr lvl="0">
              <a:spcBef>
                <a:spcPts val="0"/>
              </a:spcBef>
              <a:spcAft>
                <a:spcPts val="0"/>
              </a:spcAft>
              <a:buClr>
                <a:schemeClr val="lt1"/>
              </a:buClr>
              <a:buSzPts val="1000"/>
              <a:buFont typeface="Sora"/>
              <a:buNone/>
              <a:defRPr sz="1000"/>
            </a:lvl1pPr>
            <a:lvl2pPr lvl="1">
              <a:spcBef>
                <a:spcPts val="0"/>
              </a:spcBef>
              <a:spcAft>
                <a:spcPts val="0"/>
              </a:spcAft>
              <a:buClr>
                <a:schemeClr val="lt1"/>
              </a:buClr>
              <a:buSzPts val="1000"/>
              <a:buFont typeface="Sora"/>
              <a:buNone/>
              <a:defRPr sz="1000">
                <a:solidFill>
                  <a:schemeClr val="lt1"/>
                </a:solidFill>
                <a:latin typeface="Sora"/>
                <a:ea typeface="Sora"/>
                <a:cs typeface="Sora"/>
                <a:sym typeface="Sora"/>
              </a:defRPr>
            </a:lvl2pPr>
            <a:lvl3pPr lvl="2">
              <a:spcBef>
                <a:spcPts val="0"/>
              </a:spcBef>
              <a:spcAft>
                <a:spcPts val="0"/>
              </a:spcAft>
              <a:buClr>
                <a:schemeClr val="lt1"/>
              </a:buClr>
              <a:buSzPts val="1000"/>
              <a:buFont typeface="Sora"/>
              <a:buNone/>
              <a:defRPr sz="1000">
                <a:solidFill>
                  <a:schemeClr val="lt1"/>
                </a:solidFill>
                <a:latin typeface="Sora"/>
                <a:ea typeface="Sora"/>
                <a:cs typeface="Sora"/>
                <a:sym typeface="Sora"/>
              </a:defRPr>
            </a:lvl3pPr>
            <a:lvl4pPr lvl="3">
              <a:spcBef>
                <a:spcPts val="0"/>
              </a:spcBef>
              <a:spcAft>
                <a:spcPts val="0"/>
              </a:spcAft>
              <a:buClr>
                <a:schemeClr val="lt1"/>
              </a:buClr>
              <a:buSzPts val="1000"/>
              <a:buFont typeface="Sora"/>
              <a:buNone/>
              <a:defRPr sz="1000">
                <a:solidFill>
                  <a:schemeClr val="lt1"/>
                </a:solidFill>
                <a:latin typeface="Sora"/>
                <a:ea typeface="Sora"/>
                <a:cs typeface="Sora"/>
                <a:sym typeface="Sora"/>
              </a:defRPr>
            </a:lvl4pPr>
            <a:lvl5pPr lvl="4">
              <a:spcBef>
                <a:spcPts val="0"/>
              </a:spcBef>
              <a:spcAft>
                <a:spcPts val="0"/>
              </a:spcAft>
              <a:buClr>
                <a:schemeClr val="lt1"/>
              </a:buClr>
              <a:buSzPts val="1000"/>
              <a:buFont typeface="Sora"/>
              <a:buNone/>
              <a:defRPr sz="1000">
                <a:solidFill>
                  <a:schemeClr val="lt1"/>
                </a:solidFill>
                <a:latin typeface="Sora"/>
                <a:ea typeface="Sora"/>
                <a:cs typeface="Sora"/>
                <a:sym typeface="Sora"/>
              </a:defRPr>
            </a:lvl5pPr>
            <a:lvl6pPr lvl="5">
              <a:spcBef>
                <a:spcPts val="0"/>
              </a:spcBef>
              <a:spcAft>
                <a:spcPts val="0"/>
              </a:spcAft>
              <a:buClr>
                <a:schemeClr val="lt1"/>
              </a:buClr>
              <a:buSzPts val="1000"/>
              <a:buFont typeface="Sora"/>
              <a:buNone/>
              <a:defRPr sz="1000">
                <a:solidFill>
                  <a:schemeClr val="lt1"/>
                </a:solidFill>
                <a:latin typeface="Sora"/>
                <a:ea typeface="Sora"/>
                <a:cs typeface="Sora"/>
                <a:sym typeface="Sora"/>
              </a:defRPr>
            </a:lvl6pPr>
            <a:lvl7pPr lvl="6">
              <a:spcBef>
                <a:spcPts val="0"/>
              </a:spcBef>
              <a:spcAft>
                <a:spcPts val="0"/>
              </a:spcAft>
              <a:buClr>
                <a:schemeClr val="lt1"/>
              </a:buClr>
              <a:buSzPts val="1000"/>
              <a:buFont typeface="Sora"/>
              <a:buNone/>
              <a:defRPr sz="1000">
                <a:solidFill>
                  <a:schemeClr val="lt1"/>
                </a:solidFill>
                <a:latin typeface="Sora"/>
                <a:ea typeface="Sora"/>
                <a:cs typeface="Sora"/>
                <a:sym typeface="Sora"/>
              </a:defRPr>
            </a:lvl7pPr>
            <a:lvl8pPr lvl="7">
              <a:spcBef>
                <a:spcPts val="0"/>
              </a:spcBef>
              <a:spcAft>
                <a:spcPts val="0"/>
              </a:spcAft>
              <a:buClr>
                <a:schemeClr val="lt1"/>
              </a:buClr>
              <a:buSzPts val="1000"/>
              <a:buFont typeface="Sora"/>
              <a:buNone/>
              <a:defRPr sz="1000">
                <a:solidFill>
                  <a:schemeClr val="lt1"/>
                </a:solidFill>
                <a:latin typeface="Sora"/>
                <a:ea typeface="Sora"/>
                <a:cs typeface="Sora"/>
                <a:sym typeface="Sora"/>
              </a:defRPr>
            </a:lvl8pPr>
            <a:lvl9pPr lvl="8">
              <a:spcBef>
                <a:spcPts val="0"/>
              </a:spcBef>
              <a:spcAft>
                <a:spcPts val="0"/>
              </a:spcAft>
              <a:buClr>
                <a:schemeClr val="lt1"/>
              </a:buClr>
              <a:buSzPts val="1000"/>
              <a:buFont typeface="Sora"/>
              <a:buNone/>
              <a:defRPr sz="1000">
                <a:solidFill>
                  <a:schemeClr val="lt1"/>
                </a:solidFill>
                <a:latin typeface="Sora"/>
                <a:ea typeface="Sora"/>
                <a:cs typeface="Sora"/>
                <a:sym typeface="Sora"/>
              </a:defRPr>
            </a:lvl9pPr>
          </a:lstStyle>
          <a:p>
            <a:endParaRPr/>
          </a:p>
        </p:txBody>
      </p:sp>
      <p:sp>
        <p:nvSpPr>
          <p:cNvPr id="641" name="Google Shape;641;p37"/>
          <p:cNvSpPr txBox="1">
            <a:spLocks noGrp="1"/>
          </p:cNvSpPr>
          <p:nvPr>
            <p:ph type="subTitle" idx="14"/>
          </p:nvPr>
        </p:nvSpPr>
        <p:spPr>
          <a:xfrm>
            <a:off x="4482800" y="1596375"/>
            <a:ext cx="1481100" cy="198300"/>
          </a:xfrm>
          <a:prstGeom prst="rect">
            <a:avLst/>
          </a:prstGeom>
        </p:spPr>
        <p:txBody>
          <a:bodyPr spcFirstLastPara="1" wrap="square" lIns="0" tIns="91425" rIns="91425" bIns="91425" anchor="b" anchorCtr="0">
            <a:noAutofit/>
          </a:bodyPr>
          <a:lstStyle>
            <a:lvl1pPr lvl="0">
              <a:spcBef>
                <a:spcPts val="0"/>
              </a:spcBef>
              <a:spcAft>
                <a:spcPts val="0"/>
              </a:spcAft>
              <a:buNone/>
              <a:defRPr b="1">
                <a:solidFill>
                  <a:schemeClr val="accent5"/>
                </a:solidFill>
              </a:defRPr>
            </a:lvl1pPr>
            <a:lvl2pPr lvl="1">
              <a:spcBef>
                <a:spcPts val="0"/>
              </a:spcBef>
              <a:spcAft>
                <a:spcPts val="0"/>
              </a:spcAft>
              <a:buClr>
                <a:schemeClr val="accent5"/>
              </a:buClr>
              <a:buSzPts val="1400"/>
              <a:buNone/>
              <a:defRPr>
                <a:solidFill>
                  <a:schemeClr val="accent5"/>
                </a:solidFill>
              </a:defRPr>
            </a:lvl2pPr>
            <a:lvl3pPr lvl="2">
              <a:spcBef>
                <a:spcPts val="0"/>
              </a:spcBef>
              <a:spcAft>
                <a:spcPts val="0"/>
              </a:spcAft>
              <a:buClr>
                <a:schemeClr val="accent5"/>
              </a:buClr>
              <a:buSzPts val="1400"/>
              <a:buNone/>
              <a:defRPr>
                <a:solidFill>
                  <a:schemeClr val="accent5"/>
                </a:solidFill>
              </a:defRPr>
            </a:lvl3pPr>
            <a:lvl4pPr lvl="3">
              <a:spcBef>
                <a:spcPts val="0"/>
              </a:spcBef>
              <a:spcAft>
                <a:spcPts val="0"/>
              </a:spcAft>
              <a:buClr>
                <a:schemeClr val="accent5"/>
              </a:buClr>
              <a:buSzPts val="1400"/>
              <a:buNone/>
              <a:defRPr>
                <a:solidFill>
                  <a:schemeClr val="accent5"/>
                </a:solidFill>
              </a:defRPr>
            </a:lvl4pPr>
            <a:lvl5pPr lvl="4">
              <a:spcBef>
                <a:spcPts val="0"/>
              </a:spcBef>
              <a:spcAft>
                <a:spcPts val="0"/>
              </a:spcAft>
              <a:buClr>
                <a:schemeClr val="accent5"/>
              </a:buClr>
              <a:buSzPts val="1400"/>
              <a:buNone/>
              <a:defRPr>
                <a:solidFill>
                  <a:schemeClr val="accent5"/>
                </a:solidFill>
              </a:defRPr>
            </a:lvl5pPr>
            <a:lvl6pPr lvl="5">
              <a:spcBef>
                <a:spcPts val="0"/>
              </a:spcBef>
              <a:spcAft>
                <a:spcPts val="0"/>
              </a:spcAft>
              <a:buClr>
                <a:schemeClr val="accent5"/>
              </a:buClr>
              <a:buSzPts val="1400"/>
              <a:buNone/>
              <a:defRPr>
                <a:solidFill>
                  <a:schemeClr val="accent5"/>
                </a:solidFill>
              </a:defRPr>
            </a:lvl6pPr>
            <a:lvl7pPr lvl="6">
              <a:spcBef>
                <a:spcPts val="0"/>
              </a:spcBef>
              <a:spcAft>
                <a:spcPts val="0"/>
              </a:spcAft>
              <a:buClr>
                <a:schemeClr val="accent5"/>
              </a:buClr>
              <a:buSzPts val="1400"/>
              <a:buNone/>
              <a:defRPr>
                <a:solidFill>
                  <a:schemeClr val="accent5"/>
                </a:solidFill>
              </a:defRPr>
            </a:lvl7pPr>
            <a:lvl8pPr lvl="7">
              <a:spcBef>
                <a:spcPts val="0"/>
              </a:spcBef>
              <a:spcAft>
                <a:spcPts val="0"/>
              </a:spcAft>
              <a:buClr>
                <a:schemeClr val="accent5"/>
              </a:buClr>
              <a:buSzPts val="1400"/>
              <a:buNone/>
              <a:defRPr>
                <a:solidFill>
                  <a:schemeClr val="accent5"/>
                </a:solidFill>
              </a:defRPr>
            </a:lvl8pPr>
            <a:lvl9pPr lvl="8">
              <a:spcBef>
                <a:spcPts val="0"/>
              </a:spcBef>
              <a:spcAft>
                <a:spcPts val="0"/>
              </a:spcAft>
              <a:buClr>
                <a:schemeClr val="accent5"/>
              </a:buClr>
              <a:buSzPts val="1400"/>
              <a:buNone/>
              <a:defRPr>
                <a:solidFill>
                  <a:schemeClr val="accent5"/>
                </a:solidFill>
              </a:defRPr>
            </a:lvl9pPr>
          </a:lstStyle>
          <a:p>
            <a:endParaRPr/>
          </a:p>
        </p:txBody>
      </p:sp>
      <p:sp>
        <p:nvSpPr>
          <p:cNvPr id="642" name="Google Shape;642;p37"/>
          <p:cNvSpPr txBox="1">
            <a:spLocks noGrp="1"/>
          </p:cNvSpPr>
          <p:nvPr>
            <p:ph type="subTitle" idx="15"/>
          </p:nvPr>
        </p:nvSpPr>
        <p:spPr>
          <a:xfrm>
            <a:off x="4482800" y="1296613"/>
            <a:ext cx="3972600" cy="277200"/>
          </a:xfrm>
          <a:prstGeom prst="rect">
            <a:avLst/>
          </a:prstGeom>
        </p:spPr>
        <p:txBody>
          <a:bodyPr spcFirstLastPara="1" wrap="square" lIns="0" tIns="91425" rIns="91425" bIns="91425" anchor="b" anchorCtr="0">
            <a:noAutofit/>
          </a:bodyPr>
          <a:lstStyle>
            <a:lvl1pPr lvl="0">
              <a:spcBef>
                <a:spcPts val="0"/>
              </a:spcBef>
              <a:spcAft>
                <a:spcPts val="0"/>
              </a:spcAft>
              <a:buClr>
                <a:schemeClr val="lt1"/>
              </a:buClr>
              <a:buSzPts val="1000"/>
              <a:buFont typeface="Sora"/>
              <a:buNone/>
              <a:defRPr sz="1000"/>
            </a:lvl1pPr>
            <a:lvl2pPr lvl="1">
              <a:spcBef>
                <a:spcPts val="0"/>
              </a:spcBef>
              <a:spcAft>
                <a:spcPts val="0"/>
              </a:spcAft>
              <a:buClr>
                <a:schemeClr val="lt1"/>
              </a:buClr>
              <a:buSzPts val="1000"/>
              <a:buFont typeface="Sora"/>
              <a:buNone/>
              <a:defRPr sz="1000">
                <a:solidFill>
                  <a:schemeClr val="lt1"/>
                </a:solidFill>
                <a:latin typeface="Sora"/>
                <a:ea typeface="Sora"/>
                <a:cs typeface="Sora"/>
                <a:sym typeface="Sora"/>
              </a:defRPr>
            </a:lvl2pPr>
            <a:lvl3pPr lvl="2">
              <a:spcBef>
                <a:spcPts val="0"/>
              </a:spcBef>
              <a:spcAft>
                <a:spcPts val="0"/>
              </a:spcAft>
              <a:buClr>
                <a:schemeClr val="lt1"/>
              </a:buClr>
              <a:buSzPts val="1000"/>
              <a:buFont typeface="Sora"/>
              <a:buNone/>
              <a:defRPr sz="1000">
                <a:solidFill>
                  <a:schemeClr val="lt1"/>
                </a:solidFill>
                <a:latin typeface="Sora"/>
                <a:ea typeface="Sora"/>
                <a:cs typeface="Sora"/>
                <a:sym typeface="Sora"/>
              </a:defRPr>
            </a:lvl3pPr>
            <a:lvl4pPr lvl="3">
              <a:spcBef>
                <a:spcPts val="0"/>
              </a:spcBef>
              <a:spcAft>
                <a:spcPts val="0"/>
              </a:spcAft>
              <a:buClr>
                <a:schemeClr val="lt1"/>
              </a:buClr>
              <a:buSzPts val="1000"/>
              <a:buFont typeface="Sora"/>
              <a:buNone/>
              <a:defRPr sz="1000">
                <a:solidFill>
                  <a:schemeClr val="lt1"/>
                </a:solidFill>
                <a:latin typeface="Sora"/>
                <a:ea typeface="Sora"/>
                <a:cs typeface="Sora"/>
                <a:sym typeface="Sora"/>
              </a:defRPr>
            </a:lvl4pPr>
            <a:lvl5pPr lvl="4">
              <a:spcBef>
                <a:spcPts val="0"/>
              </a:spcBef>
              <a:spcAft>
                <a:spcPts val="0"/>
              </a:spcAft>
              <a:buClr>
                <a:schemeClr val="lt1"/>
              </a:buClr>
              <a:buSzPts val="1000"/>
              <a:buFont typeface="Sora"/>
              <a:buNone/>
              <a:defRPr sz="1000">
                <a:solidFill>
                  <a:schemeClr val="lt1"/>
                </a:solidFill>
                <a:latin typeface="Sora"/>
                <a:ea typeface="Sora"/>
                <a:cs typeface="Sora"/>
                <a:sym typeface="Sora"/>
              </a:defRPr>
            </a:lvl5pPr>
            <a:lvl6pPr lvl="5">
              <a:spcBef>
                <a:spcPts val="0"/>
              </a:spcBef>
              <a:spcAft>
                <a:spcPts val="0"/>
              </a:spcAft>
              <a:buClr>
                <a:schemeClr val="lt1"/>
              </a:buClr>
              <a:buSzPts val="1000"/>
              <a:buFont typeface="Sora"/>
              <a:buNone/>
              <a:defRPr sz="1000">
                <a:solidFill>
                  <a:schemeClr val="lt1"/>
                </a:solidFill>
                <a:latin typeface="Sora"/>
                <a:ea typeface="Sora"/>
                <a:cs typeface="Sora"/>
                <a:sym typeface="Sora"/>
              </a:defRPr>
            </a:lvl6pPr>
            <a:lvl7pPr lvl="6">
              <a:spcBef>
                <a:spcPts val="0"/>
              </a:spcBef>
              <a:spcAft>
                <a:spcPts val="0"/>
              </a:spcAft>
              <a:buClr>
                <a:schemeClr val="lt1"/>
              </a:buClr>
              <a:buSzPts val="1000"/>
              <a:buFont typeface="Sora"/>
              <a:buNone/>
              <a:defRPr sz="1000">
                <a:solidFill>
                  <a:schemeClr val="lt1"/>
                </a:solidFill>
                <a:latin typeface="Sora"/>
                <a:ea typeface="Sora"/>
                <a:cs typeface="Sora"/>
                <a:sym typeface="Sora"/>
              </a:defRPr>
            </a:lvl7pPr>
            <a:lvl8pPr lvl="7">
              <a:spcBef>
                <a:spcPts val="0"/>
              </a:spcBef>
              <a:spcAft>
                <a:spcPts val="0"/>
              </a:spcAft>
              <a:buClr>
                <a:schemeClr val="lt1"/>
              </a:buClr>
              <a:buSzPts val="1000"/>
              <a:buFont typeface="Sora"/>
              <a:buNone/>
              <a:defRPr sz="1000">
                <a:solidFill>
                  <a:schemeClr val="lt1"/>
                </a:solidFill>
                <a:latin typeface="Sora"/>
                <a:ea typeface="Sora"/>
                <a:cs typeface="Sora"/>
                <a:sym typeface="Sora"/>
              </a:defRPr>
            </a:lvl8pPr>
            <a:lvl9pPr lvl="8">
              <a:spcBef>
                <a:spcPts val="0"/>
              </a:spcBef>
              <a:spcAft>
                <a:spcPts val="0"/>
              </a:spcAft>
              <a:buClr>
                <a:schemeClr val="lt1"/>
              </a:buClr>
              <a:buSzPts val="1000"/>
              <a:buFont typeface="Sora"/>
              <a:buNone/>
              <a:defRPr sz="1000">
                <a:solidFill>
                  <a:schemeClr val="lt1"/>
                </a:solidFill>
                <a:latin typeface="Sora"/>
                <a:ea typeface="Sora"/>
                <a:cs typeface="Sora"/>
                <a:sym typeface="Sora"/>
              </a:defRPr>
            </a:lvl9pPr>
          </a:lstStyle>
          <a:p>
            <a:endParaRPr/>
          </a:p>
        </p:txBody>
      </p:sp>
      <p:sp>
        <p:nvSpPr>
          <p:cNvPr id="643" name="Google Shape;643;p37"/>
          <p:cNvSpPr txBox="1">
            <a:spLocks noGrp="1"/>
          </p:cNvSpPr>
          <p:nvPr>
            <p:ph type="subTitle" idx="16"/>
          </p:nvPr>
        </p:nvSpPr>
        <p:spPr>
          <a:xfrm>
            <a:off x="4482800" y="1063750"/>
            <a:ext cx="1481100" cy="198300"/>
          </a:xfrm>
          <a:prstGeom prst="rect">
            <a:avLst/>
          </a:prstGeom>
        </p:spPr>
        <p:txBody>
          <a:bodyPr spcFirstLastPara="1" wrap="square" lIns="0" tIns="91425" rIns="91425" bIns="91425" anchor="b" anchorCtr="0">
            <a:noAutofit/>
          </a:bodyPr>
          <a:lstStyle>
            <a:lvl1pPr lvl="0">
              <a:spcBef>
                <a:spcPts val="0"/>
              </a:spcBef>
              <a:spcAft>
                <a:spcPts val="0"/>
              </a:spcAft>
              <a:buNone/>
              <a:defRPr b="1">
                <a:solidFill>
                  <a:schemeClr val="accent5"/>
                </a:solidFill>
              </a:defRPr>
            </a:lvl1pPr>
            <a:lvl2pPr lvl="1">
              <a:spcBef>
                <a:spcPts val="0"/>
              </a:spcBef>
              <a:spcAft>
                <a:spcPts val="0"/>
              </a:spcAft>
              <a:buClr>
                <a:schemeClr val="accent5"/>
              </a:buClr>
              <a:buSzPts val="1400"/>
              <a:buNone/>
              <a:defRPr>
                <a:solidFill>
                  <a:schemeClr val="accent5"/>
                </a:solidFill>
              </a:defRPr>
            </a:lvl2pPr>
            <a:lvl3pPr lvl="2">
              <a:spcBef>
                <a:spcPts val="0"/>
              </a:spcBef>
              <a:spcAft>
                <a:spcPts val="0"/>
              </a:spcAft>
              <a:buClr>
                <a:schemeClr val="accent5"/>
              </a:buClr>
              <a:buSzPts val="1400"/>
              <a:buNone/>
              <a:defRPr>
                <a:solidFill>
                  <a:schemeClr val="accent5"/>
                </a:solidFill>
              </a:defRPr>
            </a:lvl3pPr>
            <a:lvl4pPr lvl="3">
              <a:spcBef>
                <a:spcPts val="0"/>
              </a:spcBef>
              <a:spcAft>
                <a:spcPts val="0"/>
              </a:spcAft>
              <a:buClr>
                <a:schemeClr val="accent5"/>
              </a:buClr>
              <a:buSzPts val="1400"/>
              <a:buNone/>
              <a:defRPr>
                <a:solidFill>
                  <a:schemeClr val="accent5"/>
                </a:solidFill>
              </a:defRPr>
            </a:lvl4pPr>
            <a:lvl5pPr lvl="4">
              <a:spcBef>
                <a:spcPts val="0"/>
              </a:spcBef>
              <a:spcAft>
                <a:spcPts val="0"/>
              </a:spcAft>
              <a:buClr>
                <a:schemeClr val="accent5"/>
              </a:buClr>
              <a:buSzPts val="1400"/>
              <a:buNone/>
              <a:defRPr>
                <a:solidFill>
                  <a:schemeClr val="accent5"/>
                </a:solidFill>
              </a:defRPr>
            </a:lvl5pPr>
            <a:lvl6pPr lvl="5">
              <a:spcBef>
                <a:spcPts val="0"/>
              </a:spcBef>
              <a:spcAft>
                <a:spcPts val="0"/>
              </a:spcAft>
              <a:buClr>
                <a:schemeClr val="accent5"/>
              </a:buClr>
              <a:buSzPts val="1400"/>
              <a:buNone/>
              <a:defRPr>
                <a:solidFill>
                  <a:schemeClr val="accent5"/>
                </a:solidFill>
              </a:defRPr>
            </a:lvl6pPr>
            <a:lvl7pPr lvl="6">
              <a:spcBef>
                <a:spcPts val="0"/>
              </a:spcBef>
              <a:spcAft>
                <a:spcPts val="0"/>
              </a:spcAft>
              <a:buClr>
                <a:schemeClr val="accent5"/>
              </a:buClr>
              <a:buSzPts val="1400"/>
              <a:buNone/>
              <a:defRPr>
                <a:solidFill>
                  <a:schemeClr val="accent5"/>
                </a:solidFill>
              </a:defRPr>
            </a:lvl7pPr>
            <a:lvl8pPr lvl="7">
              <a:spcBef>
                <a:spcPts val="0"/>
              </a:spcBef>
              <a:spcAft>
                <a:spcPts val="0"/>
              </a:spcAft>
              <a:buClr>
                <a:schemeClr val="accent5"/>
              </a:buClr>
              <a:buSzPts val="1400"/>
              <a:buNone/>
              <a:defRPr>
                <a:solidFill>
                  <a:schemeClr val="accent5"/>
                </a:solidFill>
              </a:defRPr>
            </a:lvl8pPr>
            <a:lvl9pPr lvl="8">
              <a:spcBef>
                <a:spcPts val="0"/>
              </a:spcBef>
              <a:spcAft>
                <a:spcPts val="0"/>
              </a:spcAft>
              <a:buClr>
                <a:schemeClr val="accent5"/>
              </a:buClr>
              <a:buSzPts val="1400"/>
              <a:buNone/>
              <a:defRPr>
                <a:solidFill>
                  <a:schemeClr val="accent5"/>
                </a:solidFill>
              </a:defRPr>
            </a:lvl9pPr>
          </a:lstStyle>
          <a:p>
            <a:endParaRPr/>
          </a:p>
        </p:txBody>
      </p:sp>
      <p:sp>
        <p:nvSpPr>
          <p:cNvPr id="644" name="Google Shape;644;p37"/>
          <p:cNvSpPr txBox="1">
            <a:spLocks noGrp="1"/>
          </p:cNvSpPr>
          <p:nvPr>
            <p:ph type="title" idx="17"/>
          </p:nvPr>
        </p:nvSpPr>
        <p:spPr>
          <a:xfrm>
            <a:off x="228600" y="4774929"/>
            <a:ext cx="1939200" cy="189300"/>
          </a:xfrm>
          <a:prstGeom prst="rect">
            <a:avLst/>
          </a:prstGeom>
        </p:spPr>
        <p:txBody>
          <a:bodyPr spcFirstLastPara="1" wrap="square" lIns="0" tIns="0" rIns="0" bIns="0" anchor="ctr"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Audience Persona Infographic">
  <p:cSld name="BLANK_1_1_1_1_1_1_1_1_1_1_1_1_3">
    <p:bg>
      <p:bgPr>
        <a:solidFill>
          <a:schemeClr val="lt1"/>
        </a:solidFill>
        <a:effectLst/>
      </p:bgPr>
    </p:bg>
    <p:spTree>
      <p:nvGrpSpPr>
        <p:cNvPr id="1" name="Shape 645"/>
        <p:cNvGrpSpPr/>
        <p:nvPr/>
      </p:nvGrpSpPr>
      <p:grpSpPr>
        <a:xfrm>
          <a:off x="0" y="0"/>
          <a:ext cx="0" cy="0"/>
          <a:chOff x="0" y="0"/>
          <a:chExt cx="0" cy="0"/>
        </a:xfrm>
      </p:grpSpPr>
      <p:sp>
        <p:nvSpPr>
          <p:cNvPr id="646" name="Google Shape;646;p38"/>
          <p:cNvSpPr/>
          <p:nvPr/>
        </p:nvSpPr>
        <p:spPr>
          <a:xfrm>
            <a:off x="6702700" y="2532550"/>
            <a:ext cx="2441400" cy="26109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647" name="Google Shape;647;p38"/>
          <p:cNvSpPr>
            <a:spLocks noGrp="1"/>
          </p:cNvSpPr>
          <p:nvPr>
            <p:ph type="pic" idx="2"/>
          </p:nvPr>
        </p:nvSpPr>
        <p:spPr>
          <a:xfrm>
            <a:off x="6702600" y="-16150"/>
            <a:ext cx="2441400" cy="2574600"/>
          </a:xfrm>
          <a:prstGeom prst="rect">
            <a:avLst/>
          </a:prstGeom>
          <a:noFill/>
          <a:ln>
            <a:noFill/>
          </a:ln>
        </p:spPr>
      </p:sp>
      <p:sp>
        <p:nvSpPr>
          <p:cNvPr id="648" name="Google Shape;648;p38"/>
          <p:cNvSpPr txBox="1">
            <a:spLocks noGrp="1"/>
          </p:cNvSpPr>
          <p:nvPr>
            <p:ph type="subTitle" idx="1"/>
          </p:nvPr>
        </p:nvSpPr>
        <p:spPr>
          <a:xfrm>
            <a:off x="115025" y="1739375"/>
            <a:ext cx="3460800" cy="1776600"/>
          </a:xfrm>
          <a:prstGeom prst="rect">
            <a:avLst/>
          </a:prstGeom>
        </p:spPr>
        <p:txBody>
          <a:bodyPr spcFirstLastPara="1" wrap="square" lIns="91425" tIns="0" rIns="91425" bIns="0" anchor="t" anchorCtr="0">
            <a:normAutofit/>
          </a:bodyPr>
          <a:lstStyle>
            <a:lvl1pPr lvl="0">
              <a:lnSpc>
                <a:spcPct val="115000"/>
              </a:lnSpc>
              <a:spcBef>
                <a:spcPts val="0"/>
              </a:spcBef>
              <a:spcAft>
                <a:spcPts val="0"/>
              </a:spcAft>
              <a:buNone/>
              <a:defRPr sz="1000">
                <a:solidFill>
                  <a:schemeClr val="dk2"/>
                </a:solidFill>
                <a:latin typeface="Sora ExtraLight"/>
                <a:ea typeface="Sora ExtraLight"/>
                <a:cs typeface="Sora ExtraLight"/>
                <a:sym typeface="Sora ExtraLight"/>
              </a:defRPr>
            </a:lvl1pPr>
            <a:lvl2pPr lvl="1">
              <a:lnSpc>
                <a:spcPct val="115000"/>
              </a:lnSpc>
              <a:spcBef>
                <a:spcPts val="1000"/>
              </a:spcBef>
              <a:spcAft>
                <a:spcPts val="0"/>
              </a:spcAft>
              <a:buClr>
                <a:schemeClr val="dk2"/>
              </a:buClr>
              <a:buSzPts val="1400"/>
              <a:buNone/>
              <a:defRPr>
                <a:solidFill>
                  <a:schemeClr val="dk2"/>
                </a:solidFill>
              </a:defRPr>
            </a:lvl2pPr>
            <a:lvl3pPr lvl="2">
              <a:lnSpc>
                <a:spcPct val="115000"/>
              </a:lnSpc>
              <a:spcBef>
                <a:spcPts val="0"/>
              </a:spcBef>
              <a:spcAft>
                <a:spcPts val="0"/>
              </a:spcAft>
              <a:buClr>
                <a:schemeClr val="dk2"/>
              </a:buClr>
              <a:buSzPts val="1400"/>
              <a:buNone/>
              <a:defRPr>
                <a:solidFill>
                  <a:schemeClr val="dk2"/>
                </a:solidFill>
              </a:defRPr>
            </a:lvl3pPr>
            <a:lvl4pPr lvl="3">
              <a:lnSpc>
                <a:spcPct val="115000"/>
              </a:lnSpc>
              <a:spcBef>
                <a:spcPts val="0"/>
              </a:spcBef>
              <a:spcAft>
                <a:spcPts val="0"/>
              </a:spcAft>
              <a:buClr>
                <a:schemeClr val="dk2"/>
              </a:buClr>
              <a:buSzPts val="1400"/>
              <a:buNone/>
              <a:defRPr>
                <a:solidFill>
                  <a:schemeClr val="dk2"/>
                </a:solidFill>
              </a:defRPr>
            </a:lvl4pPr>
            <a:lvl5pPr lvl="4">
              <a:lnSpc>
                <a:spcPct val="115000"/>
              </a:lnSpc>
              <a:spcBef>
                <a:spcPts val="0"/>
              </a:spcBef>
              <a:spcAft>
                <a:spcPts val="0"/>
              </a:spcAft>
              <a:buClr>
                <a:schemeClr val="dk2"/>
              </a:buClr>
              <a:buSzPts val="1400"/>
              <a:buNone/>
              <a:defRPr>
                <a:solidFill>
                  <a:schemeClr val="dk2"/>
                </a:solidFill>
              </a:defRPr>
            </a:lvl5pPr>
            <a:lvl6pPr lvl="5">
              <a:lnSpc>
                <a:spcPct val="115000"/>
              </a:lnSpc>
              <a:spcBef>
                <a:spcPts val="0"/>
              </a:spcBef>
              <a:spcAft>
                <a:spcPts val="0"/>
              </a:spcAft>
              <a:buClr>
                <a:schemeClr val="dk2"/>
              </a:buClr>
              <a:buSzPts val="1400"/>
              <a:buNone/>
              <a:defRPr>
                <a:solidFill>
                  <a:schemeClr val="dk2"/>
                </a:solidFill>
              </a:defRPr>
            </a:lvl6pPr>
            <a:lvl7pPr lvl="6">
              <a:lnSpc>
                <a:spcPct val="115000"/>
              </a:lnSpc>
              <a:spcBef>
                <a:spcPts val="0"/>
              </a:spcBef>
              <a:spcAft>
                <a:spcPts val="0"/>
              </a:spcAft>
              <a:buClr>
                <a:schemeClr val="dk2"/>
              </a:buClr>
              <a:buSzPts val="1400"/>
              <a:buNone/>
              <a:defRPr>
                <a:solidFill>
                  <a:schemeClr val="dk2"/>
                </a:solidFill>
              </a:defRPr>
            </a:lvl7pPr>
            <a:lvl8pPr lvl="7">
              <a:lnSpc>
                <a:spcPct val="115000"/>
              </a:lnSpc>
              <a:spcBef>
                <a:spcPts val="0"/>
              </a:spcBef>
              <a:spcAft>
                <a:spcPts val="0"/>
              </a:spcAft>
              <a:buClr>
                <a:schemeClr val="dk2"/>
              </a:buClr>
              <a:buSzPts val="1400"/>
              <a:buNone/>
              <a:defRPr>
                <a:solidFill>
                  <a:schemeClr val="dk2"/>
                </a:solidFill>
              </a:defRPr>
            </a:lvl8pPr>
            <a:lvl9pPr lvl="8">
              <a:lnSpc>
                <a:spcPct val="115000"/>
              </a:lnSpc>
              <a:spcBef>
                <a:spcPts val="0"/>
              </a:spcBef>
              <a:spcAft>
                <a:spcPts val="0"/>
              </a:spcAft>
              <a:buClr>
                <a:schemeClr val="dk2"/>
              </a:buClr>
              <a:buSzPts val="1400"/>
              <a:buNone/>
              <a:defRPr>
                <a:solidFill>
                  <a:schemeClr val="dk2"/>
                </a:solidFill>
              </a:defRPr>
            </a:lvl9pPr>
          </a:lstStyle>
          <a:p>
            <a:endParaRPr/>
          </a:p>
        </p:txBody>
      </p:sp>
      <p:sp>
        <p:nvSpPr>
          <p:cNvPr id="649" name="Google Shape;649;p38"/>
          <p:cNvSpPr txBox="1">
            <a:spLocks noGrp="1"/>
          </p:cNvSpPr>
          <p:nvPr>
            <p:ph type="subTitle" idx="3"/>
          </p:nvPr>
        </p:nvSpPr>
        <p:spPr>
          <a:xfrm>
            <a:off x="115025" y="3869063"/>
            <a:ext cx="3460800" cy="800400"/>
          </a:xfrm>
          <a:prstGeom prst="rect">
            <a:avLst/>
          </a:prstGeom>
        </p:spPr>
        <p:txBody>
          <a:bodyPr spcFirstLastPara="1" wrap="square" lIns="91425" tIns="91425" rIns="91425" bIns="91425" anchor="t" anchorCtr="0">
            <a:noAutofit/>
          </a:bodyPr>
          <a:lstStyle>
            <a:lvl1pPr lvl="0">
              <a:spcBef>
                <a:spcPts val="0"/>
              </a:spcBef>
              <a:spcAft>
                <a:spcPts val="0"/>
              </a:spcAft>
              <a:buNone/>
              <a:defRPr sz="1000">
                <a:solidFill>
                  <a:schemeClr val="dk2"/>
                </a:solidFill>
                <a:latin typeface="Sora ExtraLight"/>
                <a:ea typeface="Sora ExtraLight"/>
                <a:cs typeface="Sora ExtraLight"/>
                <a:sym typeface="Sora ExtraLight"/>
              </a:defRPr>
            </a:lvl1pPr>
            <a:lvl2pPr lvl="1">
              <a:spcBef>
                <a:spcPts val="100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650" name="Google Shape;650;p38"/>
          <p:cNvSpPr txBox="1">
            <a:spLocks noGrp="1"/>
          </p:cNvSpPr>
          <p:nvPr>
            <p:ph type="title"/>
          </p:nvPr>
        </p:nvSpPr>
        <p:spPr>
          <a:xfrm>
            <a:off x="3656050" y="1739375"/>
            <a:ext cx="2960700" cy="237600"/>
          </a:xfrm>
          <a:prstGeom prst="rect">
            <a:avLst/>
          </a:prstGeom>
        </p:spPr>
        <p:txBody>
          <a:bodyPr spcFirstLastPara="1" wrap="square" lIns="91425" tIns="91425" rIns="91425" bIns="91425" anchor="t" anchorCtr="0">
            <a:noAutofit/>
          </a:bodyPr>
          <a:lstStyle>
            <a:lvl1pPr lvl="0">
              <a:spcBef>
                <a:spcPts val="0"/>
              </a:spcBef>
              <a:spcAft>
                <a:spcPts val="0"/>
              </a:spcAft>
              <a:buNone/>
              <a:defRPr sz="1000">
                <a:solidFill>
                  <a:schemeClr val="dk2"/>
                </a:solidFill>
                <a:latin typeface="IBM Plex Sans Medium"/>
                <a:ea typeface="IBM Plex Sans Medium"/>
                <a:cs typeface="IBM Plex Sans Medium"/>
                <a:sym typeface="IBM Plex Sans Medium"/>
              </a:defRPr>
            </a:lvl1pPr>
            <a:lvl2pPr lvl="1">
              <a:spcBef>
                <a:spcPts val="1000"/>
              </a:spcBef>
              <a:spcAft>
                <a:spcPts val="0"/>
              </a:spcAft>
              <a:buClr>
                <a:schemeClr val="dk2"/>
              </a:buClr>
              <a:buSzPts val="3000"/>
              <a:buNone/>
              <a:defRPr>
                <a:solidFill>
                  <a:schemeClr val="dk2"/>
                </a:solidFill>
              </a:defRPr>
            </a:lvl2pPr>
            <a:lvl3pPr lvl="2">
              <a:spcBef>
                <a:spcPts val="0"/>
              </a:spcBef>
              <a:spcAft>
                <a:spcPts val="0"/>
              </a:spcAft>
              <a:buClr>
                <a:schemeClr val="dk2"/>
              </a:buClr>
              <a:buSzPts val="3000"/>
              <a:buNone/>
              <a:defRPr>
                <a:solidFill>
                  <a:schemeClr val="dk2"/>
                </a:solidFill>
              </a:defRPr>
            </a:lvl3pPr>
            <a:lvl4pPr lvl="3">
              <a:spcBef>
                <a:spcPts val="0"/>
              </a:spcBef>
              <a:spcAft>
                <a:spcPts val="0"/>
              </a:spcAft>
              <a:buClr>
                <a:schemeClr val="dk2"/>
              </a:buClr>
              <a:buSzPts val="3000"/>
              <a:buNone/>
              <a:defRPr>
                <a:solidFill>
                  <a:schemeClr val="dk2"/>
                </a:solidFill>
              </a:defRPr>
            </a:lvl4pPr>
            <a:lvl5pPr lvl="4">
              <a:spcBef>
                <a:spcPts val="0"/>
              </a:spcBef>
              <a:spcAft>
                <a:spcPts val="0"/>
              </a:spcAft>
              <a:buClr>
                <a:schemeClr val="dk2"/>
              </a:buClr>
              <a:buSzPts val="3000"/>
              <a:buNone/>
              <a:defRPr>
                <a:solidFill>
                  <a:schemeClr val="dk2"/>
                </a:solidFill>
              </a:defRPr>
            </a:lvl5pPr>
            <a:lvl6pPr lvl="5">
              <a:spcBef>
                <a:spcPts val="0"/>
              </a:spcBef>
              <a:spcAft>
                <a:spcPts val="0"/>
              </a:spcAft>
              <a:buClr>
                <a:schemeClr val="dk2"/>
              </a:buClr>
              <a:buSzPts val="3000"/>
              <a:buNone/>
              <a:defRPr>
                <a:solidFill>
                  <a:schemeClr val="dk2"/>
                </a:solidFill>
              </a:defRPr>
            </a:lvl6pPr>
            <a:lvl7pPr lvl="6">
              <a:spcBef>
                <a:spcPts val="0"/>
              </a:spcBef>
              <a:spcAft>
                <a:spcPts val="0"/>
              </a:spcAft>
              <a:buClr>
                <a:schemeClr val="dk2"/>
              </a:buClr>
              <a:buSzPts val="3000"/>
              <a:buNone/>
              <a:defRPr>
                <a:solidFill>
                  <a:schemeClr val="dk2"/>
                </a:solidFill>
              </a:defRPr>
            </a:lvl7pPr>
            <a:lvl8pPr lvl="7">
              <a:spcBef>
                <a:spcPts val="0"/>
              </a:spcBef>
              <a:spcAft>
                <a:spcPts val="0"/>
              </a:spcAft>
              <a:buClr>
                <a:schemeClr val="dk2"/>
              </a:buClr>
              <a:buSzPts val="3000"/>
              <a:buNone/>
              <a:defRPr>
                <a:solidFill>
                  <a:schemeClr val="dk2"/>
                </a:solidFill>
              </a:defRPr>
            </a:lvl8pPr>
            <a:lvl9pPr lvl="8">
              <a:spcBef>
                <a:spcPts val="0"/>
              </a:spcBef>
              <a:spcAft>
                <a:spcPts val="0"/>
              </a:spcAft>
              <a:buClr>
                <a:schemeClr val="dk2"/>
              </a:buClr>
              <a:buSzPts val="3000"/>
              <a:buNone/>
              <a:defRPr>
                <a:solidFill>
                  <a:schemeClr val="dk2"/>
                </a:solidFill>
              </a:defRPr>
            </a:lvl9pPr>
          </a:lstStyle>
          <a:p>
            <a:endParaRPr/>
          </a:p>
        </p:txBody>
      </p:sp>
      <p:sp>
        <p:nvSpPr>
          <p:cNvPr id="651" name="Google Shape;651;p38"/>
          <p:cNvSpPr txBox="1">
            <a:spLocks noGrp="1"/>
          </p:cNvSpPr>
          <p:nvPr>
            <p:ph type="title" idx="4"/>
          </p:nvPr>
        </p:nvSpPr>
        <p:spPr>
          <a:xfrm>
            <a:off x="3656050" y="2786778"/>
            <a:ext cx="2960700" cy="338700"/>
          </a:xfrm>
          <a:prstGeom prst="rect">
            <a:avLst/>
          </a:prstGeom>
        </p:spPr>
        <p:txBody>
          <a:bodyPr spcFirstLastPara="1" wrap="square" lIns="91425" tIns="91425" rIns="91425" bIns="91425" anchor="t" anchorCtr="0">
            <a:noAutofit/>
          </a:bodyPr>
          <a:lstStyle>
            <a:lvl1pPr lvl="0">
              <a:spcBef>
                <a:spcPts val="0"/>
              </a:spcBef>
              <a:spcAft>
                <a:spcPts val="0"/>
              </a:spcAft>
              <a:buNone/>
              <a:defRPr sz="1000">
                <a:solidFill>
                  <a:schemeClr val="dk2"/>
                </a:solidFill>
                <a:latin typeface="IBM Plex Sans Medium"/>
                <a:ea typeface="IBM Plex Sans Medium"/>
                <a:cs typeface="IBM Plex Sans Medium"/>
                <a:sym typeface="IBM Plex Sans Medium"/>
              </a:defRPr>
            </a:lvl1pPr>
            <a:lvl2pPr lvl="1">
              <a:spcBef>
                <a:spcPts val="1000"/>
              </a:spcBef>
              <a:spcAft>
                <a:spcPts val="0"/>
              </a:spcAft>
              <a:buClr>
                <a:schemeClr val="dk2"/>
              </a:buClr>
              <a:buSzPts val="3000"/>
              <a:buNone/>
              <a:defRPr>
                <a:solidFill>
                  <a:schemeClr val="dk2"/>
                </a:solidFill>
              </a:defRPr>
            </a:lvl2pPr>
            <a:lvl3pPr lvl="2">
              <a:spcBef>
                <a:spcPts val="0"/>
              </a:spcBef>
              <a:spcAft>
                <a:spcPts val="0"/>
              </a:spcAft>
              <a:buClr>
                <a:schemeClr val="dk2"/>
              </a:buClr>
              <a:buSzPts val="3000"/>
              <a:buNone/>
              <a:defRPr>
                <a:solidFill>
                  <a:schemeClr val="dk2"/>
                </a:solidFill>
              </a:defRPr>
            </a:lvl3pPr>
            <a:lvl4pPr lvl="3">
              <a:spcBef>
                <a:spcPts val="0"/>
              </a:spcBef>
              <a:spcAft>
                <a:spcPts val="0"/>
              </a:spcAft>
              <a:buClr>
                <a:schemeClr val="dk2"/>
              </a:buClr>
              <a:buSzPts val="3000"/>
              <a:buNone/>
              <a:defRPr>
                <a:solidFill>
                  <a:schemeClr val="dk2"/>
                </a:solidFill>
              </a:defRPr>
            </a:lvl4pPr>
            <a:lvl5pPr lvl="4">
              <a:spcBef>
                <a:spcPts val="0"/>
              </a:spcBef>
              <a:spcAft>
                <a:spcPts val="0"/>
              </a:spcAft>
              <a:buClr>
                <a:schemeClr val="dk2"/>
              </a:buClr>
              <a:buSzPts val="3000"/>
              <a:buNone/>
              <a:defRPr>
                <a:solidFill>
                  <a:schemeClr val="dk2"/>
                </a:solidFill>
              </a:defRPr>
            </a:lvl5pPr>
            <a:lvl6pPr lvl="5">
              <a:spcBef>
                <a:spcPts val="0"/>
              </a:spcBef>
              <a:spcAft>
                <a:spcPts val="0"/>
              </a:spcAft>
              <a:buClr>
                <a:schemeClr val="dk2"/>
              </a:buClr>
              <a:buSzPts val="3000"/>
              <a:buNone/>
              <a:defRPr>
                <a:solidFill>
                  <a:schemeClr val="dk2"/>
                </a:solidFill>
              </a:defRPr>
            </a:lvl6pPr>
            <a:lvl7pPr lvl="6">
              <a:spcBef>
                <a:spcPts val="0"/>
              </a:spcBef>
              <a:spcAft>
                <a:spcPts val="0"/>
              </a:spcAft>
              <a:buClr>
                <a:schemeClr val="dk2"/>
              </a:buClr>
              <a:buSzPts val="3000"/>
              <a:buNone/>
              <a:defRPr>
                <a:solidFill>
                  <a:schemeClr val="dk2"/>
                </a:solidFill>
              </a:defRPr>
            </a:lvl7pPr>
            <a:lvl8pPr lvl="7">
              <a:spcBef>
                <a:spcPts val="0"/>
              </a:spcBef>
              <a:spcAft>
                <a:spcPts val="0"/>
              </a:spcAft>
              <a:buClr>
                <a:schemeClr val="dk2"/>
              </a:buClr>
              <a:buSzPts val="3000"/>
              <a:buNone/>
              <a:defRPr>
                <a:solidFill>
                  <a:schemeClr val="dk2"/>
                </a:solidFill>
              </a:defRPr>
            </a:lvl8pPr>
            <a:lvl9pPr lvl="8">
              <a:spcBef>
                <a:spcPts val="0"/>
              </a:spcBef>
              <a:spcAft>
                <a:spcPts val="0"/>
              </a:spcAft>
              <a:buClr>
                <a:schemeClr val="dk2"/>
              </a:buClr>
              <a:buSzPts val="3000"/>
              <a:buNone/>
              <a:defRPr>
                <a:solidFill>
                  <a:schemeClr val="dk2"/>
                </a:solidFill>
              </a:defRPr>
            </a:lvl9pPr>
          </a:lstStyle>
          <a:p>
            <a:endParaRPr/>
          </a:p>
        </p:txBody>
      </p:sp>
      <p:sp>
        <p:nvSpPr>
          <p:cNvPr id="652" name="Google Shape;652;p38"/>
          <p:cNvSpPr txBox="1">
            <a:spLocks noGrp="1"/>
          </p:cNvSpPr>
          <p:nvPr>
            <p:ph type="title" idx="5"/>
          </p:nvPr>
        </p:nvSpPr>
        <p:spPr>
          <a:xfrm>
            <a:off x="3624425" y="4231975"/>
            <a:ext cx="900600" cy="338700"/>
          </a:xfrm>
          <a:prstGeom prst="rect">
            <a:avLst/>
          </a:prstGeom>
        </p:spPr>
        <p:txBody>
          <a:bodyPr spcFirstLastPara="1" wrap="square" lIns="91425" tIns="91425" rIns="91425" bIns="91425" anchor="t" anchorCtr="0">
            <a:noAutofit/>
          </a:bodyPr>
          <a:lstStyle>
            <a:lvl1pPr lvl="0">
              <a:spcBef>
                <a:spcPts val="0"/>
              </a:spcBef>
              <a:spcAft>
                <a:spcPts val="0"/>
              </a:spcAft>
              <a:buNone/>
              <a:defRPr sz="1000">
                <a:solidFill>
                  <a:schemeClr val="dk2"/>
                </a:solidFill>
                <a:latin typeface="IBM Plex Sans Medium"/>
                <a:ea typeface="IBM Plex Sans Medium"/>
                <a:cs typeface="IBM Plex Sans Medium"/>
                <a:sym typeface="IBM Plex Sans Medium"/>
              </a:defRPr>
            </a:lvl1pPr>
            <a:lvl2pPr lvl="1">
              <a:spcBef>
                <a:spcPts val="1000"/>
              </a:spcBef>
              <a:spcAft>
                <a:spcPts val="0"/>
              </a:spcAft>
              <a:buClr>
                <a:schemeClr val="dk2"/>
              </a:buClr>
              <a:buSzPts val="3000"/>
              <a:buNone/>
              <a:defRPr>
                <a:solidFill>
                  <a:schemeClr val="dk2"/>
                </a:solidFill>
              </a:defRPr>
            </a:lvl2pPr>
            <a:lvl3pPr lvl="2">
              <a:spcBef>
                <a:spcPts val="0"/>
              </a:spcBef>
              <a:spcAft>
                <a:spcPts val="0"/>
              </a:spcAft>
              <a:buClr>
                <a:schemeClr val="dk2"/>
              </a:buClr>
              <a:buSzPts val="3000"/>
              <a:buNone/>
              <a:defRPr>
                <a:solidFill>
                  <a:schemeClr val="dk2"/>
                </a:solidFill>
              </a:defRPr>
            </a:lvl3pPr>
            <a:lvl4pPr lvl="3">
              <a:spcBef>
                <a:spcPts val="0"/>
              </a:spcBef>
              <a:spcAft>
                <a:spcPts val="0"/>
              </a:spcAft>
              <a:buClr>
                <a:schemeClr val="dk2"/>
              </a:buClr>
              <a:buSzPts val="3000"/>
              <a:buNone/>
              <a:defRPr>
                <a:solidFill>
                  <a:schemeClr val="dk2"/>
                </a:solidFill>
              </a:defRPr>
            </a:lvl4pPr>
            <a:lvl5pPr lvl="4">
              <a:spcBef>
                <a:spcPts val="0"/>
              </a:spcBef>
              <a:spcAft>
                <a:spcPts val="0"/>
              </a:spcAft>
              <a:buClr>
                <a:schemeClr val="dk2"/>
              </a:buClr>
              <a:buSzPts val="3000"/>
              <a:buNone/>
              <a:defRPr>
                <a:solidFill>
                  <a:schemeClr val="dk2"/>
                </a:solidFill>
              </a:defRPr>
            </a:lvl5pPr>
            <a:lvl6pPr lvl="5">
              <a:spcBef>
                <a:spcPts val="0"/>
              </a:spcBef>
              <a:spcAft>
                <a:spcPts val="0"/>
              </a:spcAft>
              <a:buClr>
                <a:schemeClr val="dk2"/>
              </a:buClr>
              <a:buSzPts val="3000"/>
              <a:buNone/>
              <a:defRPr>
                <a:solidFill>
                  <a:schemeClr val="dk2"/>
                </a:solidFill>
              </a:defRPr>
            </a:lvl6pPr>
            <a:lvl7pPr lvl="6">
              <a:spcBef>
                <a:spcPts val="0"/>
              </a:spcBef>
              <a:spcAft>
                <a:spcPts val="0"/>
              </a:spcAft>
              <a:buClr>
                <a:schemeClr val="dk2"/>
              </a:buClr>
              <a:buSzPts val="3000"/>
              <a:buNone/>
              <a:defRPr>
                <a:solidFill>
                  <a:schemeClr val="dk2"/>
                </a:solidFill>
              </a:defRPr>
            </a:lvl7pPr>
            <a:lvl8pPr lvl="7">
              <a:spcBef>
                <a:spcPts val="0"/>
              </a:spcBef>
              <a:spcAft>
                <a:spcPts val="0"/>
              </a:spcAft>
              <a:buClr>
                <a:schemeClr val="dk2"/>
              </a:buClr>
              <a:buSzPts val="3000"/>
              <a:buNone/>
              <a:defRPr>
                <a:solidFill>
                  <a:schemeClr val="dk2"/>
                </a:solidFill>
              </a:defRPr>
            </a:lvl8pPr>
            <a:lvl9pPr lvl="8">
              <a:spcBef>
                <a:spcPts val="0"/>
              </a:spcBef>
              <a:spcAft>
                <a:spcPts val="0"/>
              </a:spcAft>
              <a:buClr>
                <a:schemeClr val="dk2"/>
              </a:buClr>
              <a:buSzPts val="3000"/>
              <a:buNone/>
              <a:defRPr>
                <a:solidFill>
                  <a:schemeClr val="dk2"/>
                </a:solidFill>
              </a:defRPr>
            </a:lvl9pPr>
          </a:lstStyle>
          <a:p>
            <a:endParaRPr/>
          </a:p>
        </p:txBody>
      </p:sp>
      <p:sp>
        <p:nvSpPr>
          <p:cNvPr id="653" name="Google Shape;653;p38"/>
          <p:cNvSpPr txBox="1">
            <a:spLocks noGrp="1"/>
          </p:cNvSpPr>
          <p:nvPr>
            <p:ph type="title" idx="6"/>
          </p:nvPr>
        </p:nvSpPr>
        <p:spPr>
          <a:xfrm>
            <a:off x="115025" y="1079975"/>
            <a:ext cx="6055500" cy="492300"/>
          </a:xfrm>
          <a:prstGeom prst="rect">
            <a:avLst/>
          </a:prstGeom>
        </p:spPr>
        <p:txBody>
          <a:bodyPr spcFirstLastPara="1" wrap="square" lIns="91425" tIns="91425" rIns="91425" bIns="91425" anchor="t" anchorCtr="0">
            <a:noAutofit/>
          </a:bodyPr>
          <a:lstStyle>
            <a:lvl1pPr lvl="0">
              <a:lnSpc>
                <a:spcPct val="115000"/>
              </a:lnSpc>
              <a:spcBef>
                <a:spcPts val="0"/>
              </a:spcBef>
              <a:spcAft>
                <a:spcPts val="0"/>
              </a:spcAft>
              <a:buNone/>
              <a:defRPr sz="1200">
                <a:solidFill>
                  <a:schemeClr val="dk2"/>
                </a:solidFill>
                <a:latin typeface="IBM Plex Sans Medium"/>
                <a:ea typeface="IBM Plex Sans Medium"/>
                <a:cs typeface="IBM Plex Sans Medium"/>
                <a:sym typeface="IBM Plex Sans Medium"/>
              </a:defRPr>
            </a:lvl1pPr>
            <a:lvl2pPr lvl="1">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2pPr>
            <a:lvl3pPr lvl="2">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3pPr>
            <a:lvl4pPr lvl="3">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4pPr>
            <a:lvl5pPr lvl="4">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5pPr>
            <a:lvl6pPr lvl="5">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6pPr>
            <a:lvl7pPr lvl="6">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7pPr>
            <a:lvl8pPr lvl="7">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8pPr>
            <a:lvl9pPr lvl="8">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9pPr>
          </a:lstStyle>
          <a:p>
            <a:endParaRPr/>
          </a:p>
        </p:txBody>
      </p:sp>
      <p:sp>
        <p:nvSpPr>
          <p:cNvPr id="654" name="Google Shape;654;p38"/>
          <p:cNvSpPr txBox="1">
            <a:spLocks noGrp="1"/>
          </p:cNvSpPr>
          <p:nvPr>
            <p:ph type="title" idx="7"/>
          </p:nvPr>
        </p:nvSpPr>
        <p:spPr>
          <a:xfrm>
            <a:off x="38100" y="93150"/>
            <a:ext cx="1583400" cy="189300"/>
          </a:xfrm>
          <a:prstGeom prst="rect">
            <a:avLst/>
          </a:prstGeom>
        </p:spPr>
        <p:txBody>
          <a:bodyPr spcFirstLastPara="1" wrap="square" lIns="182875" tIns="91425" rIns="91425" bIns="91425" anchor="t" anchorCtr="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a:ea typeface="Sora"/>
                <a:cs typeface="Sora"/>
                <a:sym typeface="Sora"/>
              </a:defRPr>
            </a:lvl2pPr>
            <a:lvl3pPr lvl="2">
              <a:spcBef>
                <a:spcPts val="0"/>
              </a:spcBef>
              <a:spcAft>
                <a:spcPts val="0"/>
              </a:spcAft>
              <a:buClr>
                <a:schemeClr val="dk2"/>
              </a:buClr>
              <a:buSzPts val="900"/>
              <a:buFont typeface="Sora"/>
              <a:buNone/>
              <a:defRPr sz="900">
                <a:solidFill>
                  <a:schemeClr val="dk2"/>
                </a:solidFill>
                <a:latin typeface="Sora"/>
                <a:ea typeface="Sora"/>
                <a:cs typeface="Sora"/>
                <a:sym typeface="Sora"/>
              </a:defRPr>
            </a:lvl3pPr>
            <a:lvl4pPr lvl="3">
              <a:spcBef>
                <a:spcPts val="0"/>
              </a:spcBef>
              <a:spcAft>
                <a:spcPts val="0"/>
              </a:spcAft>
              <a:buClr>
                <a:schemeClr val="dk2"/>
              </a:buClr>
              <a:buSzPts val="900"/>
              <a:buFont typeface="Sora"/>
              <a:buNone/>
              <a:defRPr sz="900">
                <a:solidFill>
                  <a:schemeClr val="dk2"/>
                </a:solidFill>
                <a:latin typeface="Sora"/>
                <a:ea typeface="Sora"/>
                <a:cs typeface="Sora"/>
                <a:sym typeface="Sora"/>
              </a:defRPr>
            </a:lvl4pPr>
            <a:lvl5pPr lvl="4">
              <a:spcBef>
                <a:spcPts val="0"/>
              </a:spcBef>
              <a:spcAft>
                <a:spcPts val="0"/>
              </a:spcAft>
              <a:buClr>
                <a:schemeClr val="dk2"/>
              </a:buClr>
              <a:buSzPts val="900"/>
              <a:buFont typeface="Sora"/>
              <a:buNone/>
              <a:defRPr sz="900">
                <a:solidFill>
                  <a:schemeClr val="dk2"/>
                </a:solidFill>
                <a:latin typeface="Sora"/>
                <a:ea typeface="Sora"/>
                <a:cs typeface="Sora"/>
                <a:sym typeface="Sora"/>
              </a:defRPr>
            </a:lvl5pPr>
            <a:lvl6pPr lvl="5">
              <a:spcBef>
                <a:spcPts val="0"/>
              </a:spcBef>
              <a:spcAft>
                <a:spcPts val="0"/>
              </a:spcAft>
              <a:buClr>
                <a:schemeClr val="dk2"/>
              </a:buClr>
              <a:buSzPts val="900"/>
              <a:buFont typeface="Sora"/>
              <a:buNone/>
              <a:defRPr sz="900">
                <a:solidFill>
                  <a:schemeClr val="dk2"/>
                </a:solidFill>
                <a:latin typeface="Sora"/>
                <a:ea typeface="Sora"/>
                <a:cs typeface="Sora"/>
                <a:sym typeface="Sora"/>
              </a:defRPr>
            </a:lvl6pPr>
            <a:lvl7pPr lvl="6">
              <a:spcBef>
                <a:spcPts val="0"/>
              </a:spcBef>
              <a:spcAft>
                <a:spcPts val="0"/>
              </a:spcAft>
              <a:buClr>
                <a:schemeClr val="dk2"/>
              </a:buClr>
              <a:buSzPts val="900"/>
              <a:buFont typeface="Sora"/>
              <a:buNone/>
              <a:defRPr sz="900">
                <a:solidFill>
                  <a:schemeClr val="dk2"/>
                </a:solidFill>
                <a:latin typeface="Sora"/>
                <a:ea typeface="Sora"/>
                <a:cs typeface="Sora"/>
                <a:sym typeface="Sora"/>
              </a:defRPr>
            </a:lvl7pPr>
            <a:lvl8pPr lvl="7">
              <a:spcBef>
                <a:spcPts val="0"/>
              </a:spcBef>
              <a:spcAft>
                <a:spcPts val="0"/>
              </a:spcAft>
              <a:buClr>
                <a:schemeClr val="dk2"/>
              </a:buClr>
              <a:buSzPts val="900"/>
              <a:buFont typeface="Sora"/>
              <a:buNone/>
              <a:defRPr sz="900">
                <a:solidFill>
                  <a:schemeClr val="dk2"/>
                </a:solidFill>
                <a:latin typeface="Sora"/>
                <a:ea typeface="Sora"/>
                <a:cs typeface="Sora"/>
                <a:sym typeface="Sora"/>
              </a:defRPr>
            </a:lvl8pPr>
            <a:lvl9pPr lvl="8">
              <a:spcBef>
                <a:spcPts val="0"/>
              </a:spcBef>
              <a:spcAft>
                <a:spcPts val="0"/>
              </a:spcAft>
              <a:buClr>
                <a:schemeClr val="dk2"/>
              </a:buClr>
              <a:buSzPts val="900"/>
              <a:buFont typeface="Sora"/>
              <a:buNone/>
              <a:defRPr sz="900">
                <a:solidFill>
                  <a:schemeClr val="dk2"/>
                </a:solidFill>
                <a:latin typeface="Sora"/>
                <a:ea typeface="Sora"/>
                <a:cs typeface="Sora"/>
                <a:sym typeface="Sora"/>
              </a:defRPr>
            </a:lvl9pPr>
          </a:lstStyle>
          <a:p>
            <a:endParaRPr/>
          </a:p>
        </p:txBody>
      </p:sp>
      <p:sp>
        <p:nvSpPr>
          <p:cNvPr id="655" name="Google Shape;655;p38"/>
          <p:cNvSpPr txBox="1">
            <a:spLocks noGrp="1"/>
          </p:cNvSpPr>
          <p:nvPr>
            <p:ph type="title" idx="8"/>
          </p:nvPr>
        </p:nvSpPr>
        <p:spPr>
          <a:xfrm>
            <a:off x="115025" y="473240"/>
            <a:ext cx="6055500" cy="577200"/>
          </a:xfrm>
          <a:prstGeom prst="rect">
            <a:avLst/>
          </a:prstGeom>
        </p:spPr>
        <p:txBody>
          <a:bodyPr spcFirstLastPara="1" wrap="square" lIns="91425" tIns="91425" rIns="91425" bIns="91425" anchor="t" anchorCtr="0">
            <a:spAutoFit/>
          </a:bodyPr>
          <a:lstStyle>
            <a:lvl1pPr lvl="0">
              <a:lnSpc>
                <a:spcPct val="90000"/>
              </a:lnSpc>
              <a:spcBef>
                <a:spcPts val="0"/>
              </a:spcBef>
              <a:spcAft>
                <a:spcPts val="0"/>
              </a:spcAft>
              <a:buNone/>
              <a:defRPr sz="3600">
                <a:solidFill>
                  <a:schemeClr val="dk2"/>
                </a:solidFill>
              </a:defRPr>
            </a:lvl1pPr>
            <a:lvl2pPr lvl="1">
              <a:lnSpc>
                <a:spcPct val="115000"/>
              </a:lnSpc>
              <a:spcBef>
                <a:spcPts val="0"/>
              </a:spcBef>
              <a:spcAft>
                <a:spcPts val="0"/>
              </a:spcAft>
              <a:buNone/>
              <a:defRPr sz="3600">
                <a:solidFill>
                  <a:schemeClr val="dk2"/>
                </a:solidFill>
              </a:defRPr>
            </a:lvl2pPr>
            <a:lvl3pPr lvl="2">
              <a:lnSpc>
                <a:spcPct val="115000"/>
              </a:lnSpc>
              <a:spcBef>
                <a:spcPts val="0"/>
              </a:spcBef>
              <a:spcAft>
                <a:spcPts val="0"/>
              </a:spcAft>
              <a:buNone/>
              <a:defRPr sz="3600">
                <a:solidFill>
                  <a:schemeClr val="dk2"/>
                </a:solidFill>
              </a:defRPr>
            </a:lvl3pPr>
            <a:lvl4pPr lvl="3">
              <a:lnSpc>
                <a:spcPct val="115000"/>
              </a:lnSpc>
              <a:spcBef>
                <a:spcPts val="0"/>
              </a:spcBef>
              <a:spcAft>
                <a:spcPts val="0"/>
              </a:spcAft>
              <a:buNone/>
              <a:defRPr sz="3600">
                <a:solidFill>
                  <a:schemeClr val="dk2"/>
                </a:solidFill>
              </a:defRPr>
            </a:lvl4pPr>
            <a:lvl5pPr lvl="4">
              <a:lnSpc>
                <a:spcPct val="115000"/>
              </a:lnSpc>
              <a:spcBef>
                <a:spcPts val="0"/>
              </a:spcBef>
              <a:spcAft>
                <a:spcPts val="0"/>
              </a:spcAft>
              <a:buNone/>
              <a:defRPr sz="3600">
                <a:solidFill>
                  <a:schemeClr val="dk2"/>
                </a:solidFill>
              </a:defRPr>
            </a:lvl5pPr>
            <a:lvl6pPr lvl="5">
              <a:lnSpc>
                <a:spcPct val="115000"/>
              </a:lnSpc>
              <a:spcBef>
                <a:spcPts val="0"/>
              </a:spcBef>
              <a:spcAft>
                <a:spcPts val="0"/>
              </a:spcAft>
              <a:buNone/>
              <a:defRPr sz="3600">
                <a:solidFill>
                  <a:schemeClr val="dk2"/>
                </a:solidFill>
              </a:defRPr>
            </a:lvl6pPr>
            <a:lvl7pPr lvl="6">
              <a:lnSpc>
                <a:spcPct val="115000"/>
              </a:lnSpc>
              <a:spcBef>
                <a:spcPts val="0"/>
              </a:spcBef>
              <a:spcAft>
                <a:spcPts val="0"/>
              </a:spcAft>
              <a:buNone/>
              <a:defRPr sz="3600">
                <a:solidFill>
                  <a:schemeClr val="dk2"/>
                </a:solidFill>
              </a:defRPr>
            </a:lvl7pPr>
            <a:lvl8pPr lvl="7">
              <a:lnSpc>
                <a:spcPct val="115000"/>
              </a:lnSpc>
              <a:spcBef>
                <a:spcPts val="0"/>
              </a:spcBef>
              <a:spcAft>
                <a:spcPts val="0"/>
              </a:spcAft>
              <a:buNone/>
              <a:defRPr sz="3600">
                <a:solidFill>
                  <a:schemeClr val="dk2"/>
                </a:solidFill>
              </a:defRPr>
            </a:lvl8pPr>
            <a:lvl9pPr lvl="8">
              <a:lnSpc>
                <a:spcPct val="115000"/>
              </a:lnSpc>
              <a:spcBef>
                <a:spcPts val="0"/>
              </a:spcBef>
              <a:spcAft>
                <a:spcPts val="0"/>
              </a:spcAft>
              <a:buNone/>
              <a:defRPr sz="3600">
                <a:solidFill>
                  <a:schemeClr val="dk2"/>
                </a:solidFill>
              </a:defRPr>
            </a:lvl9pPr>
          </a:lstStyle>
          <a:p>
            <a:endParaRPr/>
          </a:p>
        </p:txBody>
      </p:sp>
      <p:sp>
        <p:nvSpPr>
          <p:cNvPr id="656" name="Google Shape;656;p38"/>
          <p:cNvSpPr txBox="1">
            <a:spLocks noGrp="1"/>
          </p:cNvSpPr>
          <p:nvPr>
            <p:ph type="title" idx="9"/>
          </p:nvPr>
        </p:nvSpPr>
        <p:spPr>
          <a:xfrm>
            <a:off x="115025" y="3631463"/>
            <a:ext cx="3460800" cy="237600"/>
          </a:xfrm>
          <a:prstGeom prst="rect">
            <a:avLst/>
          </a:prstGeom>
        </p:spPr>
        <p:txBody>
          <a:bodyPr spcFirstLastPara="1" wrap="square" lIns="91425" tIns="0" rIns="0" bIns="0" anchor="t" anchorCtr="0">
            <a:noAutofit/>
          </a:bodyPr>
          <a:lstStyle>
            <a:lvl1pPr lvl="0">
              <a:spcBef>
                <a:spcPts val="0"/>
              </a:spcBef>
              <a:spcAft>
                <a:spcPts val="0"/>
              </a:spcAft>
              <a:buNone/>
              <a:defRPr sz="1000">
                <a:solidFill>
                  <a:schemeClr val="dk2"/>
                </a:solidFill>
                <a:latin typeface="IBM Plex Sans Medium"/>
                <a:ea typeface="IBM Plex Sans Medium"/>
                <a:cs typeface="IBM Plex Sans Medium"/>
                <a:sym typeface="IBM Plex Sans Medium"/>
              </a:defRPr>
            </a:lvl1pPr>
            <a:lvl2pPr lvl="1">
              <a:spcBef>
                <a:spcPts val="1000"/>
              </a:spcBef>
              <a:spcAft>
                <a:spcPts val="0"/>
              </a:spcAft>
              <a:buClr>
                <a:schemeClr val="dk2"/>
              </a:buClr>
              <a:buSzPts val="3000"/>
              <a:buNone/>
              <a:defRPr>
                <a:solidFill>
                  <a:schemeClr val="dk2"/>
                </a:solidFill>
              </a:defRPr>
            </a:lvl2pPr>
            <a:lvl3pPr lvl="2">
              <a:spcBef>
                <a:spcPts val="0"/>
              </a:spcBef>
              <a:spcAft>
                <a:spcPts val="0"/>
              </a:spcAft>
              <a:buClr>
                <a:schemeClr val="dk2"/>
              </a:buClr>
              <a:buSzPts val="3000"/>
              <a:buNone/>
              <a:defRPr>
                <a:solidFill>
                  <a:schemeClr val="dk2"/>
                </a:solidFill>
              </a:defRPr>
            </a:lvl3pPr>
            <a:lvl4pPr lvl="3">
              <a:spcBef>
                <a:spcPts val="0"/>
              </a:spcBef>
              <a:spcAft>
                <a:spcPts val="0"/>
              </a:spcAft>
              <a:buClr>
                <a:schemeClr val="dk2"/>
              </a:buClr>
              <a:buSzPts val="3000"/>
              <a:buNone/>
              <a:defRPr>
                <a:solidFill>
                  <a:schemeClr val="dk2"/>
                </a:solidFill>
              </a:defRPr>
            </a:lvl4pPr>
            <a:lvl5pPr lvl="4">
              <a:spcBef>
                <a:spcPts val="0"/>
              </a:spcBef>
              <a:spcAft>
                <a:spcPts val="0"/>
              </a:spcAft>
              <a:buClr>
                <a:schemeClr val="dk2"/>
              </a:buClr>
              <a:buSzPts val="3000"/>
              <a:buNone/>
              <a:defRPr>
                <a:solidFill>
                  <a:schemeClr val="dk2"/>
                </a:solidFill>
              </a:defRPr>
            </a:lvl5pPr>
            <a:lvl6pPr lvl="5">
              <a:spcBef>
                <a:spcPts val="0"/>
              </a:spcBef>
              <a:spcAft>
                <a:spcPts val="0"/>
              </a:spcAft>
              <a:buClr>
                <a:schemeClr val="dk2"/>
              </a:buClr>
              <a:buSzPts val="3000"/>
              <a:buNone/>
              <a:defRPr>
                <a:solidFill>
                  <a:schemeClr val="dk2"/>
                </a:solidFill>
              </a:defRPr>
            </a:lvl6pPr>
            <a:lvl7pPr lvl="6">
              <a:spcBef>
                <a:spcPts val="0"/>
              </a:spcBef>
              <a:spcAft>
                <a:spcPts val="0"/>
              </a:spcAft>
              <a:buClr>
                <a:schemeClr val="dk2"/>
              </a:buClr>
              <a:buSzPts val="3000"/>
              <a:buNone/>
              <a:defRPr>
                <a:solidFill>
                  <a:schemeClr val="dk2"/>
                </a:solidFill>
              </a:defRPr>
            </a:lvl7pPr>
            <a:lvl8pPr lvl="7">
              <a:spcBef>
                <a:spcPts val="0"/>
              </a:spcBef>
              <a:spcAft>
                <a:spcPts val="0"/>
              </a:spcAft>
              <a:buClr>
                <a:schemeClr val="dk2"/>
              </a:buClr>
              <a:buSzPts val="3000"/>
              <a:buNone/>
              <a:defRPr>
                <a:solidFill>
                  <a:schemeClr val="dk2"/>
                </a:solidFill>
              </a:defRPr>
            </a:lvl8pPr>
            <a:lvl9pPr lvl="8">
              <a:spcBef>
                <a:spcPts val="0"/>
              </a:spcBef>
              <a:spcAft>
                <a:spcPts val="0"/>
              </a:spcAft>
              <a:buClr>
                <a:schemeClr val="dk2"/>
              </a:buClr>
              <a:buSzPts val="3000"/>
              <a:buNone/>
              <a:defRPr>
                <a:solidFill>
                  <a:schemeClr val="dk2"/>
                </a:solidFill>
              </a:defRPr>
            </a:lvl9pPr>
          </a:lstStyle>
          <a:p>
            <a:endParaRPr/>
          </a:p>
        </p:txBody>
      </p:sp>
      <p:sp>
        <p:nvSpPr>
          <p:cNvPr id="657" name="Google Shape;657;p38"/>
          <p:cNvSpPr txBox="1">
            <a:spLocks noGrp="1"/>
          </p:cNvSpPr>
          <p:nvPr>
            <p:ph type="subTitle" idx="13"/>
          </p:nvPr>
        </p:nvSpPr>
        <p:spPr>
          <a:xfrm>
            <a:off x="6751650" y="2599100"/>
            <a:ext cx="2266200" cy="279600"/>
          </a:xfrm>
          <a:prstGeom prst="rect">
            <a:avLst/>
          </a:prstGeom>
        </p:spPr>
        <p:txBody>
          <a:bodyPr spcFirstLastPara="1" wrap="square" lIns="91425" tIns="91425" rIns="91425" bIns="91425" anchor="t" anchorCtr="0">
            <a:noAutofit/>
          </a:bodyPr>
          <a:lstStyle>
            <a:lvl1pPr lvl="0">
              <a:spcBef>
                <a:spcPts val="0"/>
              </a:spcBef>
              <a:spcAft>
                <a:spcPts val="0"/>
              </a:spcAft>
              <a:buNone/>
              <a:defRPr sz="1000">
                <a:solidFill>
                  <a:schemeClr val="accent5"/>
                </a:solidFill>
                <a:latin typeface="Sora ExtraLight"/>
                <a:ea typeface="Sora ExtraLight"/>
                <a:cs typeface="Sora ExtraLight"/>
                <a:sym typeface="Sora ExtraLight"/>
              </a:defRPr>
            </a:lvl1pPr>
            <a:lvl2pPr lvl="1">
              <a:spcBef>
                <a:spcPts val="1000"/>
              </a:spcBef>
              <a:spcAft>
                <a:spcPts val="0"/>
              </a:spcAft>
              <a:buClr>
                <a:schemeClr val="accent5"/>
              </a:buClr>
              <a:buSzPts val="1400"/>
              <a:buNone/>
              <a:defRPr>
                <a:solidFill>
                  <a:schemeClr val="accent5"/>
                </a:solidFill>
              </a:defRPr>
            </a:lvl2pPr>
            <a:lvl3pPr lvl="2">
              <a:spcBef>
                <a:spcPts val="0"/>
              </a:spcBef>
              <a:spcAft>
                <a:spcPts val="0"/>
              </a:spcAft>
              <a:buClr>
                <a:schemeClr val="accent5"/>
              </a:buClr>
              <a:buSzPts val="1400"/>
              <a:buNone/>
              <a:defRPr>
                <a:solidFill>
                  <a:schemeClr val="accent5"/>
                </a:solidFill>
              </a:defRPr>
            </a:lvl3pPr>
            <a:lvl4pPr lvl="3">
              <a:spcBef>
                <a:spcPts val="0"/>
              </a:spcBef>
              <a:spcAft>
                <a:spcPts val="0"/>
              </a:spcAft>
              <a:buClr>
                <a:schemeClr val="accent5"/>
              </a:buClr>
              <a:buSzPts val="1400"/>
              <a:buNone/>
              <a:defRPr>
                <a:solidFill>
                  <a:schemeClr val="accent5"/>
                </a:solidFill>
              </a:defRPr>
            </a:lvl4pPr>
            <a:lvl5pPr lvl="4">
              <a:spcBef>
                <a:spcPts val="0"/>
              </a:spcBef>
              <a:spcAft>
                <a:spcPts val="0"/>
              </a:spcAft>
              <a:buClr>
                <a:schemeClr val="accent5"/>
              </a:buClr>
              <a:buSzPts val="1400"/>
              <a:buNone/>
              <a:defRPr>
                <a:solidFill>
                  <a:schemeClr val="accent5"/>
                </a:solidFill>
              </a:defRPr>
            </a:lvl5pPr>
            <a:lvl6pPr lvl="5">
              <a:spcBef>
                <a:spcPts val="0"/>
              </a:spcBef>
              <a:spcAft>
                <a:spcPts val="0"/>
              </a:spcAft>
              <a:buClr>
                <a:schemeClr val="accent5"/>
              </a:buClr>
              <a:buSzPts val="1400"/>
              <a:buNone/>
              <a:defRPr>
                <a:solidFill>
                  <a:schemeClr val="accent5"/>
                </a:solidFill>
              </a:defRPr>
            </a:lvl6pPr>
            <a:lvl7pPr lvl="6">
              <a:spcBef>
                <a:spcPts val="0"/>
              </a:spcBef>
              <a:spcAft>
                <a:spcPts val="0"/>
              </a:spcAft>
              <a:buClr>
                <a:schemeClr val="accent5"/>
              </a:buClr>
              <a:buSzPts val="1400"/>
              <a:buNone/>
              <a:defRPr>
                <a:solidFill>
                  <a:schemeClr val="accent5"/>
                </a:solidFill>
              </a:defRPr>
            </a:lvl7pPr>
            <a:lvl8pPr lvl="7">
              <a:spcBef>
                <a:spcPts val="0"/>
              </a:spcBef>
              <a:spcAft>
                <a:spcPts val="0"/>
              </a:spcAft>
              <a:buClr>
                <a:schemeClr val="accent5"/>
              </a:buClr>
              <a:buSzPts val="1400"/>
              <a:buNone/>
              <a:defRPr>
                <a:solidFill>
                  <a:schemeClr val="accent5"/>
                </a:solidFill>
              </a:defRPr>
            </a:lvl8pPr>
            <a:lvl9pPr lvl="8">
              <a:spcBef>
                <a:spcPts val="0"/>
              </a:spcBef>
              <a:spcAft>
                <a:spcPts val="0"/>
              </a:spcAft>
              <a:buClr>
                <a:schemeClr val="accent5"/>
              </a:buClr>
              <a:buSzPts val="1400"/>
              <a:buNone/>
              <a:defRPr>
                <a:solidFill>
                  <a:schemeClr val="accent5"/>
                </a:solidFill>
              </a:defRPr>
            </a:lvl9pPr>
          </a:lstStyle>
          <a:p>
            <a:endParaRPr/>
          </a:p>
        </p:txBody>
      </p:sp>
      <p:sp>
        <p:nvSpPr>
          <p:cNvPr id="658" name="Google Shape;658;p38"/>
          <p:cNvSpPr txBox="1">
            <a:spLocks noGrp="1"/>
          </p:cNvSpPr>
          <p:nvPr>
            <p:ph type="subTitle" idx="14"/>
          </p:nvPr>
        </p:nvSpPr>
        <p:spPr>
          <a:xfrm>
            <a:off x="6751650" y="2912378"/>
            <a:ext cx="2266200" cy="279600"/>
          </a:xfrm>
          <a:prstGeom prst="rect">
            <a:avLst/>
          </a:prstGeom>
        </p:spPr>
        <p:txBody>
          <a:bodyPr spcFirstLastPara="1" wrap="square" lIns="91425" tIns="91425" rIns="91425" bIns="91425" anchor="t" anchorCtr="0">
            <a:noAutofit/>
          </a:bodyPr>
          <a:lstStyle>
            <a:lvl1pPr lvl="0">
              <a:spcBef>
                <a:spcPts val="0"/>
              </a:spcBef>
              <a:spcAft>
                <a:spcPts val="0"/>
              </a:spcAft>
              <a:buNone/>
              <a:defRPr sz="1000">
                <a:solidFill>
                  <a:schemeClr val="accent5"/>
                </a:solidFill>
                <a:latin typeface="Sora ExtraLight"/>
                <a:ea typeface="Sora ExtraLight"/>
                <a:cs typeface="Sora ExtraLight"/>
                <a:sym typeface="Sora ExtraLight"/>
              </a:defRPr>
            </a:lvl1pPr>
            <a:lvl2pPr lvl="1">
              <a:spcBef>
                <a:spcPts val="1000"/>
              </a:spcBef>
              <a:spcAft>
                <a:spcPts val="0"/>
              </a:spcAft>
              <a:buClr>
                <a:schemeClr val="accent5"/>
              </a:buClr>
              <a:buSzPts val="1400"/>
              <a:buNone/>
              <a:defRPr>
                <a:solidFill>
                  <a:schemeClr val="accent5"/>
                </a:solidFill>
              </a:defRPr>
            </a:lvl2pPr>
            <a:lvl3pPr lvl="2">
              <a:spcBef>
                <a:spcPts val="0"/>
              </a:spcBef>
              <a:spcAft>
                <a:spcPts val="0"/>
              </a:spcAft>
              <a:buClr>
                <a:schemeClr val="accent5"/>
              </a:buClr>
              <a:buSzPts val="1400"/>
              <a:buNone/>
              <a:defRPr>
                <a:solidFill>
                  <a:schemeClr val="accent5"/>
                </a:solidFill>
              </a:defRPr>
            </a:lvl3pPr>
            <a:lvl4pPr lvl="3">
              <a:spcBef>
                <a:spcPts val="0"/>
              </a:spcBef>
              <a:spcAft>
                <a:spcPts val="0"/>
              </a:spcAft>
              <a:buClr>
                <a:schemeClr val="accent5"/>
              </a:buClr>
              <a:buSzPts val="1400"/>
              <a:buNone/>
              <a:defRPr>
                <a:solidFill>
                  <a:schemeClr val="accent5"/>
                </a:solidFill>
              </a:defRPr>
            </a:lvl4pPr>
            <a:lvl5pPr lvl="4">
              <a:spcBef>
                <a:spcPts val="0"/>
              </a:spcBef>
              <a:spcAft>
                <a:spcPts val="0"/>
              </a:spcAft>
              <a:buClr>
                <a:schemeClr val="accent5"/>
              </a:buClr>
              <a:buSzPts val="1400"/>
              <a:buNone/>
              <a:defRPr>
                <a:solidFill>
                  <a:schemeClr val="accent5"/>
                </a:solidFill>
              </a:defRPr>
            </a:lvl5pPr>
            <a:lvl6pPr lvl="5">
              <a:spcBef>
                <a:spcPts val="0"/>
              </a:spcBef>
              <a:spcAft>
                <a:spcPts val="0"/>
              </a:spcAft>
              <a:buClr>
                <a:schemeClr val="accent5"/>
              </a:buClr>
              <a:buSzPts val="1400"/>
              <a:buNone/>
              <a:defRPr>
                <a:solidFill>
                  <a:schemeClr val="accent5"/>
                </a:solidFill>
              </a:defRPr>
            </a:lvl6pPr>
            <a:lvl7pPr lvl="6">
              <a:spcBef>
                <a:spcPts val="0"/>
              </a:spcBef>
              <a:spcAft>
                <a:spcPts val="0"/>
              </a:spcAft>
              <a:buClr>
                <a:schemeClr val="accent5"/>
              </a:buClr>
              <a:buSzPts val="1400"/>
              <a:buNone/>
              <a:defRPr>
                <a:solidFill>
                  <a:schemeClr val="accent5"/>
                </a:solidFill>
              </a:defRPr>
            </a:lvl7pPr>
            <a:lvl8pPr lvl="7">
              <a:spcBef>
                <a:spcPts val="0"/>
              </a:spcBef>
              <a:spcAft>
                <a:spcPts val="0"/>
              </a:spcAft>
              <a:buClr>
                <a:schemeClr val="accent5"/>
              </a:buClr>
              <a:buSzPts val="1400"/>
              <a:buNone/>
              <a:defRPr>
                <a:solidFill>
                  <a:schemeClr val="accent5"/>
                </a:solidFill>
              </a:defRPr>
            </a:lvl8pPr>
            <a:lvl9pPr lvl="8">
              <a:spcBef>
                <a:spcPts val="0"/>
              </a:spcBef>
              <a:spcAft>
                <a:spcPts val="0"/>
              </a:spcAft>
              <a:buClr>
                <a:schemeClr val="accent5"/>
              </a:buClr>
              <a:buSzPts val="1400"/>
              <a:buNone/>
              <a:defRPr>
                <a:solidFill>
                  <a:schemeClr val="accent5"/>
                </a:solidFill>
              </a:defRPr>
            </a:lvl9pPr>
          </a:lstStyle>
          <a:p>
            <a:endParaRPr/>
          </a:p>
        </p:txBody>
      </p:sp>
      <p:sp>
        <p:nvSpPr>
          <p:cNvPr id="659" name="Google Shape;659;p38"/>
          <p:cNvSpPr txBox="1">
            <a:spLocks noGrp="1"/>
          </p:cNvSpPr>
          <p:nvPr>
            <p:ph type="subTitle" idx="15"/>
          </p:nvPr>
        </p:nvSpPr>
        <p:spPr>
          <a:xfrm>
            <a:off x="6751650" y="3225655"/>
            <a:ext cx="2266200" cy="279600"/>
          </a:xfrm>
          <a:prstGeom prst="rect">
            <a:avLst/>
          </a:prstGeom>
        </p:spPr>
        <p:txBody>
          <a:bodyPr spcFirstLastPara="1" wrap="square" lIns="91425" tIns="91425" rIns="91425" bIns="91425" anchor="t" anchorCtr="0">
            <a:noAutofit/>
          </a:bodyPr>
          <a:lstStyle>
            <a:lvl1pPr lvl="0">
              <a:spcBef>
                <a:spcPts val="0"/>
              </a:spcBef>
              <a:spcAft>
                <a:spcPts val="0"/>
              </a:spcAft>
              <a:buNone/>
              <a:defRPr sz="1000">
                <a:solidFill>
                  <a:schemeClr val="accent5"/>
                </a:solidFill>
                <a:latin typeface="Sora ExtraLight"/>
                <a:ea typeface="Sora ExtraLight"/>
                <a:cs typeface="Sora ExtraLight"/>
                <a:sym typeface="Sora ExtraLight"/>
              </a:defRPr>
            </a:lvl1pPr>
            <a:lvl2pPr lvl="1">
              <a:spcBef>
                <a:spcPts val="1000"/>
              </a:spcBef>
              <a:spcAft>
                <a:spcPts val="0"/>
              </a:spcAft>
              <a:buClr>
                <a:schemeClr val="accent5"/>
              </a:buClr>
              <a:buSzPts val="1400"/>
              <a:buNone/>
              <a:defRPr>
                <a:solidFill>
                  <a:schemeClr val="accent5"/>
                </a:solidFill>
              </a:defRPr>
            </a:lvl2pPr>
            <a:lvl3pPr lvl="2">
              <a:spcBef>
                <a:spcPts val="0"/>
              </a:spcBef>
              <a:spcAft>
                <a:spcPts val="0"/>
              </a:spcAft>
              <a:buClr>
                <a:schemeClr val="accent5"/>
              </a:buClr>
              <a:buSzPts val="1400"/>
              <a:buNone/>
              <a:defRPr>
                <a:solidFill>
                  <a:schemeClr val="accent5"/>
                </a:solidFill>
              </a:defRPr>
            </a:lvl3pPr>
            <a:lvl4pPr lvl="3">
              <a:spcBef>
                <a:spcPts val="0"/>
              </a:spcBef>
              <a:spcAft>
                <a:spcPts val="0"/>
              </a:spcAft>
              <a:buClr>
                <a:schemeClr val="accent5"/>
              </a:buClr>
              <a:buSzPts val="1400"/>
              <a:buNone/>
              <a:defRPr>
                <a:solidFill>
                  <a:schemeClr val="accent5"/>
                </a:solidFill>
              </a:defRPr>
            </a:lvl4pPr>
            <a:lvl5pPr lvl="4">
              <a:spcBef>
                <a:spcPts val="0"/>
              </a:spcBef>
              <a:spcAft>
                <a:spcPts val="0"/>
              </a:spcAft>
              <a:buClr>
                <a:schemeClr val="accent5"/>
              </a:buClr>
              <a:buSzPts val="1400"/>
              <a:buNone/>
              <a:defRPr>
                <a:solidFill>
                  <a:schemeClr val="accent5"/>
                </a:solidFill>
              </a:defRPr>
            </a:lvl5pPr>
            <a:lvl6pPr lvl="5">
              <a:spcBef>
                <a:spcPts val="0"/>
              </a:spcBef>
              <a:spcAft>
                <a:spcPts val="0"/>
              </a:spcAft>
              <a:buClr>
                <a:schemeClr val="accent5"/>
              </a:buClr>
              <a:buSzPts val="1400"/>
              <a:buNone/>
              <a:defRPr>
                <a:solidFill>
                  <a:schemeClr val="accent5"/>
                </a:solidFill>
              </a:defRPr>
            </a:lvl6pPr>
            <a:lvl7pPr lvl="6">
              <a:spcBef>
                <a:spcPts val="0"/>
              </a:spcBef>
              <a:spcAft>
                <a:spcPts val="0"/>
              </a:spcAft>
              <a:buClr>
                <a:schemeClr val="accent5"/>
              </a:buClr>
              <a:buSzPts val="1400"/>
              <a:buNone/>
              <a:defRPr>
                <a:solidFill>
                  <a:schemeClr val="accent5"/>
                </a:solidFill>
              </a:defRPr>
            </a:lvl7pPr>
            <a:lvl8pPr lvl="7">
              <a:spcBef>
                <a:spcPts val="0"/>
              </a:spcBef>
              <a:spcAft>
                <a:spcPts val="0"/>
              </a:spcAft>
              <a:buClr>
                <a:schemeClr val="accent5"/>
              </a:buClr>
              <a:buSzPts val="1400"/>
              <a:buNone/>
              <a:defRPr>
                <a:solidFill>
                  <a:schemeClr val="accent5"/>
                </a:solidFill>
              </a:defRPr>
            </a:lvl8pPr>
            <a:lvl9pPr lvl="8">
              <a:spcBef>
                <a:spcPts val="0"/>
              </a:spcBef>
              <a:spcAft>
                <a:spcPts val="0"/>
              </a:spcAft>
              <a:buClr>
                <a:schemeClr val="accent5"/>
              </a:buClr>
              <a:buSzPts val="1400"/>
              <a:buNone/>
              <a:defRPr>
                <a:solidFill>
                  <a:schemeClr val="accent5"/>
                </a:solidFill>
              </a:defRPr>
            </a:lvl9pPr>
          </a:lstStyle>
          <a:p>
            <a:endParaRPr/>
          </a:p>
        </p:txBody>
      </p:sp>
      <p:sp>
        <p:nvSpPr>
          <p:cNvPr id="660" name="Google Shape;660;p38"/>
          <p:cNvSpPr txBox="1">
            <a:spLocks noGrp="1"/>
          </p:cNvSpPr>
          <p:nvPr>
            <p:ph type="subTitle" idx="16"/>
          </p:nvPr>
        </p:nvSpPr>
        <p:spPr>
          <a:xfrm>
            <a:off x="6751650" y="3538932"/>
            <a:ext cx="2266200" cy="279600"/>
          </a:xfrm>
          <a:prstGeom prst="rect">
            <a:avLst/>
          </a:prstGeom>
        </p:spPr>
        <p:txBody>
          <a:bodyPr spcFirstLastPara="1" wrap="square" lIns="91425" tIns="91425" rIns="91425" bIns="91425" anchor="t" anchorCtr="0">
            <a:noAutofit/>
          </a:bodyPr>
          <a:lstStyle>
            <a:lvl1pPr lvl="0">
              <a:spcBef>
                <a:spcPts val="0"/>
              </a:spcBef>
              <a:spcAft>
                <a:spcPts val="0"/>
              </a:spcAft>
              <a:buNone/>
              <a:defRPr sz="1000">
                <a:solidFill>
                  <a:schemeClr val="accent5"/>
                </a:solidFill>
                <a:latin typeface="Sora ExtraLight"/>
                <a:ea typeface="Sora ExtraLight"/>
                <a:cs typeface="Sora ExtraLight"/>
                <a:sym typeface="Sora ExtraLight"/>
              </a:defRPr>
            </a:lvl1pPr>
            <a:lvl2pPr lvl="1">
              <a:spcBef>
                <a:spcPts val="1000"/>
              </a:spcBef>
              <a:spcAft>
                <a:spcPts val="0"/>
              </a:spcAft>
              <a:buClr>
                <a:schemeClr val="accent5"/>
              </a:buClr>
              <a:buSzPts val="1400"/>
              <a:buNone/>
              <a:defRPr>
                <a:solidFill>
                  <a:schemeClr val="accent5"/>
                </a:solidFill>
              </a:defRPr>
            </a:lvl2pPr>
            <a:lvl3pPr lvl="2">
              <a:spcBef>
                <a:spcPts val="0"/>
              </a:spcBef>
              <a:spcAft>
                <a:spcPts val="0"/>
              </a:spcAft>
              <a:buClr>
                <a:schemeClr val="accent5"/>
              </a:buClr>
              <a:buSzPts val="1400"/>
              <a:buNone/>
              <a:defRPr>
                <a:solidFill>
                  <a:schemeClr val="accent5"/>
                </a:solidFill>
              </a:defRPr>
            </a:lvl3pPr>
            <a:lvl4pPr lvl="3">
              <a:spcBef>
                <a:spcPts val="0"/>
              </a:spcBef>
              <a:spcAft>
                <a:spcPts val="0"/>
              </a:spcAft>
              <a:buClr>
                <a:schemeClr val="accent5"/>
              </a:buClr>
              <a:buSzPts val="1400"/>
              <a:buNone/>
              <a:defRPr>
                <a:solidFill>
                  <a:schemeClr val="accent5"/>
                </a:solidFill>
              </a:defRPr>
            </a:lvl4pPr>
            <a:lvl5pPr lvl="4">
              <a:spcBef>
                <a:spcPts val="0"/>
              </a:spcBef>
              <a:spcAft>
                <a:spcPts val="0"/>
              </a:spcAft>
              <a:buClr>
                <a:schemeClr val="accent5"/>
              </a:buClr>
              <a:buSzPts val="1400"/>
              <a:buNone/>
              <a:defRPr>
                <a:solidFill>
                  <a:schemeClr val="accent5"/>
                </a:solidFill>
              </a:defRPr>
            </a:lvl5pPr>
            <a:lvl6pPr lvl="5">
              <a:spcBef>
                <a:spcPts val="0"/>
              </a:spcBef>
              <a:spcAft>
                <a:spcPts val="0"/>
              </a:spcAft>
              <a:buClr>
                <a:schemeClr val="accent5"/>
              </a:buClr>
              <a:buSzPts val="1400"/>
              <a:buNone/>
              <a:defRPr>
                <a:solidFill>
                  <a:schemeClr val="accent5"/>
                </a:solidFill>
              </a:defRPr>
            </a:lvl6pPr>
            <a:lvl7pPr lvl="6">
              <a:spcBef>
                <a:spcPts val="0"/>
              </a:spcBef>
              <a:spcAft>
                <a:spcPts val="0"/>
              </a:spcAft>
              <a:buClr>
                <a:schemeClr val="accent5"/>
              </a:buClr>
              <a:buSzPts val="1400"/>
              <a:buNone/>
              <a:defRPr>
                <a:solidFill>
                  <a:schemeClr val="accent5"/>
                </a:solidFill>
              </a:defRPr>
            </a:lvl7pPr>
            <a:lvl8pPr lvl="7">
              <a:spcBef>
                <a:spcPts val="0"/>
              </a:spcBef>
              <a:spcAft>
                <a:spcPts val="0"/>
              </a:spcAft>
              <a:buClr>
                <a:schemeClr val="accent5"/>
              </a:buClr>
              <a:buSzPts val="1400"/>
              <a:buNone/>
              <a:defRPr>
                <a:solidFill>
                  <a:schemeClr val="accent5"/>
                </a:solidFill>
              </a:defRPr>
            </a:lvl8pPr>
            <a:lvl9pPr lvl="8">
              <a:spcBef>
                <a:spcPts val="0"/>
              </a:spcBef>
              <a:spcAft>
                <a:spcPts val="0"/>
              </a:spcAft>
              <a:buClr>
                <a:schemeClr val="accent5"/>
              </a:buClr>
              <a:buSzPts val="1400"/>
              <a:buNone/>
              <a:defRPr>
                <a:solidFill>
                  <a:schemeClr val="accent5"/>
                </a:solidFill>
              </a:defRPr>
            </a:lvl9pPr>
          </a:lstStyle>
          <a:p>
            <a:endParaRPr/>
          </a:p>
        </p:txBody>
      </p:sp>
      <p:sp>
        <p:nvSpPr>
          <p:cNvPr id="661" name="Google Shape;661;p38"/>
          <p:cNvSpPr txBox="1">
            <a:spLocks noGrp="1"/>
          </p:cNvSpPr>
          <p:nvPr>
            <p:ph type="subTitle" idx="17"/>
          </p:nvPr>
        </p:nvSpPr>
        <p:spPr>
          <a:xfrm>
            <a:off x="6751650" y="3852210"/>
            <a:ext cx="2266200" cy="279600"/>
          </a:xfrm>
          <a:prstGeom prst="rect">
            <a:avLst/>
          </a:prstGeom>
        </p:spPr>
        <p:txBody>
          <a:bodyPr spcFirstLastPara="1" wrap="square" lIns="91425" tIns="91425" rIns="91425" bIns="91425" anchor="t" anchorCtr="0">
            <a:noAutofit/>
          </a:bodyPr>
          <a:lstStyle>
            <a:lvl1pPr lvl="0">
              <a:spcBef>
                <a:spcPts val="0"/>
              </a:spcBef>
              <a:spcAft>
                <a:spcPts val="0"/>
              </a:spcAft>
              <a:buNone/>
              <a:defRPr sz="1000">
                <a:solidFill>
                  <a:schemeClr val="accent5"/>
                </a:solidFill>
                <a:latin typeface="Sora ExtraLight"/>
                <a:ea typeface="Sora ExtraLight"/>
                <a:cs typeface="Sora ExtraLight"/>
                <a:sym typeface="Sora ExtraLight"/>
              </a:defRPr>
            </a:lvl1pPr>
            <a:lvl2pPr lvl="1">
              <a:spcBef>
                <a:spcPts val="1000"/>
              </a:spcBef>
              <a:spcAft>
                <a:spcPts val="0"/>
              </a:spcAft>
              <a:buClr>
                <a:schemeClr val="accent5"/>
              </a:buClr>
              <a:buSzPts val="1400"/>
              <a:buNone/>
              <a:defRPr>
                <a:solidFill>
                  <a:schemeClr val="accent5"/>
                </a:solidFill>
              </a:defRPr>
            </a:lvl2pPr>
            <a:lvl3pPr lvl="2">
              <a:spcBef>
                <a:spcPts val="0"/>
              </a:spcBef>
              <a:spcAft>
                <a:spcPts val="0"/>
              </a:spcAft>
              <a:buClr>
                <a:schemeClr val="accent5"/>
              </a:buClr>
              <a:buSzPts val="1400"/>
              <a:buNone/>
              <a:defRPr>
                <a:solidFill>
                  <a:schemeClr val="accent5"/>
                </a:solidFill>
              </a:defRPr>
            </a:lvl3pPr>
            <a:lvl4pPr lvl="3">
              <a:spcBef>
                <a:spcPts val="0"/>
              </a:spcBef>
              <a:spcAft>
                <a:spcPts val="0"/>
              </a:spcAft>
              <a:buClr>
                <a:schemeClr val="accent5"/>
              </a:buClr>
              <a:buSzPts val="1400"/>
              <a:buNone/>
              <a:defRPr>
                <a:solidFill>
                  <a:schemeClr val="accent5"/>
                </a:solidFill>
              </a:defRPr>
            </a:lvl4pPr>
            <a:lvl5pPr lvl="4">
              <a:spcBef>
                <a:spcPts val="0"/>
              </a:spcBef>
              <a:spcAft>
                <a:spcPts val="0"/>
              </a:spcAft>
              <a:buClr>
                <a:schemeClr val="accent5"/>
              </a:buClr>
              <a:buSzPts val="1400"/>
              <a:buNone/>
              <a:defRPr>
                <a:solidFill>
                  <a:schemeClr val="accent5"/>
                </a:solidFill>
              </a:defRPr>
            </a:lvl5pPr>
            <a:lvl6pPr lvl="5">
              <a:spcBef>
                <a:spcPts val="0"/>
              </a:spcBef>
              <a:spcAft>
                <a:spcPts val="0"/>
              </a:spcAft>
              <a:buClr>
                <a:schemeClr val="accent5"/>
              </a:buClr>
              <a:buSzPts val="1400"/>
              <a:buNone/>
              <a:defRPr>
                <a:solidFill>
                  <a:schemeClr val="accent5"/>
                </a:solidFill>
              </a:defRPr>
            </a:lvl6pPr>
            <a:lvl7pPr lvl="6">
              <a:spcBef>
                <a:spcPts val="0"/>
              </a:spcBef>
              <a:spcAft>
                <a:spcPts val="0"/>
              </a:spcAft>
              <a:buClr>
                <a:schemeClr val="accent5"/>
              </a:buClr>
              <a:buSzPts val="1400"/>
              <a:buNone/>
              <a:defRPr>
                <a:solidFill>
                  <a:schemeClr val="accent5"/>
                </a:solidFill>
              </a:defRPr>
            </a:lvl7pPr>
            <a:lvl8pPr lvl="7">
              <a:spcBef>
                <a:spcPts val="0"/>
              </a:spcBef>
              <a:spcAft>
                <a:spcPts val="0"/>
              </a:spcAft>
              <a:buClr>
                <a:schemeClr val="accent5"/>
              </a:buClr>
              <a:buSzPts val="1400"/>
              <a:buNone/>
              <a:defRPr>
                <a:solidFill>
                  <a:schemeClr val="accent5"/>
                </a:solidFill>
              </a:defRPr>
            </a:lvl8pPr>
            <a:lvl9pPr lvl="8">
              <a:spcBef>
                <a:spcPts val="0"/>
              </a:spcBef>
              <a:spcAft>
                <a:spcPts val="0"/>
              </a:spcAft>
              <a:buClr>
                <a:schemeClr val="accent5"/>
              </a:buClr>
              <a:buSzPts val="1400"/>
              <a:buNone/>
              <a:defRPr>
                <a:solidFill>
                  <a:schemeClr val="accent5"/>
                </a:solidFill>
              </a:defRPr>
            </a:lvl9pPr>
          </a:lstStyle>
          <a:p>
            <a:endParaRPr/>
          </a:p>
        </p:txBody>
      </p:sp>
      <p:sp>
        <p:nvSpPr>
          <p:cNvPr id="662" name="Google Shape;662;p38"/>
          <p:cNvSpPr txBox="1">
            <a:spLocks noGrp="1"/>
          </p:cNvSpPr>
          <p:nvPr>
            <p:ph type="subTitle" idx="18"/>
          </p:nvPr>
        </p:nvSpPr>
        <p:spPr>
          <a:xfrm>
            <a:off x="6751650" y="4165488"/>
            <a:ext cx="2266200" cy="279600"/>
          </a:xfrm>
          <a:prstGeom prst="rect">
            <a:avLst/>
          </a:prstGeom>
        </p:spPr>
        <p:txBody>
          <a:bodyPr spcFirstLastPara="1" wrap="square" lIns="91425" tIns="91425" rIns="91425" bIns="91425" anchor="t" anchorCtr="0">
            <a:noAutofit/>
          </a:bodyPr>
          <a:lstStyle>
            <a:lvl1pPr lvl="0">
              <a:spcBef>
                <a:spcPts val="0"/>
              </a:spcBef>
              <a:spcAft>
                <a:spcPts val="0"/>
              </a:spcAft>
              <a:buNone/>
              <a:defRPr sz="1000">
                <a:solidFill>
                  <a:schemeClr val="accent5"/>
                </a:solidFill>
                <a:latin typeface="Sora ExtraLight"/>
                <a:ea typeface="Sora ExtraLight"/>
                <a:cs typeface="Sora ExtraLight"/>
                <a:sym typeface="Sora ExtraLight"/>
              </a:defRPr>
            </a:lvl1pPr>
            <a:lvl2pPr lvl="1">
              <a:spcBef>
                <a:spcPts val="1000"/>
              </a:spcBef>
              <a:spcAft>
                <a:spcPts val="0"/>
              </a:spcAft>
              <a:buClr>
                <a:schemeClr val="accent5"/>
              </a:buClr>
              <a:buSzPts val="1400"/>
              <a:buNone/>
              <a:defRPr>
                <a:solidFill>
                  <a:schemeClr val="accent5"/>
                </a:solidFill>
              </a:defRPr>
            </a:lvl2pPr>
            <a:lvl3pPr lvl="2">
              <a:spcBef>
                <a:spcPts val="0"/>
              </a:spcBef>
              <a:spcAft>
                <a:spcPts val="0"/>
              </a:spcAft>
              <a:buClr>
                <a:schemeClr val="accent5"/>
              </a:buClr>
              <a:buSzPts val="1400"/>
              <a:buNone/>
              <a:defRPr>
                <a:solidFill>
                  <a:schemeClr val="accent5"/>
                </a:solidFill>
              </a:defRPr>
            </a:lvl3pPr>
            <a:lvl4pPr lvl="3">
              <a:spcBef>
                <a:spcPts val="0"/>
              </a:spcBef>
              <a:spcAft>
                <a:spcPts val="0"/>
              </a:spcAft>
              <a:buClr>
                <a:schemeClr val="accent5"/>
              </a:buClr>
              <a:buSzPts val="1400"/>
              <a:buNone/>
              <a:defRPr>
                <a:solidFill>
                  <a:schemeClr val="accent5"/>
                </a:solidFill>
              </a:defRPr>
            </a:lvl4pPr>
            <a:lvl5pPr lvl="4">
              <a:spcBef>
                <a:spcPts val="0"/>
              </a:spcBef>
              <a:spcAft>
                <a:spcPts val="0"/>
              </a:spcAft>
              <a:buClr>
                <a:schemeClr val="accent5"/>
              </a:buClr>
              <a:buSzPts val="1400"/>
              <a:buNone/>
              <a:defRPr>
                <a:solidFill>
                  <a:schemeClr val="accent5"/>
                </a:solidFill>
              </a:defRPr>
            </a:lvl5pPr>
            <a:lvl6pPr lvl="5">
              <a:spcBef>
                <a:spcPts val="0"/>
              </a:spcBef>
              <a:spcAft>
                <a:spcPts val="0"/>
              </a:spcAft>
              <a:buClr>
                <a:schemeClr val="accent5"/>
              </a:buClr>
              <a:buSzPts val="1400"/>
              <a:buNone/>
              <a:defRPr>
                <a:solidFill>
                  <a:schemeClr val="accent5"/>
                </a:solidFill>
              </a:defRPr>
            </a:lvl6pPr>
            <a:lvl7pPr lvl="6">
              <a:spcBef>
                <a:spcPts val="0"/>
              </a:spcBef>
              <a:spcAft>
                <a:spcPts val="0"/>
              </a:spcAft>
              <a:buClr>
                <a:schemeClr val="accent5"/>
              </a:buClr>
              <a:buSzPts val="1400"/>
              <a:buNone/>
              <a:defRPr>
                <a:solidFill>
                  <a:schemeClr val="accent5"/>
                </a:solidFill>
              </a:defRPr>
            </a:lvl7pPr>
            <a:lvl8pPr lvl="7">
              <a:spcBef>
                <a:spcPts val="0"/>
              </a:spcBef>
              <a:spcAft>
                <a:spcPts val="0"/>
              </a:spcAft>
              <a:buClr>
                <a:schemeClr val="accent5"/>
              </a:buClr>
              <a:buSzPts val="1400"/>
              <a:buNone/>
              <a:defRPr>
                <a:solidFill>
                  <a:schemeClr val="accent5"/>
                </a:solidFill>
              </a:defRPr>
            </a:lvl8pPr>
            <a:lvl9pPr lvl="8">
              <a:spcBef>
                <a:spcPts val="0"/>
              </a:spcBef>
              <a:spcAft>
                <a:spcPts val="0"/>
              </a:spcAft>
              <a:buClr>
                <a:schemeClr val="accent5"/>
              </a:buClr>
              <a:buSzPts val="1400"/>
              <a:buNone/>
              <a:defRPr>
                <a:solidFill>
                  <a:schemeClr val="accent5"/>
                </a:solidFill>
              </a:defRPr>
            </a:lvl9pPr>
          </a:lstStyle>
          <a:p>
            <a:endParaRPr/>
          </a:p>
        </p:txBody>
      </p:sp>
      <p:sp>
        <p:nvSpPr>
          <p:cNvPr id="663" name="Google Shape;663;p38"/>
          <p:cNvSpPr txBox="1">
            <a:spLocks noGrp="1"/>
          </p:cNvSpPr>
          <p:nvPr>
            <p:ph type="title" idx="19"/>
          </p:nvPr>
        </p:nvSpPr>
        <p:spPr>
          <a:xfrm>
            <a:off x="228600" y="4774929"/>
            <a:ext cx="1939200" cy="189300"/>
          </a:xfrm>
          <a:prstGeom prst="rect">
            <a:avLst/>
          </a:prstGeom>
        </p:spPr>
        <p:txBody>
          <a:bodyPr spcFirstLastPara="1" wrap="square" lIns="0" tIns="0" rIns="0" bIns="0" anchor="t" anchorCtr="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2pPr>
            <a:lvl3pPr lvl="2">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3pPr>
            <a:lvl4pPr lvl="3">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4pPr>
            <a:lvl5pPr lvl="4">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5pPr>
            <a:lvl6pPr lvl="5">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6pPr>
            <a:lvl7pPr lvl="6">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7pPr>
            <a:lvl8pPr lvl="7">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8pPr>
            <a:lvl9pPr lvl="8">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9pPr>
          </a:lstStyle>
          <a:p>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body and image - Alt 2">
  <p:cSld name="BLANK_1_1_1_1_1_1_1_1_1_1_1_1_2">
    <p:spTree>
      <p:nvGrpSpPr>
        <p:cNvPr id="1" name="Shape 664"/>
        <p:cNvGrpSpPr/>
        <p:nvPr/>
      </p:nvGrpSpPr>
      <p:grpSpPr>
        <a:xfrm>
          <a:off x="0" y="0"/>
          <a:ext cx="0" cy="0"/>
          <a:chOff x="0" y="0"/>
          <a:chExt cx="0" cy="0"/>
        </a:xfrm>
      </p:grpSpPr>
      <p:sp>
        <p:nvSpPr>
          <p:cNvPr id="665" name="Google Shape;665;p39"/>
          <p:cNvSpPr/>
          <p:nvPr/>
        </p:nvSpPr>
        <p:spPr>
          <a:xfrm rot="-8100000" flipH="1">
            <a:off x="4692650" y="965198"/>
            <a:ext cx="4843399" cy="2480248"/>
          </a:xfrm>
          <a:prstGeom prst="flowChartConnector">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666" name="Google Shape;666;p39"/>
          <p:cNvSpPr/>
          <p:nvPr/>
        </p:nvSpPr>
        <p:spPr>
          <a:xfrm rot="10800000" flipH="1">
            <a:off x="4676692" y="3337812"/>
            <a:ext cx="4467295" cy="1685226"/>
          </a:xfrm>
          <a:custGeom>
            <a:avLst/>
            <a:gdLst/>
            <a:ahLst/>
            <a:cxnLst/>
            <a:rect l="l" t="t" r="r" b="b"/>
            <a:pathLst>
              <a:path w="119855" h="51371" extrusionOk="0">
                <a:moveTo>
                  <a:pt x="32006" y="0"/>
                </a:moveTo>
                <a:lnTo>
                  <a:pt x="30303" y="29"/>
                </a:lnTo>
                <a:lnTo>
                  <a:pt x="28658" y="116"/>
                </a:lnTo>
                <a:lnTo>
                  <a:pt x="27042" y="202"/>
                </a:lnTo>
                <a:lnTo>
                  <a:pt x="25455" y="289"/>
                </a:lnTo>
                <a:lnTo>
                  <a:pt x="23896" y="433"/>
                </a:lnTo>
                <a:lnTo>
                  <a:pt x="22367" y="606"/>
                </a:lnTo>
                <a:lnTo>
                  <a:pt x="20895" y="779"/>
                </a:lnTo>
                <a:lnTo>
                  <a:pt x="19452" y="1010"/>
                </a:lnTo>
                <a:lnTo>
                  <a:pt x="18067" y="1241"/>
                </a:lnTo>
                <a:lnTo>
                  <a:pt x="16710" y="1501"/>
                </a:lnTo>
                <a:lnTo>
                  <a:pt x="15383" y="1761"/>
                </a:lnTo>
                <a:lnTo>
                  <a:pt x="14142" y="2078"/>
                </a:lnTo>
                <a:lnTo>
                  <a:pt x="12930" y="2396"/>
                </a:lnTo>
                <a:lnTo>
                  <a:pt x="11746" y="2771"/>
                </a:lnTo>
                <a:lnTo>
                  <a:pt x="10621" y="3117"/>
                </a:lnTo>
                <a:lnTo>
                  <a:pt x="9524" y="3550"/>
                </a:lnTo>
                <a:lnTo>
                  <a:pt x="8485" y="3983"/>
                </a:lnTo>
                <a:lnTo>
                  <a:pt x="7504" y="4416"/>
                </a:lnTo>
                <a:lnTo>
                  <a:pt x="6581" y="4906"/>
                </a:lnTo>
                <a:lnTo>
                  <a:pt x="5715" y="5397"/>
                </a:lnTo>
                <a:lnTo>
                  <a:pt x="4907" y="5916"/>
                </a:lnTo>
                <a:lnTo>
                  <a:pt x="4156" y="6465"/>
                </a:lnTo>
                <a:lnTo>
                  <a:pt x="3464" y="7013"/>
                </a:lnTo>
                <a:lnTo>
                  <a:pt x="2829" y="7590"/>
                </a:lnTo>
                <a:lnTo>
                  <a:pt x="2281" y="8196"/>
                </a:lnTo>
                <a:lnTo>
                  <a:pt x="1761" y="8802"/>
                </a:lnTo>
                <a:lnTo>
                  <a:pt x="1328" y="9437"/>
                </a:lnTo>
                <a:lnTo>
                  <a:pt x="953" y="10072"/>
                </a:lnTo>
                <a:lnTo>
                  <a:pt x="636" y="10765"/>
                </a:lnTo>
                <a:lnTo>
                  <a:pt x="376" y="11429"/>
                </a:lnTo>
                <a:lnTo>
                  <a:pt x="174" y="12121"/>
                </a:lnTo>
                <a:lnTo>
                  <a:pt x="87" y="12698"/>
                </a:lnTo>
                <a:lnTo>
                  <a:pt x="29" y="13276"/>
                </a:lnTo>
                <a:lnTo>
                  <a:pt x="1" y="13853"/>
                </a:lnTo>
                <a:lnTo>
                  <a:pt x="29" y="14430"/>
                </a:lnTo>
                <a:lnTo>
                  <a:pt x="87" y="15007"/>
                </a:lnTo>
                <a:lnTo>
                  <a:pt x="174" y="15613"/>
                </a:lnTo>
                <a:lnTo>
                  <a:pt x="318" y="16219"/>
                </a:lnTo>
                <a:lnTo>
                  <a:pt x="491" y="16796"/>
                </a:lnTo>
                <a:lnTo>
                  <a:pt x="722" y="17403"/>
                </a:lnTo>
                <a:lnTo>
                  <a:pt x="953" y="18009"/>
                </a:lnTo>
                <a:lnTo>
                  <a:pt x="1242" y="18615"/>
                </a:lnTo>
                <a:lnTo>
                  <a:pt x="1588" y="19221"/>
                </a:lnTo>
                <a:lnTo>
                  <a:pt x="1934" y="19856"/>
                </a:lnTo>
                <a:lnTo>
                  <a:pt x="2338" y="20462"/>
                </a:lnTo>
                <a:lnTo>
                  <a:pt x="2771" y="21068"/>
                </a:lnTo>
                <a:lnTo>
                  <a:pt x="3233" y="21703"/>
                </a:lnTo>
                <a:lnTo>
                  <a:pt x="3752" y="22309"/>
                </a:lnTo>
                <a:lnTo>
                  <a:pt x="4272" y="22944"/>
                </a:lnTo>
                <a:lnTo>
                  <a:pt x="4849" y="23550"/>
                </a:lnTo>
                <a:lnTo>
                  <a:pt x="5455" y="24185"/>
                </a:lnTo>
                <a:lnTo>
                  <a:pt x="6090" y="24791"/>
                </a:lnTo>
                <a:lnTo>
                  <a:pt x="6754" y="25426"/>
                </a:lnTo>
                <a:lnTo>
                  <a:pt x="7446" y="26032"/>
                </a:lnTo>
                <a:lnTo>
                  <a:pt x="8197" y="26638"/>
                </a:lnTo>
                <a:lnTo>
                  <a:pt x="8947" y="27273"/>
                </a:lnTo>
                <a:lnTo>
                  <a:pt x="9726" y="27879"/>
                </a:lnTo>
                <a:lnTo>
                  <a:pt x="10563" y="28485"/>
                </a:lnTo>
                <a:lnTo>
                  <a:pt x="11400" y="29120"/>
                </a:lnTo>
                <a:lnTo>
                  <a:pt x="12295" y="29726"/>
                </a:lnTo>
                <a:lnTo>
                  <a:pt x="13189" y="30332"/>
                </a:lnTo>
                <a:lnTo>
                  <a:pt x="14113" y="30938"/>
                </a:lnTo>
                <a:lnTo>
                  <a:pt x="15094" y="31544"/>
                </a:lnTo>
                <a:lnTo>
                  <a:pt x="17085" y="32727"/>
                </a:lnTo>
                <a:lnTo>
                  <a:pt x="19192" y="33910"/>
                </a:lnTo>
                <a:lnTo>
                  <a:pt x="21414" y="35065"/>
                </a:lnTo>
                <a:lnTo>
                  <a:pt x="23723" y="36219"/>
                </a:lnTo>
                <a:lnTo>
                  <a:pt x="26118" y="37316"/>
                </a:lnTo>
                <a:lnTo>
                  <a:pt x="28629" y="38412"/>
                </a:lnTo>
                <a:lnTo>
                  <a:pt x="31198" y="39480"/>
                </a:lnTo>
                <a:lnTo>
                  <a:pt x="33853" y="40519"/>
                </a:lnTo>
                <a:lnTo>
                  <a:pt x="36595" y="41529"/>
                </a:lnTo>
                <a:lnTo>
                  <a:pt x="39423" y="42510"/>
                </a:lnTo>
                <a:lnTo>
                  <a:pt x="42309" y="43434"/>
                </a:lnTo>
                <a:lnTo>
                  <a:pt x="45281" y="44329"/>
                </a:lnTo>
                <a:lnTo>
                  <a:pt x="48283" y="45194"/>
                </a:lnTo>
                <a:lnTo>
                  <a:pt x="51371" y="46002"/>
                </a:lnTo>
                <a:lnTo>
                  <a:pt x="54516" y="46782"/>
                </a:lnTo>
                <a:lnTo>
                  <a:pt x="57691" y="47503"/>
                </a:lnTo>
                <a:lnTo>
                  <a:pt x="59884" y="47965"/>
                </a:lnTo>
                <a:lnTo>
                  <a:pt x="62049" y="48398"/>
                </a:lnTo>
                <a:lnTo>
                  <a:pt x="64213" y="48802"/>
                </a:lnTo>
                <a:lnTo>
                  <a:pt x="66378" y="49177"/>
                </a:lnTo>
                <a:lnTo>
                  <a:pt x="68542" y="49523"/>
                </a:lnTo>
                <a:lnTo>
                  <a:pt x="70678" y="49841"/>
                </a:lnTo>
                <a:lnTo>
                  <a:pt x="72813" y="50129"/>
                </a:lnTo>
                <a:lnTo>
                  <a:pt x="74949" y="50389"/>
                </a:lnTo>
                <a:lnTo>
                  <a:pt x="77027" y="50620"/>
                </a:lnTo>
                <a:lnTo>
                  <a:pt x="79133" y="50822"/>
                </a:lnTo>
                <a:lnTo>
                  <a:pt x="81183" y="50995"/>
                </a:lnTo>
                <a:lnTo>
                  <a:pt x="83232" y="51111"/>
                </a:lnTo>
                <a:lnTo>
                  <a:pt x="85252" y="51226"/>
                </a:lnTo>
                <a:lnTo>
                  <a:pt x="87272" y="51313"/>
                </a:lnTo>
                <a:lnTo>
                  <a:pt x="89234" y="51370"/>
                </a:lnTo>
                <a:lnTo>
                  <a:pt x="91168" y="51370"/>
                </a:lnTo>
                <a:lnTo>
                  <a:pt x="93534" y="51342"/>
                </a:lnTo>
                <a:lnTo>
                  <a:pt x="95843" y="51284"/>
                </a:lnTo>
                <a:lnTo>
                  <a:pt x="98094" y="51168"/>
                </a:lnTo>
                <a:lnTo>
                  <a:pt x="100259" y="50995"/>
                </a:lnTo>
                <a:lnTo>
                  <a:pt x="102365" y="50764"/>
                </a:lnTo>
                <a:lnTo>
                  <a:pt x="104386" y="50533"/>
                </a:lnTo>
                <a:lnTo>
                  <a:pt x="106319" y="50216"/>
                </a:lnTo>
                <a:lnTo>
                  <a:pt x="108195" y="49870"/>
                </a:lnTo>
                <a:lnTo>
                  <a:pt x="109955" y="49466"/>
                </a:lnTo>
                <a:lnTo>
                  <a:pt x="111658" y="49033"/>
                </a:lnTo>
                <a:lnTo>
                  <a:pt x="113274" y="48571"/>
                </a:lnTo>
                <a:lnTo>
                  <a:pt x="114025" y="48311"/>
                </a:lnTo>
                <a:lnTo>
                  <a:pt x="114775" y="48052"/>
                </a:lnTo>
                <a:lnTo>
                  <a:pt x="115497" y="47763"/>
                </a:lnTo>
                <a:lnTo>
                  <a:pt x="116189" y="47474"/>
                </a:lnTo>
                <a:lnTo>
                  <a:pt x="116882" y="47186"/>
                </a:lnTo>
                <a:lnTo>
                  <a:pt x="117517" y="46868"/>
                </a:lnTo>
                <a:lnTo>
                  <a:pt x="118152" y="46580"/>
                </a:lnTo>
                <a:lnTo>
                  <a:pt x="118729" y="46233"/>
                </a:lnTo>
                <a:lnTo>
                  <a:pt x="119306" y="45916"/>
                </a:lnTo>
                <a:lnTo>
                  <a:pt x="119854" y="45570"/>
                </a:lnTo>
                <a:lnTo>
                  <a:pt x="119854" y="27590"/>
                </a:lnTo>
                <a:lnTo>
                  <a:pt x="118989" y="26724"/>
                </a:lnTo>
                <a:lnTo>
                  <a:pt x="118065" y="25858"/>
                </a:lnTo>
                <a:lnTo>
                  <a:pt x="117084" y="24993"/>
                </a:lnTo>
                <a:lnTo>
                  <a:pt x="116045" y="24127"/>
                </a:lnTo>
                <a:lnTo>
                  <a:pt x="114919" y="23290"/>
                </a:lnTo>
                <a:lnTo>
                  <a:pt x="113765" y="22424"/>
                </a:lnTo>
                <a:lnTo>
                  <a:pt x="112553" y="21558"/>
                </a:lnTo>
                <a:lnTo>
                  <a:pt x="111283" y="20721"/>
                </a:lnTo>
                <a:lnTo>
                  <a:pt x="109927" y="19884"/>
                </a:lnTo>
                <a:lnTo>
                  <a:pt x="108570" y="19048"/>
                </a:lnTo>
                <a:lnTo>
                  <a:pt x="107127" y="18239"/>
                </a:lnTo>
                <a:lnTo>
                  <a:pt x="105627" y="17403"/>
                </a:lnTo>
                <a:lnTo>
                  <a:pt x="104097" y="16594"/>
                </a:lnTo>
                <a:lnTo>
                  <a:pt x="102510" y="15786"/>
                </a:lnTo>
                <a:lnTo>
                  <a:pt x="100894" y="15007"/>
                </a:lnTo>
                <a:lnTo>
                  <a:pt x="99220" y="14228"/>
                </a:lnTo>
                <a:lnTo>
                  <a:pt x="97430" y="13420"/>
                </a:lnTo>
                <a:lnTo>
                  <a:pt x="95612" y="12641"/>
                </a:lnTo>
                <a:lnTo>
                  <a:pt x="93765" y="11890"/>
                </a:lnTo>
                <a:lnTo>
                  <a:pt x="91889" y="11140"/>
                </a:lnTo>
                <a:lnTo>
                  <a:pt x="89985" y="10419"/>
                </a:lnTo>
                <a:lnTo>
                  <a:pt x="88022" y="9726"/>
                </a:lnTo>
                <a:lnTo>
                  <a:pt x="86060" y="9033"/>
                </a:lnTo>
                <a:lnTo>
                  <a:pt x="84040" y="8369"/>
                </a:lnTo>
                <a:lnTo>
                  <a:pt x="82019" y="7735"/>
                </a:lnTo>
                <a:lnTo>
                  <a:pt x="79970" y="7100"/>
                </a:lnTo>
                <a:lnTo>
                  <a:pt x="77893" y="6522"/>
                </a:lnTo>
                <a:lnTo>
                  <a:pt x="75786" y="5945"/>
                </a:lnTo>
                <a:lnTo>
                  <a:pt x="73650" y="5368"/>
                </a:lnTo>
                <a:lnTo>
                  <a:pt x="71515" y="4849"/>
                </a:lnTo>
                <a:lnTo>
                  <a:pt x="69379" y="4329"/>
                </a:lnTo>
                <a:lnTo>
                  <a:pt x="67214" y="3839"/>
                </a:lnTo>
                <a:lnTo>
                  <a:pt x="65021" y="3377"/>
                </a:lnTo>
                <a:lnTo>
                  <a:pt x="62857" y="2944"/>
                </a:lnTo>
                <a:lnTo>
                  <a:pt x="60692" y="2540"/>
                </a:lnTo>
                <a:lnTo>
                  <a:pt x="58528" y="2194"/>
                </a:lnTo>
                <a:lnTo>
                  <a:pt x="56363" y="1847"/>
                </a:lnTo>
                <a:lnTo>
                  <a:pt x="54228" y="1530"/>
                </a:lnTo>
                <a:lnTo>
                  <a:pt x="52092" y="1241"/>
                </a:lnTo>
                <a:lnTo>
                  <a:pt x="49985" y="981"/>
                </a:lnTo>
                <a:lnTo>
                  <a:pt x="47879" y="751"/>
                </a:lnTo>
                <a:lnTo>
                  <a:pt x="45772" y="549"/>
                </a:lnTo>
                <a:lnTo>
                  <a:pt x="43723" y="375"/>
                </a:lnTo>
                <a:lnTo>
                  <a:pt x="41674" y="231"/>
                </a:lnTo>
                <a:lnTo>
                  <a:pt x="39654" y="116"/>
                </a:lnTo>
                <a:lnTo>
                  <a:pt x="37662" y="58"/>
                </a:lnTo>
                <a:lnTo>
                  <a:pt x="35671"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latin typeface="Sora"/>
              <a:ea typeface="Sora"/>
              <a:cs typeface="Sora"/>
              <a:sym typeface="Sora"/>
            </a:endParaRPr>
          </a:p>
        </p:txBody>
      </p:sp>
      <p:sp>
        <p:nvSpPr>
          <p:cNvPr id="667" name="Google Shape;667;p39"/>
          <p:cNvSpPr>
            <a:spLocks noGrp="1"/>
          </p:cNvSpPr>
          <p:nvPr>
            <p:ph type="pic" idx="2"/>
          </p:nvPr>
        </p:nvSpPr>
        <p:spPr>
          <a:xfrm>
            <a:off x="5457500" y="0"/>
            <a:ext cx="3686400" cy="5143500"/>
          </a:xfrm>
          <a:prstGeom prst="rect">
            <a:avLst/>
          </a:prstGeom>
          <a:noFill/>
          <a:ln>
            <a:noFill/>
          </a:ln>
        </p:spPr>
      </p:sp>
      <p:sp>
        <p:nvSpPr>
          <p:cNvPr id="668" name="Google Shape;668;p39"/>
          <p:cNvSpPr txBox="1">
            <a:spLocks noGrp="1"/>
          </p:cNvSpPr>
          <p:nvPr>
            <p:ph type="body" idx="1"/>
          </p:nvPr>
        </p:nvSpPr>
        <p:spPr>
          <a:xfrm>
            <a:off x="115025" y="1743625"/>
            <a:ext cx="2094000" cy="2864700"/>
          </a:xfrm>
          <a:prstGeom prst="rect">
            <a:avLst/>
          </a:prstGeom>
        </p:spPr>
        <p:txBody>
          <a:bodyPr spcFirstLastPara="1" wrap="square" lIns="91425" tIns="91425" rIns="91425" bIns="91425" anchor="t" anchorCtr="0">
            <a:noAutofit/>
          </a:bodyPr>
          <a:lstStyle>
            <a:lvl1pPr marL="457200" lvl="0" indent="-292100">
              <a:spcBef>
                <a:spcPts val="0"/>
              </a:spcBef>
              <a:spcAft>
                <a:spcPts val="0"/>
              </a:spcAft>
              <a:buSzPts val="1000"/>
              <a:buFont typeface="Sora Light"/>
              <a:buChar char="●"/>
              <a:defRPr sz="1000">
                <a:latin typeface="Sora Light"/>
                <a:ea typeface="Sora Light"/>
                <a:cs typeface="Sora Light"/>
                <a:sym typeface="Sora Light"/>
              </a:defRPr>
            </a:lvl1pPr>
            <a:lvl2pPr marL="914400" lvl="1" indent="-292100">
              <a:spcBef>
                <a:spcPts val="800"/>
              </a:spcBef>
              <a:spcAft>
                <a:spcPts val="0"/>
              </a:spcAft>
              <a:buSzPts val="1000"/>
              <a:buFont typeface="Sora Light"/>
              <a:buChar char="○"/>
              <a:defRPr sz="1000">
                <a:latin typeface="Sora Light"/>
                <a:ea typeface="Sora Light"/>
                <a:cs typeface="Sora Light"/>
                <a:sym typeface="Sora Light"/>
              </a:defRPr>
            </a:lvl2pPr>
            <a:lvl3pPr marL="1371600" lvl="2" indent="-292100">
              <a:spcBef>
                <a:spcPts val="800"/>
              </a:spcBef>
              <a:spcAft>
                <a:spcPts val="0"/>
              </a:spcAft>
              <a:buSzPts val="1000"/>
              <a:buFont typeface="Sora Light"/>
              <a:buChar char="■"/>
              <a:defRPr sz="1000">
                <a:latin typeface="Sora Light"/>
                <a:ea typeface="Sora Light"/>
                <a:cs typeface="Sora Light"/>
                <a:sym typeface="Sora Light"/>
              </a:defRPr>
            </a:lvl3pPr>
            <a:lvl4pPr marL="1828800" lvl="3" indent="-292100">
              <a:spcBef>
                <a:spcPts val="800"/>
              </a:spcBef>
              <a:spcAft>
                <a:spcPts val="0"/>
              </a:spcAft>
              <a:buSzPts val="1000"/>
              <a:buFont typeface="Sora Light"/>
              <a:buChar char="●"/>
              <a:defRPr sz="1000">
                <a:latin typeface="Sora Light"/>
                <a:ea typeface="Sora Light"/>
                <a:cs typeface="Sora Light"/>
                <a:sym typeface="Sora Light"/>
              </a:defRPr>
            </a:lvl4pPr>
            <a:lvl5pPr marL="2286000" lvl="4" indent="-292100">
              <a:spcBef>
                <a:spcPts val="800"/>
              </a:spcBef>
              <a:spcAft>
                <a:spcPts val="0"/>
              </a:spcAft>
              <a:buSzPts val="1000"/>
              <a:buFont typeface="Sora Light"/>
              <a:buChar char="○"/>
              <a:defRPr sz="1000">
                <a:latin typeface="Sora Light"/>
                <a:ea typeface="Sora Light"/>
                <a:cs typeface="Sora Light"/>
                <a:sym typeface="Sora Light"/>
              </a:defRPr>
            </a:lvl5pPr>
            <a:lvl6pPr marL="2743200" lvl="5" indent="-292100">
              <a:spcBef>
                <a:spcPts val="800"/>
              </a:spcBef>
              <a:spcAft>
                <a:spcPts val="0"/>
              </a:spcAft>
              <a:buSzPts val="1000"/>
              <a:buFont typeface="Sora Light"/>
              <a:buChar char="■"/>
              <a:defRPr sz="1000">
                <a:latin typeface="Sora Light"/>
                <a:ea typeface="Sora Light"/>
                <a:cs typeface="Sora Light"/>
                <a:sym typeface="Sora Light"/>
              </a:defRPr>
            </a:lvl6pPr>
            <a:lvl7pPr marL="3200400" lvl="6" indent="-292100">
              <a:spcBef>
                <a:spcPts val="800"/>
              </a:spcBef>
              <a:spcAft>
                <a:spcPts val="0"/>
              </a:spcAft>
              <a:buSzPts val="1000"/>
              <a:buFont typeface="Sora Light"/>
              <a:buChar char="●"/>
              <a:defRPr sz="1000">
                <a:latin typeface="Sora Light"/>
                <a:ea typeface="Sora Light"/>
                <a:cs typeface="Sora Light"/>
                <a:sym typeface="Sora Light"/>
              </a:defRPr>
            </a:lvl7pPr>
            <a:lvl8pPr marL="3657600" lvl="7" indent="-292100">
              <a:spcBef>
                <a:spcPts val="800"/>
              </a:spcBef>
              <a:spcAft>
                <a:spcPts val="0"/>
              </a:spcAft>
              <a:buSzPts val="1000"/>
              <a:buFont typeface="Sora Light"/>
              <a:buChar char="○"/>
              <a:defRPr sz="1000">
                <a:latin typeface="Sora Light"/>
                <a:ea typeface="Sora Light"/>
                <a:cs typeface="Sora Light"/>
                <a:sym typeface="Sora Light"/>
              </a:defRPr>
            </a:lvl8pPr>
            <a:lvl9pPr marL="4114800" lvl="8" indent="-292100">
              <a:spcBef>
                <a:spcPts val="800"/>
              </a:spcBef>
              <a:spcAft>
                <a:spcPts val="800"/>
              </a:spcAft>
              <a:buSzPts val="1000"/>
              <a:buFont typeface="Sora Light"/>
              <a:buChar char="■"/>
              <a:defRPr sz="1000">
                <a:latin typeface="Sora Light"/>
                <a:ea typeface="Sora Light"/>
                <a:cs typeface="Sora Light"/>
                <a:sym typeface="Sora Light"/>
              </a:defRPr>
            </a:lvl9pPr>
          </a:lstStyle>
          <a:p>
            <a:endParaRPr/>
          </a:p>
        </p:txBody>
      </p:sp>
      <p:sp>
        <p:nvSpPr>
          <p:cNvPr id="669" name="Google Shape;669;p39"/>
          <p:cNvSpPr txBox="1">
            <a:spLocks noGrp="1"/>
          </p:cNvSpPr>
          <p:nvPr>
            <p:ph type="body" idx="3"/>
          </p:nvPr>
        </p:nvSpPr>
        <p:spPr>
          <a:xfrm>
            <a:off x="2276600" y="1743625"/>
            <a:ext cx="2904900" cy="2864700"/>
          </a:xfrm>
          <a:prstGeom prst="rect">
            <a:avLst/>
          </a:prstGeom>
        </p:spPr>
        <p:txBody>
          <a:bodyPr spcFirstLastPara="1" wrap="square" lIns="91425" tIns="91425" rIns="91425" bIns="91425" anchor="t" anchorCtr="0">
            <a:noAutofit/>
          </a:bodyPr>
          <a:lstStyle>
            <a:lvl1pPr marL="457200" lvl="0" indent="-292100">
              <a:lnSpc>
                <a:spcPct val="115000"/>
              </a:lnSpc>
              <a:spcBef>
                <a:spcPts val="0"/>
              </a:spcBef>
              <a:spcAft>
                <a:spcPts val="0"/>
              </a:spcAft>
              <a:buClr>
                <a:schemeClr val="lt1"/>
              </a:buClr>
              <a:buSzPts val="1000"/>
              <a:buFont typeface="Sora Light"/>
              <a:buChar char="●"/>
              <a:defRPr sz="1000">
                <a:latin typeface="Sora Light"/>
                <a:ea typeface="Sora Light"/>
                <a:cs typeface="Sora Light"/>
                <a:sym typeface="Sora Light"/>
              </a:defRPr>
            </a:lvl1pPr>
            <a:lvl2pPr marL="914400" lvl="1" indent="-292100">
              <a:lnSpc>
                <a:spcPct val="115000"/>
              </a:lnSpc>
              <a:spcBef>
                <a:spcPts val="800"/>
              </a:spcBef>
              <a:spcAft>
                <a:spcPts val="0"/>
              </a:spcAft>
              <a:buClr>
                <a:schemeClr val="lt1"/>
              </a:buClr>
              <a:buSzPts val="1000"/>
              <a:buFont typeface="Sora Light"/>
              <a:buChar char="○"/>
              <a:defRPr sz="1000">
                <a:latin typeface="Sora Light"/>
                <a:ea typeface="Sora Light"/>
                <a:cs typeface="Sora Light"/>
                <a:sym typeface="Sora Light"/>
              </a:defRPr>
            </a:lvl2pPr>
            <a:lvl3pPr marL="1371600" lvl="2" indent="-292100">
              <a:lnSpc>
                <a:spcPct val="115000"/>
              </a:lnSpc>
              <a:spcBef>
                <a:spcPts val="800"/>
              </a:spcBef>
              <a:spcAft>
                <a:spcPts val="0"/>
              </a:spcAft>
              <a:buClr>
                <a:schemeClr val="lt1"/>
              </a:buClr>
              <a:buSzPts val="1000"/>
              <a:buFont typeface="Sora Light"/>
              <a:buChar char="■"/>
              <a:defRPr sz="1000">
                <a:latin typeface="Sora Light"/>
                <a:ea typeface="Sora Light"/>
                <a:cs typeface="Sora Light"/>
                <a:sym typeface="Sora Light"/>
              </a:defRPr>
            </a:lvl3pPr>
            <a:lvl4pPr marL="1828800" lvl="3" indent="-292100">
              <a:lnSpc>
                <a:spcPct val="115000"/>
              </a:lnSpc>
              <a:spcBef>
                <a:spcPts val="800"/>
              </a:spcBef>
              <a:spcAft>
                <a:spcPts val="0"/>
              </a:spcAft>
              <a:buClr>
                <a:schemeClr val="lt1"/>
              </a:buClr>
              <a:buSzPts val="1000"/>
              <a:buFont typeface="Sora Light"/>
              <a:buChar char="●"/>
              <a:defRPr sz="1000">
                <a:latin typeface="Sora Light"/>
                <a:ea typeface="Sora Light"/>
                <a:cs typeface="Sora Light"/>
                <a:sym typeface="Sora Light"/>
              </a:defRPr>
            </a:lvl4pPr>
            <a:lvl5pPr marL="2286000" lvl="4" indent="-292100">
              <a:lnSpc>
                <a:spcPct val="115000"/>
              </a:lnSpc>
              <a:spcBef>
                <a:spcPts val="800"/>
              </a:spcBef>
              <a:spcAft>
                <a:spcPts val="0"/>
              </a:spcAft>
              <a:buClr>
                <a:schemeClr val="lt1"/>
              </a:buClr>
              <a:buSzPts val="1000"/>
              <a:buFont typeface="Sora Light"/>
              <a:buChar char="○"/>
              <a:defRPr sz="1000">
                <a:latin typeface="Sora Light"/>
                <a:ea typeface="Sora Light"/>
                <a:cs typeface="Sora Light"/>
                <a:sym typeface="Sora Light"/>
              </a:defRPr>
            </a:lvl5pPr>
            <a:lvl6pPr marL="2743200" lvl="5" indent="-292100">
              <a:lnSpc>
                <a:spcPct val="115000"/>
              </a:lnSpc>
              <a:spcBef>
                <a:spcPts val="800"/>
              </a:spcBef>
              <a:spcAft>
                <a:spcPts val="0"/>
              </a:spcAft>
              <a:buClr>
                <a:schemeClr val="lt1"/>
              </a:buClr>
              <a:buSzPts val="1000"/>
              <a:buFont typeface="Sora Light"/>
              <a:buChar char="■"/>
              <a:defRPr sz="1000">
                <a:latin typeface="Sora Light"/>
                <a:ea typeface="Sora Light"/>
                <a:cs typeface="Sora Light"/>
                <a:sym typeface="Sora Light"/>
              </a:defRPr>
            </a:lvl6pPr>
            <a:lvl7pPr marL="3200400" lvl="6" indent="-292100">
              <a:lnSpc>
                <a:spcPct val="115000"/>
              </a:lnSpc>
              <a:spcBef>
                <a:spcPts val="800"/>
              </a:spcBef>
              <a:spcAft>
                <a:spcPts val="0"/>
              </a:spcAft>
              <a:buClr>
                <a:schemeClr val="lt1"/>
              </a:buClr>
              <a:buSzPts val="1000"/>
              <a:buFont typeface="Sora Light"/>
              <a:buChar char="●"/>
              <a:defRPr sz="1000">
                <a:latin typeface="Sora Light"/>
                <a:ea typeface="Sora Light"/>
                <a:cs typeface="Sora Light"/>
                <a:sym typeface="Sora Light"/>
              </a:defRPr>
            </a:lvl7pPr>
            <a:lvl8pPr marL="3657600" lvl="7" indent="-292100">
              <a:lnSpc>
                <a:spcPct val="115000"/>
              </a:lnSpc>
              <a:spcBef>
                <a:spcPts val="800"/>
              </a:spcBef>
              <a:spcAft>
                <a:spcPts val="0"/>
              </a:spcAft>
              <a:buClr>
                <a:schemeClr val="lt1"/>
              </a:buClr>
              <a:buSzPts val="1000"/>
              <a:buFont typeface="Sora Light"/>
              <a:buChar char="○"/>
              <a:defRPr sz="1000">
                <a:latin typeface="Sora Light"/>
                <a:ea typeface="Sora Light"/>
                <a:cs typeface="Sora Light"/>
                <a:sym typeface="Sora Light"/>
              </a:defRPr>
            </a:lvl8pPr>
            <a:lvl9pPr marL="4114800" lvl="8" indent="-292100">
              <a:lnSpc>
                <a:spcPct val="115000"/>
              </a:lnSpc>
              <a:spcBef>
                <a:spcPts val="800"/>
              </a:spcBef>
              <a:spcAft>
                <a:spcPts val="800"/>
              </a:spcAft>
              <a:buClr>
                <a:schemeClr val="lt1"/>
              </a:buClr>
              <a:buSzPts val="1000"/>
              <a:buFont typeface="Sora Light"/>
              <a:buChar char="■"/>
              <a:defRPr sz="1000">
                <a:latin typeface="Sora Light"/>
                <a:ea typeface="Sora Light"/>
                <a:cs typeface="Sora Light"/>
                <a:sym typeface="Sora Light"/>
              </a:defRPr>
            </a:lvl9pPr>
          </a:lstStyle>
          <a:p>
            <a:endParaRPr/>
          </a:p>
        </p:txBody>
      </p:sp>
      <p:sp>
        <p:nvSpPr>
          <p:cNvPr id="670" name="Google Shape;670;p39"/>
          <p:cNvSpPr txBox="1">
            <a:spLocks noGrp="1"/>
          </p:cNvSpPr>
          <p:nvPr>
            <p:ph type="title"/>
          </p:nvPr>
        </p:nvSpPr>
        <p:spPr>
          <a:xfrm>
            <a:off x="38100" y="93150"/>
            <a:ext cx="1583400" cy="189300"/>
          </a:xfrm>
          <a:prstGeom prst="rect">
            <a:avLst/>
          </a:prstGeom>
        </p:spPr>
        <p:txBody>
          <a:bodyPr spcFirstLastPara="1" wrap="square" lIns="182875" tIns="91425" rIns="91425" bIns="91425" anchor="t"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a:endParaRPr/>
          </a:p>
        </p:txBody>
      </p:sp>
      <p:sp>
        <p:nvSpPr>
          <p:cNvPr id="671" name="Google Shape;671;p39"/>
          <p:cNvSpPr txBox="1">
            <a:spLocks noGrp="1"/>
          </p:cNvSpPr>
          <p:nvPr>
            <p:ph type="title" idx="4"/>
          </p:nvPr>
        </p:nvSpPr>
        <p:spPr>
          <a:xfrm>
            <a:off x="115025" y="502775"/>
            <a:ext cx="5125500" cy="1200600"/>
          </a:xfrm>
          <a:prstGeom prst="rect">
            <a:avLst/>
          </a:prstGeom>
        </p:spPr>
        <p:txBody>
          <a:bodyPr spcFirstLastPara="1" wrap="square" lIns="91425" tIns="91425" rIns="91425" bIns="91425" anchor="t" anchorCtr="0">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a:endParaRPr/>
          </a:p>
        </p:txBody>
      </p:sp>
      <p:sp>
        <p:nvSpPr>
          <p:cNvPr id="672" name="Google Shape;672;p39"/>
          <p:cNvSpPr txBox="1">
            <a:spLocks noGrp="1"/>
          </p:cNvSpPr>
          <p:nvPr>
            <p:ph type="title" idx="5"/>
          </p:nvPr>
        </p:nvSpPr>
        <p:spPr>
          <a:xfrm>
            <a:off x="228600" y="4774929"/>
            <a:ext cx="1939200" cy="189300"/>
          </a:xfrm>
          <a:prstGeom prst="rect">
            <a:avLst/>
          </a:prstGeom>
        </p:spPr>
        <p:txBody>
          <a:bodyPr spcFirstLastPara="1" wrap="square" lIns="0" tIns="0" rIns="0" bIns="0" anchor="ctr"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ree big ideas Alt 2">
  <p:cSld name="BLANK_1_1_1_1_1_1_1_1_1_1_1_1_1_1">
    <p:bg>
      <p:bgPr>
        <a:solidFill>
          <a:schemeClr val="lt1"/>
        </a:solidFill>
        <a:effectLst/>
      </p:bgPr>
    </p:bg>
    <p:spTree>
      <p:nvGrpSpPr>
        <p:cNvPr id="1" name="Shape 673"/>
        <p:cNvGrpSpPr/>
        <p:nvPr/>
      </p:nvGrpSpPr>
      <p:grpSpPr>
        <a:xfrm>
          <a:off x="0" y="0"/>
          <a:ext cx="0" cy="0"/>
          <a:chOff x="0" y="0"/>
          <a:chExt cx="0" cy="0"/>
        </a:xfrm>
      </p:grpSpPr>
      <p:grpSp>
        <p:nvGrpSpPr>
          <p:cNvPr id="674" name="Google Shape;674;p40"/>
          <p:cNvGrpSpPr/>
          <p:nvPr/>
        </p:nvGrpSpPr>
        <p:grpSpPr>
          <a:xfrm>
            <a:off x="7704171" y="1036593"/>
            <a:ext cx="1439893" cy="3234395"/>
            <a:chOff x="461225" y="3249175"/>
            <a:chExt cx="1110600" cy="2221578"/>
          </a:xfrm>
        </p:grpSpPr>
        <p:grpSp>
          <p:nvGrpSpPr>
            <p:cNvPr id="675" name="Google Shape;675;p40"/>
            <p:cNvGrpSpPr/>
            <p:nvPr/>
          </p:nvGrpSpPr>
          <p:grpSpPr>
            <a:xfrm>
              <a:off x="831422" y="3249175"/>
              <a:ext cx="740403" cy="2221578"/>
              <a:chOff x="831422" y="3249175"/>
              <a:chExt cx="740403" cy="2221578"/>
            </a:xfrm>
          </p:grpSpPr>
          <p:sp>
            <p:nvSpPr>
              <p:cNvPr id="676" name="Google Shape;676;p40"/>
              <p:cNvSpPr/>
              <p:nvPr/>
            </p:nvSpPr>
            <p:spPr>
              <a:xfrm>
                <a:off x="831422"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ExtraLight"/>
                  <a:ea typeface="Sora ExtraLight"/>
                  <a:cs typeface="Sora ExtraLight"/>
                  <a:sym typeface="Sora ExtraLight"/>
                </a:endParaRPr>
              </a:p>
            </p:txBody>
          </p:sp>
          <p:sp>
            <p:nvSpPr>
              <p:cNvPr id="677" name="Google Shape;677;p40"/>
              <p:cNvSpPr/>
              <p:nvPr/>
            </p:nvSpPr>
            <p:spPr>
              <a:xfrm>
                <a:off x="1201622" y="5100553"/>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ExtraLight"/>
                  <a:ea typeface="Sora ExtraLight"/>
                  <a:cs typeface="Sora ExtraLight"/>
                  <a:sym typeface="Sora ExtraLight"/>
                </a:endParaRPr>
              </a:p>
            </p:txBody>
          </p:sp>
          <p:sp>
            <p:nvSpPr>
              <p:cNvPr id="678" name="Google Shape;678;p40"/>
              <p:cNvSpPr/>
              <p:nvPr/>
            </p:nvSpPr>
            <p:spPr>
              <a:xfrm>
                <a:off x="12016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ExtraLight"/>
                  <a:ea typeface="Sora ExtraLight"/>
                  <a:cs typeface="Sora ExtraLight"/>
                  <a:sym typeface="Sora ExtraLight"/>
                </a:endParaRPr>
              </a:p>
            </p:txBody>
          </p:sp>
        </p:grpSp>
        <p:grpSp>
          <p:nvGrpSpPr>
            <p:cNvPr id="679" name="Google Shape;679;p40"/>
            <p:cNvGrpSpPr/>
            <p:nvPr/>
          </p:nvGrpSpPr>
          <p:grpSpPr>
            <a:xfrm>
              <a:off x="461225" y="3619500"/>
              <a:ext cx="1110600" cy="370200"/>
              <a:chOff x="461225" y="3249175"/>
              <a:chExt cx="1110600" cy="370200"/>
            </a:xfrm>
          </p:grpSpPr>
          <p:sp>
            <p:nvSpPr>
              <p:cNvPr id="680" name="Google Shape;680;p40"/>
              <p:cNvSpPr/>
              <p:nvPr/>
            </p:nvSpPr>
            <p:spPr>
              <a:xfrm>
                <a:off x="4612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ExtraLight"/>
                  <a:ea typeface="Sora ExtraLight"/>
                  <a:cs typeface="Sora ExtraLight"/>
                  <a:sym typeface="Sora ExtraLight"/>
                </a:endParaRPr>
              </a:p>
            </p:txBody>
          </p:sp>
          <p:sp>
            <p:nvSpPr>
              <p:cNvPr id="681" name="Google Shape;681;p40"/>
              <p:cNvSpPr/>
              <p:nvPr/>
            </p:nvSpPr>
            <p:spPr>
              <a:xfrm>
                <a:off x="8314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ExtraLight"/>
                  <a:ea typeface="Sora ExtraLight"/>
                  <a:cs typeface="Sora ExtraLight"/>
                  <a:sym typeface="Sora ExtraLight"/>
                </a:endParaRPr>
              </a:p>
            </p:txBody>
          </p:sp>
          <p:sp>
            <p:nvSpPr>
              <p:cNvPr id="682" name="Google Shape;682;p40"/>
              <p:cNvSpPr/>
              <p:nvPr/>
            </p:nvSpPr>
            <p:spPr>
              <a:xfrm>
                <a:off x="12016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ExtraLight"/>
                  <a:ea typeface="Sora ExtraLight"/>
                  <a:cs typeface="Sora ExtraLight"/>
                  <a:sym typeface="Sora ExtraLight"/>
                </a:endParaRPr>
              </a:p>
            </p:txBody>
          </p:sp>
        </p:grpSp>
        <p:grpSp>
          <p:nvGrpSpPr>
            <p:cNvPr id="683" name="Google Shape;683;p40"/>
            <p:cNvGrpSpPr/>
            <p:nvPr/>
          </p:nvGrpSpPr>
          <p:grpSpPr>
            <a:xfrm>
              <a:off x="461225" y="3989700"/>
              <a:ext cx="1110600" cy="1110726"/>
              <a:chOff x="461225" y="3249175"/>
              <a:chExt cx="1110600" cy="1110726"/>
            </a:xfrm>
          </p:grpSpPr>
          <p:sp>
            <p:nvSpPr>
              <p:cNvPr id="684" name="Google Shape;684;p40"/>
              <p:cNvSpPr/>
              <p:nvPr/>
            </p:nvSpPr>
            <p:spPr>
              <a:xfrm>
                <a:off x="461225" y="3989701"/>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ExtraLight"/>
                  <a:ea typeface="Sora ExtraLight"/>
                  <a:cs typeface="Sora ExtraLight"/>
                  <a:sym typeface="Sora ExtraLight"/>
                </a:endParaRPr>
              </a:p>
            </p:txBody>
          </p:sp>
          <p:sp>
            <p:nvSpPr>
              <p:cNvPr id="685" name="Google Shape;685;p40"/>
              <p:cNvSpPr/>
              <p:nvPr/>
            </p:nvSpPr>
            <p:spPr>
              <a:xfrm>
                <a:off x="8314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ExtraLight"/>
                  <a:ea typeface="Sora ExtraLight"/>
                  <a:cs typeface="Sora ExtraLight"/>
                  <a:sym typeface="Sora ExtraLight"/>
                </a:endParaRPr>
              </a:p>
            </p:txBody>
          </p:sp>
          <p:sp>
            <p:nvSpPr>
              <p:cNvPr id="686" name="Google Shape;686;p40"/>
              <p:cNvSpPr/>
              <p:nvPr/>
            </p:nvSpPr>
            <p:spPr>
              <a:xfrm>
                <a:off x="12016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ExtraLight"/>
                  <a:ea typeface="Sora ExtraLight"/>
                  <a:cs typeface="Sora ExtraLight"/>
                  <a:sym typeface="Sora ExtraLight"/>
                </a:endParaRPr>
              </a:p>
            </p:txBody>
          </p:sp>
        </p:grpSp>
        <p:grpSp>
          <p:nvGrpSpPr>
            <p:cNvPr id="687" name="Google Shape;687;p40"/>
            <p:cNvGrpSpPr/>
            <p:nvPr/>
          </p:nvGrpSpPr>
          <p:grpSpPr>
            <a:xfrm>
              <a:off x="831422" y="4360025"/>
              <a:ext cx="370203" cy="740520"/>
              <a:chOff x="831422" y="3249175"/>
              <a:chExt cx="370203" cy="740520"/>
            </a:xfrm>
          </p:grpSpPr>
          <p:sp>
            <p:nvSpPr>
              <p:cNvPr id="688" name="Google Shape;688;p40"/>
              <p:cNvSpPr/>
              <p:nvPr/>
            </p:nvSpPr>
            <p:spPr>
              <a:xfrm>
                <a:off x="831422" y="361949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ExtraLight"/>
                  <a:ea typeface="Sora ExtraLight"/>
                  <a:cs typeface="Sora ExtraLight"/>
                  <a:sym typeface="Sora ExtraLight"/>
                </a:endParaRPr>
              </a:p>
            </p:txBody>
          </p:sp>
          <p:sp>
            <p:nvSpPr>
              <p:cNvPr id="689" name="Google Shape;689;p40"/>
              <p:cNvSpPr/>
              <p:nvPr/>
            </p:nvSpPr>
            <p:spPr>
              <a:xfrm>
                <a:off x="8314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ExtraLight"/>
                  <a:ea typeface="Sora ExtraLight"/>
                  <a:cs typeface="Sora ExtraLight"/>
                  <a:sym typeface="Sora ExtraLight"/>
                </a:endParaRPr>
              </a:p>
            </p:txBody>
          </p:sp>
        </p:grpSp>
      </p:grpSp>
      <p:sp>
        <p:nvSpPr>
          <p:cNvPr id="690" name="Google Shape;690;p40"/>
          <p:cNvSpPr/>
          <p:nvPr/>
        </p:nvSpPr>
        <p:spPr>
          <a:xfrm>
            <a:off x="7394250" y="-8100"/>
            <a:ext cx="1759750" cy="2691775"/>
          </a:xfrm>
          <a:custGeom>
            <a:avLst/>
            <a:gdLst/>
            <a:ahLst/>
            <a:cxnLst/>
            <a:rect l="l" t="t" r="r" b="b"/>
            <a:pathLst>
              <a:path w="70390" h="107671" extrusionOk="0">
                <a:moveTo>
                  <a:pt x="0" y="95"/>
                </a:moveTo>
                <a:lnTo>
                  <a:pt x="70390" y="0"/>
                </a:lnTo>
                <a:lnTo>
                  <a:pt x="70200" y="107671"/>
                </a:lnTo>
                <a:close/>
              </a:path>
            </a:pathLst>
          </a:custGeom>
          <a:gradFill>
            <a:gsLst>
              <a:gs pos="0">
                <a:schemeClr val="accent2"/>
              </a:gs>
              <a:gs pos="37000">
                <a:schemeClr val="lt2"/>
              </a:gs>
              <a:gs pos="92000">
                <a:schemeClr val="accent1"/>
              </a:gs>
              <a:gs pos="100000">
                <a:schemeClr val="accent1"/>
              </a:gs>
            </a:gsLst>
            <a:lin ang="13500032" scaled="0"/>
          </a:gradFill>
          <a:ln>
            <a:noFill/>
          </a:ln>
        </p:spPr>
      </p:sp>
      <p:sp>
        <p:nvSpPr>
          <p:cNvPr id="691" name="Google Shape;691;p40"/>
          <p:cNvSpPr txBox="1">
            <a:spLocks noGrp="1"/>
          </p:cNvSpPr>
          <p:nvPr>
            <p:ph type="title"/>
          </p:nvPr>
        </p:nvSpPr>
        <p:spPr>
          <a:xfrm>
            <a:off x="38100" y="93150"/>
            <a:ext cx="1583400" cy="189300"/>
          </a:xfrm>
          <a:prstGeom prst="rect">
            <a:avLst/>
          </a:prstGeom>
        </p:spPr>
        <p:txBody>
          <a:bodyPr spcFirstLastPara="1" wrap="square" lIns="182875" tIns="91425" rIns="91425" bIns="91425" anchor="t" anchorCtr="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a:ea typeface="Sora"/>
                <a:cs typeface="Sora"/>
                <a:sym typeface="Sora"/>
              </a:defRPr>
            </a:lvl2pPr>
            <a:lvl3pPr lvl="2">
              <a:spcBef>
                <a:spcPts val="0"/>
              </a:spcBef>
              <a:spcAft>
                <a:spcPts val="0"/>
              </a:spcAft>
              <a:buClr>
                <a:schemeClr val="dk2"/>
              </a:buClr>
              <a:buSzPts val="900"/>
              <a:buFont typeface="Sora"/>
              <a:buNone/>
              <a:defRPr sz="900">
                <a:solidFill>
                  <a:schemeClr val="dk2"/>
                </a:solidFill>
                <a:latin typeface="Sora"/>
                <a:ea typeface="Sora"/>
                <a:cs typeface="Sora"/>
                <a:sym typeface="Sora"/>
              </a:defRPr>
            </a:lvl3pPr>
            <a:lvl4pPr lvl="3">
              <a:spcBef>
                <a:spcPts val="0"/>
              </a:spcBef>
              <a:spcAft>
                <a:spcPts val="0"/>
              </a:spcAft>
              <a:buClr>
                <a:schemeClr val="dk2"/>
              </a:buClr>
              <a:buSzPts val="900"/>
              <a:buFont typeface="Sora"/>
              <a:buNone/>
              <a:defRPr sz="900">
                <a:solidFill>
                  <a:schemeClr val="dk2"/>
                </a:solidFill>
                <a:latin typeface="Sora"/>
                <a:ea typeface="Sora"/>
                <a:cs typeface="Sora"/>
                <a:sym typeface="Sora"/>
              </a:defRPr>
            </a:lvl4pPr>
            <a:lvl5pPr lvl="4">
              <a:spcBef>
                <a:spcPts val="0"/>
              </a:spcBef>
              <a:spcAft>
                <a:spcPts val="0"/>
              </a:spcAft>
              <a:buClr>
                <a:schemeClr val="dk2"/>
              </a:buClr>
              <a:buSzPts val="900"/>
              <a:buFont typeface="Sora"/>
              <a:buNone/>
              <a:defRPr sz="900">
                <a:solidFill>
                  <a:schemeClr val="dk2"/>
                </a:solidFill>
                <a:latin typeface="Sora"/>
                <a:ea typeface="Sora"/>
                <a:cs typeface="Sora"/>
                <a:sym typeface="Sora"/>
              </a:defRPr>
            </a:lvl5pPr>
            <a:lvl6pPr lvl="5">
              <a:spcBef>
                <a:spcPts val="0"/>
              </a:spcBef>
              <a:spcAft>
                <a:spcPts val="0"/>
              </a:spcAft>
              <a:buClr>
                <a:schemeClr val="dk2"/>
              </a:buClr>
              <a:buSzPts val="900"/>
              <a:buFont typeface="Sora"/>
              <a:buNone/>
              <a:defRPr sz="900">
                <a:solidFill>
                  <a:schemeClr val="dk2"/>
                </a:solidFill>
                <a:latin typeface="Sora"/>
                <a:ea typeface="Sora"/>
                <a:cs typeface="Sora"/>
                <a:sym typeface="Sora"/>
              </a:defRPr>
            </a:lvl6pPr>
            <a:lvl7pPr lvl="6">
              <a:spcBef>
                <a:spcPts val="0"/>
              </a:spcBef>
              <a:spcAft>
                <a:spcPts val="0"/>
              </a:spcAft>
              <a:buClr>
                <a:schemeClr val="dk2"/>
              </a:buClr>
              <a:buSzPts val="900"/>
              <a:buFont typeface="Sora"/>
              <a:buNone/>
              <a:defRPr sz="900">
                <a:solidFill>
                  <a:schemeClr val="dk2"/>
                </a:solidFill>
                <a:latin typeface="Sora"/>
                <a:ea typeface="Sora"/>
                <a:cs typeface="Sora"/>
                <a:sym typeface="Sora"/>
              </a:defRPr>
            </a:lvl7pPr>
            <a:lvl8pPr lvl="7">
              <a:spcBef>
                <a:spcPts val="0"/>
              </a:spcBef>
              <a:spcAft>
                <a:spcPts val="0"/>
              </a:spcAft>
              <a:buClr>
                <a:schemeClr val="dk2"/>
              </a:buClr>
              <a:buSzPts val="900"/>
              <a:buFont typeface="Sora"/>
              <a:buNone/>
              <a:defRPr sz="900">
                <a:solidFill>
                  <a:schemeClr val="dk2"/>
                </a:solidFill>
                <a:latin typeface="Sora"/>
                <a:ea typeface="Sora"/>
                <a:cs typeface="Sora"/>
                <a:sym typeface="Sora"/>
              </a:defRPr>
            </a:lvl8pPr>
            <a:lvl9pPr lvl="8">
              <a:spcBef>
                <a:spcPts val="0"/>
              </a:spcBef>
              <a:spcAft>
                <a:spcPts val="0"/>
              </a:spcAft>
              <a:buClr>
                <a:schemeClr val="dk2"/>
              </a:buClr>
              <a:buSzPts val="900"/>
              <a:buFont typeface="Sora"/>
              <a:buNone/>
              <a:defRPr sz="900">
                <a:solidFill>
                  <a:schemeClr val="dk2"/>
                </a:solidFill>
                <a:latin typeface="Sora"/>
                <a:ea typeface="Sora"/>
                <a:cs typeface="Sora"/>
                <a:sym typeface="Sora"/>
              </a:defRPr>
            </a:lvl9pPr>
          </a:lstStyle>
          <a:p>
            <a:endParaRPr/>
          </a:p>
        </p:txBody>
      </p:sp>
      <p:sp>
        <p:nvSpPr>
          <p:cNvPr id="692" name="Google Shape;692;p40"/>
          <p:cNvSpPr txBox="1">
            <a:spLocks noGrp="1"/>
          </p:cNvSpPr>
          <p:nvPr>
            <p:ph type="title" idx="2"/>
          </p:nvPr>
        </p:nvSpPr>
        <p:spPr>
          <a:xfrm>
            <a:off x="115025" y="502775"/>
            <a:ext cx="6055500" cy="840900"/>
          </a:xfrm>
          <a:prstGeom prst="rect">
            <a:avLst/>
          </a:prstGeom>
        </p:spPr>
        <p:txBody>
          <a:bodyPr spcFirstLastPara="1" wrap="square" lIns="91425" tIns="91425" rIns="91425" bIns="91425" anchor="t" anchorCtr="0">
            <a:spAutoFit/>
          </a:bodyPr>
          <a:lstStyle>
            <a:lvl1pPr lvl="0">
              <a:lnSpc>
                <a:spcPct val="90000"/>
              </a:lnSpc>
              <a:spcBef>
                <a:spcPts val="0"/>
              </a:spcBef>
              <a:spcAft>
                <a:spcPts val="0"/>
              </a:spcAft>
              <a:buNone/>
              <a:defRPr sz="3600">
                <a:solidFill>
                  <a:schemeClr val="dk2"/>
                </a:solidFill>
              </a:defRPr>
            </a:lvl1pPr>
            <a:lvl2pPr lvl="1">
              <a:lnSpc>
                <a:spcPct val="115000"/>
              </a:lnSpc>
              <a:spcBef>
                <a:spcPts val="0"/>
              </a:spcBef>
              <a:spcAft>
                <a:spcPts val="0"/>
              </a:spcAft>
              <a:buNone/>
              <a:defRPr sz="3600">
                <a:solidFill>
                  <a:schemeClr val="dk2"/>
                </a:solidFill>
              </a:defRPr>
            </a:lvl2pPr>
            <a:lvl3pPr lvl="2">
              <a:lnSpc>
                <a:spcPct val="115000"/>
              </a:lnSpc>
              <a:spcBef>
                <a:spcPts val="0"/>
              </a:spcBef>
              <a:spcAft>
                <a:spcPts val="0"/>
              </a:spcAft>
              <a:buNone/>
              <a:defRPr sz="3600">
                <a:solidFill>
                  <a:schemeClr val="dk2"/>
                </a:solidFill>
              </a:defRPr>
            </a:lvl3pPr>
            <a:lvl4pPr lvl="3">
              <a:lnSpc>
                <a:spcPct val="115000"/>
              </a:lnSpc>
              <a:spcBef>
                <a:spcPts val="0"/>
              </a:spcBef>
              <a:spcAft>
                <a:spcPts val="0"/>
              </a:spcAft>
              <a:buNone/>
              <a:defRPr sz="3600">
                <a:solidFill>
                  <a:schemeClr val="dk2"/>
                </a:solidFill>
              </a:defRPr>
            </a:lvl4pPr>
            <a:lvl5pPr lvl="4">
              <a:lnSpc>
                <a:spcPct val="115000"/>
              </a:lnSpc>
              <a:spcBef>
                <a:spcPts val="0"/>
              </a:spcBef>
              <a:spcAft>
                <a:spcPts val="0"/>
              </a:spcAft>
              <a:buNone/>
              <a:defRPr sz="3600">
                <a:solidFill>
                  <a:schemeClr val="dk2"/>
                </a:solidFill>
              </a:defRPr>
            </a:lvl5pPr>
            <a:lvl6pPr lvl="5">
              <a:lnSpc>
                <a:spcPct val="115000"/>
              </a:lnSpc>
              <a:spcBef>
                <a:spcPts val="0"/>
              </a:spcBef>
              <a:spcAft>
                <a:spcPts val="0"/>
              </a:spcAft>
              <a:buNone/>
              <a:defRPr sz="3600">
                <a:solidFill>
                  <a:schemeClr val="dk2"/>
                </a:solidFill>
              </a:defRPr>
            </a:lvl6pPr>
            <a:lvl7pPr lvl="6">
              <a:lnSpc>
                <a:spcPct val="115000"/>
              </a:lnSpc>
              <a:spcBef>
                <a:spcPts val="0"/>
              </a:spcBef>
              <a:spcAft>
                <a:spcPts val="0"/>
              </a:spcAft>
              <a:buNone/>
              <a:defRPr sz="3600">
                <a:solidFill>
                  <a:schemeClr val="dk2"/>
                </a:solidFill>
              </a:defRPr>
            </a:lvl7pPr>
            <a:lvl8pPr lvl="7">
              <a:lnSpc>
                <a:spcPct val="115000"/>
              </a:lnSpc>
              <a:spcBef>
                <a:spcPts val="0"/>
              </a:spcBef>
              <a:spcAft>
                <a:spcPts val="0"/>
              </a:spcAft>
              <a:buNone/>
              <a:defRPr sz="3600">
                <a:solidFill>
                  <a:schemeClr val="dk2"/>
                </a:solidFill>
              </a:defRPr>
            </a:lvl8pPr>
            <a:lvl9pPr lvl="8">
              <a:lnSpc>
                <a:spcPct val="115000"/>
              </a:lnSpc>
              <a:spcBef>
                <a:spcPts val="0"/>
              </a:spcBef>
              <a:spcAft>
                <a:spcPts val="0"/>
              </a:spcAft>
              <a:buNone/>
              <a:defRPr sz="3600">
                <a:solidFill>
                  <a:schemeClr val="dk2"/>
                </a:solidFill>
              </a:defRPr>
            </a:lvl9pPr>
          </a:lstStyle>
          <a:p>
            <a:endParaRPr/>
          </a:p>
        </p:txBody>
      </p:sp>
      <p:sp>
        <p:nvSpPr>
          <p:cNvPr id="693" name="Google Shape;693;p40"/>
          <p:cNvSpPr txBox="1">
            <a:spLocks noGrp="1"/>
          </p:cNvSpPr>
          <p:nvPr>
            <p:ph type="title" idx="3"/>
          </p:nvPr>
        </p:nvSpPr>
        <p:spPr>
          <a:xfrm>
            <a:off x="115025" y="1904100"/>
            <a:ext cx="1834500" cy="520200"/>
          </a:xfrm>
          <a:prstGeom prst="rect">
            <a:avLst/>
          </a:prstGeom>
        </p:spPr>
        <p:txBody>
          <a:bodyPr spcFirstLastPara="1" wrap="square" lIns="91425" tIns="0" rIns="91425" bIns="91425" anchor="t" anchorCtr="0">
            <a:noAutofit/>
          </a:bodyPr>
          <a:lstStyle>
            <a:lvl1pPr lvl="0">
              <a:spcBef>
                <a:spcPts val="0"/>
              </a:spcBef>
              <a:spcAft>
                <a:spcPts val="0"/>
              </a:spcAft>
              <a:buNone/>
              <a:defRPr sz="1200">
                <a:solidFill>
                  <a:schemeClr val="accent3"/>
                </a:solidFill>
                <a:latin typeface="IBM Plex Sans Medium"/>
                <a:ea typeface="IBM Plex Sans Medium"/>
                <a:cs typeface="IBM Plex Sans Medium"/>
                <a:sym typeface="IBM Plex Sans Medium"/>
              </a:defRPr>
            </a:lvl1pPr>
            <a:lvl2pPr lvl="1">
              <a:spcBef>
                <a:spcPts val="0"/>
              </a:spcBef>
              <a:spcAft>
                <a:spcPts val="0"/>
              </a:spcAft>
              <a:buClr>
                <a:schemeClr val="accent2"/>
              </a:buClr>
              <a:buSzPts val="3000"/>
              <a:buNone/>
              <a:defRPr>
                <a:solidFill>
                  <a:schemeClr val="accent2"/>
                </a:solidFill>
              </a:defRPr>
            </a:lvl2pPr>
            <a:lvl3pPr lvl="2">
              <a:spcBef>
                <a:spcPts val="0"/>
              </a:spcBef>
              <a:spcAft>
                <a:spcPts val="0"/>
              </a:spcAft>
              <a:buClr>
                <a:schemeClr val="accent2"/>
              </a:buClr>
              <a:buSzPts val="3000"/>
              <a:buNone/>
              <a:defRPr>
                <a:solidFill>
                  <a:schemeClr val="accent2"/>
                </a:solidFill>
              </a:defRPr>
            </a:lvl3pPr>
            <a:lvl4pPr lvl="3">
              <a:spcBef>
                <a:spcPts val="0"/>
              </a:spcBef>
              <a:spcAft>
                <a:spcPts val="0"/>
              </a:spcAft>
              <a:buClr>
                <a:schemeClr val="accent2"/>
              </a:buClr>
              <a:buSzPts val="3000"/>
              <a:buNone/>
              <a:defRPr>
                <a:solidFill>
                  <a:schemeClr val="accent2"/>
                </a:solidFill>
              </a:defRPr>
            </a:lvl4pPr>
            <a:lvl5pPr lvl="4">
              <a:spcBef>
                <a:spcPts val="0"/>
              </a:spcBef>
              <a:spcAft>
                <a:spcPts val="0"/>
              </a:spcAft>
              <a:buClr>
                <a:schemeClr val="accent2"/>
              </a:buClr>
              <a:buSzPts val="3000"/>
              <a:buNone/>
              <a:defRPr>
                <a:solidFill>
                  <a:schemeClr val="accent2"/>
                </a:solidFill>
              </a:defRPr>
            </a:lvl5pPr>
            <a:lvl6pPr lvl="5">
              <a:spcBef>
                <a:spcPts val="0"/>
              </a:spcBef>
              <a:spcAft>
                <a:spcPts val="0"/>
              </a:spcAft>
              <a:buClr>
                <a:schemeClr val="accent2"/>
              </a:buClr>
              <a:buSzPts val="3000"/>
              <a:buNone/>
              <a:defRPr>
                <a:solidFill>
                  <a:schemeClr val="accent2"/>
                </a:solidFill>
              </a:defRPr>
            </a:lvl6pPr>
            <a:lvl7pPr lvl="6">
              <a:spcBef>
                <a:spcPts val="0"/>
              </a:spcBef>
              <a:spcAft>
                <a:spcPts val="0"/>
              </a:spcAft>
              <a:buClr>
                <a:schemeClr val="accent2"/>
              </a:buClr>
              <a:buSzPts val="3000"/>
              <a:buNone/>
              <a:defRPr>
                <a:solidFill>
                  <a:schemeClr val="accent2"/>
                </a:solidFill>
              </a:defRPr>
            </a:lvl7pPr>
            <a:lvl8pPr lvl="7">
              <a:spcBef>
                <a:spcPts val="0"/>
              </a:spcBef>
              <a:spcAft>
                <a:spcPts val="0"/>
              </a:spcAft>
              <a:buClr>
                <a:schemeClr val="accent2"/>
              </a:buClr>
              <a:buSzPts val="3000"/>
              <a:buNone/>
              <a:defRPr>
                <a:solidFill>
                  <a:schemeClr val="accent2"/>
                </a:solidFill>
              </a:defRPr>
            </a:lvl8pPr>
            <a:lvl9pPr lvl="8">
              <a:spcBef>
                <a:spcPts val="0"/>
              </a:spcBef>
              <a:spcAft>
                <a:spcPts val="0"/>
              </a:spcAft>
              <a:buClr>
                <a:schemeClr val="accent2"/>
              </a:buClr>
              <a:buSzPts val="3000"/>
              <a:buNone/>
              <a:defRPr>
                <a:solidFill>
                  <a:schemeClr val="accent2"/>
                </a:solidFill>
              </a:defRPr>
            </a:lvl9pPr>
          </a:lstStyle>
          <a:p>
            <a:endParaRPr/>
          </a:p>
        </p:txBody>
      </p:sp>
      <p:sp>
        <p:nvSpPr>
          <p:cNvPr id="694" name="Google Shape;694;p40"/>
          <p:cNvSpPr txBox="1">
            <a:spLocks noGrp="1"/>
          </p:cNvSpPr>
          <p:nvPr>
            <p:ph type="title" idx="4"/>
          </p:nvPr>
        </p:nvSpPr>
        <p:spPr>
          <a:xfrm>
            <a:off x="2634200" y="1904100"/>
            <a:ext cx="1834500" cy="520200"/>
          </a:xfrm>
          <a:prstGeom prst="rect">
            <a:avLst/>
          </a:prstGeom>
        </p:spPr>
        <p:txBody>
          <a:bodyPr spcFirstLastPara="1" wrap="square" lIns="91425" tIns="0" rIns="91425" bIns="91425" anchor="t" anchorCtr="0">
            <a:noAutofit/>
          </a:bodyPr>
          <a:lstStyle>
            <a:lvl1pPr lvl="0">
              <a:spcBef>
                <a:spcPts val="0"/>
              </a:spcBef>
              <a:spcAft>
                <a:spcPts val="0"/>
              </a:spcAft>
              <a:buNone/>
              <a:defRPr sz="1200">
                <a:solidFill>
                  <a:schemeClr val="lt2"/>
                </a:solidFill>
                <a:latin typeface="IBM Plex Sans Medium"/>
                <a:ea typeface="IBM Plex Sans Medium"/>
                <a:cs typeface="IBM Plex Sans Medium"/>
                <a:sym typeface="IBM Plex Sans Medium"/>
              </a:defRPr>
            </a:lvl1pPr>
            <a:lvl2pPr lvl="1">
              <a:spcBef>
                <a:spcPts val="0"/>
              </a:spcBef>
              <a:spcAft>
                <a:spcPts val="0"/>
              </a:spcAft>
              <a:buClr>
                <a:schemeClr val="lt2"/>
              </a:buClr>
              <a:buSzPts val="3000"/>
              <a:buNone/>
              <a:defRPr>
                <a:solidFill>
                  <a:schemeClr val="lt2"/>
                </a:solidFill>
              </a:defRPr>
            </a:lvl2pPr>
            <a:lvl3pPr lvl="2">
              <a:spcBef>
                <a:spcPts val="0"/>
              </a:spcBef>
              <a:spcAft>
                <a:spcPts val="0"/>
              </a:spcAft>
              <a:buClr>
                <a:schemeClr val="lt2"/>
              </a:buClr>
              <a:buSzPts val="3000"/>
              <a:buNone/>
              <a:defRPr>
                <a:solidFill>
                  <a:schemeClr val="lt2"/>
                </a:solidFill>
              </a:defRPr>
            </a:lvl3pPr>
            <a:lvl4pPr lvl="3">
              <a:spcBef>
                <a:spcPts val="0"/>
              </a:spcBef>
              <a:spcAft>
                <a:spcPts val="0"/>
              </a:spcAft>
              <a:buClr>
                <a:schemeClr val="lt2"/>
              </a:buClr>
              <a:buSzPts val="3000"/>
              <a:buNone/>
              <a:defRPr>
                <a:solidFill>
                  <a:schemeClr val="lt2"/>
                </a:solidFill>
              </a:defRPr>
            </a:lvl4pPr>
            <a:lvl5pPr lvl="4">
              <a:spcBef>
                <a:spcPts val="0"/>
              </a:spcBef>
              <a:spcAft>
                <a:spcPts val="0"/>
              </a:spcAft>
              <a:buClr>
                <a:schemeClr val="lt2"/>
              </a:buClr>
              <a:buSzPts val="3000"/>
              <a:buNone/>
              <a:defRPr>
                <a:solidFill>
                  <a:schemeClr val="lt2"/>
                </a:solidFill>
              </a:defRPr>
            </a:lvl5pPr>
            <a:lvl6pPr lvl="5">
              <a:spcBef>
                <a:spcPts val="0"/>
              </a:spcBef>
              <a:spcAft>
                <a:spcPts val="0"/>
              </a:spcAft>
              <a:buClr>
                <a:schemeClr val="lt2"/>
              </a:buClr>
              <a:buSzPts val="3000"/>
              <a:buNone/>
              <a:defRPr>
                <a:solidFill>
                  <a:schemeClr val="lt2"/>
                </a:solidFill>
              </a:defRPr>
            </a:lvl6pPr>
            <a:lvl7pPr lvl="6">
              <a:spcBef>
                <a:spcPts val="0"/>
              </a:spcBef>
              <a:spcAft>
                <a:spcPts val="0"/>
              </a:spcAft>
              <a:buClr>
                <a:schemeClr val="lt2"/>
              </a:buClr>
              <a:buSzPts val="3000"/>
              <a:buNone/>
              <a:defRPr>
                <a:solidFill>
                  <a:schemeClr val="lt2"/>
                </a:solidFill>
              </a:defRPr>
            </a:lvl7pPr>
            <a:lvl8pPr lvl="7">
              <a:spcBef>
                <a:spcPts val="0"/>
              </a:spcBef>
              <a:spcAft>
                <a:spcPts val="0"/>
              </a:spcAft>
              <a:buClr>
                <a:schemeClr val="lt2"/>
              </a:buClr>
              <a:buSzPts val="3000"/>
              <a:buNone/>
              <a:defRPr>
                <a:solidFill>
                  <a:schemeClr val="lt2"/>
                </a:solidFill>
              </a:defRPr>
            </a:lvl8pPr>
            <a:lvl9pPr lvl="8">
              <a:spcBef>
                <a:spcPts val="0"/>
              </a:spcBef>
              <a:spcAft>
                <a:spcPts val="0"/>
              </a:spcAft>
              <a:buClr>
                <a:schemeClr val="lt2"/>
              </a:buClr>
              <a:buSzPts val="3000"/>
              <a:buNone/>
              <a:defRPr>
                <a:solidFill>
                  <a:schemeClr val="lt2"/>
                </a:solidFill>
              </a:defRPr>
            </a:lvl9pPr>
          </a:lstStyle>
          <a:p>
            <a:endParaRPr/>
          </a:p>
        </p:txBody>
      </p:sp>
      <p:sp>
        <p:nvSpPr>
          <p:cNvPr id="695" name="Google Shape;695;p40"/>
          <p:cNvSpPr txBox="1">
            <a:spLocks noGrp="1"/>
          </p:cNvSpPr>
          <p:nvPr>
            <p:ph type="title" idx="5"/>
          </p:nvPr>
        </p:nvSpPr>
        <p:spPr>
          <a:xfrm>
            <a:off x="5169188" y="1904100"/>
            <a:ext cx="1834500" cy="520200"/>
          </a:xfrm>
          <a:prstGeom prst="rect">
            <a:avLst/>
          </a:prstGeom>
        </p:spPr>
        <p:txBody>
          <a:bodyPr spcFirstLastPara="1" wrap="square" lIns="91425" tIns="0" rIns="91425" bIns="91425" anchor="t" anchorCtr="0">
            <a:noAutofit/>
          </a:bodyPr>
          <a:lstStyle>
            <a:lvl1pPr lvl="0">
              <a:spcBef>
                <a:spcPts val="0"/>
              </a:spcBef>
              <a:spcAft>
                <a:spcPts val="0"/>
              </a:spcAft>
              <a:buNone/>
              <a:defRPr sz="1200">
                <a:solidFill>
                  <a:schemeClr val="accent6"/>
                </a:solidFill>
                <a:latin typeface="IBM Plex Sans Medium"/>
                <a:ea typeface="IBM Plex Sans Medium"/>
                <a:cs typeface="IBM Plex Sans Medium"/>
                <a:sym typeface="IBM Plex Sans Medium"/>
              </a:defRPr>
            </a:lvl1pPr>
            <a:lvl2pPr lvl="1">
              <a:spcBef>
                <a:spcPts val="0"/>
              </a:spcBef>
              <a:spcAft>
                <a:spcPts val="0"/>
              </a:spcAft>
              <a:buClr>
                <a:schemeClr val="accent6"/>
              </a:buClr>
              <a:buSzPts val="3000"/>
              <a:buNone/>
              <a:defRPr>
                <a:solidFill>
                  <a:schemeClr val="accent6"/>
                </a:solidFill>
              </a:defRPr>
            </a:lvl2pPr>
            <a:lvl3pPr lvl="2">
              <a:spcBef>
                <a:spcPts val="0"/>
              </a:spcBef>
              <a:spcAft>
                <a:spcPts val="0"/>
              </a:spcAft>
              <a:buClr>
                <a:schemeClr val="accent6"/>
              </a:buClr>
              <a:buSzPts val="3000"/>
              <a:buNone/>
              <a:defRPr>
                <a:solidFill>
                  <a:schemeClr val="accent6"/>
                </a:solidFill>
              </a:defRPr>
            </a:lvl3pPr>
            <a:lvl4pPr lvl="3">
              <a:spcBef>
                <a:spcPts val="0"/>
              </a:spcBef>
              <a:spcAft>
                <a:spcPts val="0"/>
              </a:spcAft>
              <a:buClr>
                <a:schemeClr val="accent6"/>
              </a:buClr>
              <a:buSzPts val="3000"/>
              <a:buNone/>
              <a:defRPr>
                <a:solidFill>
                  <a:schemeClr val="accent6"/>
                </a:solidFill>
              </a:defRPr>
            </a:lvl4pPr>
            <a:lvl5pPr lvl="4">
              <a:spcBef>
                <a:spcPts val="0"/>
              </a:spcBef>
              <a:spcAft>
                <a:spcPts val="0"/>
              </a:spcAft>
              <a:buClr>
                <a:schemeClr val="accent6"/>
              </a:buClr>
              <a:buSzPts val="3000"/>
              <a:buNone/>
              <a:defRPr>
                <a:solidFill>
                  <a:schemeClr val="accent6"/>
                </a:solidFill>
              </a:defRPr>
            </a:lvl5pPr>
            <a:lvl6pPr lvl="5">
              <a:spcBef>
                <a:spcPts val="0"/>
              </a:spcBef>
              <a:spcAft>
                <a:spcPts val="0"/>
              </a:spcAft>
              <a:buClr>
                <a:schemeClr val="accent6"/>
              </a:buClr>
              <a:buSzPts val="3000"/>
              <a:buNone/>
              <a:defRPr>
                <a:solidFill>
                  <a:schemeClr val="accent6"/>
                </a:solidFill>
              </a:defRPr>
            </a:lvl6pPr>
            <a:lvl7pPr lvl="6">
              <a:spcBef>
                <a:spcPts val="0"/>
              </a:spcBef>
              <a:spcAft>
                <a:spcPts val="0"/>
              </a:spcAft>
              <a:buClr>
                <a:schemeClr val="accent6"/>
              </a:buClr>
              <a:buSzPts val="3000"/>
              <a:buNone/>
              <a:defRPr>
                <a:solidFill>
                  <a:schemeClr val="accent6"/>
                </a:solidFill>
              </a:defRPr>
            </a:lvl7pPr>
            <a:lvl8pPr lvl="7">
              <a:spcBef>
                <a:spcPts val="0"/>
              </a:spcBef>
              <a:spcAft>
                <a:spcPts val="0"/>
              </a:spcAft>
              <a:buClr>
                <a:schemeClr val="accent6"/>
              </a:buClr>
              <a:buSzPts val="3000"/>
              <a:buNone/>
              <a:defRPr>
                <a:solidFill>
                  <a:schemeClr val="accent6"/>
                </a:solidFill>
              </a:defRPr>
            </a:lvl8pPr>
            <a:lvl9pPr lvl="8">
              <a:spcBef>
                <a:spcPts val="0"/>
              </a:spcBef>
              <a:spcAft>
                <a:spcPts val="0"/>
              </a:spcAft>
              <a:buClr>
                <a:schemeClr val="accent6"/>
              </a:buClr>
              <a:buSzPts val="3000"/>
              <a:buNone/>
              <a:defRPr>
                <a:solidFill>
                  <a:schemeClr val="accent6"/>
                </a:solidFill>
              </a:defRPr>
            </a:lvl9pPr>
          </a:lstStyle>
          <a:p>
            <a:endParaRPr/>
          </a:p>
        </p:txBody>
      </p:sp>
      <p:sp>
        <p:nvSpPr>
          <p:cNvPr id="696" name="Google Shape;696;p40"/>
          <p:cNvSpPr txBox="1">
            <a:spLocks noGrp="1"/>
          </p:cNvSpPr>
          <p:nvPr>
            <p:ph type="body" idx="1"/>
          </p:nvPr>
        </p:nvSpPr>
        <p:spPr>
          <a:xfrm>
            <a:off x="115025" y="2487473"/>
            <a:ext cx="1834500" cy="889800"/>
          </a:xfrm>
          <a:prstGeom prst="rect">
            <a:avLst/>
          </a:prstGeom>
        </p:spPr>
        <p:txBody>
          <a:bodyPr spcFirstLastPara="1" wrap="square" lIns="91425" tIns="91425" rIns="0" bIns="91425" anchor="t" anchorCtr="0">
            <a:normAutofit/>
          </a:bodyPr>
          <a:lstStyle>
            <a:lvl1pPr marL="457200" lvl="0"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1pPr>
            <a:lvl2pPr marL="914400" lvl="1"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2pPr>
            <a:lvl3pPr marL="1371600" lvl="2"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3pPr>
            <a:lvl4pPr marL="1828800" lvl="3"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4pPr>
            <a:lvl5pPr marL="2286000" lvl="4"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5pPr>
            <a:lvl6pPr marL="2743200" lvl="5"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6pPr>
            <a:lvl7pPr marL="3200400" lvl="6"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7pPr>
            <a:lvl8pPr marL="3657600" lvl="7"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8pPr>
            <a:lvl9pPr marL="4114800" lvl="8"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9pPr>
          </a:lstStyle>
          <a:p>
            <a:endParaRPr/>
          </a:p>
        </p:txBody>
      </p:sp>
      <p:sp>
        <p:nvSpPr>
          <p:cNvPr id="697" name="Google Shape;697;p40"/>
          <p:cNvSpPr txBox="1">
            <a:spLocks noGrp="1"/>
          </p:cNvSpPr>
          <p:nvPr>
            <p:ph type="body" idx="6"/>
          </p:nvPr>
        </p:nvSpPr>
        <p:spPr>
          <a:xfrm>
            <a:off x="115025" y="3395173"/>
            <a:ext cx="1834500" cy="889800"/>
          </a:xfrm>
          <a:prstGeom prst="rect">
            <a:avLst/>
          </a:prstGeom>
        </p:spPr>
        <p:txBody>
          <a:bodyPr spcFirstLastPara="1" wrap="square" lIns="91425" tIns="91425" rIns="0" bIns="91425" anchor="t" anchorCtr="0">
            <a:normAutofit/>
          </a:bodyPr>
          <a:lstStyle>
            <a:lvl1pPr marL="457200" lvl="0"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1pPr>
            <a:lvl2pPr marL="914400" lvl="1"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2pPr>
            <a:lvl3pPr marL="1371600" lvl="2"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3pPr>
            <a:lvl4pPr marL="1828800" lvl="3"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4pPr>
            <a:lvl5pPr marL="2286000" lvl="4"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5pPr>
            <a:lvl6pPr marL="2743200" lvl="5"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6pPr>
            <a:lvl7pPr marL="3200400" lvl="6"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7pPr>
            <a:lvl8pPr marL="3657600" lvl="7"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8pPr>
            <a:lvl9pPr marL="4114800" lvl="8"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9pPr>
          </a:lstStyle>
          <a:p>
            <a:endParaRPr/>
          </a:p>
        </p:txBody>
      </p:sp>
      <p:sp>
        <p:nvSpPr>
          <p:cNvPr id="698" name="Google Shape;698;p40"/>
          <p:cNvSpPr txBox="1">
            <a:spLocks noGrp="1"/>
          </p:cNvSpPr>
          <p:nvPr>
            <p:ph type="body" idx="7"/>
          </p:nvPr>
        </p:nvSpPr>
        <p:spPr>
          <a:xfrm>
            <a:off x="2634200" y="2487473"/>
            <a:ext cx="1834500" cy="889800"/>
          </a:xfrm>
          <a:prstGeom prst="rect">
            <a:avLst/>
          </a:prstGeom>
        </p:spPr>
        <p:txBody>
          <a:bodyPr spcFirstLastPara="1" wrap="square" lIns="91425" tIns="91425" rIns="0" bIns="91425" anchor="t" anchorCtr="0">
            <a:normAutofit/>
          </a:bodyPr>
          <a:lstStyle>
            <a:lvl1pPr marL="457200" lvl="0"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1pPr>
            <a:lvl2pPr marL="914400" lvl="1"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2pPr>
            <a:lvl3pPr marL="1371600" lvl="2"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3pPr>
            <a:lvl4pPr marL="1828800" lvl="3"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4pPr>
            <a:lvl5pPr marL="2286000" lvl="4"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5pPr>
            <a:lvl6pPr marL="2743200" lvl="5"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6pPr>
            <a:lvl7pPr marL="3200400" lvl="6"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7pPr>
            <a:lvl8pPr marL="3657600" lvl="7"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8pPr>
            <a:lvl9pPr marL="4114800" lvl="8"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9pPr>
          </a:lstStyle>
          <a:p>
            <a:endParaRPr/>
          </a:p>
        </p:txBody>
      </p:sp>
      <p:sp>
        <p:nvSpPr>
          <p:cNvPr id="699" name="Google Shape;699;p40"/>
          <p:cNvSpPr txBox="1">
            <a:spLocks noGrp="1"/>
          </p:cNvSpPr>
          <p:nvPr>
            <p:ph type="body" idx="8"/>
          </p:nvPr>
        </p:nvSpPr>
        <p:spPr>
          <a:xfrm>
            <a:off x="2634200" y="3395173"/>
            <a:ext cx="1834500" cy="889800"/>
          </a:xfrm>
          <a:prstGeom prst="rect">
            <a:avLst/>
          </a:prstGeom>
        </p:spPr>
        <p:txBody>
          <a:bodyPr spcFirstLastPara="1" wrap="square" lIns="91425" tIns="91425" rIns="0" bIns="91425" anchor="t" anchorCtr="0">
            <a:normAutofit/>
          </a:bodyPr>
          <a:lstStyle>
            <a:lvl1pPr marL="457200" lvl="0"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1pPr>
            <a:lvl2pPr marL="914400" lvl="1"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2pPr>
            <a:lvl3pPr marL="1371600" lvl="2"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3pPr>
            <a:lvl4pPr marL="1828800" lvl="3"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4pPr>
            <a:lvl5pPr marL="2286000" lvl="4"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5pPr>
            <a:lvl6pPr marL="2743200" lvl="5"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6pPr>
            <a:lvl7pPr marL="3200400" lvl="6"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7pPr>
            <a:lvl8pPr marL="3657600" lvl="7"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8pPr>
            <a:lvl9pPr marL="4114800" lvl="8"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9pPr>
          </a:lstStyle>
          <a:p>
            <a:endParaRPr/>
          </a:p>
        </p:txBody>
      </p:sp>
      <p:sp>
        <p:nvSpPr>
          <p:cNvPr id="700" name="Google Shape;700;p40"/>
          <p:cNvSpPr txBox="1">
            <a:spLocks noGrp="1"/>
          </p:cNvSpPr>
          <p:nvPr>
            <p:ph type="body" idx="9"/>
          </p:nvPr>
        </p:nvSpPr>
        <p:spPr>
          <a:xfrm>
            <a:off x="5169188" y="2487473"/>
            <a:ext cx="1834500" cy="889800"/>
          </a:xfrm>
          <a:prstGeom prst="rect">
            <a:avLst/>
          </a:prstGeom>
        </p:spPr>
        <p:txBody>
          <a:bodyPr spcFirstLastPara="1" wrap="square" lIns="91425" tIns="91425" rIns="0" bIns="91425" anchor="t" anchorCtr="0">
            <a:normAutofit/>
          </a:bodyPr>
          <a:lstStyle>
            <a:lvl1pPr marL="457200" lvl="0"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1pPr>
            <a:lvl2pPr marL="914400" lvl="1"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2pPr>
            <a:lvl3pPr marL="1371600" lvl="2"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3pPr>
            <a:lvl4pPr marL="1828800" lvl="3"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4pPr>
            <a:lvl5pPr marL="2286000" lvl="4"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5pPr>
            <a:lvl6pPr marL="2743200" lvl="5"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6pPr>
            <a:lvl7pPr marL="3200400" lvl="6"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7pPr>
            <a:lvl8pPr marL="3657600" lvl="7"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8pPr>
            <a:lvl9pPr marL="4114800" lvl="8"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9pPr>
          </a:lstStyle>
          <a:p>
            <a:endParaRPr/>
          </a:p>
        </p:txBody>
      </p:sp>
      <p:sp>
        <p:nvSpPr>
          <p:cNvPr id="701" name="Google Shape;701;p40"/>
          <p:cNvSpPr txBox="1">
            <a:spLocks noGrp="1"/>
          </p:cNvSpPr>
          <p:nvPr>
            <p:ph type="body" idx="13"/>
          </p:nvPr>
        </p:nvSpPr>
        <p:spPr>
          <a:xfrm>
            <a:off x="5169188" y="3395173"/>
            <a:ext cx="1834500" cy="889800"/>
          </a:xfrm>
          <a:prstGeom prst="rect">
            <a:avLst/>
          </a:prstGeom>
        </p:spPr>
        <p:txBody>
          <a:bodyPr spcFirstLastPara="1" wrap="square" lIns="91425" tIns="91425" rIns="0" bIns="91425" anchor="t" anchorCtr="0">
            <a:normAutofit/>
          </a:bodyPr>
          <a:lstStyle>
            <a:lvl1pPr marL="457200" lvl="0"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1pPr>
            <a:lvl2pPr marL="914400" lvl="1" indent="-292100">
              <a:spcBef>
                <a:spcPts val="80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2pPr>
            <a:lvl3pPr marL="1371600" lvl="2" indent="-292100">
              <a:spcBef>
                <a:spcPts val="80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3pPr>
            <a:lvl4pPr marL="1828800" lvl="3" indent="-292100">
              <a:spcBef>
                <a:spcPts val="80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4pPr>
            <a:lvl5pPr marL="2286000" lvl="4" indent="-292100">
              <a:spcBef>
                <a:spcPts val="80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5pPr>
            <a:lvl6pPr marL="2743200" lvl="5" indent="-292100">
              <a:spcBef>
                <a:spcPts val="80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6pPr>
            <a:lvl7pPr marL="3200400" lvl="6" indent="-292100">
              <a:spcBef>
                <a:spcPts val="80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7pPr>
            <a:lvl8pPr marL="3657600" lvl="7" indent="-292100">
              <a:spcBef>
                <a:spcPts val="80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8pPr>
            <a:lvl9pPr marL="4114800" lvl="8" indent="-292100">
              <a:spcBef>
                <a:spcPts val="800"/>
              </a:spcBef>
              <a:spcAft>
                <a:spcPts val="80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9pPr>
          </a:lstStyle>
          <a:p>
            <a:endParaRPr/>
          </a:p>
        </p:txBody>
      </p:sp>
      <p:sp>
        <p:nvSpPr>
          <p:cNvPr id="702" name="Google Shape;702;p40"/>
          <p:cNvSpPr txBox="1">
            <a:spLocks noGrp="1"/>
          </p:cNvSpPr>
          <p:nvPr>
            <p:ph type="title" idx="14"/>
          </p:nvPr>
        </p:nvSpPr>
        <p:spPr>
          <a:xfrm>
            <a:off x="228600" y="4774929"/>
            <a:ext cx="1939200" cy="189300"/>
          </a:xfrm>
          <a:prstGeom prst="rect">
            <a:avLst/>
          </a:prstGeom>
        </p:spPr>
        <p:txBody>
          <a:bodyPr spcFirstLastPara="1" wrap="square" lIns="0" tIns="0" rIns="0" bIns="0" anchor="t" anchorCtr="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2pPr>
            <a:lvl3pPr lvl="2">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3pPr>
            <a:lvl4pPr lvl="3">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4pPr>
            <a:lvl5pPr lvl="4">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5pPr>
            <a:lvl6pPr lvl="5">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6pPr>
            <a:lvl7pPr lvl="6">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7pPr>
            <a:lvl8pPr lvl="7">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8pPr>
            <a:lvl9pPr lvl="8">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9pPr>
          </a:lstStyle>
          <a:p>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extLst>
    <p:ext uri="{DCECCB84-F9BA-43D5-87BE-67443E8EF086}">
      <p15:sldGuideLst xmlns:p15="http://schemas.microsoft.com/office/powerpoint/2012/main">
        <p15:guide id="1" orient="horz">
          <p15:clr>
            <a:srgbClr val="E46962"/>
          </p15:clr>
        </p15:guide>
        <p15:guide id="2" pos="5760">
          <p15:clr>
            <a:srgbClr val="E46962"/>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Four big ideas Alt 1">
  <p:cSld name="BLANK_1_1_1_1_1_1_1_1_1_1_1_1_1_1_1">
    <p:bg>
      <p:bgPr>
        <a:solidFill>
          <a:schemeClr val="lt1"/>
        </a:solidFill>
        <a:effectLst/>
      </p:bgPr>
    </p:bg>
    <p:spTree>
      <p:nvGrpSpPr>
        <p:cNvPr id="1" name="Shape 703"/>
        <p:cNvGrpSpPr/>
        <p:nvPr/>
      </p:nvGrpSpPr>
      <p:grpSpPr>
        <a:xfrm>
          <a:off x="0" y="0"/>
          <a:ext cx="0" cy="0"/>
          <a:chOff x="0" y="0"/>
          <a:chExt cx="0" cy="0"/>
        </a:xfrm>
      </p:grpSpPr>
      <p:grpSp>
        <p:nvGrpSpPr>
          <p:cNvPr id="704" name="Google Shape;704;p41"/>
          <p:cNvGrpSpPr/>
          <p:nvPr/>
        </p:nvGrpSpPr>
        <p:grpSpPr>
          <a:xfrm>
            <a:off x="0" y="506850"/>
            <a:ext cx="930250" cy="2593175"/>
            <a:chOff x="0" y="506850"/>
            <a:chExt cx="930250" cy="2593175"/>
          </a:xfrm>
        </p:grpSpPr>
        <p:grpSp>
          <p:nvGrpSpPr>
            <p:cNvPr id="705" name="Google Shape;705;p41"/>
            <p:cNvGrpSpPr/>
            <p:nvPr/>
          </p:nvGrpSpPr>
          <p:grpSpPr>
            <a:xfrm>
              <a:off x="0" y="877050"/>
              <a:ext cx="930250" cy="2222975"/>
              <a:chOff x="1233650" y="2421900"/>
              <a:chExt cx="930250" cy="2222975"/>
            </a:xfrm>
          </p:grpSpPr>
          <p:grpSp>
            <p:nvGrpSpPr>
              <p:cNvPr id="706" name="Google Shape;706;p41"/>
              <p:cNvGrpSpPr/>
              <p:nvPr/>
            </p:nvGrpSpPr>
            <p:grpSpPr>
              <a:xfrm>
                <a:off x="1233650" y="2793625"/>
                <a:ext cx="560050" cy="1851250"/>
                <a:chOff x="1381975" y="3249175"/>
                <a:chExt cx="560050" cy="1851250"/>
              </a:xfrm>
            </p:grpSpPr>
            <p:sp>
              <p:nvSpPr>
                <p:cNvPr id="707" name="Google Shape;707;p41"/>
                <p:cNvSpPr/>
                <p:nvPr/>
              </p:nvSpPr>
              <p:spPr>
                <a:xfrm>
                  <a:off x="15718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08" name="Google Shape;708;p41"/>
                <p:cNvSpPr/>
                <p:nvPr/>
              </p:nvSpPr>
              <p:spPr>
                <a:xfrm>
                  <a:off x="1381975" y="3619500"/>
                  <a:ext cx="1899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nvGrpSpPr>
                <p:cNvPr id="709" name="Google Shape;709;p41"/>
                <p:cNvGrpSpPr/>
                <p:nvPr/>
              </p:nvGrpSpPr>
              <p:grpSpPr>
                <a:xfrm>
                  <a:off x="1381975" y="3989700"/>
                  <a:ext cx="560050" cy="1110725"/>
                  <a:chOff x="1381975" y="3249175"/>
                  <a:chExt cx="560050" cy="1110725"/>
                </a:xfrm>
              </p:grpSpPr>
              <p:sp>
                <p:nvSpPr>
                  <p:cNvPr id="710" name="Google Shape;710;p41"/>
                  <p:cNvSpPr/>
                  <p:nvPr/>
                </p:nvSpPr>
                <p:spPr>
                  <a:xfrm>
                    <a:off x="1381975" y="3249175"/>
                    <a:ext cx="1899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11" name="Google Shape;711;p41"/>
                  <p:cNvSpPr/>
                  <p:nvPr/>
                </p:nvSpPr>
                <p:spPr>
                  <a:xfrm>
                    <a:off x="15718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12" name="Google Shape;712;p41"/>
                  <p:cNvSpPr/>
                  <p:nvPr/>
                </p:nvSpPr>
                <p:spPr>
                  <a:xfrm>
                    <a:off x="1381975" y="3989700"/>
                    <a:ext cx="1899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713" name="Google Shape;713;p41"/>
                <p:cNvGrpSpPr/>
                <p:nvPr/>
              </p:nvGrpSpPr>
              <p:grpSpPr>
                <a:xfrm>
                  <a:off x="1381975" y="4360025"/>
                  <a:ext cx="560050" cy="370200"/>
                  <a:chOff x="1381975" y="3249175"/>
                  <a:chExt cx="560050" cy="370200"/>
                </a:xfrm>
              </p:grpSpPr>
              <p:sp>
                <p:nvSpPr>
                  <p:cNvPr id="714" name="Google Shape;714;p41"/>
                  <p:cNvSpPr/>
                  <p:nvPr/>
                </p:nvSpPr>
                <p:spPr>
                  <a:xfrm>
                    <a:off x="1381975" y="3249175"/>
                    <a:ext cx="1899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15" name="Google Shape;715;p41"/>
                  <p:cNvSpPr/>
                  <p:nvPr/>
                </p:nvSpPr>
                <p:spPr>
                  <a:xfrm>
                    <a:off x="15718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sp>
            <p:nvSpPr>
              <p:cNvPr id="716" name="Google Shape;716;p41"/>
              <p:cNvSpPr/>
              <p:nvPr/>
            </p:nvSpPr>
            <p:spPr>
              <a:xfrm>
                <a:off x="1793700" y="2421900"/>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sp>
          <p:nvSpPr>
            <p:cNvPr id="717" name="Google Shape;717;p41"/>
            <p:cNvSpPr/>
            <p:nvPr/>
          </p:nvSpPr>
          <p:spPr>
            <a:xfrm>
              <a:off x="183800" y="506850"/>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sp>
        <p:nvSpPr>
          <p:cNvPr id="718" name="Google Shape;718;p41"/>
          <p:cNvSpPr txBox="1">
            <a:spLocks noGrp="1"/>
          </p:cNvSpPr>
          <p:nvPr>
            <p:ph type="title"/>
          </p:nvPr>
        </p:nvSpPr>
        <p:spPr>
          <a:xfrm>
            <a:off x="38100" y="319650"/>
            <a:ext cx="1823100" cy="520200"/>
          </a:xfrm>
          <a:prstGeom prst="rect">
            <a:avLst/>
          </a:prstGeom>
        </p:spPr>
        <p:txBody>
          <a:bodyPr spcFirstLastPara="1" wrap="square" lIns="182875" tIns="91425" rIns="91425" bIns="91425" anchor="t" anchorCtr="0">
            <a:noAutofit/>
          </a:bodyPr>
          <a:lstStyle>
            <a:lvl1pPr lvl="0">
              <a:spcBef>
                <a:spcPts val="0"/>
              </a:spcBef>
              <a:spcAft>
                <a:spcPts val="0"/>
              </a:spcAft>
              <a:buNone/>
              <a:defRPr sz="1600">
                <a:solidFill>
                  <a:schemeClr val="accent3"/>
                </a:solidFill>
                <a:latin typeface="IBM Plex Sans Medium"/>
                <a:ea typeface="IBM Plex Sans Medium"/>
                <a:cs typeface="IBM Plex Sans Medium"/>
                <a:sym typeface="IBM Plex Sans Medium"/>
              </a:defRPr>
            </a:lvl1pPr>
            <a:lvl2pPr lvl="1">
              <a:lnSpc>
                <a:spcPct val="115000"/>
              </a:lnSpc>
              <a:spcBef>
                <a:spcPts val="0"/>
              </a:spcBef>
              <a:spcAft>
                <a:spcPts val="0"/>
              </a:spcAft>
              <a:buNone/>
              <a:defRPr sz="1800">
                <a:solidFill>
                  <a:schemeClr val="accent3"/>
                </a:solidFill>
              </a:defRPr>
            </a:lvl2pPr>
            <a:lvl3pPr lvl="2">
              <a:lnSpc>
                <a:spcPct val="115000"/>
              </a:lnSpc>
              <a:spcBef>
                <a:spcPts val="0"/>
              </a:spcBef>
              <a:spcAft>
                <a:spcPts val="0"/>
              </a:spcAft>
              <a:buNone/>
              <a:defRPr sz="1800">
                <a:solidFill>
                  <a:schemeClr val="accent3"/>
                </a:solidFill>
              </a:defRPr>
            </a:lvl3pPr>
            <a:lvl4pPr lvl="3">
              <a:lnSpc>
                <a:spcPct val="115000"/>
              </a:lnSpc>
              <a:spcBef>
                <a:spcPts val="0"/>
              </a:spcBef>
              <a:spcAft>
                <a:spcPts val="0"/>
              </a:spcAft>
              <a:buNone/>
              <a:defRPr sz="1800">
                <a:solidFill>
                  <a:schemeClr val="accent3"/>
                </a:solidFill>
              </a:defRPr>
            </a:lvl4pPr>
            <a:lvl5pPr lvl="4">
              <a:lnSpc>
                <a:spcPct val="115000"/>
              </a:lnSpc>
              <a:spcBef>
                <a:spcPts val="0"/>
              </a:spcBef>
              <a:spcAft>
                <a:spcPts val="0"/>
              </a:spcAft>
              <a:buNone/>
              <a:defRPr sz="1800">
                <a:solidFill>
                  <a:schemeClr val="accent3"/>
                </a:solidFill>
              </a:defRPr>
            </a:lvl5pPr>
            <a:lvl6pPr lvl="5">
              <a:lnSpc>
                <a:spcPct val="115000"/>
              </a:lnSpc>
              <a:spcBef>
                <a:spcPts val="0"/>
              </a:spcBef>
              <a:spcAft>
                <a:spcPts val="0"/>
              </a:spcAft>
              <a:buNone/>
              <a:defRPr sz="1800">
                <a:solidFill>
                  <a:schemeClr val="accent3"/>
                </a:solidFill>
              </a:defRPr>
            </a:lvl6pPr>
            <a:lvl7pPr lvl="6">
              <a:lnSpc>
                <a:spcPct val="115000"/>
              </a:lnSpc>
              <a:spcBef>
                <a:spcPts val="0"/>
              </a:spcBef>
              <a:spcAft>
                <a:spcPts val="0"/>
              </a:spcAft>
              <a:buNone/>
              <a:defRPr sz="1800">
                <a:solidFill>
                  <a:schemeClr val="accent3"/>
                </a:solidFill>
              </a:defRPr>
            </a:lvl7pPr>
            <a:lvl8pPr lvl="7">
              <a:lnSpc>
                <a:spcPct val="115000"/>
              </a:lnSpc>
              <a:spcBef>
                <a:spcPts val="0"/>
              </a:spcBef>
              <a:spcAft>
                <a:spcPts val="0"/>
              </a:spcAft>
              <a:buNone/>
              <a:defRPr sz="1800">
                <a:solidFill>
                  <a:schemeClr val="accent3"/>
                </a:solidFill>
              </a:defRPr>
            </a:lvl8pPr>
            <a:lvl9pPr lvl="8">
              <a:lnSpc>
                <a:spcPct val="115000"/>
              </a:lnSpc>
              <a:spcBef>
                <a:spcPts val="0"/>
              </a:spcBef>
              <a:spcAft>
                <a:spcPts val="0"/>
              </a:spcAft>
              <a:buNone/>
              <a:defRPr sz="1800">
                <a:solidFill>
                  <a:schemeClr val="accent3"/>
                </a:solidFill>
              </a:defRPr>
            </a:lvl9pPr>
          </a:lstStyle>
          <a:p>
            <a:endParaRPr/>
          </a:p>
        </p:txBody>
      </p:sp>
      <p:sp>
        <p:nvSpPr>
          <p:cNvPr id="719" name="Google Shape;719;p41"/>
          <p:cNvSpPr txBox="1">
            <a:spLocks noGrp="1"/>
          </p:cNvSpPr>
          <p:nvPr>
            <p:ph type="subTitle" idx="1"/>
          </p:nvPr>
        </p:nvSpPr>
        <p:spPr>
          <a:xfrm>
            <a:off x="2176499" y="319800"/>
            <a:ext cx="3904200" cy="520200"/>
          </a:xfrm>
          <a:prstGeom prst="rect">
            <a:avLst/>
          </a:prstGeom>
        </p:spPr>
        <p:txBody>
          <a:bodyPr spcFirstLastPara="1" wrap="square" lIns="91425" tIns="91425" rIns="91425" bIns="91425" anchor="t" anchorCtr="0">
            <a:noAutofit/>
          </a:bodyPr>
          <a:lstStyle>
            <a:lvl1pPr lvl="0">
              <a:spcBef>
                <a:spcPts val="0"/>
              </a:spcBef>
              <a:spcAft>
                <a:spcPts val="0"/>
              </a:spcAft>
              <a:buNone/>
              <a:defRPr sz="1000">
                <a:solidFill>
                  <a:schemeClr val="dk2"/>
                </a:solidFill>
              </a:defRPr>
            </a:lvl1pPr>
            <a:lvl2pPr lvl="1">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2pPr>
            <a:lvl3pPr lvl="2">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3pPr>
            <a:lvl4pPr lvl="3">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4pPr>
            <a:lvl5pPr lvl="4">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5pPr>
            <a:lvl6pPr lvl="5">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6pPr>
            <a:lvl7pPr lvl="6">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7pPr>
            <a:lvl8pPr lvl="7">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8pPr>
            <a:lvl9pPr lvl="8">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9pPr>
          </a:lstStyle>
          <a:p>
            <a:endParaRPr/>
          </a:p>
        </p:txBody>
      </p:sp>
      <p:sp>
        <p:nvSpPr>
          <p:cNvPr id="720" name="Google Shape;720;p41"/>
          <p:cNvSpPr txBox="1">
            <a:spLocks noGrp="1"/>
          </p:cNvSpPr>
          <p:nvPr>
            <p:ph type="subTitle" idx="2"/>
          </p:nvPr>
        </p:nvSpPr>
        <p:spPr>
          <a:xfrm>
            <a:off x="2942250" y="1877700"/>
            <a:ext cx="1564500" cy="452700"/>
          </a:xfrm>
          <a:prstGeom prst="rect">
            <a:avLst/>
          </a:prstGeom>
        </p:spPr>
        <p:txBody>
          <a:bodyPr spcFirstLastPara="1" wrap="square" lIns="91425" tIns="91425" rIns="91425" bIns="91425" anchor="t" anchorCtr="0">
            <a:noAutofit/>
          </a:bodyPr>
          <a:lstStyle>
            <a:lvl1pPr lvl="0">
              <a:spcBef>
                <a:spcPts val="0"/>
              </a:spcBef>
              <a:spcAft>
                <a:spcPts val="0"/>
              </a:spcAft>
              <a:buNone/>
              <a:defRPr sz="1200">
                <a:solidFill>
                  <a:schemeClr val="dk2"/>
                </a:solidFill>
                <a:latin typeface="IBM Plex Sans Medium"/>
                <a:ea typeface="IBM Plex Sans Medium"/>
                <a:cs typeface="IBM Plex Sans Medium"/>
                <a:sym typeface="IBM Plex Sans Medium"/>
              </a:defRPr>
            </a:lvl1pPr>
            <a:lvl2pPr lvl="1"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2pPr>
            <a:lvl3pPr lvl="2"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3pPr>
            <a:lvl4pPr lvl="3"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4pPr>
            <a:lvl5pPr lvl="4"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5pPr>
            <a:lvl6pPr lvl="5"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6pPr>
            <a:lvl7pPr lvl="6"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7pPr>
            <a:lvl8pPr lvl="7"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8pPr>
            <a:lvl9pPr lvl="8"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9pPr>
          </a:lstStyle>
          <a:p>
            <a:endParaRPr/>
          </a:p>
        </p:txBody>
      </p:sp>
      <p:sp>
        <p:nvSpPr>
          <p:cNvPr id="721" name="Google Shape;721;p41"/>
          <p:cNvSpPr txBox="1">
            <a:spLocks noGrp="1"/>
          </p:cNvSpPr>
          <p:nvPr>
            <p:ph type="subTitle" idx="3"/>
          </p:nvPr>
        </p:nvSpPr>
        <p:spPr>
          <a:xfrm>
            <a:off x="1078950" y="2330400"/>
            <a:ext cx="1564500" cy="1644900"/>
          </a:xfrm>
          <a:prstGeom prst="rect">
            <a:avLst/>
          </a:prstGeom>
        </p:spPr>
        <p:txBody>
          <a:bodyPr spcFirstLastPara="1" wrap="square" lIns="91425" tIns="91425" rIns="91425" bIns="91425" anchor="t" anchorCtr="0">
            <a:noAutofit/>
          </a:bodyPr>
          <a:lstStyle>
            <a:lvl1pPr lvl="0">
              <a:lnSpc>
                <a:spcPct val="115000"/>
              </a:lnSpc>
              <a:spcBef>
                <a:spcPts val="0"/>
              </a:spcBef>
              <a:spcAft>
                <a:spcPts val="0"/>
              </a:spcAft>
              <a:buNone/>
              <a:defRPr sz="1000">
                <a:solidFill>
                  <a:schemeClr val="dk2"/>
                </a:solidFill>
                <a:latin typeface="Sora ExtraLight"/>
                <a:ea typeface="Sora ExtraLight"/>
                <a:cs typeface="Sora ExtraLight"/>
                <a:sym typeface="Sora ExtraLight"/>
              </a:defRPr>
            </a:lvl1pPr>
            <a:lvl2pPr lvl="1"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2pPr>
            <a:lvl3pPr lvl="2"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3pPr>
            <a:lvl4pPr lvl="3"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4pPr>
            <a:lvl5pPr lvl="4"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5pPr>
            <a:lvl6pPr lvl="5"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6pPr>
            <a:lvl7pPr lvl="6"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7pPr>
            <a:lvl8pPr lvl="7"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8pPr>
            <a:lvl9pPr lvl="8"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9pPr>
          </a:lstStyle>
          <a:p>
            <a:endParaRPr/>
          </a:p>
        </p:txBody>
      </p:sp>
      <p:sp>
        <p:nvSpPr>
          <p:cNvPr id="722" name="Google Shape;722;p41"/>
          <p:cNvSpPr txBox="1">
            <a:spLocks noGrp="1"/>
          </p:cNvSpPr>
          <p:nvPr>
            <p:ph type="subTitle" idx="4"/>
          </p:nvPr>
        </p:nvSpPr>
        <p:spPr>
          <a:xfrm>
            <a:off x="4798644" y="1877700"/>
            <a:ext cx="1564500" cy="452700"/>
          </a:xfrm>
          <a:prstGeom prst="rect">
            <a:avLst/>
          </a:prstGeom>
        </p:spPr>
        <p:txBody>
          <a:bodyPr spcFirstLastPara="1" wrap="square" lIns="91425" tIns="91425" rIns="91425" bIns="91425" anchor="t" anchorCtr="0">
            <a:noAutofit/>
          </a:bodyPr>
          <a:lstStyle>
            <a:lvl1pPr lvl="0">
              <a:spcBef>
                <a:spcPts val="0"/>
              </a:spcBef>
              <a:spcAft>
                <a:spcPts val="0"/>
              </a:spcAft>
              <a:buNone/>
              <a:defRPr sz="1200">
                <a:solidFill>
                  <a:schemeClr val="dk2"/>
                </a:solidFill>
                <a:latin typeface="IBM Plex Sans Medium"/>
                <a:ea typeface="IBM Plex Sans Medium"/>
                <a:cs typeface="IBM Plex Sans Medium"/>
                <a:sym typeface="IBM Plex Sans Medium"/>
              </a:defRPr>
            </a:lvl1pPr>
            <a:lvl2pPr lvl="1"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2pPr>
            <a:lvl3pPr lvl="2"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3pPr>
            <a:lvl4pPr lvl="3"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4pPr>
            <a:lvl5pPr lvl="4"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5pPr>
            <a:lvl6pPr lvl="5"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6pPr>
            <a:lvl7pPr lvl="6"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7pPr>
            <a:lvl8pPr lvl="7"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8pPr>
            <a:lvl9pPr lvl="8"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9pPr>
          </a:lstStyle>
          <a:p>
            <a:endParaRPr/>
          </a:p>
        </p:txBody>
      </p:sp>
      <p:sp>
        <p:nvSpPr>
          <p:cNvPr id="723" name="Google Shape;723;p41"/>
          <p:cNvSpPr txBox="1">
            <a:spLocks noGrp="1"/>
          </p:cNvSpPr>
          <p:nvPr>
            <p:ph type="subTitle" idx="5"/>
          </p:nvPr>
        </p:nvSpPr>
        <p:spPr>
          <a:xfrm>
            <a:off x="2942257" y="2330400"/>
            <a:ext cx="1564500" cy="1644900"/>
          </a:xfrm>
          <a:prstGeom prst="rect">
            <a:avLst/>
          </a:prstGeom>
        </p:spPr>
        <p:txBody>
          <a:bodyPr spcFirstLastPara="1" wrap="square" lIns="91425" tIns="91425" rIns="91425" bIns="91425" anchor="t" anchorCtr="0">
            <a:noAutofit/>
          </a:bodyPr>
          <a:lstStyle>
            <a:lvl1pPr lvl="0">
              <a:lnSpc>
                <a:spcPct val="115000"/>
              </a:lnSpc>
              <a:spcBef>
                <a:spcPts val="0"/>
              </a:spcBef>
              <a:spcAft>
                <a:spcPts val="0"/>
              </a:spcAft>
              <a:buNone/>
              <a:defRPr sz="1000">
                <a:solidFill>
                  <a:schemeClr val="dk2"/>
                </a:solidFill>
                <a:latin typeface="Sora ExtraLight"/>
                <a:ea typeface="Sora ExtraLight"/>
                <a:cs typeface="Sora ExtraLight"/>
                <a:sym typeface="Sora ExtraLight"/>
              </a:defRPr>
            </a:lvl1pPr>
            <a:lvl2pPr lvl="1"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2pPr>
            <a:lvl3pPr lvl="2"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3pPr>
            <a:lvl4pPr lvl="3"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4pPr>
            <a:lvl5pPr lvl="4"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5pPr>
            <a:lvl6pPr lvl="5"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6pPr>
            <a:lvl7pPr lvl="6"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7pPr>
            <a:lvl8pPr lvl="7"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8pPr>
            <a:lvl9pPr lvl="8"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9pPr>
          </a:lstStyle>
          <a:p>
            <a:endParaRPr/>
          </a:p>
        </p:txBody>
      </p:sp>
      <p:sp>
        <p:nvSpPr>
          <p:cNvPr id="724" name="Google Shape;724;p41"/>
          <p:cNvSpPr txBox="1">
            <a:spLocks noGrp="1"/>
          </p:cNvSpPr>
          <p:nvPr>
            <p:ph type="subTitle" idx="6"/>
          </p:nvPr>
        </p:nvSpPr>
        <p:spPr>
          <a:xfrm>
            <a:off x="6671581" y="1877700"/>
            <a:ext cx="1564500" cy="452700"/>
          </a:xfrm>
          <a:prstGeom prst="rect">
            <a:avLst/>
          </a:prstGeom>
        </p:spPr>
        <p:txBody>
          <a:bodyPr spcFirstLastPara="1" wrap="square" lIns="91425" tIns="91425" rIns="91425" bIns="91425" anchor="t" anchorCtr="0">
            <a:noAutofit/>
          </a:bodyPr>
          <a:lstStyle>
            <a:lvl1pPr lvl="0">
              <a:spcBef>
                <a:spcPts val="0"/>
              </a:spcBef>
              <a:spcAft>
                <a:spcPts val="0"/>
              </a:spcAft>
              <a:buNone/>
              <a:defRPr sz="1200">
                <a:solidFill>
                  <a:schemeClr val="dk2"/>
                </a:solidFill>
                <a:latin typeface="IBM Plex Sans Medium"/>
                <a:ea typeface="IBM Plex Sans Medium"/>
                <a:cs typeface="IBM Plex Sans Medium"/>
                <a:sym typeface="IBM Plex Sans Medium"/>
              </a:defRPr>
            </a:lvl1pPr>
            <a:lvl2pPr lvl="1"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2pPr>
            <a:lvl3pPr lvl="2"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3pPr>
            <a:lvl4pPr lvl="3"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4pPr>
            <a:lvl5pPr lvl="4"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5pPr>
            <a:lvl6pPr lvl="5"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6pPr>
            <a:lvl7pPr lvl="6"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7pPr>
            <a:lvl8pPr lvl="7"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8pPr>
            <a:lvl9pPr lvl="8"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9pPr>
          </a:lstStyle>
          <a:p>
            <a:endParaRPr/>
          </a:p>
        </p:txBody>
      </p:sp>
      <p:sp>
        <p:nvSpPr>
          <p:cNvPr id="725" name="Google Shape;725;p41"/>
          <p:cNvSpPr txBox="1">
            <a:spLocks noGrp="1"/>
          </p:cNvSpPr>
          <p:nvPr>
            <p:ph type="subTitle" idx="7"/>
          </p:nvPr>
        </p:nvSpPr>
        <p:spPr>
          <a:xfrm>
            <a:off x="4798647" y="2330400"/>
            <a:ext cx="1564500" cy="1644900"/>
          </a:xfrm>
          <a:prstGeom prst="rect">
            <a:avLst/>
          </a:prstGeom>
        </p:spPr>
        <p:txBody>
          <a:bodyPr spcFirstLastPara="1" wrap="square" lIns="91425" tIns="91425" rIns="91425" bIns="91425" anchor="t" anchorCtr="0">
            <a:noAutofit/>
          </a:bodyPr>
          <a:lstStyle>
            <a:lvl1pPr lvl="0">
              <a:lnSpc>
                <a:spcPct val="115000"/>
              </a:lnSpc>
              <a:spcBef>
                <a:spcPts val="0"/>
              </a:spcBef>
              <a:spcAft>
                <a:spcPts val="0"/>
              </a:spcAft>
              <a:buNone/>
              <a:defRPr sz="1000">
                <a:solidFill>
                  <a:schemeClr val="dk2"/>
                </a:solidFill>
                <a:latin typeface="Sora ExtraLight"/>
                <a:ea typeface="Sora ExtraLight"/>
                <a:cs typeface="Sora ExtraLight"/>
                <a:sym typeface="Sora ExtraLight"/>
              </a:defRPr>
            </a:lvl1pPr>
            <a:lvl2pPr lvl="1"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2pPr>
            <a:lvl3pPr lvl="2"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3pPr>
            <a:lvl4pPr lvl="3"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4pPr>
            <a:lvl5pPr lvl="4"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5pPr>
            <a:lvl6pPr lvl="5"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6pPr>
            <a:lvl7pPr lvl="6"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7pPr>
            <a:lvl8pPr lvl="7"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8pPr>
            <a:lvl9pPr lvl="8"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9pPr>
          </a:lstStyle>
          <a:p>
            <a:endParaRPr/>
          </a:p>
        </p:txBody>
      </p:sp>
      <p:grpSp>
        <p:nvGrpSpPr>
          <p:cNvPr id="726" name="Google Shape;726;p41"/>
          <p:cNvGrpSpPr/>
          <p:nvPr/>
        </p:nvGrpSpPr>
        <p:grpSpPr>
          <a:xfrm rot="5400000">
            <a:off x="7381575" y="-838700"/>
            <a:ext cx="930250" cy="2591775"/>
            <a:chOff x="0" y="508250"/>
            <a:chExt cx="930250" cy="2591775"/>
          </a:xfrm>
        </p:grpSpPr>
        <p:grpSp>
          <p:nvGrpSpPr>
            <p:cNvPr id="727" name="Google Shape;727;p41"/>
            <p:cNvGrpSpPr/>
            <p:nvPr/>
          </p:nvGrpSpPr>
          <p:grpSpPr>
            <a:xfrm>
              <a:off x="0" y="877050"/>
              <a:ext cx="930250" cy="2222975"/>
              <a:chOff x="1233650" y="2421900"/>
              <a:chExt cx="930250" cy="2222975"/>
            </a:xfrm>
          </p:grpSpPr>
          <p:grpSp>
            <p:nvGrpSpPr>
              <p:cNvPr id="728" name="Google Shape;728;p41"/>
              <p:cNvGrpSpPr/>
              <p:nvPr/>
            </p:nvGrpSpPr>
            <p:grpSpPr>
              <a:xfrm>
                <a:off x="1233650" y="2793625"/>
                <a:ext cx="930250" cy="1851250"/>
                <a:chOff x="1381975" y="3249175"/>
                <a:chExt cx="930250" cy="1851250"/>
              </a:xfrm>
            </p:grpSpPr>
            <p:grpSp>
              <p:nvGrpSpPr>
                <p:cNvPr id="729" name="Google Shape;729;p41"/>
                <p:cNvGrpSpPr/>
                <p:nvPr/>
              </p:nvGrpSpPr>
              <p:grpSpPr>
                <a:xfrm>
                  <a:off x="1571825" y="3249175"/>
                  <a:ext cx="740400" cy="370200"/>
                  <a:chOff x="1571825" y="3249175"/>
                  <a:chExt cx="740400" cy="370200"/>
                </a:xfrm>
              </p:grpSpPr>
              <p:sp>
                <p:nvSpPr>
                  <p:cNvPr id="730" name="Google Shape;730;p41"/>
                  <p:cNvSpPr/>
                  <p:nvPr/>
                </p:nvSpPr>
                <p:spPr>
                  <a:xfrm>
                    <a:off x="15718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31" name="Google Shape;731;p41"/>
                  <p:cNvSpPr/>
                  <p:nvPr/>
                </p:nvSpPr>
                <p:spPr>
                  <a:xfrm>
                    <a:off x="19420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sp>
              <p:nvSpPr>
                <p:cNvPr id="732" name="Google Shape;732;p41"/>
                <p:cNvSpPr/>
                <p:nvPr/>
              </p:nvSpPr>
              <p:spPr>
                <a:xfrm>
                  <a:off x="1381975" y="3619500"/>
                  <a:ext cx="1899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nvGrpSpPr>
                <p:cNvPr id="733" name="Google Shape;733;p41"/>
                <p:cNvGrpSpPr/>
                <p:nvPr/>
              </p:nvGrpSpPr>
              <p:grpSpPr>
                <a:xfrm>
                  <a:off x="1381975" y="3989700"/>
                  <a:ext cx="560050" cy="1110725"/>
                  <a:chOff x="1381975" y="3249175"/>
                  <a:chExt cx="560050" cy="1110725"/>
                </a:xfrm>
              </p:grpSpPr>
              <p:sp>
                <p:nvSpPr>
                  <p:cNvPr id="734" name="Google Shape;734;p41"/>
                  <p:cNvSpPr/>
                  <p:nvPr/>
                </p:nvSpPr>
                <p:spPr>
                  <a:xfrm>
                    <a:off x="1381975" y="3249175"/>
                    <a:ext cx="1899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35" name="Google Shape;735;p41"/>
                  <p:cNvSpPr/>
                  <p:nvPr/>
                </p:nvSpPr>
                <p:spPr>
                  <a:xfrm>
                    <a:off x="15718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36" name="Google Shape;736;p41"/>
                  <p:cNvSpPr/>
                  <p:nvPr/>
                </p:nvSpPr>
                <p:spPr>
                  <a:xfrm>
                    <a:off x="1381975" y="3989700"/>
                    <a:ext cx="1899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737" name="Google Shape;737;p41"/>
                <p:cNvGrpSpPr/>
                <p:nvPr/>
              </p:nvGrpSpPr>
              <p:grpSpPr>
                <a:xfrm>
                  <a:off x="1381975" y="4360025"/>
                  <a:ext cx="560050" cy="370200"/>
                  <a:chOff x="1381975" y="3249175"/>
                  <a:chExt cx="560050" cy="370200"/>
                </a:xfrm>
              </p:grpSpPr>
              <p:sp>
                <p:nvSpPr>
                  <p:cNvPr id="738" name="Google Shape;738;p41"/>
                  <p:cNvSpPr/>
                  <p:nvPr/>
                </p:nvSpPr>
                <p:spPr>
                  <a:xfrm>
                    <a:off x="1381975" y="3249175"/>
                    <a:ext cx="1899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39" name="Google Shape;739;p41"/>
                  <p:cNvSpPr/>
                  <p:nvPr/>
                </p:nvSpPr>
                <p:spPr>
                  <a:xfrm>
                    <a:off x="15718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sp>
            <p:nvSpPr>
              <p:cNvPr id="740" name="Google Shape;740;p41"/>
              <p:cNvSpPr/>
              <p:nvPr/>
            </p:nvSpPr>
            <p:spPr>
              <a:xfrm>
                <a:off x="1793700" y="2421900"/>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sp>
          <p:nvSpPr>
            <p:cNvPr id="741" name="Google Shape;741;p41"/>
            <p:cNvSpPr/>
            <p:nvPr/>
          </p:nvSpPr>
          <p:spPr>
            <a:xfrm>
              <a:off x="189850" y="508250"/>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sp>
        <p:nvSpPr>
          <p:cNvPr id="742" name="Google Shape;742;p41"/>
          <p:cNvSpPr txBox="1">
            <a:spLocks noGrp="1"/>
          </p:cNvSpPr>
          <p:nvPr>
            <p:ph type="subTitle" idx="8"/>
          </p:nvPr>
        </p:nvSpPr>
        <p:spPr>
          <a:xfrm>
            <a:off x="6671579" y="2330400"/>
            <a:ext cx="1564500" cy="1644900"/>
          </a:xfrm>
          <a:prstGeom prst="rect">
            <a:avLst/>
          </a:prstGeom>
        </p:spPr>
        <p:txBody>
          <a:bodyPr spcFirstLastPara="1" wrap="square" lIns="91425" tIns="91425" rIns="91425" bIns="91425" anchor="t" anchorCtr="0">
            <a:noAutofit/>
          </a:bodyPr>
          <a:lstStyle>
            <a:lvl1pPr lvl="0">
              <a:lnSpc>
                <a:spcPct val="115000"/>
              </a:lnSpc>
              <a:spcBef>
                <a:spcPts val="0"/>
              </a:spcBef>
              <a:spcAft>
                <a:spcPts val="0"/>
              </a:spcAft>
              <a:buNone/>
              <a:defRPr sz="1000">
                <a:solidFill>
                  <a:schemeClr val="dk2"/>
                </a:solidFill>
                <a:latin typeface="Sora ExtraLight"/>
                <a:ea typeface="Sora ExtraLight"/>
                <a:cs typeface="Sora ExtraLight"/>
                <a:sym typeface="Sora ExtraLight"/>
              </a:defRPr>
            </a:lvl1pPr>
            <a:lvl2pPr lvl="1"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2pPr>
            <a:lvl3pPr lvl="2"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3pPr>
            <a:lvl4pPr lvl="3"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4pPr>
            <a:lvl5pPr lvl="4"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5pPr>
            <a:lvl6pPr lvl="5"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6pPr>
            <a:lvl7pPr lvl="6"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7pPr>
            <a:lvl8pPr lvl="7"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8pPr>
            <a:lvl9pPr lvl="8"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9pPr>
          </a:lstStyle>
          <a:p>
            <a:endParaRPr/>
          </a:p>
        </p:txBody>
      </p:sp>
      <p:sp>
        <p:nvSpPr>
          <p:cNvPr id="743" name="Google Shape;743;p41"/>
          <p:cNvSpPr txBox="1">
            <a:spLocks noGrp="1"/>
          </p:cNvSpPr>
          <p:nvPr>
            <p:ph type="title" idx="9"/>
          </p:nvPr>
        </p:nvSpPr>
        <p:spPr>
          <a:xfrm>
            <a:off x="38100" y="93150"/>
            <a:ext cx="1583400" cy="189300"/>
          </a:xfrm>
          <a:prstGeom prst="rect">
            <a:avLst/>
          </a:prstGeom>
        </p:spPr>
        <p:txBody>
          <a:bodyPr spcFirstLastPara="1" wrap="square" lIns="182875" tIns="91425" rIns="91425" bIns="91425" anchor="t" anchorCtr="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a:ea typeface="Sora"/>
                <a:cs typeface="Sora"/>
                <a:sym typeface="Sora"/>
              </a:defRPr>
            </a:lvl2pPr>
            <a:lvl3pPr lvl="2">
              <a:spcBef>
                <a:spcPts val="0"/>
              </a:spcBef>
              <a:spcAft>
                <a:spcPts val="0"/>
              </a:spcAft>
              <a:buClr>
                <a:schemeClr val="dk2"/>
              </a:buClr>
              <a:buSzPts val="900"/>
              <a:buFont typeface="Sora"/>
              <a:buNone/>
              <a:defRPr sz="900">
                <a:solidFill>
                  <a:schemeClr val="dk2"/>
                </a:solidFill>
                <a:latin typeface="Sora"/>
                <a:ea typeface="Sora"/>
                <a:cs typeface="Sora"/>
                <a:sym typeface="Sora"/>
              </a:defRPr>
            </a:lvl3pPr>
            <a:lvl4pPr lvl="3">
              <a:spcBef>
                <a:spcPts val="0"/>
              </a:spcBef>
              <a:spcAft>
                <a:spcPts val="0"/>
              </a:spcAft>
              <a:buClr>
                <a:schemeClr val="dk2"/>
              </a:buClr>
              <a:buSzPts val="900"/>
              <a:buFont typeface="Sora"/>
              <a:buNone/>
              <a:defRPr sz="900">
                <a:solidFill>
                  <a:schemeClr val="dk2"/>
                </a:solidFill>
                <a:latin typeface="Sora"/>
                <a:ea typeface="Sora"/>
                <a:cs typeface="Sora"/>
                <a:sym typeface="Sora"/>
              </a:defRPr>
            </a:lvl4pPr>
            <a:lvl5pPr lvl="4">
              <a:spcBef>
                <a:spcPts val="0"/>
              </a:spcBef>
              <a:spcAft>
                <a:spcPts val="0"/>
              </a:spcAft>
              <a:buClr>
                <a:schemeClr val="dk2"/>
              </a:buClr>
              <a:buSzPts val="900"/>
              <a:buFont typeface="Sora"/>
              <a:buNone/>
              <a:defRPr sz="900">
                <a:solidFill>
                  <a:schemeClr val="dk2"/>
                </a:solidFill>
                <a:latin typeface="Sora"/>
                <a:ea typeface="Sora"/>
                <a:cs typeface="Sora"/>
                <a:sym typeface="Sora"/>
              </a:defRPr>
            </a:lvl5pPr>
            <a:lvl6pPr lvl="5">
              <a:spcBef>
                <a:spcPts val="0"/>
              </a:spcBef>
              <a:spcAft>
                <a:spcPts val="0"/>
              </a:spcAft>
              <a:buClr>
                <a:schemeClr val="dk2"/>
              </a:buClr>
              <a:buSzPts val="900"/>
              <a:buFont typeface="Sora"/>
              <a:buNone/>
              <a:defRPr sz="900">
                <a:solidFill>
                  <a:schemeClr val="dk2"/>
                </a:solidFill>
                <a:latin typeface="Sora"/>
                <a:ea typeface="Sora"/>
                <a:cs typeface="Sora"/>
                <a:sym typeface="Sora"/>
              </a:defRPr>
            </a:lvl6pPr>
            <a:lvl7pPr lvl="6">
              <a:spcBef>
                <a:spcPts val="0"/>
              </a:spcBef>
              <a:spcAft>
                <a:spcPts val="0"/>
              </a:spcAft>
              <a:buClr>
                <a:schemeClr val="dk2"/>
              </a:buClr>
              <a:buSzPts val="900"/>
              <a:buFont typeface="Sora"/>
              <a:buNone/>
              <a:defRPr sz="900">
                <a:solidFill>
                  <a:schemeClr val="dk2"/>
                </a:solidFill>
                <a:latin typeface="Sora"/>
                <a:ea typeface="Sora"/>
                <a:cs typeface="Sora"/>
                <a:sym typeface="Sora"/>
              </a:defRPr>
            </a:lvl7pPr>
            <a:lvl8pPr lvl="7">
              <a:spcBef>
                <a:spcPts val="0"/>
              </a:spcBef>
              <a:spcAft>
                <a:spcPts val="0"/>
              </a:spcAft>
              <a:buClr>
                <a:schemeClr val="dk2"/>
              </a:buClr>
              <a:buSzPts val="900"/>
              <a:buFont typeface="Sora"/>
              <a:buNone/>
              <a:defRPr sz="900">
                <a:solidFill>
                  <a:schemeClr val="dk2"/>
                </a:solidFill>
                <a:latin typeface="Sora"/>
                <a:ea typeface="Sora"/>
                <a:cs typeface="Sora"/>
                <a:sym typeface="Sora"/>
              </a:defRPr>
            </a:lvl8pPr>
            <a:lvl9pPr lvl="8">
              <a:spcBef>
                <a:spcPts val="0"/>
              </a:spcBef>
              <a:spcAft>
                <a:spcPts val="0"/>
              </a:spcAft>
              <a:buClr>
                <a:schemeClr val="dk2"/>
              </a:buClr>
              <a:buSzPts val="900"/>
              <a:buFont typeface="Sora"/>
              <a:buNone/>
              <a:defRPr sz="900">
                <a:solidFill>
                  <a:schemeClr val="dk2"/>
                </a:solidFill>
                <a:latin typeface="Sora"/>
                <a:ea typeface="Sora"/>
                <a:cs typeface="Sora"/>
                <a:sym typeface="Sora"/>
              </a:defRPr>
            </a:lvl9pPr>
          </a:lstStyle>
          <a:p>
            <a:endParaRPr/>
          </a:p>
        </p:txBody>
      </p:sp>
      <p:cxnSp>
        <p:nvCxnSpPr>
          <p:cNvPr id="744" name="Google Shape;744;p41"/>
          <p:cNvCxnSpPr/>
          <p:nvPr/>
        </p:nvCxnSpPr>
        <p:spPr>
          <a:xfrm>
            <a:off x="1865850" y="392700"/>
            <a:ext cx="0" cy="390300"/>
          </a:xfrm>
          <a:prstGeom prst="straightConnector1">
            <a:avLst/>
          </a:prstGeom>
          <a:noFill/>
          <a:ln w="19050" cap="flat" cmpd="sng">
            <a:solidFill>
              <a:schemeClr val="accent3"/>
            </a:solidFill>
            <a:prstDash val="solid"/>
            <a:round/>
            <a:headEnd type="none" w="med" len="med"/>
            <a:tailEnd type="none" w="med" len="med"/>
          </a:ln>
        </p:spPr>
      </p:cxnSp>
      <p:sp>
        <p:nvSpPr>
          <p:cNvPr id="745" name="Google Shape;745;p41"/>
          <p:cNvSpPr/>
          <p:nvPr/>
        </p:nvSpPr>
        <p:spPr>
          <a:xfrm rot="5400000">
            <a:off x="8773788" y="922313"/>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46" name="Google Shape;746;p41"/>
          <p:cNvSpPr/>
          <p:nvPr/>
        </p:nvSpPr>
        <p:spPr>
          <a:xfrm rot="5400000">
            <a:off x="8773788" y="1292513"/>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47" name="Google Shape;747;p41"/>
          <p:cNvSpPr txBox="1">
            <a:spLocks noGrp="1"/>
          </p:cNvSpPr>
          <p:nvPr>
            <p:ph type="subTitle" idx="13"/>
          </p:nvPr>
        </p:nvSpPr>
        <p:spPr>
          <a:xfrm>
            <a:off x="1078938" y="1877700"/>
            <a:ext cx="1564500" cy="452700"/>
          </a:xfrm>
          <a:prstGeom prst="rect">
            <a:avLst/>
          </a:prstGeom>
        </p:spPr>
        <p:txBody>
          <a:bodyPr spcFirstLastPara="1" wrap="square" lIns="91425" tIns="91425" rIns="91425" bIns="91425" anchor="t" anchorCtr="0">
            <a:noAutofit/>
          </a:bodyPr>
          <a:lstStyle>
            <a:lvl1pPr lvl="0">
              <a:spcBef>
                <a:spcPts val="0"/>
              </a:spcBef>
              <a:spcAft>
                <a:spcPts val="0"/>
              </a:spcAft>
              <a:buNone/>
              <a:defRPr sz="1200">
                <a:solidFill>
                  <a:schemeClr val="dk2"/>
                </a:solidFill>
                <a:latin typeface="IBM Plex Sans Medium"/>
                <a:ea typeface="IBM Plex Sans Medium"/>
                <a:cs typeface="IBM Plex Sans Medium"/>
                <a:sym typeface="IBM Plex Sans Medium"/>
              </a:defRPr>
            </a:lvl1pPr>
            <a:lvl2pPr lvl="1"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2pPr>
            <a:lvl3pPr lvl="2"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3pPr>
            <a:lvl4pPr lvl="3"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4pPr>
            <a:lvl5pPr lvl="4"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5pPr>
            <a:lvl6pPr lvl="5"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6pPr>
            <a:lvl7pPr lvl="6"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7pPr>
            <a:lvl8pPr lvl="7"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8pPr>
            <a:lvl9pPr lvl="8"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9pPr>
          </a:lstStyle>
          <a:p>
            <a:endParaRPr/>
          </a:p>
        </p:txBody>
      </p:sp>
      <p:sp>
        <p:nvSpPr>
          <p:cNvPr id="748" name="Google Shape;748;p41"/>
          <p:cNvSpPr txBox="1">
            <a:spLocks noGrp="1"/>
          </p:cNvSpPr>
          <p:nvPr>
            <p:ph type="title" idx="14"/>
          </p:nvPr>
        </p:nvSpPr>
        <p:spPr>
          <a:xfrm>
            <a:off x="3484500" y="1377875"/>
            <a:ext cx="473100" cy="3903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3"/>
              </a:buClr>
              <a:buSzPts val="1800"/>
              <a:buFont typeface="IBM Plex Sans"/>
              <a:buNone/>
              <a:defRPr sz="1800">
                <a:solidFill>
                  <a:schemeClr val="accent3"/>
                </a:solidFill>
              </a:defRPr>
            </a:lvl1pPr>
            <a:lvl2pPr lvl="1" algn="ctr">
              <a:spcBef>
                <a:spcPts val="0"/>
              </a:spcBef>
              <a:spcAft>
                <a:spcPts val="0"/>
              </a:spcAft>
              <a:buClr>
                <a:schemeClr val="accent3"/>
              </a:buClr>
              <a:buSzPts val="3000"/>
              <a:buNone/>
              <a:defRPr>
                <a:solidFill>
                  <a:schemeClr val="accent3"/>
                </a:solidFill>
              </a:defRPr>
            </a:lvl2pPr>
            <a:lvl3pPr lvl="2" algn="ctr">
              <a:spcBef>
                <a:spcPts val="0"/>
              </a:spcBef>
              <a:spcAft>
                <a:spcPts val="0"/>
              </a:spcAft>
              <a:buClr>
                <a:schemeClr val="accent3"/>
              </a:buClr>
              <a:buSzPts val="3000"/>
              <a:buNone/>
              <a:defRPr>
                <a:solidFill>
                  <a:schemeClr val="accent3"/>
                </a:solidFill>
              </a:defRPr>
            </a:lvl3pPr>
            <a:lvl4pPr lvl="3" algn="ctr">
              <a:spcBef>
                <a:spcPts val="0"/>
              </a:spcBef>
              <a:spcAft>
                <a:spcPts val="0"/>
              </a:spcAft>
              <a:buClr>
                <a:schemeClr val="accent3"/>
              </a:buClr>
              <a:buSzPts val="3000"/>
              <a:buNone/>
              <a:defRPr>
                <a:solidFill>
                  <a:schemeClr val="accent3"/>
                </a:solidFill>
              </a:defRPr>
            </a:lvl4pPr>
            <a:lvl5pPr lvl="4" algn="ctr">
              <a:spcBef>
                <a:spcPts val="0"/>
              </a:spcBef>
              <a:spcAft>
                <a:spcPts val="0"/>
              </a:spcAft>
              <a:buClr>
                <a:schemeClr val="accent3"/>
              </a:buClr>
              <a:buSzPts val="3000"/>
              <a:buNone/>
              <a:defRPr>
                <a:solidFill>
                  <a:schemeClr val="accent3"/>
                </a:solidFill>
              </a:defRPr>
            </a:lvl5pPr>
            <a:lvl6pPr lvl="5" algn="ctr">
              <a:spcBef>
                <a:spcPts val="0"/>
              </a:spcBef>
              <a:spcAft>
                <a:spcPts val="0"/>
              </a:spcAft>
              <a:buClr>
                <a:schemeClr val="accent3"/>
              </a:buClr>
              <a:buSzPts val="3000"/>
              <a:buNone/>
              <a:defRPr>
                <a:solidFill>
                  <a:schemeClr val="accent3"/>
                </a:solidFill>
              </a:defRPr>
            </a:lvl6pPr>
            <a:lvl7pPr lvl="6" algn="ctr">
              <a:spcBef>
                <a:spcPts val="0"/>
              </a:spcBef>
              <a:spcAft>
                <a:spcPts val="0"/>
              </a:spcAft>
              <a:buClr>
                <a:schemeClr val="accent3"/>
              </a:buClr>
              <a:buSzPts val="3000"/>
              <a:buNone/>
              <a:defRPr>
                <a:solidFill>
                  <a:schemeClr val="accent3"/>
                </a:solidFill>
              </a:defRPr>
            </a:lvl7pPr>
            <a:lvl8pPr lvl="7" algn="ctr">
              <a:spcBef>
                <a:spcPts val="0"/>
              </a:spcBef>
              <a:spcAft>
                <a:spcPts val="0"/>
              </a:spcAft>
              <a:buClr>
                <a:schemeClr val="accent3"/>
              </a:buClr>
              <a:buSzPts val="3000"/>
              <a:buNone/>
              <a:defRPr>
                <a:solidFill>
                  <a:schemeClr val="accent3"/>
                </a:solidFill>
              </a:defRPr>
            </a:lvl8pPr>
            <a:lvl9pPr lvl="8" algn="ctr">
              <a:spcBef>
                <a:spcPts val="0"/>
              </a:spcBef>
              <a:spcAft>
                <a:spcPts val="0"/>
              </a:spcAft>
              <a:buClr>
                <a:schemeClr val="accent3"/>
              </a:buClr>
              <a:buSzPts val="3000"/>
              <a:buNone/>
              <a:defRPr>
                <a:solidFill>
                  <a:schemeClr val="accent3"/>
                </a:solidFill>
              </a:defRPr>
            </a:lvl9pPr>
          </a:lstStyle>
          <a:p>
            <a:endParaRPr/>
          </a:p>
        </p:txBody>
      </p:sp>
      <p:sp>
        <p:nvSpPr>
          <p:cNvPr id="749" name="Google Shape;749;p41"/>
          <p:cNvSpPr txBox="1">
            <a:spLocks noGrp="1"/>
          </p:cNvSpPr>
          <p:nvPr>
            <p:ph type="title" idx="15"/>
          </p:nvPr>
        </p:nvSpPr>
        <p:spPr>
          <a:xfrm>
            <a:off x="7204200" y="1411200"/>
            <a:ext cx="473100" cy="3903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1800"/>
              <a:buFont typeface="IBM Plex Sans"/>
              <a:buNone/>
              <a:defRPr sz="1800" b="1"/>
            </a:lvl1pPr>
            <a:lvl2pPr lvl="1" algn="ctr">
              <a:spcBef>
                <a:spcPts val="0"/>
              </a:spcBef>
              <a:spcAft>
                <a:spcPts val="0"/>
              </a:spcAft>
              <a:buClr>
                <a:schemeClr val="lt1"/>
              </a:buClr>
              <a:buSzPts val="3000"/>
              <a:buNone/>
              <a:defRPr b="1">
                <a:solidFill>
                  <a:schemeClr val="lt1"/>
                </a:solidFill>
              </a:defRPr>
            </a:lvl2pPr>
            <a:lvl3pPr lvl="2" algn="ctr">
              <a:spcBef>
                <a:spcPts val="0"/>
              </a:spcBef>
              <a:spcAft>
                <a:spcPts val="0"/>
              </a:spcAft>
              <a:buClr>
                <a:schemeClr val="lt1"/>
              </a:buClr>
              <a:buSzPts val="3000"/>
              <a:buNone/>
              <a:defRPr b="1">
                <a:solidFill>
                  <a:schemeClr val="lt1"/>
                </a:solidFill>
              </a:defRPr>
            </a:lvl3pPr>
            <a:lvl4pPr lvl="3" algn="ctr">
              <a:spcBef>
                <a:spcPts val="0"/>
              </a:spcBef>
              <a:spcAft>
                <a:spcPts val="0"/>
              </a:spcAft>
              <a:buClr>
                <a:schemeClr val="lt1"/>
              </a:buClr>
              <a:buSzPts val="3000"/>
              <a:buNone/>
              <a:defRPr b="1">
                <a:solidFill>
                  <a:schemeClr val="lt1"/>
                </a:solidFill>
              </a:defRPr>
            </a:lvl4pPr>
            <a:lvl5pPr lvl="4" algn="ctr">
              <a:spcBef>
                <a:spcPts val="0"/>
              </a:spcBef>
              <a:spcAft>
                <a:spcPts val="0"/>
              </a:spcAft>
              <a:buClr>
                <a:schemeClr val="lt1"/>
              </a:buClr>
              <a:buSzPts val="3000"/>
              <a:buNone/>
              <a:defRPr b="1">
                <a:solidFill>
                  <a:schemeClr val="lt1"/>
                </a:solidFill>
              </a:defRPr>
            </a:lvl5pPr>
            <a:lvl6pPr lvl="5" algn="ctr">
              <a:spcBef>
                <a:spcPts val="0"/>
              </a:spcBef>
              <a:spcAft>
                <a:spcPts val="0"/>
              </a:spcAft>
              <a:buClr>
                <a:schemeClr val="lt1"/>
              </a:buClr>
              <a:buSzPts val="3000"/>
              <a:buNone/>
              <a:defRPr b="1">
                <a:solidFill>
                  <a:schemeClr val="lt1"/>
                </a:solidFill>
              </a:defRPr>
            </a:lvl6pPr>
            <a:lvl7pPr lvl="6" algn="ctr">
              <a:spcBef>
                <a:spcPts val="0"/>
              </a:spcBef>
              <a:spcAft>
                <a:spcPts val="0"/>
              </a:spcAft>
              <a:buClr>
                <a:schemeClr val="lt1"/>
              </a:buClr>
              <a:buSzPts val="3000"/>
              <a:buNone/>
              <a:defRPr b="1">
                <a:solidFill>
                  <a:schemeClr val="lt1"/>
                </a:solidFill>
              </a:defRPr>
            </a:lvl7pPr>
            <a:lvl8pPr lvl="7" algn="ctr">
              <a:spcBef>
                <a:spcPts val="0"/>
              </a:spcBef>
              <a:spcAft>
                <a:spcPts val="0"/>
              </a:spcAft>
              <a:buClr>
                <a:schemeClr val="lt1"/>
              </a:buClr>
              <a:buSzPts val="3000"/>
              <a:buNone/>
              <a:defRPr b="1">
                <a:solidFill>
                  <a:schemeClr val="lt1"/>
                </a:solidFill>
              </a:defRPr>
            </a:lvl8pPr>
            <a:lvl9pPr lvl="8" algn="ctr">
              <a:spcBef>
                <a:spcPts val="0"/>
              </a:spcBef>
              <a:spcAft>
                <a:spcPts val="0"/>
              </a:spcAft>
              <a:buClr>
                <a:schemeClr val="lt1"/>
              </a:buClr>
              <a:buSzPts val="3000"/>
              <a:buNone/>
              <a:defRPr b="1">
                <a:solidFill>
                  <a:schemeClr val="lt1"/>
                </a:solidFill>
              </a:defRPr>
            </a:lvl9pPr>
          </a:lstStyle>
          <a:p>
            <a:endParaRPr/>
          </a:p>
        </p:txBody>
      </p:sp>
      <p:sp>
        <p:nvSpPr>
          <p:cNvPr id="750" name="Google Shape;750;p41"/>
          <p:cNvSpPr txBox="1">
            <a:spLocks noGrp="1"/>
          </p:cNvSpPr>
          <p:nvPr>
            <p:ph type="title" idx="16"/>
          </p:nvPr>
        </p:nvSpPr>
        <p:spPr>
          <a:xfrm>
            <a:off x="5344350" y="1411200"/>
            <a:ext cx="473100" cy="3903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3"/>
              </a:buClr>
              <a:buSzPts val="1800"/>
              <a:buFont typeface="IBM Plex Sans"/>
              <a:buNone/>
              <a:defRPr sz="1800">
                <a:solidFill>
                  <a:schemeClr val="accent3"/>
                </a:solidFill>
              </a:defRPr>
            </a:lvl1pPr>
            <a:lvl2pPr lvl="1" algn="ctr">
              <a:spcBef>
                <a:spcPts val="0"/>
              </a:spcBef>
              <a:spcAft>
                <a:spcPts val="0"/>
              </a:spcAft>
              <a:buClr>
                <a:schemeClr val="accent3"/>
              </a:buClr>
              <a:buSzPts val="3000"/>
              <a:buNone/>
              <a:defRPr>
                <a:solidFill>
                  <a:schemeClr val="accent3"/>
                </a:solidFill>
              </a:defRPr>
            </a:lvl2pPr>
            <a:lvl3pPr lvl="2" algn="ctr">
              <a:spcBef>
                <a:spcPts val="0"/>
              </a:spcBef>
              <a:spcAft>
                <a:spcPts val="0"/>
              </a:spcAft>
              <a:buClr>
                <a:schemeClr val="accent3"/>
              </a:buClr>
              <a:buSzPts val="3000"/>
              <a:buNone/>
              <a:defRPr>
                <a:solidFill>
                  <a:schemeClr val="accent3"/>
                </a:solidFill>
              </a:defRPr>
            </a:lvl3pPr>
            <a:lvl4pPr lvl="3" algn="ctr">
              <a:spcBef>
                <a:spcPts val="0"/>
              </a:spcBef>
              <a:spcAft>
                <a:spcPts val="0"/>
              </a:spcAft>
              <a:buClr>
                <a:schemeClr val="accent3"/>
              </a:buClr>
              <a:buSzPts val="3000"/>
              <a:buNone/>
              <a:defRPr>
                <a:solidFill>
                  <a:schemeClr val="accent3"/>
                </a:solidFill>
              </a:defRPr>
            </a:lvl4pPr>
            <a:lvl5pPr lvl="4" algn="ctr">
              <a:spcBef>
                <a:spcPts val="0"/>
              </a:spcBef>
              <a:spcAft>
                <a:spcPts val="0"/>
              </a:spcAft>
              <a:buClr>
                <a:schemeClr val="accent3"/>
              </a:buClr>
              <a:buSzPts val="3000"/>
              <a:buNone/>
              <a:defRPr>
                <a:solidFill>
                  <a:schemeClr val="accent3"/>
                </a:solidFill>
              </a:defRPr>
            </a:lvl5pPr>
            <a:lvl6pPr lvl="5" algn="ctr">
              <a:spcBef>
                <a:spcPts val="0"/>
              </a:spcBef>
              <a:spcAft>
                <a:spcPts val="0"/>
              </a:spcAft>
              <a:buClr>
                <a:schemeClr val="accent3"/>
              </a:buClr>
              <a:buSzPts val="3000"/>
              <a:buNone/>
              <a:defRPr>
                <a:solidFill>
                  <a:schemeClr val="accent3"/>
                </a:solidFill>
              </a:defRPr>
            </a:lvl6pPr>
            <a:lvl7pPr lvl="6" algn="ctr">
              <a:spcBef>
                <a:spcPts val="0"/>
              </a:spcBef>
              <a:spcAft>
                <a:spcPts val="0"/>
              </a:spcAft>
              <a:buClr>
                <a:schemeClr val="accent3"/>
              </a:buClr>
              <a:buSzPts val="3000"/>
              <a:buNone/>
              <a:defRPr>
                <a:solidFill>
                  <a:schemeClr val="accent3"/>
                </a:solidFill>
              </a:defRPr>
            </a:lvl7pPr>
            <a:lvl8pPr lvl="7" algn="ctr">
              <a:spcBef>
                <a:spcPts val="0"/>
              </a:spcBef>
              <a:spcAft>
                <a:spcPts val="0"/>
              </a:spcAft>
              <a:buClr>
                <a:schemeClr val="accent3"/>
              </a:buClr>
              <a:buSzPts val="3000"/>
              <a:buNone/>
              <a:defRPr>
                <a:solidFill>
                  <a:schemeClr val="accent3"/>
                </a:solidFill>
              </a:defRPr>
            </a:lvl8pPr>
            <a:lvl9pPr lvl="8" algn="ctr">
              <a:spcBef>
                <a:spcPts val="0"/>
              </a:spcBef>
              <a:spcAft>
                <a:spcPts val="0"/>
              </a:spcAft>
              <a:buClr>
                <a:schemeClr val="accent3"/>
              </a:buClr>
              <a:buSzPts val="3000"/>
              <a:buNone/>
              <a:defRPr>
                <a:solidFill>
                  <a:schemeClr val="accent3"/>
                </a:solidFill>
              </a:defRPr>
            </a:lvl9pPr>
          </a:lstStyle>
          <a:p>
            <a:endParaRPr/>
          </a:p>
        </p:txBody>
      </p:sp>
      <p:sp>
        <p:nvSpPr>
          <p:cNvPr id="751" name="Google Shape;751;p41"/>
          <p:cNvSpPr txBox="1">
            <a:spLocks noGrp="1"/>
          </p:cNvSpPr>
          <p:nvPr>
            <p:ph type="title" idx="17"/>
          </p:nvPr>
        </p:nvSpPr>
        <p:spPr>
          <a:xfrm>
            <a:off x="1624650" y="1377875"/>
            <a:ext cx="473100" cy="3903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3"/>
              </a:buClr>
              <a:buSzPts val="1800"/>
              <a:buFont typeface="IBM Plex Sans"/>
              <a:buNone/>
              <a:defRPr sz="1800">
                <a:solidFill>
                  <a:schemeClr val="accent3"/>
                </a:solidFill>
              </a:defRPr>
            </a:lvl1pPr>
            <a:lvl2pPr lvl="1" algn="ctr">
              <a:spcBef>
                <a:spcPts val="0"/>
              </a:spcBef>
              <a:spcAft>
                <a:spcPts val="0"/>
              </a:spcAft>
              <a:buClr>
                <a:schemeClr val="accent3"/>
              </a:buClr>
              <a:buSzPts val="3000"/>
              <a:buNone/>
              <a:defRPr>
                <a:solidFill>
                  <a:schemeClr val="accent3"/>
                </a:solidFill>
              </a:defRPr>
            </a:lvl2pPr>
            <a:lvl3pPr lvl="2" algn="ctr">
              <a:spcBef>
                <a:spcPts val="0"/>
              </a:spcBef>
              <a:spcAft>
                <a:spcPts val="0"/>
              </a:spcAft>
              <a:buClr>
                <a:schemeClr val="accent3"/>
              </a:buClr>
              <a:buSzPts val="3000"/>
              <a:buNone/>
              <a:defRPr>
                <a:solidFill>
                  <a:schemeClr val="accent3"/>
                </a:solidFill>
              </a:defRPr>
            </a:lvl3pPr>
            <a:lvl4pPr lvl="3" algn="ctr">
              <a:spcBef>
                <a:spcPts val="0"/>
              </a:spcBef>
              <a:spcAft>
                <a:spcPts val="0"/>
              </a:spcAft>
              <a:buClr>
                <a:schemeClr val="accent3"/>
              </a:buClr>
              <a:buSzPts val="3000"/>
              <a:buNone/>
              <a:defRPr>
                <a:solidFill>
                  <a:schemeClr val="accent3"/>
                </a:solidFill>
              </a:defRPr>
            </a:lvl4pPr>
            <a:lvl5pPr lvl="4" algn="ctr">
              <a:spcBef>
                <a:spcPts val="0"/>
              </a:spcBef>
              <a:spcAft>
                <a:spcPts val="0"/>
              </a:spcAft>
              <a:buClr>
                <a:schemeClr val="accent3"/>
              </a:buClr>
              <a:buSzPts val="3000"/>
              <a:buNone/>
              <a:defRPr>
                <a:solidFill>
                  <a:schemeClr val="accent3"/>
                </a:solidFill>
              </a:defRPr>
            </a:lvl5pPr>
            <a:lvl6pPr lvl="5" algn="ctr">
              <a:spcBef>
                <a:spcPts val="0"/>
              </a:spcBef>
              <a:spcAft>
                <a:spcPts val="0"/>
              </a:spcAft>
              <a:buClr>
                <a:schemeClr val="accent3"/>
              </a:buClr>
              <a:buSzPts val="3000"/>
              <a:buNone/>
              <a:defRPr>
                <a:solidFill>
                  <a:schemeClr val="accent3"/>
                </a:solidFill>
              </a:defRPr>
            </a:lvl6pPr>
            <a:lvl7pPr lvl="6" algn="ctr">
              <a:spcBef>
                <a:spcPts val="0"/>
              </a:spcBef>
              <a:spcAft>
                <a:spcPts val="0"/>
              </a:spcAft>
              <a:buClr>
                <a:schemeClr val="accent3"/>
              </a:buClr>
              <a:buSzPts val="3000"/>
              <a:buNone/>
              <a:defRPr>
                <a:solidFill>
                  <a:schemeClr val="accent3"/>
                </a:solidFill>
              </a:defRPr>
            </a:lvl7pPr>
            <a:lvl8pPr lvl="7" algn="ctr">
              <a:spcBef>
                <a:spcPts val="0"/>
              </a:spcBef>
              <a:spcAft>
                <a:spcPts val="0"/>
              </a:spcAft>
              <a:buClr>
                <a:schemeClr val="accent3"/>
              </a:buClr>
              <a:buSzPts val="3000"/>
              <a:buNone/>
              <a:defRPr>
                <a:solidFill>
                  <a:schemeClr val="accent3"/>
                </a:solidFill>
              </a:defRPr>
            </a:lvl8pPr>
            <a:lvl9pPr lvl="8" algn="ctr">
              <a:spcBef>
                <a:spcPts val="0"/>
              </a:spcBef>
              <a:spcAft>
                <a:spcPts val="0"/>
              </a:spcAft>
              <a:buClr>
                <a:schemeClr val="accent3"/>
              </a:buClr>
              <a:buSzPts val="3000"/>
              <a:buNone/>
              <a:defRPr>
                <a:solidFill>
                  <a:schemeClr val="accent3"/>
                </a:solidFill>
              </a:defRPr>
            </a:lvl9pPr>
          </a:lstStyle>
          <a:p>
            <a:endParaRPr/>
          </a:p>
        </p:txBody>
      </p:sp>
      <p:sp>
        <p:nvSpPr>
          <p:cNvPr id="752" name="Google Shape;752;p41"/>
          <p:cNvSpPr txBox="1">
            <a:spLocks noGrp="1"/>
          </p:cNvSpPr>
          <p:nvPr>
            <p:ph type="title" idx="18"/>
          </p:nvPr>
        </p:nvSpPr>
        <p:spPr>
          <a:xfrm>
            <a:off x="228600" y="4774929"/>
            <a:ext cx="1939200" cy="189300"/>
          </a:xfrm>
          <a:prstGeom prst="rect">
            <a:avLst/>
          </a:prstGeom>
        </p:spPr>
        <p:txBody>
          <a:bodyPr spcFirstLastPara="1" wrap="square" lIns="0" tIns="0" rIns="0" bIns="0" anchor="ctr" anchorCtr="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2pPr>
            <a:lvl3pPr lvl="2">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3pPr>
            <a:lvl4pPr lvl="3">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4pPr>
            <a:lvl5pPr lvl="4">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5pPr>
            <a:lvl6pPr lvl="5">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6pPr>
            <a:lvl7pPr lvl="6">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7pPr>
            <a:lvl8pPr lvl="7">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8pPr>
            <a:lvl9pPr lvl="8">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9pPr>
          </a:lstStyle>
          <a:p>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extLst>
    <p:ext uri="{DCECCB84-F9BA-43D5-87BE-67443E8EF086}">
      <p15:sldGuideLst xmlns:p15="http://schemas.microsoft.com/office/powerpoint/2012/main">
        <p15:guide id="1" pos="1175">
          <p15:clr>
            <a:srgbClr val="E46962"/>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Four big ideas - Alt 2">
  <p:cSld name="BLANK_1_1_1_1_1_1_1_1_1_1_1_1_1_1_1_2">
    <p:bg>
      <p:bgPr>
        <a:solidFill>
          <a:schemeClr val="lt1"/>
        </a:solidFill>
        <a:effectLst/>
      </p:bgPr>
    </p:bg>
    <p:spTree>
      <p:nvGrpSpPr>
        <p:cNvPr id="1" name="Shape 753"/>
        <p:cNvGrpSpPr/>
        <p:nvPr/>
      </p:nvGrpSpPr>
      <p:grpSpPr>
        <a:xfrm>
          <a:off x="0" y="0"/>
          <a:ext cx="0" cy="0"/>
          <a:chOff x="0" y="0"/>
          <a:chExt cx="0" cy="0"/>
        </a:xfrm>
      </p:grpSpPr>
      <p:sp>
        <p:nvSpPr>
          <p:cNvPr id="754" name="Google Shape;754;p42"/>
          <p:cNvSpPr txBox="1">
            <a:spLocks noGrp="1"/>
          </p:cNvSpPr>
          <p:nvPr>
            <p:ph type="body" idx="1"/>
          </p:nvPr>
        </p:nvSpPr>
        <p:spPr>
          <a:xfrm>
            <a:off x="1867950" y="2035300"/>
            <a:ext cx="2700000" cy="822900"/>
          </a:xfrm>
          <a:prstGeom prst="rect">
            <a:avLst/>
          </a:prstGeom>
        </p:spPr>
        <p:txBody>
          <a:bodyPr spcFirstLastPara="1" wrap="square" lIns="91425" tIns="0" rIns="91425" bIns="91425" anchor="t" anchorCtr="0">
            <a:noAutofit/>
          </a:bodyPr>
          <a:lstStyle>
            <a:lvl1pPr marL="457200" lvl="0"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1pPr>
            <a:lvl2pPr marL="914400" lvl="1"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2pPr>
            <a:lvl3pPr marL="1371600" lvl="2"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3pPr>
            <a:lvl4pPr marL="1828800" lvl="3"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4pPr>
            <a:lvl5pPr marL="2286000" lvl="4"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5pPr>
            <a:lvl6pPr marL="2743200" lvl="5"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6pPr>
            <a:lvl7pPr marL="3200400" lvl="6"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7pPr>
            <a:lvl8pPr marL="3657600" lvl="7"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8pPr>
            <a:lvl9pPr marL="4114800" lvl="8"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9pPr>
          </a:lstStyle>
          <a:p>
            <a:endParaRPr/>
          </a:p>
        </p:txBody>
      </p:sp>
      <p:sp>
        <p:nvSpPr>
          <p:cNvPr id="755" name="Google Shape;755;p42"/>
          <p:cNvSpPr txBox="1">
            <a:spLocks noGrp="1"/>
          </p:cNvSpPr>
          <p:nvPr>
            <p:ph type="body" idx="2"/>
          </p:nvPr>
        </p:nvSpPr>
        <p:spPr>
          <a:xfrm>
            <a:off x="1867950" y="3405150"/>
            <a:ext cx="2700000" cy="822900"/>
          </a:xfrm>
          <a:prstGeom prst="rect">
            <a:avLst/>
          </a:prstGeom>
        </p:spPr>
        <p:txBody>
          <a:bodyPr spcFirstLastPara="1" wrap="square" lIns="91425" tIns="0" rIns="91425" bIns="91425" anchor="t" anchorCtr="0">
            <a:noAutofit/>
          </a:bodyPr>
          <a:lstStyle>
            <a:lvl1pPr marL="457200" lvl="0"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1pPr>
            <a:lvl2pPr marL="914400" lvl="1"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2pPr>
            <a:lvl3pPr marL="1371600" lvl="2"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3pPr>
            <a:lvl4pPr marL="1828800" lvl="3"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4pPr>
            <a:lvl5pPr marL="2286000" lvl="4"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5pPr>
            <a:lvl6pPr marL="2743200" lvl="5"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6pPr>
            <a:lvl7pPr marL="3200400" lvl="6"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7pPr>
            <a:lvl8pPr marL="3657600" lvl="7"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8pPr>
            <a:lvl9pPr marL="4114800" lvl="8"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9pPr>
          </a:lstStyle>
          <a:p>
            <a:endParaRPr/>
          </a:p>
        </p:txBody>
      </p:sp>
      <p:sp>
        <p:nvSpPr>
          <p:cNvPr id="756" name="Google Shape;756;p42"/>
          <p:cNvSpPr txBox="1">
            <a:spLocks noGrp="1"/>
          </p:cNvSpPr>
          <p:nvPr>
            <p:ph type="body" idx="3"/>
          </p:nvPr>
        </p:nvSpPr>
        <p:spPr>
          <a:xfrm>
            <a:off x="5297575" y="2035300"/>
            <a:ext cx="2700000" cy="822900"/>
          </a:xfrm>
          <a:prstGeom prst="rect">
            <a:avLst/>
          </a:prstGeom>
        </p:spPr>
        <p:txBody>
          <a:bodyPr spcFirstLastPara="1" wrap="square" lIns="91425" tIns="0" rIns="91425" bIns="91425" anchor="t" anchorCtr="0">
            <a:noAutofit/>
          </a:bodyPr>
          <a:lstStyle>
            <a:lvl1pPr marL="457200" lvl="0"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1pPr>
            <a:lvl2pPr marL="914400" lvl="1"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2pPr>
            <a:lvl3pPr marL="1371600" lvl="2"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3pPr>
            <a:lvl4pPr marL="1828800" lvl="3"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4pPr>
            <a:lvl5pPr marL="2286000" lvl="4"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5pPr>
            <a:lvl6pPr marL="2743200" lvl="5"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6pPr>
            <a:lvl7pPr marL="3200400" lvl="6"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7pPr>
            <a:lvl8pPr marL="3657600" lvl="7"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8pPr>
            <a:lvl9pPr marL="4114800" lvl="8"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9pPr>
          </a:lstStyle>
          <a:p>
            <a:endParaRPr/>
          </a:p>
        </p:txBody>
      </p:sp>
      <p:sp>
        <p:nvSpPr>
          <p:cNvPr id="757" name="Google Shape;757;p42"/>
          <p:cNvSpPr txBox="1">
            <a:spLocks noGrp="1"/>
          </p:cNvSpPr>
          <p:nvPr>
            <p:ph type="body" idx="4"/>
          </p:nvPr>
        </p:nvSpPr>
        <p:spPr>
          <a:xfrm>
            <a:off x="5297575" y="3405150"/>
            <a:ext cx="2700000" cy="822900"/>
          </a:xfrm>
          <a:prstGeom prst="rect">
            <a:avLst/>
          </a:prstGeom>
        </p:spPr>
        <p:txBody>
          <a:bodyPr spcFirstLastPara="1" wrap="square" lIns="91425" tIns="0" rIns="91425" bIns="91425" anchor="t" anchorCtr="0">
            <a:noAutofit/>
          </a:bodyPr>
          <a:lstStyle>
            <a:lvl1pPr marL="457200" lvl="0"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1pPr>
            <a:lvl2pPr marL="914400" lvl="1"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2pPr>
            <a:lvl3pPr marL="1371600" lvl="2"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3pPr>
            <a:lvl4pPr marL="1828800" lvl="3"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4pPr>
            <a:lvl5pPr marL="2286000" lvl="4"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5pPr>
            <a:lvl6pPr marL="2743200" lvl="5"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6pPr>
            <a:lvl7pPr marL="3200400" lvl="6"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7pPr>
            <a:lvl8pPr marL="3657600" lvl="7"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8pPr>
            <a:lvl9pPr marL="4114800" lvl="8"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9pPr>
          </a:lstStyle>
          <a:p>
            <a:endParaRPr/>
          </a:p>
        </p:txBody>
      </p:sp>
      <p:grpSp>
        <p:nvGrpSpPr>
          <p:cNvPr id="758" name="Google Shape;758;p42"/>
          <p:cNvGrpSpPr/>
          <p:nvPr/>
        </p:nvGrpSpPr>
        <p:grpSpPr>
          <a:xfrm>
            <a:off x="7073603" y="0"/>
            <a:ext cx="2070408" cy="1617374"/>
            <a:chOff x="6787102" y="-57263"/>
            <a:chExt cx="2403260" cy="1877393"/>
          </a:xfrm>
        </p:grpSpPr>
        <p:grpSp>
          <p:nvGrpSpPr>
            <p:cNvPr id="759" name="Google Shape;759;p42"/>
            <p:cNvGrpSpPr/>
            <p:nvPr/>
          </p:nvGrpSpPr>
          <p:grpSpPr>
            <a:xfrm rot="10800000">
              <a:off x="8286413" y="1320355"/>
              <a:ext cx="903863" cy="499775"/>
              <a:chOff x="532097" y="3249175"/>
              <a:chExt cx="669528" cy="370204"/>
            </a:xfrm>
          </p:grpSpPr>
          <p:sp>
            <p:nvSpPr>
              <p:cNvPr id="760" name="Google Shape;760;p42"/>
              <p:cNvSpPr/>
              <p:nvPr/>
            </p:nvSpPr>
            <p:spPr>
              <a:xfrm>
                <a:off x="532097" y="3249179"/>
                <a:ext cx="2994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61" name="Google Shape;761;p42"/>
              <p:cNvSpPr/>
              <p:nvPr/>
            </p:nvSpPr>
            <p:spPr>
              <a:xfrm>
                <a:off x="8314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762" name="Google Shape;762;p42"/>
            <p:cNvGrpSpPr/>
            <p:nvPr/>
          </p:nvGrpSpPr>
          <p:grpSpPr>
            <a:xfrm rot="10800000">
              <a:off x="6787103" y="820419"/>
              <a:ext cx="2402289" cy="499772"/>
              <a:chOff x="532752" y="3249175"/>
              <a:chExt cx="1779473" cy="370202"/>
            </a:xfrm>
          </p:grpSpPr>
          <p:sp>
            <p:nvSpPr>
              <p:cNvPr id="763" name="Google Shape;763;p42"/>
              <p:cNvSpPr/>
              <p:nvPr/>
            </p:nvSpPr>
            <p:spPr>
              <a:xfrm>
                <a:off x="532752" y="3249177"/>
                <a:ext cx="2988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64" name="Google Shape;764;p42"/>
              <p:cNvSpPr/>
              <p:nvPr/>
            </p:nvSpPr>
            <p:spPr>
              <a:xfrm>
                <a:off x="8314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65" name="Google Shape;765;p42"/>
              <p:cNvSpPr/>
              <p:nvPr/>
            </p:nvSpPr>
            <p:spPr>
              <a:xfrm>
                <a:off x="12016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66" name="Google Shape;766;p42"/>
              <p:cNvSpPr/>
              <p:nvPr/>
            </p:nvSpPr>
            <p:spPr>
              <a:xfrm>
                <a:off x="19420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767" name="Google Shape;767;p42"/>
            <p:cNvGrpSpPr/>
            <p:nvPr/>
          </p:nvGrpSpPr>
          <p:grpSpPr>
            <a:xfrm rot="10800000">
              <a:off x="7286873" y="320651"/>
              <a:ext cx="1499310" cy="499770"/>
              <a:chOff x="831425" y="3249175"/>
              <a:chExt cx="1110600" cy="370200"/>
            </a:xfrm>
          </p:grpSpPr>
          <p:sp>
            <p:nvSpPr>
              <p:cNvPr id="768" name="Google Shape;768;p42"/>
              <p:cNvSpPr/>
              <p:nvPr/>
            </p:nvSpPr>
            <p:spPr>
              <a:xfrm>
                <a:off x="8314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69" name="Google Shape;769;p42"/>
              <p:cNvSpPr/>
              <p:nvPr/>
            </p:nvSpPr>
            <p:spPr>
              <a:xfrm>
                <a:off x="12016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70" name="Google Shape;770;p42"/>
              <p:cNvSpPr/>
              <p:nvPr/>
            </p:nvSpPr>
            <p:spPr>
              <a:xfrm>
                <a:off x="15718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771" name="Google Shape;771;p42"/>
            <p:cNvGrpSpPr/>
            <p:nvPr/>
          </p:nvGrpSpPr>
          <p:grpSpPr>
            <a:xfrm rot="10800000">
              <a:off x="6787102" y="-57263"/>
              <a:ext cx="2403260" cy="377865"/>
              <a:chOff x="532032" y="3249173"/>
              <a:chExt cx="1780193" cy="370202"/>
            </a:xfrm>
          </p:grpSpPr>
          <p:sp>
            <p:nvSpPr>
              <p:cNvPr id="772" name="Google Shape;772;p42"/>
              <p:cNvSpPr/>
              <p:nvPr/>
            </p:nvSpPr>
            <p:spPr>
              <a:xfrm>
                <a:off x="532032" y="3249173"/>
                <a:ext cx="2994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73" name="Google Shape;773;p42"/>
              <p:cNvSpPr/>
              <p:nvPr/>
            </p:nvSpPr>
            <p:spPr>
              <a:xfrm>
                <a:off x="831430" y="3249173"/>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74" name="Google Shape;774;p42"/>
              <p:cNvSpPr/>
              <p:nvPr/>
            </p:nvSpPr>
            <p:spPr>
              <a:xfrm>
                <a:off x="12016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75" name="Google Shape;775;p42"/>
              <p:cNvSpPr/>
              <p:nvPr/>
            </p:nvSpPr>
            <p:spPr>
              <a:xfrm>
                <a:off x="15718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76" name="Google Shape;776;p42"/>
              <p:cNvSpPr/>
              <p:nvPr/>
            </p:nvSpPr>
            <p:spPr>
              <a:xfrm>
                <a:off x="19420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sp>
        <p:nvSpPr>
          <p:cNvPr id="777" name="Google Shape;777;p42"/>
          <p:cNvSpPr/>
          <p:nvPr/>
        </p:nvSpPr>
        <p:spPr>
          <a:xfrm rot="10800000" flipH="1">
            <a:off x="8088611" y="319800"/>
            <a:ext cx="1055400" cy="18900"/>
          </a:xfrm>
          <a:prstGeom prst="rect">
            <a:avLst/>
          </a:prstGeom>
          <a:gradFill>
            <a:gsLst>
              <a:gs pos="0">
                <a:schemeClr val="accent2"/>
              </a:gs>
              <a:gs pos="37000">
                <a:schemeClr val="lt2"/>
              </a:gs>
              <a:gs pos="92000">
                <a:schemeClr val="accent1"/>
              </a:gs>
              <a:gs pos="100000">
                <a:schemeClr val="accent1"/>
              </a:gs>
            </a:gsLst>
            <a:lin ang="108014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78" name="Google Shape;778;p42"/>
          <p:cNvSpPr/>
          <p:nvPr/>
        </p:nvSpPr>
        <p:spPr>
          <a:xfrm rot="10800000" flipH="1">
            <a:off x="8088611" y="592679"/>
            <a:ext cx="1055400" cy="18900"/>
          </a:xfrm>
          <a:prstGeom prst="rect">
            <a:avLst/>
          </a:prstGeom>
          <a:gradFill>
            <a:gsLst>
              <a:gs pos="0">
                <a:schemeClr val="accent2"/>
              </a:gs>
              <a:gs pos="37000">
                <a:schemeClr val="lt2"/>
              </a:gs>
              <a:gs pos="92000">
                <a:schemeClr val="accent1"/>
              </a:gs>
              <a:gs pos="100000">
                <a:schemeClr val="accent1"/>
              </a:gs>
            </a:gsLst>
            <a:lin ang="108014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79" name="Google Shape;779;p42"/>
          <p:cNvSpPr/>
          <p:nvPr/>
        </p:nvSpPr>
        <p:spPr>
          <a:xfrm rot="10800000" flipH="1">
            <a:off x="8088611" y="1172250"/>
            <a:ext cx="1055400" cy="18900"/>
          </a:xfrm>
          <a:prstGeom prst="rect">
            <a:avLst/>
          </a:prstGeom>
          <a:gradFill>
            <a:gsLst>
              <a:gs pos="0">
                <a:schemeClr val="accent2"/>
              </a:gs>
              <a:gs pos="37000">
                <a:schemeClr val="lt2"/>
              </a:gs>
              <a:gs pos="92000">
                <a:schemeClr val="accent1"/>
              </a:gs>
              <a:gs pos="100000">
                <a:schemeClr val="accent1"/>
              </a:gs>
            </a:gsLst>
            <a:lin ang="108014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80" name="Google Shape;780;p42"/>
          <p:cNvSpPr/>
          <p:nvPr/>
        </p:nvSpPr>
        <p:spPr>
          <a:xfrm rot="10800000" flipH="1">
            <a:off x="8088611" y="869471"/>
            <a:ext cx="1055400" cy="18900"/>
          </a:xfrm>
          <a:prstGeom prst="rect">
            <a:avLst/>
          </a:prstGeom>
          <a:gradFill>
            <a:gsLst>
              <a:gs pos="0">
                <a:schemeClr val="accent2"/>
              </a:gs>
              <a:gs pos="37000">
                <a:schemeClr val="lt2"/>
              </a:gs>
              <a:gs pos="92000">
                <a:schemeClr val="accent1"/>
              </a:gs>
              <a:gs pos="100000">
                <a:schemeClr val="accent1"/>
              </a:gs>
            </a:gsLst>
            <a:lin ang="108014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81" name="Google Shape;781;p42"/>
          <p:cNvSpPr txBox="1">
            <a:spLocks noGrp="1"/>
          </p:cNvSpPr>
          <p:nvPr>
            <p:ph type="title"/>
          </p:nvPr>
        </p:nvSpPr>
        <p:spPr>
          <a:xfrm>
            <a:off x="38100" y="93150"/>
            <a:ext cx="1583400" cy="189300"/>
          </a:xfrm>
          <a:prstGeom prst="rect">
            <a:avLst/>
          </a:prstGeom>
        </p:spPr>
        <p:txBody>
          <a:bodyPr spcFirstLastPara="1" wrap="square" lIns="182875" tIns="91425" rIns="91425" bIns="91425" anchor="t" anchorCtr="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a:ea typeface="Sora"/>
                <a:cs typeface="Sora"/>
                <a:sym typeface="Sora"/>
              </a:defRPr>
            </a:lvl2pPr>
            <a:lvl3pPr lvl="2">
              <a:spcBef>
                <a:spcPts val="0"/>
              </a:spcBef>
              <a:spcAft>
                <a:spcPts val="0"/>
              </a:spcAft>
              <a:buClr>
                <a:schemeClr val="dk2"/>
              </a:buClr>
              <a:buSzPts val="900"/>
              <a:buFont typeface="Sora"/>
              <a:buNone/>
              <a:defRPr sz="900">
                <a:solidFill>
                  <a:schemeClr val="dk2"/>
                </a:solidFill>
                <a:latin typeface="Sora"/>
                <a:ea typeface="Sora"/>
                <a:cs typeface="Sora"/>
                <a:sym typeface="Sora"/>
              </a:defRPr>
            </a:lvl3pPr>
            <a:lvl4pPr lvl="3">
              <a:spcBef>
                <a:spcPts val="0"/>
              </a:spcBef>
              <a:spcAft>
                <a:spcPts val="0"/>
              </a:spcAft>
              <a:buClr>
                <a:schemeClr val="dk2"/>
              </a:buClr>
              <a:buSzPts val="900"/>
              <a:buFont typeface="Sora"/>
              <a:buNone/>
              <a:defRPr sz="900">
                <a:solidFill>
                  <a:schemeClr val="dk2"/>
                </a:solidFill>
                <a:latin typeface="Sora"/>
                <a:ea typeface="Sora"/>
                <a:cs typeface="Sora"/>
                <a:sym typeface="Sora"/>
              </a:defRPr>
            </a:lvl4pPr>
            <a:lvl5pPr lvl="4">
              <a:spcBef>
                <a:spcPts val="0"/>
              </a:spcBef>
              <a:spcAft>
                <a:spcPts val="0"/>
              </a:spcAft>
              <a:buClr>
                <a:schemeClr val="dk2"/>
              </a:buClr>
              <a:buSzPts val="900"/>
              <a:buFont typeface="Sora"/>
              <a:buNone/>
              <a:defRPr sz="900">
                <a:solidFill>
                  <a:schemeClr val="dk2"/>
                </a:solidFill>
                <a:latin typeface="Sora"/>
                <a:ea typeface="Sora"/>
                <a:cs typeface="Sora"/>
                <a:sym typeface="Sora"/>
              </a:defRPr>
            </a:lvl5pPr>
            <a:lvl6pPr lvl="5">
              <a:spcBef>
                <a:spcPts val="0"/>
              </a:spcBef>
              <a:spcAft>
                <a:spcPts val="0"/>
              </a:spcAft>
              <a:buClr>
                <a:schemeClr val="dk2"/>
              </a:buClr>
              <a:buSzPts val="900"/>
              <a:buFont typeface="Sora"/>
              <a:buNone/>
              <a:defRPr sz="900">
                <a:solidFill>
                  <a:schemeClr val="dk2"/>
                </a:solidFill>
                <a:latin typeface="Sora"/>
                <a:ea typeface="Sora"/>
                <a:cs typeface="Sora"/>
                <a:sym typeface="Sora"/>
              </a:defRPr>
            </a:lvl6pPr>
            <a:lvl7pPr lvl="6">
              <a:spcBef>
                <a:spcPts val="0"/>
              </a:spcBef>
              <a:spcAft>
                <a:spcPts val="0"/>
              </a:spcAft>
              <a:buClr>
                <a:schemeClr val="dk2"/>
              </a:buClr>
              <a:buSzPts val="900"/>
              <a:buFont typeface="Sora"/>
              <a:buNone/>
              <a:defRPr sz="900">
                <a:solidFill>
                  <a:schemeClr val="dk2"/>
                </a:solidFill>
                <a:latin typeface="Sora"/>
                <a:ea typeface="Sora"/>
                <a:cs typeface="Sora"/>
                <a:sym typeface="Sora"/>
              </a:defRPr>
            </a:lvl7pPr>
            <a:lvl8pPr lvl="7">
              <a:spcBef>
                <a:spcPts val="0"/>
              </a:spcBef>
              <a:spcAft>
                <a:spcPts val="0"/>
              </a:spcAft>
              <a:buClr>
                <a:schemeClr val="dk2"/>
              </a:buClr>
              <a:buSzPts val="900"/>
              <a:buFont typeface="Sora"/>
              <a:buNone/>
              <a:defRPr sz="900">
                <a:solidFill>
                  <a:schemeClr val="dk2"/>
                </a:solidFill>
                <a:latin typeface="Sora"/>
                <a:ea typeface="Sora"/>
                <a:cs typeface="Sora"/>
                <a:sym typeface="Sora"/>
              </a:defRPr>
            </a:lvl8pPr>
            <a:lvl9pPr lvl="8">
              <a:spcBef>
                <a:spcPts val="0"/>
              </a:spcBef>
              <a:spcAft>
                <a:spcPts val="0"/>
              </a:spcAft>
              <a:buClr>
                <a:schemeClr val="dk2"/>
              </a:buClr>
              <a:buSzPts val="900"/>
              <a:buFont typeface="Sora"/>
              <a:buNone/>
              <a:defRPr sz="900">
                <a:solidFill>
                  <a:schemeClr val="dk2"/>
                </a:solidFill>
                <a:latin typeface="Sora"/>
                <a:ea typeface="Sora"/>
                <a:cs typeface="Sora"/>
                <a:sym typeface="Sora"/>
              </a:defRPr>
            </a:lvl9pPr>
          </a:lstStyle>
          <a:p>
            <a:endParaRPr/>
          </a:p>
        </p:txBody>
      </p:sp>
      <p:sp>
        <p:nvSpPr>
          <p:cNvPr id="782" name="Google Shape;782;p42"/>
          <p:cNvSpPr txBox="1">
            <a:spLocks noGrp="1"/>
          </p:cNvSpPr>
          <p:nvPr>
            <p:ph type="title" idx="5"/>
          </p:nvPr>
        </p:nvSpPr>
        <p:spPr>
          <a:xfrm>
            <a:off x="38100" y="319650"/>
            <a:ext cx="1823100" cy="520200"/>
          </a:xfrm>
          <a:prstGeom prst="rect">
            <a:avLst/>
          </a:prstGeom>
        </p:spPr>
        <p:txBody>
          <a:bodyPr spcFirstLastPara="1" wrap="square" lIns="182875" tIns="91425" rIns="91425" bIns="91425" anchor="t" anchorCtr="0">
            <a:noAutofit/>
          </a:bodyPr>
          <a:lstStyle>
            <a:lvl1pPr lvl="0">
              <a:spcBef>
                <a:spcPts val="0"/>
              </a:spcBef>
              <a:spcAft>
                <a:spcPts val="0"/>
              </a:spcAft>
              <a:buNone/>
              <a:defRPr sz="1600">
                <a:solidFill>
                  <a:schemeClr val="lt2"/>
                </a:solidFill>
                <a:latin typeface="IBM Plex Sans Medium"/>
                <a:ea typeface="IBM Plex Sans Medium"/>
                <a:cs typeface="IBM Plex Sans Medium"/>
                <a:sym typeface="IBM Plex Sans Medium"/>
              </a:defRPr>
            </a:lvl1pPr>
            <a:lvl2pPr lvl="1">
              <a:lnSpc>
                <a:spcPct val="115000"/>
              </a:lnSpc>
              <a:spcBef>
                <a:spcPts val="0"/>
              </a:spcBef>
              <a:spcAft>
                <a:spcPts val="0"/>
              </a:spcAft>
              <a:buNone/>
              <a:defRPr sz="1800">
                <a:solidFill>
                  <a:schemeClr val="accent3"/>
                </a:solidFill>
              </a:defRPr>
            </a:lvl2pPr>
            <a:lvl3pPr lvl="2">
              <a:lnSpc>
                <a:spcPct val="115000"/>
              </a:lnSpc>
              <a:spcBef>
                <a:spcPts val="0"/>
              </a:spcBef>
              <a:spcAft>
                <a:spcPts val="0"/>
              </a:spcAft>
              <a:buNone/>
              <a:defRPr sz="1800">
                <a:solidFill>
                  <a:schemeClr val="accent3"/>
                </a:solidFill>
              </a:defRPr>
            </a:lvl3pPr>
            <a:lvl4pPr lvl="3">
              <a:lnSpc>
                <a:spcPct val="115000"/>
              </a:lnSpc>
              <a:spcBef>
                <a:spcPts val="0"/>
              </a:spcBef>
              <a:spcAft>
                <a:spcPts val="0"/>
              </a:spcAft>
              <a:buNone/>
              <a:defRPr sz="1800">
                <a:solidFill>
                  <a:schemeClr val="accent3"/>
                </a:solidFill>
              </a:defRPr>
            </a:lvl4pPr>
            <a:lvl5pPr lvl="4">
              <a:lnSpc>
                <a:spcPct val="115000"/>
              </a:lnSpc>
              <a:spcBef>
                <a:spcPts val="0"/>
              </a:spcBef>
              <a:spcAft>
                <a:spcPts val="0"/>
              </a:spcAft>
              <a:buNone/>
              <a:defRPr sz="1800">
                <a:solidFill>
                  <a:schemeClr val="accent3"/>
                </a:solidFill>
              </a:defRPr>
            </a:lvl5pPr>
            <a:lvl6pPr lvl="5">
              <a:lnSpc>
                <a:spcPct val="115000"/>
              </a:lnSpc>
              <a:spcBef>
                <a:spcPts val="0"/>
              </a:spcBef>
              <a:spcAft>
                <a:spcPts val="0"/>
              </a:spcAft>
              <a:buNone/>
              <a:defRPr sz="1800">
                <a:solidFill>
                  <a:schemeClr val="accent3"/>
                </a:solidFill>
              </a:defRPr>
            </a:lvl6pPr>
            <a:lvl7pPr lvl="6">
              <a:lnSpc>
                <a:spcPct val="115000"/>
              </a:lnSpc>
              <a:spcBef>
                <a:spcPts val="0"/>
              </a:spcBef>
              <a:spcAft>
                <a:spcPts val="0"/>
              </a:spcAft>
              <a:buNone/>
              <a:defRPr sz="1800">
                <a:solidFill>
                  <a:schemeClr val="accent3"/>
                </a:solidFill>
              </a:defRPr>
            </a:lvl7pPr>
            <a:lvl8pPr lvl="7">
              <a:lnSpc>
                <a:spcPct val="115000"/>
              </a:lnSpc>
              <a:spcBef>
                <a:spcPts val="0"/>
              </a:spcBef>
              <a:spcAft>
                <a:spcPts val="0"/>
              </a:spcAft>
              <a:buNone/>
              <a:defRPr sz="1800">
                <a:solidFill>
                  <a:schemeClr val="accent3"/>
                </a:solidFill>
              </a:defRPr>
            </a:lvl8pPr>
            <a:lvl9pPr lvl="8">
              <a:lnSpc>
                <a:spcPct val="115000"/>
              </a:lnSpc>
              <a:spcBef>
                <a:spcPts val="0"/>
              </a:spcBef>
              <a:spcAft>
                <a:spcPts val="0"/>
              </a:spcAft>
              <a:buNone/>
              <a:defRPr sz="1800">
                <a:solidFill>
                  <a:schemeClr val="accent3"/>
                </a:solidFill>
              </a:defRPr>
            </a:lvl9pPr>
          </a:lstStyle>
          <a:p>
            <a:endParaRPr/>
          </a:p>
        </p:txBody>
      </p:sp>
      <p:sp>
        <p:nvSpPr>
          <p:cNvPr id="783" name="Google Shape;783;p42"/>
          <p:cNvSpPr txBox="1">
            <a:spLocks noGrp="1"/>
          </p:cNvSpPr>
          <p:nvPr>
            <p:ph type="subTitle" idx="6"/>
          </p:nvPr>
        </p:nvSpPr>
        <p:spPr>
          <a:xfrm>
            <a:off x="2176499" y="319800"/>
            <a:ext cx="3904200" cy="520200"/>
          </a:xfrm>
          <a:prstGeom prst="rect">
            <a:avLst/>
          </a:prstGeom>
        </p:spPr>
        <p:txBody>
          <a:bodyPr spcFirstLastPara="1" wrap="square" lIns="91425" tIns="91425" rIns="91425" bIns="91425" anchor="t" anchorCtr="0">
            <a:noAutofit/>
          </a:bodyPr>
          <a:lstStyle>
            <a:lvl1pPr lvl="0">
              <a:spcBef>
                <a:spcPts val="0"/>
              </a:spcBef>
              <a:spcAft>
                <a:spcPts val="0"/>
              </a:spcAft>
              <a:buNone/>
              <a:defRPr sz="1000">
                <a:solidFill>
                  <a:schemeClr val="dk2"/>
                </a:solidFill>
              </a:defRPr>
            </a:lvl1pPr>
            <a:lvl2pPr lvl="1">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2pPr>
            <a:lvl3pPr lvl="2">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3pPr>
            <a:lvl4pPr lvl="3">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4pPr>
            <a:lvl5pPr lvl="4">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5pPr>
            <a:lvl6pPr lvl="5">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6pPr>
            <a:lvl7pPr lvl="6">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7pPr>
            <a:lvl8pPr lvl="7">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8pPr>
            <a:lvl9pPr lvl="8">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9pPr>
          </a:lstStyle>
          <a:p>
            <a:endParaRPr/>
          </a:p>
        </p:txBody>
      </p:sp>
      <p:sp>
        <p:nvSpPr>
          <p:cNvPr id="784" name="Google Shape;784;p42"/>
          <p:cNvSpPr txBox="1">
            <a:spLocks noGrp="1"/>
          </p:cNvSpPr>
          <p:nvPr>
            <p:ph type="subTitle" idx="7"/>
          </p:nvPr>
        </p:nvSpPr>
        <p:spPr>
          <a:xfrm>
            <a:off x="1867950" y="1692275"/>
            <a:ext cx="2394900" cy="288300"/>
          </a:xfrm>
          <a:prstGeom prst="rect">
            <a:avLst/>
          </a:prstGeom>
        </p:spPr>
        <p:txBody>
          <a:bodyPr spcFirstLastPara="1" wrap="square" lIns="91425" tIns="91425" rIns="91425" bIns="91425" anchor="t" anchorCtr="0">
            <a:noAutofit/>
          </a:bodyPr>
          <a:lstStyle>
            <a:lvl1pPr lvl="0">
              <a:spcBef>
                <a:spcPts val="0"/>
              </a:spcBef>
              <a:spcAft>
                <a:spcPts val="0"/>
              </a:spcAft>
              <a:buClr>
                <a:schemeClr val="lt2"/>
              </a:buClr>
              <a:buSzPts val="1200"/>
              <a:buFont typeface="Sora Medium"/>
              <a:buNone/>
              <a:defRPr sz="1200">
                <a:solidFill>
                  <a:schemeClr val="lt2"/>
                </a:solidFill>
                <a:latin typeface="Sora Medium"/>
                <a:ea typeface="Sora Medium"/>
                <a:cs typeface="Sora Medium"/>
                <a:sym typeface="Sora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5" name="Google Shape;785;p42"/>
          <p:cNvSpPr txBox="1">
            <a:spLocks noGrp="1"/>
          </p:cNvSpPr>
          <p:nvPr>
            <p:ph type="subTitle" idx="8"/>
          </p:nvPr>
        </p:nvSpPr>
        <p:spPr>
          <a:xfrm>
            <a:off x="1867950" y="3062125"/>
            <a:ext cx="2394900" cy="288300"/>
          </a:xfrm>
          <a:prstGeom prst="rect">
            <a:avLst/>
          </a:prstGeom>
        </p:spPr>
        <p:txBody>
          <a:bodyPr spcFirstLastPara="1" wrap="square" lIns="91425" tIns="91425" rIns="91425" bIns="91425" anchor="t" anchorCtr="0">
            <a:noAutofit/>
          </a:bodyPr>
          <a:lstStyle>
            <a:lvl1pPr lvl="0">
              <a:spcBef>
                <a:spcPts val="0"/>
              </a:spcBef>
              <a:spcAft>
                <a:spcPts val="0"/>
              </a:spcAft>
              <a:buClr>
                <a:schemeClr val="lt2"/>
              </a:buClr>
              <a:buSzPts val="1200"/>
              <a:buFont typeface="Sora Medium"/>
              <a:buNone/>
              <a:defRPr sz="1200">
                <a:solidFill>
                  <a:schemeClr val="lt2"/>
                </a:solidFill>
                <a:latin typeface="Sora Medium"/>
                <a:ea typeface="Sora Medium"/>
                <a:cs typeface="Sora Medium"/>
                <a:sym typeface="Sora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6" name="Google Shape;786;p42"/>
          <p:cNvSpPr txBox="1">
            <a:spLocks noGrp="1"/>
          </p:cNvSpPr>
          <p:nvPr>
            <p:ph type="subTitle" idx="9"/>
          </p:nvPr>
        </p:nvSpPr>
        <p:spPr>
          <a:xfrm>
            <a:off x="5297575" y="1692275"/>
            <a:ext cx="2394900" cy="288300"/>
          </a:xfrm>
          <a:prstGeom prst="rect">
            <a:avLst/>
          </a:prstGeom>
        </p:spPr>
        <p:txBody>
          <a:bodyPr spcFirstLastPara="1" wrap="square" lIns="91425" tIns="91425" rIns="91425" bIns="91425" anchor="t" anchorCtr="0">
            <a:noAutofit/>
          </a:bodyPr>
          <a:lstStyle>
            <a:lvl1pPr lvl="0">
              <a:spcBef>
                <a:spcPts val="0"/>
              </a:spcBef>
              <a:spcAft>
                <a:spcPts val="0"/>
              </a:spcAft>
              <a:buClr>
                <a:schemeClr val="lt2"/>
              </a:buClr>
              <a:buSzPts val="1200"/>
              <a:buFont typeface="Sora Medium"/>
              <a:buNone/>
              <a:defRPr sz="1200">
                <a:solidFill>
                  <a:schemeClr val="lt2"/>
                </a:solidFill>
                <a:latin typeface="Sora Medium"/>
                <a:ea typeface="Sora Medium"/>
                <a:cs typeface="Sora Medium"/>
                <a:sym typeface="Sora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7" name="Google Shape;787;p42"/>
          <p:cNvSpPr txBox="1">
            <a:spLocks noGrp="1"/>
          </p:cNvSpPr>
          <p:nvPr>
            <p:ph type="subTitle" idx="13"/>
          </p:nvPr>
        </p:nvSpPr>
        <p:spPr>
          <a:xfrm>
            <a:off x="5297575" y="3062125"/>
            <a:ext cx="2394900" cy="288300"/>
          </a:xfrm>
          <a:prstGeom prst="rect">
            <a:avLst/>
          </a:prstGeom>
        </p:spPr>
        <p:txBody>
          <a:bodyPr spcFirstLastPara="1" wrap="square" lIns="91425" tIns="91425" rIns="91425" bIns="91425" anchor="t" anchorCtr="0">
            <a:noAutofit/>
          </a:bodyPr>
          <a:lstStyle>
            <a:lvl1pPr lvl="0">
              <a:spcBef>
                <a:spcPts val="0"/>
              </a:spcBef>
              <a:spcAft>
                <a:spcPts val="0"/>
              </a:spcAft>
              <a:buClr>
                <a:schemeClr val="lt2"/>
              </a:buClr>
              <a:buSzPts val="1200"/>
              <a:buFont typeface="Sora Medium"/>
              <a:buNone/>
              <a:defRPr sz="1200">
                <a:solidFill>
                  <a:schemeClr val="lt2"/>
                </a:solidFill>
                <a:latin typeface="Sora Medium"/>
                <a:ea typeface="Sora Medium"/>
                <a:cs typeface="Sora Medium"/>
                <a:sym typeface="Sora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8" name="Google Shape;788;p42"/>
          <p:cNvSpPr txBox="1">
            <a:spLocks noGrp="1"/>
          </p:cNvSpPr>
          <p:nvPr>
            <p:ph type="title" idx="14"/>
          </p:nvPr>
        </p:nvSpPr>
        <p:spPr>
          <a:xfrm>
            <a:off x="228600" y="4774929"/>
            <a:ext cx="1939200" cy="189300"/>
          </a:xfrm>
          <a:prstGeom prst="rect">
            <a:avLst/>
          </a:prstGeom>
        </p:spPr>
        <p:txBody>
          <a:bodyPr spcFirstLastPara="1" wrap="square" lIns="0" tIns="0" rIns="0" bIns="0" anchor="ctr" anchorCtr="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2pPr>
            <a:lvl3pPr lvl="2">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3pPr>
            <a:lvl4pPr lvl="3">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4pPr>
            <a:lvl5pPr lvl="4">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5pPr>
            <a:lvl6pPr lvl="5">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6pPr>
            <a:lvl7pPr lvl="6">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7pPr>
            <a:lvl8pPr lvl="7">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8pPr>
            <a:lvl9pPr lvl="8">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9pPr>
          </a:lstStyle>
          <a:p>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extLst>
    <p:ext uri="{DCECCB84-F9BA-43D5-87BE-67443E8EF086}">
      <p15:sldGuideLst xmlns:p15="http://schemas.microsoft.com/office/powerpoint/2012/main">
        <p15:guide id="1" pos="4611">
          <p15:clr>
            <a:srgbClr val="E46962"/>
          </p15:clr>
        </p15:guide>
        <p15:guide id="2" pos="3407">
          <p15:clr>
            <a:srgbClr val="E46962"/>
          </p15:clr>
        </p15:guide>
        <p15:guide id="3" pos="2262">
          <p15:clr>
            <a:srgbClr val="E46962"/>
          </p15:clr>
        </p15:guide>
        <p15:guide id="4" orient="horz" pos="1006">
          <p15:clr>
            <a:srgbClr val="E46962"/>
          </p15:clr>
        </p15:guide>
        <p15:guide id="5" pos="1175">
          <p15:clr>
            <a:srgbClr val="E46962"/>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Four big ideas - Alt 3">
  <p:cSld name="BLANK_1_1_1_1_1_1_1_1_1_1_1_1_1_1_1_2_1">
    <p:bg>
      <p:bgPr>
        <a:solidFill>
          <a:schemeClr val="lt1"/>
        </a:solidFill>
        <a:effectLst/>
      </p:bgPr>
    </p:bg>
    <p:spTree>
      <p:nvGrpSpPr>
        <p:cNvPr id="1" name="Shape 789"/>
        <p:cNvGrpSpPr/>
        <p:nvPr/>
      </p:nvGrpSpPr>
      <p:grpSpPr>
        <a:xfrm>
          <a:off x="0" y="0"/>
          <a:ext cx="0" cy="0"/>
          <a:chOff x="0" y="0"/>
          <a:chExt cx="0" cy="0"/>
        </a:xfrm>
      </p:grpSpPr>
      <p:sp>
        <p:nvSpPr>
          <p:cNvPr id="790" name="Google Shape;790;p43"/>
          <p:cNvSpPr txBox="1">
            <a:spLocks noGrp="1"/>
          </p:cNvSpPr>
          <p:nvPr>
            <p:ph type="title"/>
          </p:nvPr>
        </p:nvSpPr>
        <p:spPr>
          <a:xfrm>
            <a:off x="104850" y="2155850"/>
            <a:ext cx="1583400" cy="520200"/>
          </a:xfrm>
          <a:prstGeom prst="rect">
            <a:avLst/>
          </a:prstGeom>
        </p:spPr>
        <p:txBody>
          <a:bodyPr spcFirstLastPara="1" wrap="square" lIns="91425" tIns="91425" rIns="91425" bIns="91425" anchor="b" anchorCtr="0">
            <a:noAutofit/>
          </a:bodyPr>
          <a:lstStyle>
            <a:lvl1pPr lvl="0">
              <a:spcBef>
                <a:spcPts val="0"/>
              </a:spcBef>
              <a:spcAft>
                <a:spcPts val="0"/>
              </a:spcAft>
              <a:buNone/>
              <a:defRPr sz="1200">
                <a:solidFill>
                  <a:schemeClr val="accent6"/>
                </a:solidFill>
                <a:latin typeface="IBM Plex Sans Medium"/>
                <a:ea typeface="IBM Plex Sans Medium"/>
                <a:cs typeface="IBM Plex Sans Medium"/>
                <a:sym typeface="IBM Plex Sans Medium"/>
              </a:defRPr>
            </a:lvl1pPr>
            <a:lvl2pPr lvl="1">
              <a:spcBef>
                <a:spcPts val="0"/>
              </a:spcBef>
              <a:spcAft>
                <a:spcPts val="0"/>
              </a:spcAft>
              <a:buClr>
                <a:schemeClr val="accent6"/>
              </a:buClr>
              <a:buSzPts val="3000"/>
              <a:buNone/>
              <a:defRPr>
                <a:solidFill>
                  <a:schemeClr val="accent6"/>
                </a:solidFill>
              </a:defRPr>
            </a:lvl2pPr>
            <a:lvl3pPr lvl="2">
              <a:spcBef>
                <a:spcPts val="0"/>
              </a:spcBef>
              <a:spcAft>
                <a:spcPts val="0"/>
              </a:spcAft>
              <a:buClr>
                <a:schemeClr val="accent6"/>
              </a:buClr>
              <a:buSzPts val="3000"/>
              <a:buNone/>
              <a:defRPr>
                <a:solidFill>
                  <a:schemeClr val="accent6"/>
                </a:solidFill>
              </a:defRPr>
            </a:lvl3pPr>
            <a:lvl4pPr lvl="3">
              <a:spcBef>
                <a:spcPts val="0"/>
              </a:spcBef>
              <a:spcAft>
                <a:spcPts val="0"/>
              </a:spcAft>
              <a:buClr>
                <a:schemeClr val="accent6"/>
              </a:buClr>
              <a:buSzPts val="3000"/>
              <a:buNone/>
              <a:defRPr>
                <a:solidFill>
                  <a:schemeClr val="accent6"/>
                </a:solidFill>
              </a:defRPr>
            </a:lvl4pPr>
            <a:lvl5pPr lvl="4">
              <a:spcBef>
                <a:spcPts val="0"/>
              </a:spcBef>
              <a:spcAft>
                <a:spcPts val="0"/>
              </a:spcAft>
              <a:buClr>
                <a:schemeClr val="accent6"/>
              </a:buClr>
              <a:buSzPts val="3000"/>
              <a:buNone/>
              <a:defRPr>
                <a:solidFill>
                  <a:schemeClr val="accent6"/>
                </a:solidFill>
              </a:defRPr>
            </a:lvl5pPr>
            <a:lvl6pPr lvl="5">
              <a:spcBef>
                <a:spcPts val="0"/>
              </a:spcBef>
              <a:spcAft>
                <a:spcPts val="0"/>
              </a:spcAft>
              <a:buClr>
                <a:schemeClr val="accent6"/>
              </a:buClr>
              <a:buSzPts val="3000"/>
              <a:buNone/>
              <a:defRPr>
                <a:solidFill>
                  <a:schemeClr val="accent6"/>
                </a:solidFill>
              </a:defRPr>
            </a:lvl6pPr>
            <a:lvl7pPr lvl="6">
              <a:spcBef>
                <a:spcPts val="0"/>
              </a:spcBef>
              <a:spcAft>
                <a:spcPts val="0"/>
              </a:spcAft>
              <a:buClr>
                <a:schemeClr val="accent6"/>
              </a:buClr>
              <a:buSzPts val="3000"/>
              <a:buNone/>
              <a:defRPr>
                <a:solidFill>
                  <a:schemeClr val="accent6"/>
                </a:solidFill>
              </a:defRPr>
            </a:lvl7pPr>
            <a:lvl8pPr lvl="7">
              <a:spcBef>
                <a:spcPts val="0"/>
              </a:spcBef>
              <a:spcAft>
                <a:spcPts val="0"/>
              </a:spcAft>
              <a:buClr>
                <a:schemeClr val="accent6"/>
              </a:buClr>
              <a:buSzPts val="3000"/>
              <a:buNone/>
              <a:defRPr>
                <a:solidFill>
                  <a:schemeClr val="accent6"/>
                </a:solidFill>
              </a:defRPr>
            </a:lvl8pPr>
            <a:lvl9pPr lvl="8">
              <a:spcBef>
                <a:spcPts val="0"/>
              </a:spcBef>
              <a:spcAft>
                <a:spcPts val="0"/>
              </a:spcAft>
              <a:buClr>
                <a:schemeClr val="accent6"/>
              </a:buClr>
              <a:buSzPts val="3000"/>
              <a:buNone/>
              <a:defRPr>
                <a:solidFill>
                  <a:schemeClr val="accent6"/>
                </a:solidFill>
              </a:defRPr>
            </a:lvl9pPr>
          </a:lstStyle>
          <a:p>
            <a:endParaRPr/>
          </a:p>
        </p:txBody>
      </p:sp>
      <p:sp>
        <p:nvSpPr>
          <p:cNvPr id="791" name="Google Shape;791;p43"/>
          <p:cNvSpPr txBox="1">
            <a:spLocks noGrp="1"/>
          </p:cNvSpPr>
          <p:nvPr>
            <p:ph type="title" idx="2"/>
          </p:nvPr>
        </p:nvSpPr>
        <p:spPr>
          <a:xfrm>
            <a:off x="1932925" y="2155825"/>
            <a:ext cx="1583400" cy="520200"/>
          </a:xfrm>
          <a:prstGeom prst="rect">
            <a:avLst/>
          </a:prstGeom>
        </p:spPr>
        <p:txBody>
          <a:bodyPr spcFirstLastPara="1" wrap="square" lIns="91425" tIns="91425" rIns="91425" bIns="91425" anchor="b" anchorCtr="0">
            <a:noAutofit/>
          </a:bodyPr>
          <a:lstStyle>
            <a:lvl1pPr lvl="0">
              <a:spcBef>
                <a:spcPts val="0"/>
              </a:spcBef>
              <a:spcAft>
                <a:spcPts val="0"/>
              </a:spcAft>
              <a:buNone/>
              <a:defRPr sz="1200">
                <a:solidFill>
                  <a:schemeClr val="accent6"/>
                </a:solidFill>
                <a:latin typeface="IBM Plex Sans Medium"/>
                <a:ea typeface="IBM Plex Sans Medium"/>
                <a:cs typeface="IBM Plex Sans Medium"/>
                <a:sym typeface="IBM Plex Sans Medium"/>
              </a:defRPr>
            </a:lvl1pPr>
            <a:lvl2pPr lvl="1">
              <a:spcBef>
                <a:spcPts val="0"/>
              </a:spcBef>
              <a:spcAft>
                <a:spcPts val="0"/>
              </a:spcAft>
              <a:buClr>
                <a:schemeClr val="accent6"/>
              </a:buClr>
              <a:buSzPts val="3000"/>
              <a:buNone/>
              <a:defRPr>
                <a:solidFill>
                  <a:schemeClr val="accent6"/>
                </a:solidFill>
              </a:defRPr>
            </a:lvl2pPr>
            <a:lvl3pPr lvl="2">
              <a:spcBef>
                <a:spcPts val="0"/>
              </a:spcBef>
              <a:spcAft>
                <a:spcPts val="0"/>
              </a:spcAft>
              <a:buClr>
                <a:schemeClr val="accent6"/>
              </a:buClr>
              <a:buSzPts val="3000"/>
              <a:buNone/>
              <a:defRPr>
                <a:solidFill>
                  <a:schemeClr val="accent6"/>
                </a:solidFill>
              </a:defRPr>
            </a:lvl3pPr>
            <a:lvl4pPr lvl="3">
              <a:spcBef>
                <a:spcPts val="0"/>
              </a:spcBef>
              <a:spcAft>
                <a:spcPts val="0"/>
              </a:spcAft>
              <a:buClr>
                <a:schemeClr val="accent6"/>
              </a:buClr>
              <a:buSzPts val="3000"/>
              <a:buNone/>
              <a:defRPr>
                <a:solidFill>
                  <a:schemeClr val="accent6"/>
                </a:solidFill>
              </a:defRPr>
            </a:lvl4pPr>
            <a:lvl5pPr lvl="4">
              <a:spcBef>
                <a:spcPts val="0"/>
              </a:spcBef>
              <a:spcAft>
                <a:spcPts val="0"/>
              </a:spcAft>
              <a:buClr>
                <a:schemeClr val="accent6"/>
              </a:buClr>
              <a:buSzPts val="3000"/>
              <a:buNone/>
              <a:defRPr>
                <a:solidFill>
                  <a:schemeClr val="accent6"/>
                </a:solidFill>
              </a:defRPr>
            </a:lvl5pPr>
            <a:lvl6pPr lvl="5">
              <a:spcBef>
                <a:spcPts val="0"/>
              </a:spcBef>
              <a:spcAft>
                <a:spcPts val="0"/>
              </a:spcAft>
              <a:buClr>
                <a:schemeClr val="accent6"/>
              </a:buClr>
              <a:buSzPts val="3000"/>
              <a:buNone/>
              <a:defRPr>
                <a:solidFill>
                  <a:schemeClr val="accent6"/>
                </a:solidFill>
              </a:defRPr>
            </a:lvl6pPr>
            <a:lvl7pPr lvl="6">
              <a:spcBef>
                <a:spcPts val="0"/>
              </a:spcBef>
              <a:spcAft>
                <a:spcPts val="0"/>
              </a:spcAft>
              <a:buClr>
                <a:schemeClr val="accent6"/>
              </a:buClr>
              <a:buSzPts val="3000"/>
              <a:buNone/>
              <a:defRPr>
                <a:solidFill>
                  <a:schemeClr val="accent6"/>
                </a:solidFill>
              </a:defRPr>
            </a:lvl7pPr>
            <a:lvl8pPr lvl="7">
              <a:spcBef>
                <a:spcPts val="0"/>
              </a:spcBef>
              <a:spcAft>
                <a:spcPts val="0"/>
              </a:spcAft>
              <a:buClr>
                <a:schemeClr val="accent6"/>
              </a:buClr>
              <a:buSzPts val="3000"/>
              <a:buNone/>
              <a:defRPr>
                <a:solidFill>
                  <a:schemeClr val="accent6"/>
                </a:solidFill>
              </a:defRPr>
            </a:lvl8pPr>
            <a:lvl9pPr lvl="8">
              <a:spcBef>
                <a:spcPts val="0"/>
              </a:spcBef>
              <a:spcAft>
                <a:spcPts val="0"/>
              </a:spcAft>
              <a:buClr>
                <a:schemeClr val="accent6"/>
              </a:buClr>
              <a:buSzPts val="3000"/>
              <a:buNone/>
              <a:defRPr>
                <a:solidFill>
                  <a:schemeClr val="accent6"/>
                </a:solidFill>
              </a:defRPr>
            </a:lvl9pPr>
          </a:lstStyle>
          <a:p>
            <a:endParaRPr/>
          </a:p>
        </p:txBody>
      </p:sp>
      <p:sp>
        <p:nvSpPr>
          <p:cNvPr id="792" name="Google Shape;792;p43"/>
          <p:cNvSpPr txBox="1">
            <a:spLocks noGrp="1"/>
          </p:cNvSpPr>
          <p:nvPr>
            <p:ph type="title" idx="3"/>
          </p:nvPr>
        </p:nvSpPr>
        <p:spPr>
          <a:xfrm>
            <a:off x="3761000" y="2155825"/>
            <a:ext cx="1583400" cy="520200"/>
          </a:xfrm>
          <a:prstGeom prst="rect">
            <a:avLst/>
          </a:prstGeom>
        </p:spPr>
        <p:txBody>
          <a:bodyPr spcFirstLastPara="1" wrap="square" lIns="91425" tIns="91425" rIns="91425" bIns="91425" anchor="b" anchorCtr="0">
            <a:noAutofit/>
          </a:bodyPr>
          <a:lstStyle>
            <a:lvl1pPr lvl="0">
              <a:spcBef>
                <a:spcPts val="0"/>
              </a:spcBef>
              <a:spcAft>
                <a:spcPts val="0"/>
              </a:spcAft>
              <a:buNone/>
              <a:defRPr sz="1200">
                <a:solidFill>
                  <a:schemeClr val="accent6"/>
                </a:solidFill>
                <a:latin typeface="IBM Plex Sans Medium"/>
                <a:ea typeface="IBM Plex Sans Medium"/>
                <a:cs typeface="IBM Plex Sans Medium"/>
                <a:sym typeface="IBM Plex Sans Medium"/>
              </a:defRPr>
            </a:lvl1pPr>
            <a:lvl2pPr lvl="1">
              <a:spcBef>
                <a:spcPts val="0"/>
              </a:spcBef>
              <a:spcAft>
                <a:spcPts val="0"/>
              </a:spcAft>
              <a:buClr>
                <a:schemeClr val="accent6"/>
              </a:buClr>
              <a:buSzPts val="3000"/>
              <a:buNone/>
              <a:defRPr>
                <a:solidFill>
                  <a:schemeClr val="accent6"/>
                </a:solidFill>
              </a:defRPr>
            </a:lvl2pPr>
            <a:lvl3pPr lvl="2">
              <a:spcBef>
                <a:spcPts val="0"/>
              </a:spcBef>
              <a:spcAft>
                <a:spcPts val="0"/>
              </a:spcAft>
              <a:buClr>
                <a:schemeClr val="accent6"/>
              </a:buClr>
              <a:buSzPts val="3000"/>
              <a:buNone/>
              <a:defRPr>
                <a:solidFill>
                  <a:schemeClr val="accent6"/>
                </a:solidFill>
              </a:defRPr>
            </a:lvl3pPr>
            <a:lvl4pPr lvl="3">
              <a:spcBef>
                <a:spcPts val="0"/>
              </a:spcBef>
              <a:spcAft>
                <a:spcPts val="0"/>
              </a:spcAft>
              <a:buClr>
                <a:schemeClr val="accent6"/>
              </a:buClr>
              <a:buSzPts val="3000"/>
              <a:buNone/>
              <a:defRPr>
                <a:solidFill>
                  <a:schemeClr val="accent6"/>
                </a:solidFill>
              </a:defRPr>
            </a:lvl4pPr>
            <a:lvl5pPr lvl="4">
              <a:spcBef>
                <a:spcPts val="0"/>
              </a:spcBef>
              <a:spcAft>
                <a:spcPts val="0"/>
              </a:spcAft>
              <a:buClr>
                <a:schemeClr val="accent6"/>
              </a:buClr>
              <a:buSzPts val="3000"/>
              <a:buNone/>
              <a:defRPr>
                <a:solidFill>
                  <a:schemeClr val="accent6"/>
                </a:solidFill>
              </a:defRPr>
            </a:lvl5pPr>
            <a:lvl6pPr lvl="5">
              <a:spcBef>
                <a:spcPts val="0"/>
              </a:spcBef>
              <a:spcAft>
                <a:spcPts val="0"/>
              </a:spcAft>
              <a:buClr>
                <a:schemeClr val="accent6"/>
              </a:buClr>
              <a:buSzPts val="3000"/>
              <a:buNone/>
              <a:defRPr>
                <a:solidFill>
                  <a:schemeClr val="accent6"/>
                </a:solidFill>
              </a:defRPr>
            </a:lvl6pPr>
            <a:lvl7pPr lvl="6">
              <a:spcBef>
                <a:spcPts val="0"/>
              </a:spcBef>
              <a:spcAft>
                <a:spcPts val="0"/>
              </a:spcAft>
              <a:buClr>
                <a:schemeClr val="accent6"/>
              </a:buClr>
              <a:buSzPts val="3000"/>
              <a:buNone/>
              <a:defRPr>
                <a:solidFill>
                  <a:schemeClr val="accent6"/>
                </a:solidFill>
              </a:defRPr>
            </a:lvl7pPr>
            <a:lvl8pPr lvl="7">
              <a:spcBef>
                <a:spcPts val="0"/>
              </a:spcBef>
              <a:spcAft>
                <a:spcPts val="0"/>
              </a:spcAft>
              <a:buClr>
                <a:schemeClr val="accent6"/>
              </a:buClr>
              <a:buSzPts val="3000"/>
              <a:buNone/>
              <a:defRPr>
                <a:solidFill>
                  <a:schemeClr val="accent6"/>
                </a:solidFill>
              </a:defRPr>
            </a:lvl8pPr>
            <a:lvl9pPr lvl="8">
              <a:spcBef>
                <a:spcPts val="0"/>
              </a:spcBef>
              <a:spcAft>
                <a:spcPts val="0"/>
              </a:spcAft>
              <a:buClr>
                <a:schemeClr val="accent6"/>
              </a:buClr>
              <a:buSzPts val="3000"/>
              <a:buNone/>
              <a:defRPr>
                <a:solidFill>
                  <a:schemeClr val="accent6"/>
                </a:solidFill>
              </a:defRPr>
            </a:lvl9pPr>
          </a:lstStyle>
          <a:p>
            <a:endParaRPr/>
          </a:p>
        </p:txBody>
      </p:sp>
      <p:sp>
        <p:nvSpPr>
          <p:cNvPr id="793" name="Google Shape;793;p43"/>
          <p:cNvSpPr txBox="1">
            <a:spLocks noGrp="1"/>
          </p:cNvSpPr>
          <p:nvPr>
            <p:ph type="title" idx="4"/>
          </p:nvPr>
        </p:nvSpPr>
        <p:spPr>
          <a:xfrm>
            <a:off x="5607150" y="2155825"/>
            <a:ext cx="1583400" cy="520200"/>
          </a:xfrm>
          <a:prstGeom prst="rect">
            <a:avLst/>
          </a:prstGeom>
        </p:spPr>
        <p:txBody>
          <a:bodyPr spcFirstLastPara="1" wrap="square" lIns="91425" tIns="91425" rIns="91425" bIns="91425" anchor="b" anchorCtr="0">
            <a:noAutofit/>
          </a:bodyPr>
          <a:lstStyle>
            <a:lvl1pPr lvl="0">
              <a:spcBef>
                <a:spcPts val="0"/>
              </a:spcBef>
              <a:spcAft>
                <a:spcPts val="0"/>
              </a:spcAft>
              <a:buNone/>
              <a:defRPr sz="1200">
                <a:solidFill>
                  <a:schemeClr val="accent6"/>
                </a:solidFill>
                <a:latin typeface="IBM Plex Sans Medium"/>
                <a:ea typeface="IBM Plex Sans Medium"/>
                <a:cs typeface="IBM Plex Sans Medium"/>
                <a:sym typeface="IBM Plex Sans Medium"/>
              </a:defRPr>
            </a:lvl1pPr>
            <a:lvl2pPr lvl="1">
              <a:spcBef>
                <a:spcPts val="0"/>
              </a:spcBef>
              <a:spcAft>
                <a:spcPts val="0"/>
              </a:spcAft>
              <a:buClr>
                <a:schemeClr val="accent6"/>
              </a:buClr>
              <a:buSzPts val="3000"/>
              <a:buNone/>
              <a:defRPr>
                <a:solidFill>
                  <a:schemeClr val="accent6"/>
                </a:solidFill>
              </a:defRPr>
            </a:lvl2pPr>
            <a:lvl3pPr lvl="2">
              <a:spcBef>
                <a:spcPts val="0"/>
              </a:spcBef>
              <a:spcAft>
                <a:spcPts val="0"/>
              </a:spcAft>
              <a:buClr>
                <a:schemeClr val="accent6"/>
              </a:buClr>
              <a:buSzPts val="3000"/>
              <a:buNone/>
              <a:defRPr>
                <a:solidFill>
                  <a:schemeClr val="accent6"/>
                </a:solidFill>
              </a:defRPr>
            </a:lvl3pPr>
            <a:lvl4pPr lvl="3">
              <a:spcBef>
                <a:spcPts val="0"/>
              </a:spcBef>
              <a:spcAft>
                <a:spcPts val="0"/>
              </a:spcAft>
              <a:buClr>
                <a:schemeClr val="accent6"/>
              </a:buClr>
              <a:buSzPts val="3000"/>
              <a:buNone/>
              <a:defRPr>
                <a:solidFill>
                  <a:schemeClr val="accent6"/>
                </a:solidFill>
              </a:defRPr>
            </a:lvl4pPr>
            <a:lvl5pPr lvl="4">
              <a:spcBef>
                <a:spcPts val="0"/>
              </a:spcBef>
              <a:spcAft>
                <a:spcPts val="0"/>
              </a:spcAft>
              <a:buClr>
                <a:schemeClr val="accent6"/>
              </a:buClr>
              <a:buSzPts val="3000"/>
              <a:buNone/>
              <a:defRPr>
                <a:solidFill>
                  <a:schemeClr val="accent6"/>
                </a:solidFill>
              </a:defRPr>
            </a:lvl5pPr>
            <a:lvl6pPr lvl="5">
              <a:spcBef>
                <a:spcPts val="0"/>
              </a:spcBef>
              <a:spcAft>
                <a:spcPts val="0"/>
              </a:spcAft>
              <a:buClr>
                <a:schemeClr val="accent6"/>
              </a:buClr>
              <a:buSzPts val="3000"/>
              <a:buNone/>
              <a:defRPr>
                <a:solidFill>
                  <a:schemeClr val="accent6"/>
                </a:solidFill>
              </a:defRPr>
            </a:lvl6pPr>
            <a:lvl7pPr lvl="6">
              <a:spcBef>
                <a:spcPts val="0"/>
              </a:spcBef>
              <a:spcAft>
                <a:spcPts val="0"/>
              </a:spcAft>
              <a:buClr>
                <a:schemeClr val="accent6"/>
              </a:buClr>
              <a:buSzPts val="3000"/>
              <a:buNone/>
              <a:defRPr>
                <a:solidFill>
                  <a:schemeClr val="accent6"/>
                </a:solidFill>
              </a:defRPr>
            </a:lvl7pPr>
            <a:lvl8pPr lvl="7">
              <a:spcBef>
                <a:spcPts val="0"/>
              </a:spcBef>
              <a:spcAft>
                <a:spcPts val="0"/>
              </a:spcAft>
              <a:buClr>
                <a:schemeClr val="accent6"/>
              </a:buClr>
              <a:buSzPts val="3000"/>
              <a:buNone/>
              <a:defRPr>
                <a:solidFill>
                  <a:schemeClr val="accent6"/>
                </a:solidFill>
              </a:defRPr>
            </a:lvl8pPr>
            <a:lvl9pPr lvl="8">
              <a:spcBef>
                <a:spcPts val="0"/>
              </a:spcBef>
              <a:spcAft>
                <a:spcPts val="0"/>
              </a:spcAft>
              <a:buClr>
                <a:schemeClr val="accent6"/>
              </a:buClr>
              <a:buSzPts val="3000"/>
              <a:buNone/>
              <a:defRPr>
                <a:solidFill>
                  <a:schemeClr val="accent6"/>
                </a:solidFill>
              </a:defRPr>
            </a:lvl9pPr>
          </a:lstStyle>
          <a:p>
            <a:endParaRPr/>
          </a:p>
        </p:txBody>
      </p:sp>
      <p:sp>
        <p:nvSpPr>
          <p:cNvPr id="794" name="Google Shape;794;p43"/>
          <p:cNvSpPr txBox="1">
            <a:spLocks noGrp="1"/>
          </p:cNvSpPr>
          <p:nvPr>
            <p:ph type="title" idx="5"/>
          </p:nvPr>
        </p:nvSpPr>
        <p:spPr>
          <a:xfrm>
            <a:off x="38100" y="93150"/>
            <a:ext cx="1583400" cy="189300"/>
          </a:xfrm>
          <a:prstGeom prst="rect">
            <a:avLst/>
          </a:prstGeom>
        </p:spPr>
        <p:txBody>
          <a:bodyPr spcFirstLastPara="1" wrap="square" lIns="182875" tIns="91425" rIns="91425" bIns="91425" anchor="t" anchorCtr="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a:ea typeface="Sora"/>
                <a:cs typeface="Sora"/>
                <a:sym typeface="Sora"/>
              </a:defRPr>
            </a:lvl2pPr>
            <a:lvl3pPr lvl="2">
              <a:spcBef>
                <a:spcPts val="0"/>
              </a:spcBef>
              <a:spcAft>
                <a:spcPts val="0"/>
              </a:spcAft>
              <a:buClr>
                <a:schemeClr val="dk2"/>
              </a:buClr>
              <a:buSzPts val="900"/>
              <a:buFont typeface="Sora"/>
              <a:buNone/>
              <a:defRPr sz="900">
                <a:solidFill>
                  <a:schemeClr val="dk2"/>
                </a:solidFill>
                <a:latin typeface="Sora"/>
                <a:ea typeface="Sora"/>
                <a:cs typeface="Sora"/>
                <a:sym typeface="Sora"/>
              </a:defRPr>
            </a:lvl3pPr>
            <a:lvl4pPr lvl="3">
              <a:spcBef>
                <a:spcPts val="0"/>
              </a:spcBef>
              <a:spcAft>
                <a:spcPts val="0"/>
              </a:spcAft>
              <a:buClr>
                <a:schemeClr val="dk2"/>
              </a:buClr>
              <a:buSzPts val="900"/>
              <a:buFont typeface="Sora"/>
              <a:buNone/>
              <a:defRPr sz="900">
                <a:solidFill>
                  <a:schemeClr val="dk2"/>
                </a:solidFill>
                <a:latin typeface="Sora"/>
                <a:ea typeface="Sora"/>
                <a:cs typeface="Sora"/>
                <a:sym typeface="Sora"/>
              </a:defRPr>
            </a:lvl4pPr>
            <a:lvl5pPr lvl="4">
              <a:spcBef>
                <a:spcPts val="0"/>
              </a:spcBef>
              <a:spcAft>
                <a:spcPts val="0"/>
              </a:spcAft>
              <a:buClr>
                <a:schemeClr val="dk2"/>
              </a:buClr>
              <a:buSzPts val="900"/>
              <a:buFont typeface="Sora"/>
              <a:buNone/>
              <a:defRPr sz="900">
                <a:solidFill>
                  <a:schemeClr val="dk2"/>
                </a:solidFill>
                <a:latin typeface="Sora"/>
                <a:ea typeface="Sora"/>
                <a:cs typeface="Sora"/>
                <a:sym typeface="Sora"/>
              </a:defRPr>
            </a:lvl5pPr>
            <a:lvl6pPr lvl="5">
              <a:spcBef>
                <a:spcPts val="0"/>
              </a:spcBef>
              <a:spcAft>
                <a:spcPts val="0"/>
              </a:spcAft>
              <a:buClr>
                <a:schemeClr val="dk2"/>
              </a:buClr>
              <a:buSzPts val="900"/>
              <a:buFont typeface="Sora"/>
              <a:buNone/>
              <a:defRPr sz="900">
                <a:solidFill>
                  <a:schemeClr val="dk2"/>
                </a:solidFill>
                <a:latin typeface="Sora"/>
                <a:ea typeface="Sora"/>
                <a:cs typeface="Sora"/>
                <a:sym typeface="Sora"/>
              </a:defRPr>
            </a:lvl6pPr>
            <a:lvl7pPr lvl="6">
              <a:spcBef>
                <a:spcPts val="0"/>
              </a:spcBef>
              <a:spcAft>
                <a:spcPts val="0"/>
              </a:spcAft>
              <a:buClr>
                <a:schemeClr val="dk2"/>
              </a:buClr>
              <a:buSzPts val="900"/>
              <a:buFont typeface="Sora"/>
              <a:buNone/>
              <a:defRPr sz="900">
                <a:solidFill>
                  <a:schemeClr val="dk2"/>
                </a:solidFill>
                <a:latin typeface="Sora"/>
                <a:ea typeface="Sora"/>
                <a:cs typeface="Sora"/>
                <a:sym typeface="Sora"/>
              </a:defRPr>
            </a:lvl7pPr>
            <a:lvl8pPr lvl="7">
              <a:spcBef>
                <a:spcPts val="0"/>
              </a:spcBef>
              <a:spcAft>
                <a:spcPts val="0"/>
              </a:spcAft>
              <a:buClr>
                <a:schemeClr val="dk2"/>
              </a:buClr>
              <a:buSzPts val="900"/>
              <a:buFont typeface="Sora"/>
              <a:buNone/>
              <a:defRPr sz="900">
                <a:solidFill>
                  <a:schemeClr val="dk2"/>
                </a:solidFill>
                <a:latin typeface="Sora"/>
                <a:ea typeface="Sora"/>
                <a:cs typeface="Sora"/>
                <a:sym typeface="Sora"/>
              </a:defRPr>
            </a:lvl8pPr>
            <a:lvl9pPr lvl="8">
              <a:spcBef>
                <a:spcPts val="0"/>
              </a:spcBef>
              <a:spcAft>
                <a:spcPts val="0"/>
              </a:spcAft>
              <a:buClr>
                <a:schemeClr val="dk2"/>
              </a:buClr>
              <a:buSzPts val="900"/>
              <a:buFont typeface="Sora"/>
              <a:buNone/>
              <a:defRPr sz="900">
                <a:solidFill>
                  <a:schemeClr val="dk2"/>
                </a:solidFill>
                <a:latin typeface="Sora"/>
                <a:ea typeface="Sora"/>
                <a:cs typeface="Sora"/>
                <a:sym typeface="Sora"/>
              </a:defRPr>
            </a:lvl9pPr>
          </a:lstStyle>
          <a:p>
            <a:endParaRPr/>
          </a:p>
        </p:txBody>
      </p:sp>
      <p:sp>
        <p:nvSpPr>
          <p:cNvPr id="795" name="Google Shape;795;p43"/>
          <p:cNvSpPr txBox="1">
            <a:spLocks noGrp="1"/>
          </p:cNvSpPr>
          <p:nvPr>
            <p:ph type="subTitle" idx="1"/>
          </p:nvPr>
        </p:nvSpPr>
        <p:spPr>
          <a:xfrm>
            <a:off x="2176499" y="319800"/>
            <a:ext cx="3904200" cy="520200"/>
          </a:xfrm>
          <a:prstGeom prst="rect">
            <a:avLst/>
          </a:prstGeom>
        </p:spPr>
        <p:txBody>
          <a:bodyPr spcFirstLastPara="1" wrap="square" lIns="91425" tIns="91425" rIns="91425" bIns="91425" anchor="t" anchorCtr="0">
            <a:noAutofit/>
          </a:bodyPr>
          <a:lstStyle>
            <a:lvl1pPr lvl="0">
              <a:spcBef>
                <a:spcPts val="0"/>
              </a:spcBef>
              <a:spcAft>
                <a:spcPts val="0"/>
              </a:spcAft>
              <a:buNone/>
              <a:defRPr sz="1000">
                <a:solidFill>
                  <a:schemeClr val="dk2"/>
                </a:solidFill>
              </a:defRPr>
            </a:lvl1pPr>
            <a:lvl2pPr lvl="1">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2pPr>
            <a:lvl3pPr lvl="2">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3pPr>
            <a:lvl4pPr lvl="3">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4pPr>
            <a:lvl5pPr lvl="4">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5pPr>
            <a:lvl6pPr lvl="5">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6pPr>
            <a:lvl7pPr lvl="6">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7pPr>
            <a:lvl8pPr lvl="7">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8pPr>
            <a:lvl9pPr lvl="8">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9pPr>
          </a:lstStyle>
          <a:p>
            <a:endParaRPr/>
          </a:p>
        </p:txBody>
      </p:sp>
      <p:cxnSp>
        <p:nvCxnSpPr>
          <p:cNvPr id="796" name="Google Shape;796;p43"/>
          <p:cNvCxnSpPr/>
          <p:nvPr/>
        </p:nvCxnSpPr>
        <p:spPr>
          <a:xfrm>
            <a:off x="1865850" y="392700"/>
            <a:ext cx="0" cy="390300"/>
          </a:xfrm>
          <a:prstGeom prst="straightConnector1">
            <a:avLst/>
          </a:prstGeom>
          <a:noFill/>
          <a:ln w="19050" cap="flat" cmpd="sng">
            <a:solidFill>
              <a:schemeClr val="accent6"/>
            </a:solidFill>
            <a:prstDash val="solid"/>
            <a:round/>
            <a:headEnd type="none" w="med" len="med"/>
            <a:tailEnd type="none" w="med" len="med"/>
          </a:ln>
        </p:spPr>
      </p:cxnSp>
      <p:grpSp>
        <p:nvGrpSpPr>
          <p:cNvPr id="797" name="Google Shape;797;p43"/>
          <p:cNvGrpSpPr/>
          <p:nvPr/>
        </p:nvGrpSpPr>
        <p:grpSpPr>
          <a:xfrm>
            <a:off x="7073603" y="0"/>
            <a:ext cx="2070408" cy="1617374"/>
            <a:chOff x="6787102" y="-57263"/>
            <a:chExt cx="2403260" cy="1877393"/>
          </a:xfrm>
        </p:grpSpPr>
        <p:grpSp>
          <p:nvGrpSpPr>
            <p:cNvPr id="798" name="Google Shape;798;p43"/>
            <p:cNvGrpSpPr/>
            <p:nvPr/>
          </p:nvGrpSpPr>
          <p:grpSpPr>
            <a:xfrm rot="10800000">
              <a:off x="8286413" y="1320355"/>
              <a:ext cx="903863" cy="499775"/>
              <a:chOff x="532097" y="3249175"/>
              <a:chExt cx="669528" cy="370204"/>
            </a:xfrm>
          </p:grpSpPr>
          <p:sp>
            <p:nvSpPr>
              <p:cNvPr id="799" name="Google Shape;799;p43"/>
              <p:cNvSpPr/>
              <p:nvPr/>
            </p:nvSpPr>
            <p:spPr>
              <a:xfrm>
                <a:off x="532097" y="3249179"/>
                <a:ext cx="2994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800" name="Google Shape;800;p43"/>
              <p:cNvSpPr/>
              <p:nvPr/>
            </p:nvSpPr>
            <p:spPr>
              <a:xfrm>
                <a:off x="8314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801" name="Google Shape;801;p43"/>
            <p:cNvGrpSpPr/>
            <p:nvPr/>
          </p:nvGrpSpPr>
          <p:grpSpPr>
            <a:xfrm rot="10800000">
              <a:off x="6787103" y="820419"/>
              <a:ext cx="2402289" cy="499772"/>
              <a:chOff x="532752" y="3249175"/>
              <a:chExt cx="1779473" cy="370202"/>
            </a:xfrm>
          </p:grpSpPr>
          <p:sp>
            <p:nvSpPr>
              <p:cNvPr id="802" name="Google Shape;802;p43"/>
              <p:cNvSpPr/>
              <p:nvPr/>
            </p:nvSpPr>
            <p:spPr>
              <a:xfrm>
                <a:off x="532752" y="3249177"/>
                <a:ext cx="2988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803" name="Google Shape;803;p43"/>
              <p:cNvSpPr/>
              <p:nvPr/>
            </p:nvSpPr>
            <p:spPr>
              <a:xfrm>
                <a:off x="8314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804" name="Google Shape;804;p43"/>
              <p:cNvSpPr/>
              <p:nvPr/>
            </p:nvSpPr>
            <p:spPr>
              <a:xfrm>
                <a:off x="12016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805" name="Google Shape;805;p43"/>
              <p:cNvSpPr/>
              <p:nvPr/>
            </p:nvSpPr>
            <p:spPr>
              <a:xfrm>
                <a:off x="19420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806" name="Google Shape;806;p43"/>
            <p:cNvGrpSpPr/>
            <p:nvPr/>
          </p:nvGrpSpPr>
          <p:grpSpPr>
            <a:xfrm rot="10800000">
              <a:off x="7286873" y="320651"/>
              <a:ext cx="1499310" cy="499770"/>
              <a:chOff x="831425" y="3249175"/>
              <a:chExt cx="1110600" cy="370200"/>
            </a:xfrm>
          </p:grpSpPr>
          <p:sp>
            <p:nvSpPr>
              <p:cNvPr id="807" name="Google Shape;807;p43"/>
              <p:cNvSpPr/>
              <p:nvPr/>
            </p:nvSpPr>
            <p:spPr>
              <a:xfrm>
                <a:off x="8314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808" name="Google Shape;808;p43"/>
              <p:cNvSpPr/>
              <p:nvPr/>
            </p:nvSpPr>
            <p:spPr>
              <a:xfrm>
                <a:off x="12016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809" name="Google Shape;809;p43"/>
              <p:cNvSpPr/>
              <p:nvPr/>
            </p:nvSpPr>
            <p:spPr>
              <a:xfrm>
                <a:off x="15718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810" name="Google Shape;810;p43"/>
            <p:cNvGrpSpPr/>
            <p:nvPr/>
          </p:nvGrpSpPr>
          <p:grpSpPr>
            <a:xfrm rot="10800000">
              <a:off x="6787102" y="-57263"/>
              <a:ext cx="2403260" cy="377865"/>
              <a:chOff x="532032" y="3249173"/>
              <a:chExt cx="1780193" cy="370202"/>
            </a:xfrm>
          </p:grpSpPr>
          <p:sp>
            <p:nvSpPr>
              <p:cNvPr id="811" name="Google Shape;811;p43"/>
              <p:cNvSpPr/>
              <p:nvPr/>
            </p:nvSpPr>
            <p:spPr>
              <a:xfrm>
                <a:off x="532032" y="3249173"/>
                <a:ext cx="2994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812" name="Google Shape;812;p43"/>
              <p:cNvSpPr/>
              <p:nvPr/>
            </p:nvSpPr>
            <p:spPr>
              <a:xfrm>
                <a:off x="831430" y="3249173"/>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813" name="Google Shape;813;p43"/>
              <p:cNvSpPr/>
              <p:nvPr/>
            </p:nvSpPr>
            <p:spPr>
              <a:xfrm>
                <a:off x="12016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814" name="Google Shape;814;p43"/>
              <p:cNvSpPr/>
              <p:nvPr/>
            </p:nvSpPr>
            <p:spPr>
              <a:xfrm>
                <a:off x="15718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815" name="Google Shape;815;p43"/>
              <p:cNvSpPr/>
              <p:nvPr/>
            </p:nvSpPr>
            <p:spPr>
              <a:xfrm>
                <a:off x="19420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sp>
        <p:nvSpPr>
          <p:cNvPr id="816" name="Google Shape;816;p43"/>
          <p:cNvSpPr/>
          <p:nvPr/>
        </p:nvSpPr>
        <p:spPr>
          <a:xfrm rot="10800000" flipH="1">
            <a:off x="8088611" y="319800"/>
            <a:ext cx="1055400" cy="18900"/>
          </a:xfrm>
          <a:prstGeom prst="rect">
            <a:avLst/>
          </a:prstGeom>
          <a:gradFill>
            <a:gsLst>
              <a:gs pos="0">
                <a:schemeClr val="accent2"/>
              </a:gs>
              <a:gs pos="37000">
                <a:schemeClr val="lt2"/>
              </a:gs>
              <a:gs pos="92000">
                <a:schemeClr val="accent1"/>
              </a:gs>
              <a:gs pos="100000">
                <a:schemeClr val="accent1"/>
              </a:gs>
            </a:gsLst>
            <a:lin ang="108014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817" name="Google Shape;817;p43"/>
          <p:cNvSpPr/>
          <p:nvPr/>
        </p:nvSpPr>
        <p:spPr>
          <a:xfrm rot="10800000" flipH="1">
            <a:off x="8088611" y="592679"/>
            <a:ext cx="1055400" cy="18900"/>
          </a:xfrm>
          <a:prstGeom prst="rect">
            <a:avLst/>
          </a:prstGeom>
          <a:gradFill>
            <a:gsLst>
              <a:gs pos="0">
                <a:schemeClr val="accent2"/>
              </a:gs>
              <a:gs pos="37000">
                <a:schemeClr val="lt2"/>
              </a:gs>
              <a:gs pos="92000">
                <a:schemeClr val="accent1"/>
              </a:gs>
              <a:gs pos="100000">
                <a:schemeClr val="accent1"/>
              </a:gs>
            </a:gsLst>
            <a:lin ang="108014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818" name="Google Shape;818;p43"/>
          <p:cNvSpPr/>
          <p:nvPr/>
        </p:nvSpPr>
        <p:spPr>
          <a:xfrm rot="10800000" flipH="1">
            <a:off x="8088611" y="1172250"/>
            <a:ext cx="1055400" cy="18900"/>
          </a:xfrm>
          <a:prstGeom prst="rect">
            <a:avLst/>
          </a:prstGeom>
          <a:gradFill>
            <a:gsLst>
              <a:gs pos="0">
                <a:schemeClr val="accent2"/>
              </a:gs>
              <a:gs pos="37000">
                <a:schemeClr val="lt2"/>
              </a:gs>
              <a:gs pos="92000">
                <a:schemeClr val="accent1"/>
              </a:gs>
              <a:gs pos="100000">
                <a:schemeClr val="accent1"/>
              </a:gs>
            </a:gsLst>
            <a:lin ang="108014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819" name="Google Shape;819;p43"/>
          <p:cNvSpPr/>
          <p:nvPr/>
        </p:nvSpPr>
        <p:spPr>
          <a:xfrm rot="10800000" flipH="1">
            <a:off x="8088611" y="869471"/>
            <a:ext cx="1055400" cy="18900"/>
          </a:xfrm>
          <a:prstGeom prst="rect">
            <a:avLst/>
          </a:prstGeom>
          <a:gradFill>
            <a:gsLst>
              <a:gs pos="0">
                <a:schemeClr val="accent2"/>
              </a:gs>
              <a:gs pos="37000">
                <a:schemeClr val="lt2"/>
              </a:gs>
              <a:gs pos="92000">
                <a:schemeClr val="accent1"/>
              </a:gs>
              <a:gs pos="100000">
                <a:schemeClr val="accent1"/>
              </a:gs>
            </a:gsLst>
            <a:lin ang="108014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820" name="Google Shape;820;p43"/>
          <p:cNvSpPr txBox="1">
            <a:spLocks noGrp="1"/>
          </p:cNvSpPr>
          <p:nvPr>
            <p:ph type="body" idx="6"/>
          </p:nvPr>
        </p:nvSpPr>
        <p:spPr>
          <a:xfrm>
            <a:off x="104900" y="2676050"/>
            <a:ext cx="1583400" cy="1674300"/>
          </a:xfrm>
          <a:prstGeom prst="rect">
            <a:avLst/>
          </a:prstGeom>
        </p:spPr>
        <p:txBody>
          <a:bodyPr spcFirstLastPara="1" wrap="square" lIns="91425" tIns="91425" rIns="0" bIns="91425" anchor="t" anchorCtr="0">
            <a:normAutofit/>
          </a:bodyPr>
          <a:lstStyle>
            <a:lvl1pPr marL="457200" lvl="0"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1pPr>
            <a:lvl2pPr marL="914400" lvl="1"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2pPr>
            <a:lvl3pPr marL="1371600" lvl="2"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3pPr>
            <a:lvl4pPr marL="1828800" lvl="3"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4pPr>
            <a:lvl5pPr marL="2286000" lvl="4"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5pPr>
            <a:lvl6pPr marL="2743200" lvl="5"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6pPr>
            <a:lvl7pPr marL="3200400" lvl="6"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7pPr>
            <a:lvl8pPr marL="3657600" lvl="7"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8pPr>
            <a:lvl9pPr marL="4114800" lvl="8"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9pPr>
          </a:lstStyle>
          <a:p>
            <a:endParaRPr/>
          </a:p>
        </p:txBody>
      </p:sp>
      <p:sp>
        <p:nvSpPr>
          <p:cNvPr id="821" name="Google Shape;821;p43"/>
          <p:cNvSpPr txBox="1">
            <a:spLocks noGrp="1"/>
          </p:cNvSpPr>
          <p:nvPr>
            <p:ph type="body" idx="7"/>
          </p:nvPr>
        </p:nvSpPr>
        <p:spPr>
          <a:xfrm>
            <a:off x="1932925" y="2676050"/>
            <a:ext cx="1583400" cy="1674300"/>
          </a:xfrm>
          <a:prstGeom prst="rect">
            <a:avLst/>
          </a:prstGeom>
        </p:spPr>
        <p:txBody>
          <a:bodyPr spcFirstLastPara="1" wrap="square" lIns="91425" tIns="91425" rIns="0" bIns="91425" anchor="t" anchorCtr="0">
            <a:normAutofit/>
          </a:bodyPr>
          <a:lstStyle>
            <a:lvl1pPr marL="457200" lvl="0"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1pPr>
            <a:lvl2pPr marL="914400" lvl="1" indent="-292100">
              <a:spcBef>
                <a:spcPts val="80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2pPr>
            <a:lvl3pPr marL="1371600" lvl="2" indent="-292100">
              <a:spcBef>
                <a:spcPts val="80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3pPr>
            <a:lvl4pPr marL="1828800" lvl="3" indent="-292100">
              <a:spcBef>
                <a:spcPts val="80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4pPr>
            <a:lvl5pPr marL="2286000" lvl="4" indent="-292100">
              <a:spcBef>
                <a:spcPts val="80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5pPr>
            <a:lvl6pPr marL="2743200" lvl="5" indent="-292100">
              <a:spcBef>
                <a:spcPts val="80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6pPr>
            <a:lvl7pPr marL="3200400" lvl="6" indent="-292100">
              <a:spcBef>
                <a:spcPts val="80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7pPr>
            <a:lvl8pPr marL="3657600" lvl="7" indent="-292100">
              <a:spcBef>
                <a:spcPts val="80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8pPr>
            <a:lvl9pPr marL="4114800" lvl="8" indent="-292100">
              <a:spcBef>
                <a:spcPts val="800"/>
              </a:spcBef>
              <a:spcAft>
                <a:spcPts val="80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9pPr>
          </a:lstStyle>
          <a:p>
            <a:endParaRPr/>
          </a:p>
        </p:txBody>
      </p:sp>
      <p:sp>
        <p:nvSpPr>
          <p:cNvPr id="822" name="Google Shape;822;p43"/>
          <p:cNvSpPr txBox="1">
            <a:spLocks noGrp="1"/>
          </p:cNvSpPr>
          <p:nvPr>
            <p:ph type="body" idx="8"/>
          </p:nvPr>
        </p:nvSpPr>
        <p:spPr>
          <a:xfrm>
            <a:off x="3761000" y="2676050"/>
            <a:ext cx="1583400" cy="1674300"/>
          </a:xfrm>
          <a:prstGeom prst="rect">
            <a:avLst/>
          </a:prstGeom>
        </p:spPr>
        <p:txBody>
          <a:bodyPr spcFirstLastPara="1" wrap="square" lIns="91425" tIns="91425" rIns="0" bIns="91425" anchor="t" anchorCtr="0">
            <a:normAutofit/>
          </a:bodyPr>
          <a:lstStyle>
            <a:lvl1pPr marL="457200" lvl="0"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1pPr>
            <a:lvl2pPr marL="914400" lvl="1"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2pPr>
            <a:lvl3pPr marL="1371600" lvl="2"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3pPr>
            <a:lvl4pPr marL="1828800" lvl="3"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4pPr>
            <a:lvl5pPr marL="2286000" lvl="4"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5pPr>
            <a:lvl6pPr marL="2743200" lvl="5"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6pPr>
            <a:lvl7pPr marL="3200400" lvl="6"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7pPr>
            <a:lvl8pPr marL="3657600" lvl="7"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8pPr>
            <a:lvl9pPr marL="4114800" lvl="8"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9pPr>
          </a:lstStyle>
          <a:p>
            <a:endParaRPr/>
          </a:p>
        </p:txBody>
      </p:sp>
      <p:sp>
        <p:nvSpPr>
          <p:cNvPr id="823" name="Google Shape;823;p43"/>
          <p:cNvSpPr txBox="1">
            <a:spLocks noGrp="1"/>
          </p:cNvSpPr>
          <p:nvPr>
            <p:ph type="body" idx="9"/>
          </p:nvPr>
        </p:nvSpPr>
        <p:spPr>
          <a:xfrm>
            <a:off x="5607150" y="2676050"/>
            <a:ext cx="1583400" cy="1674300"/>
          </a:xfrm>
          <a:prstGeom prst="rect">
            <a:avLst/>
          </a:prstGeom>
        </p:spPr>
        <p:txBody>
          <a:bodyPr spcFirstLastPara="1" wrap="square" lIns="91425" tIns="91425" rIns="0" bIns="91425" anchor="t" anchorCtr="0">
            <a:normAutofit/>
          </a:bodyPr>
          <a:lstStyle>
            <a:lvl1pPr marL="457200" lvl="0"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1pPr>
            <a:lvl2pPr marL="914400" lvl="1"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2pPr>
            <a:lvl3pPr marL="1371600" lvl="2"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3pPr>
            <a:lvl4pPr marL="1828800" lvl="3"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4pPr>
            <a:lvl5pPr marL="2286000" lvl="4"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5pPr>
            <a:lvl6pPr marL="2743200" lvl="5"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6pPr>
            <a:lvl7pPr marL="3200400" lvl="6"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7pPr>
            <a:lvl8pPr marL="3657600" lvl="7"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8pPr>
            <a:lvl9pPr marL="4114800" lvl="8"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9pPr>
          </a:lstStyle>
          <a:p>
            <a:endParaRPr/>
          </a:p>
        </p:txBody>
      </p:sp>
      <p:sp>
        <p:nvSpPr>
          <p:cNvPr id="824" name="Google Shape;824;p43"/>
          <p:cNvSpPr txBox="1">
            <a:spLocks noGrp="1"/>
          </p:cNvSpPr>
          <p:nvPr>
            <p:ph type="title" idx="13"/>
          </p:nvPr>
        </p:nvSpPr>
        <p:spPr>
          <a:xfrm>
            <a:off x="239975" y="1597225"/>
            <a:ext cx="640200" cy="482400"/>
          </a:xfrm>
          <a:prstGeom prst="rect">
            <a:avLst/>
          </a:prstGeom>
        </p:spPr>
        <p:txBody>
          <a:bodyPr spcFirstLastPara="1" wrap="square" lIns="91425" tIns="91425" rIns="137150" bIns="91425" anchor="t" anchorCtr="0">
            <a:noAutofit/>
          </a:bodyPr>
          <a:lstStyle>
            <a:lvl1pPr lvl="0" algn="ctr">
              <a:spcBef>
                <a:spcPts val="0"/>
              </a:spcBef>
              <a:spcAft>
                <a:spcPts val="0"/>
              </a:spcAft>
              <a:buClr>
                <a:schemeClr val="dk2"/>
              </a:buClr>
              <a:buSzPts val="1800"/>
              <a:buFont typeface="IBM Plex Sans"/>
              <a:buNone/>
              <a:defRPr sz="1800">
                <a:solidFill>
                  <a:schemeClr val="dk2"/>
                </a:solidFill>
              </a:defRPr>
            </a:lvl1pPr>
            <a:lvl2pPr lvl="1" algn="ctr">
              <a:spcBef>
                <a:spcPts val="0"/>
              </a:spcBef>
              <a:spcAft>
                <a:spcPts val="0"/>
              </a:spcAft>
              <a:buClr>
                <a:schemeClr val="dk2"/>
              </a:buClr>
              <a:buSzPts val="1800"/>
              <a:buFont typeface="IBM Plex Sans"/>
              <a:buNone/>
              <a:defRPr sz="1800">
                <a:solidFill>
                  <a:schemeClr val="dk2"/>
                </a:solidFill>
              </a:defRPr>
            </a:lvl2pPr>
            <a:lvl3pPr lvl="2" algn="ctr">
              <a:spcBef>
                <a:spcPts val="0"/>
              </a:spcBef>
              <a:spcAft>
                <a:spcPts val="0"/>
              </a:spcAft>
              <a:buClr>
                <a:schemeClr val="dk2"/>
              </a:buClr>
              <a:buSzPts val="1800"/>
              <a:buFont typeface="IBM Plex Sans"/>
              <a:buNone/>
              <a:defRPr sz="1800">
                <a:solidFill>
                  <a:schemeClr val="dk2"/>
                </a:solidFill>
              </a:defRPr>
            </a:lvl3pPr>
            <a:lvl4pPr lvl="3" algn="ctr">
              <a:spcBef>
                <a:spcPts val="0"/>
              </a:spcBef>
              <a:spcAft>
                <a:spcPts val="0"/>
              </a:spcAft>
              <a:buClr>
                <a:schemeClr val="dk2"/>
              </a:buClr>
              <a:buSzPts val="1800"/>
              <a:buFont typeface="IBM Plex Sans"/>
              <a:buNone/>
              <a:defRPr sz="1800">
                <a:solidFill>
                  <a:schemeClr val="dk2"/>
                </a:solidFill>
              </a:defRPr>
            </a:lvl4pPr>
            <a:lvl5pPr lvl="4" algn="ctr">
              <a:spcBef>
                <a:spcPts val="0"/>
              </a:spcBef>
              <a:spcAft>
                <a:spcPts val="0"/>
              </a:spcAft>
              <a:buClr>
                <a:schemeClr val="dk2"/>
              </a:buClr>
              <a:buSzPts val="1800"/>
              <a:buFont typeface="IBM Plex Sans"/>
              <a:buNone/>
              <a:defRPr sz="1800">
                <a:solidFill>
                  <a:schemeClr val="dk2"/>
                </a:solidFill>
              </a:defRPr>
            </a:lvl5pPr>
            <a:lvl6pPr lvl="5" algn="ctr">
              <a:spcBef>
                <a:spcPts val="0"/>
              </a:spcBef>
              <a:spcAft>
                <a:spcPts val="0"/>
              </a:spcAft>
              <a:buClr>
                <a:schemeClr val="dk2"/>
              </a:buClr>
              <a:buSzPts val="1800"/>
              <a:buFont typeface="IBM Plex Sans"/>
              <a:buNone/>
              <a:defRPr sz="1800">
                <a:solidFill>
                  <a:schemeClr val="dk2"/>
                </a:solidFill>
              </a:defRPr>
            </a:lvl6pPr>
            <a:lvl7pPr lvl="6" algn="ctr">
              <a:spcBef>
                <a:spcPts val="0"/>
              </a:spcBef>
              <a:spcAft>
                <a:spcPts val="0"/>
              </a:spcAft>
              <a:buClr>
                <a:schemeClr val="dk2"/>
              </a:buClr>
              <a:buSzPts val="1800"/>
              <a:buFont typeface="IBM Plex Sans"/>
              <a:buNone/>
              <a:defRPr sz="1800">
                <a:solidFill>
                  <a:schemeClr val="dk2"/>
                </a:solidFill>
              </a:defRPr>
            </a:lvl7pPr>
            <a:lvl8pPr lvl="7" algn="ctr">
              <a:spcBef>
                <a:spcPts val="0"/>
              </a:spcBef>
              <a:spcAft>
                <a:spcPts val="0"/>
              </a:spcAft>
              <a:buClr>
                <a:schemeClr val="dk2"/>
              </a:buClr>
              <a:buSzPts val="1800"/>
              <a:buFont typeface="IBM Plex Sans"/>
              <a:buNone/>
              <a:defRPr sz="1800">
                <a:solidFill>
                  <a:schemeClr val="dk2"/>
                </a:solidFill>
              </a:defRPr>
            </a:lvl8pPr>
            <a:lvl9pPr lvl="8" algn="ctr">
              <a:spcBef>
                <a:spcPts val="0"/>
              </a:spcBef>
              <a:spcAft>
                <a:spcPts val="0"/>
              </a:spcAft>
              <a:buClr>
                <a:schemeClr val="dk2"/>
              </a:buClr>
              <a:buSzPts val="1800"/>
              <a:buFont typeface="IBM Plex Sans"/>
              <a:buNone/>
              <a:defRPr sz="1800">
                <a:solidFill>
                  <a:schemeClr val="dk2"/>
                </a:solidFill>
              </a:defRPr>
            </a:lvl9pPr>
          </a:lstStyle>
          <a:p>
            <a:endParaRPr/>
          </a:p>
        </p:txBody>
      </p:sp>
      <p:sp>
        <p:nvSpPr>
          <p:cNvPr id="825" name="Google Shape;825;p43"/>
          <p:cNvSpPr txBox="1">
            <a:spLocks noGrp="1"/>
          </p:cNvSpPr>
          <p:nvPr>
            <p:ph type="title" idx="14"/>
          </p:nvPr>
        </p:nvSpPr>
        <p:spPr>
          <a:xfrm>
            <a:off x="2009500" y="1597225"/>
            <a:ext cx="640200" cy="482400"/>
          </a:xfrm>
          <a:prstGeom prst="rect">
            <a:avLst/>
          </a:prstGeom>
        </p:spPr>
        <p:txBody>
          <a:bodyPr spcFirstLastPara="1" wrap="square" lIns="91425" tIns="91425" rIns="137150" bIns="91425" anchor="t" anchorCtr="0">
            <a:noAutofit/>
          </a:bodyPr>
          <a:lstStyle>
            <a:lvl1pPr lvl="0" algn="ctr">
              <a:spcBef>
                <a:spcPts val="0"/>
              </a:spcBef>
              <a:spcAft>
                <a:spcPts val="0"/>
              </a:spcAft>
              <a:buClr>
                <a:schemeClr val="dk2"/>
              </a:buClr>
              <a:buSzPts val="1800"/>
              <a:buFont typeface="IBM Plex Sans"/>
              <a:buNone/>
              <a:defRPr sz="1800">
                <a:solidFill>
                  <a:schemeClr val="dk2"/>
                </a:solidFill>
              </a:defRPr>
            </a:lvl1pPr>
            <a:lvl2pPr lvl="1" algn="ctr">
              <a:spcBef>
                <a:spcPts val="0"/>
              </a:spcBef>
              <a:spcAft>
                <a:spcPts val="0"/>
              </a:spcAft>
              <a:buClr>
                <a:schemeClr val="dk2"/>
              </a:buClr>
              <a:buSzPts val="1800"/>
              <a:buFont typeface="IBM Plex Sans"/>
              <a:buNone/>
              <a:defRPr sz="1800">
                <a:solidFill>
                  <a:schemeClr val="dk2"/>
                </a:solidFill>
              </a:defRPr>
            </a:lvl2pPr>
            <a:lvl3pPr lvl="2" algn="ctr">
              <a:spcBef>
                <a:spcPts val="0"/>
              </a:spcBef>
              <a:spcAft>
                <a:spcPts val="0"/>
              </a:spcAft>
              <a:buClr>
                <a:schemeClr val="dk2"/>
              </a:buClr>
              <a:buSzPts val="1800"/>
              <a:buFont typeface="IBM Plex Sans"/>
              <a:buNone/>
              <a:defRPr sz="1800">
                <a:solidFill>
                  <a:schemeClr val="dk2"/>
                </a:solidFill>
              </a:defRPr>
            </a:lvl3pPr>
            <a:lvl4pPr lvl="3" algn="ctr">
              <a:spcBef>
                <a:spcPts val="0"/>
              </a:spcBef>
              <a:spcAft>
                <a:spcPts val="0"/>
              </a:spcAft>
              <a:buClr>
                <a:schemeClr val="dk2"/>
              </a:buClr>
              <a:buSzPts val="1800"/>
              <a:buFont typeface="IBM Plex Sans"/>
              <a:buNone/>
              <a:defRPr sz="1800">
                <a:solidFill>
                  <a:schemeClr val="dk2"/>
                </a:solidFill>
              </a:defRPr>
            </a:lvl4pPr>
            <a:lvl5pPr lvl="4" algn="ctr">
              <a:spcBef>
                <a:spcPts val="0"/>
              </a:spcBef>
              <a:spcAft>
                <a:spcPts val="0"/>
              </a:spcAft>
              <a:buClr>
                <a:schemeClr val="dk2"/>
              </a:buClr>
              <a:buSzPts val="1800"/>
              <a:buFont typeface="IBM Plex Sans"/>
              <a:buNone/>
              <a:defRPr sz="1800">
                <a:solidFill>
                  <a:schemeClr val="dk2"/>
                </a:solidFill>
              </a:defRPr>
            </a:lvl5pPr>
            <a:lvl6pPr lvl="5" algn="ctr">
              <a:spcBef>
                <a:spcPts val="0"/>
              </a:spcBef>
              <a:spcAft>
                <a:spcPts val="0"/>
              </a:spcAft>
              <a:buClr>
                <a:schemeClr val="dk2"/>
              </a:buClr>
              <a:buSzPts val="1800"/>
              <a:buFont typeface="IBM Plex Sans"/>
              <a:buNone/>
              <a:defRPr sz="1800">
                <a:solidFill>
                  <a:schemeClr val="dk2"/>
                </a:solidFill>
              </a:defRPr>
            </a:lvl6pPr>
            <a:lvl7pPr lvl="6" algn="ctr">
              <a:spcBef>
                <a:spcPts val="0"/>
              </a:spcBef>
              <a:spcAft>
                <a:spcPts val="0"/>
              </a:spcAft>
              <a:buClr>
                <a:schemeClr val="dk2"/>
              </a:buClr>
              <a:buSzPts val="1800"/>
              <a:buFont typeface="IBM Plex Sans"/>
              <a:buNone/>
              <a:defRPr sz="1800">
                <a:solidFill>
                  <a:schemeClr val="dk2"/>
                </a:solidFill>
              </a:defRPr>
            </a:lvl7pPr>
            <a:lvl8pPr lvl="7" algn="ctr">
              <a:spcBef>
                <a:spcPts val="0"/>
              </a:spcBef>
              <a:spcAft>
                <a:spcPts val="0"/>
              </a:spcAft>
              <a:buClr>
                <a:schemeClr val="dk2"/>
              </a:buClr>
              <a:buSzPts val="1800"/>
              <a:buFont typeface="IBM Plex Sans"/>
              <a:buNone/>
              <a:defRPr sz="1800">
                <a:solidFill>
                  <a:schemeClr val="dk2"/>
                </a:solidFill>
              </a:defRPr>
            </a:lvl8pPr>
            <a:lvl9pPr lvl="8" algn="ctr">
              <a:spcBef>
                <a:spcPts val="0"/>
              </a:spcBef>
              <a:spcAft>
                <a:spcPts val="0"/>
              </a:spcAft>
              <a:buClr>
                <a:schemeClr val="dk2"/>
              </a:buClr>
              <a:buSzPts val="1800"/>
              <a:buFont typeface="IBM Plex Sans"/>
              <a:buNone/>
              <a:defRPr sz="1800">
                <a:solidFill>
                  <a:schemeClr val="dk2"/>
                </a:solidFill>
              </a:defRPr>
            </a:lvl9pPr>
          </a:lstStyle>
          <a:p>
            <a:endParaRPr/>
          </a:p>
        </p:txBody>
      </p:sp>
      <p:sp>
        <p:nvSpPr>
          <p:cNvPr id="826" name="Google Shape;826;p43"/>
          <p:cNvSpPr txBox="1">
            <a:spLocks noGrp="1"/>
          </p:cNvSpPr>
          <p:nvPr>
            <p:ph type="title" idx="15"/>
          </p:nvPr>
        </p:nvSpPr>
        <p:spPr>
          <a:xfrm>
            <a:off x="3895425" y="1597225"/>
            <a:ext cx="640200" cy="482400"/>
          </a:xfrm>
          <a:prstGeom prst="rect">
            <a:avLst/>
          </a:prstGeom>
        </p:spPr>
        <p:txBody>
          <a:bodyPr spcFirstLastPara="1" wrap="square" lIns="91425" tIns="91425" rIns="137150" bIns="91425" anchor="t" anchorCtr="0">
            <a:noAutofit/>
          </a:bodyPr>
          <a:lstStyle>
            <a:lvl1pPr lvl="0" algn="ctr">
              <a:spcBef>
                <a:spcPts val="0"/>
              </a:spcBef>
              <a:spcAft>
                <a:spcPts val="0"/>
              </a:spcAft>
              <a:buClr>
                <a:schemeClr val="dk2"/>
              </a:buClr>
              <a:buSzPts val="1800"/>
              <a:buFont typeface="IBM Plex Sans"/>
              <a:buNone/>
              <a:defRPr sz="1800">
                <a:solidFill>
                  <a:schemeClr val="dk2"/>
                </a:solidFill>
              </a:defRPr>
            </a:lvl1pPr>
            <a:lvl2pPr lvl="1" algn="ctr">
              <a:spcBef>
                <a:spcPts val="0"/>
              </a:spcBef>
              <a:spcAft>
                <a:spcPts val="0"/>
              </a:spcAft>
              <a:buClr>
                <a:schemeClr val="dk2"/>
              </a:buClr>
              <a:buSzPts val="1800"/>
              <a:buFont typeface="IBM Plex Sans"/>
              <a:buNone/>
              <a:defRPr sz="1800">
                <a:solidFill>
                  <a:schemeClr val="dk2"/>
                </a:solidFill>
              </a:defRPr>
            </a:lvl2pPr>
            <a:lvl3pPr lvl="2" algn="ctr">
              <a:spcBef>
                <a:spcPts val="0"/>
              </a:spcBef>
              <a:spcAft>
                <a:spcPts val="0"/>
              </a:spcAft>
              <a:buClr>
                <a:schemeClr val="dk2"/>
              </a:buClr>
              <a:buSzPts val="1800"/>
              <a:buFont typeface="IBM Plex Sans"/>
              <a:buNone/>
              <a:defRPr sz="1800">
                <a:solidFill>
                  <a:schemeClr val="dk2"/>
                </a:solidFill>
              </a:defRPr>
            </a:lvl3pPr>
            <a:lvl4pPr lvl="3" algn="ctr">
              <a:spcBef>
                <a:spcPts val="0"/>
              </a:spcBef>
              <a:spcAft>
                <a:spcPts val="0"/>
              </a:spcAft>
              <a:buClr>
                <a:schemeClr val="dk2"/>
              </a:buClr>
              <a:buSzPts val="1800"/>
              <a:buFont typeface="IBM Plex Sans"/>
              <a:buNone/>
              <a:defRPr sz="1800">
                <a:solidFill>
                  <a:schemeClr val="dk2"/>
                </a:solidFill>
              </a:defRPr>
            </a:lvl4pPr>
            <a:lvl5pPr lvl="4" algn="ctr">
              <a:spcBef>
                <a:spcPts val="0"/>
              </a:spcBef>
              <a:spcAft>
                <a:spcPts val="0"/>
              </a:spcAft>
              <a:buClr>
                <a:schemeClr val="dk2"/>
              </a:buClr>
              <a:buSzPts val="1800"/>
              <a:buFont typeface="IBM Plex Sans"/>
              <a:buNone/>
              <a:defRPr sz="1800">
                <a:solidFill>
                  <a:schemeClr val="dk2"/>
                </a:solidFill>
              </a:defRPr>
            </a:lvl5pPr>
            <a:lvl6pPr lvl="5" algn="ctr">
              <a:spcBef>
                <a:spcPts val="0"/>
              </a:spcBef>
              <a:spcAft>
                <a:spcPts val="0"/>
              </a:spcAft>
              <a:buClr>
                <a:schemeClr val="dk2"/>
              </a:buClr>
              <a:buSzPts val="1800"/>
              <a:buFont typeface="IBM Plex Sans"/>
              <a:buNone/>
              <a:defRPr sz="1800">
                <a:solidFill>
                  <a:schemeClr val="dk2"/>
                </a:solidFill>
              </a:defRPr>
            </a:lvl6pPr>
            <a:lvl7pPr lvl="6" algn="ctr">
              <a:spcBef>
                <a:spcPts val="0"/>
              </a:spcBef>
              <a:spcAft>
                <a:spcPts val="0"/>
              </a:spcAft>
              <a:buClr>
                <a:schemeClr val="dk2"/>
              </a:buClr>
              <a:buSzPts val="1800"/>
              <a:buFont typeface="IBM Plex Sans"/>
              <a:buNone/>
              <a:defRPr sz="1800">
                <a:solidFill>
                  <a:schemeClr val="dk2"/>
                </a:solidFill>
              </a:defRPr>
            </a:lvl7pPr>
            <a:lvl8pPr lvl="7" algn="ctr">
              <a:spcBef>
                <a:spcPts val="0"/>
              </a:spcBef>
              <a:spcAft>
                <a:spcPts val="0"/>
              </a:spcAft>
              <a:buClr>
                <a:schemeClr val="dk2"/>
              </a:buClr>
              <a:buSzPts val="1800"/>
              <a:buFont typeface="IBM Plex Sans"/>
              <a:buNone/>
              <a:defRPr sz="1800">
                <a:solidFill>
                  <a:schemeClr val="dk2"/>
                </a:solidFill>
              </a:defRPr>
            </a:lvl8pPr>
            <a:lvl9pPr lvl="8" algn="ctr">
              <a:spcBef>
                <a:spcPts val="0"/>
              </a:spcBef>
              <a:spcAft>
                <a:spcPts val="0"/>
              </a:spcAft>
              <a:buClr>
                <a:schemeClr val="dk2"/>
              </a:buClr>
              <a:buSzPts val="1800"/>
              <a:buFont typeface="IBM Plex Sans"/>
              <a:buNone/>
              <a:defRPr sz="1800">
                <a:solidFill>
                  <a:schemeClr val="dk2"/>
                </a:solidFill>
              </a:defRPr>
            </a:lvl9pPr>
          </a:lstStyle>
          <a:p>
            <a:endParaRPr/>
          </a:p>
        </p:txBody>
      </p:sp>
      <p:sp>
        <p:nvSpPr>
          <p:cNvPr id="827" name="Google Shape;827;p43"/>
          <p:cNvSpPr txBox="1">
            <a:spLocks noGrp="1"/>
          </p:cNvSpPr>
          <p:nvPr>
            <p:ph type="title" idx="16"/>
          </p:nvPr>
        </p:nvSpPr>
        <p:spPr>
          <a:xfrm>
            <a:off x="5704700" y="1597225"/>
            <a:ext cx="640200" cy="482400"/>
          </a:xfrm>
          <a:prstGeom prst="rect">
            <a:avLst/>
          </a:prstGeom>
        </p:spPr>
        <p:txBody>
          <a:bodyPr spcFirstLastPara="1" wrap="square" lIns="91425" tIns="91425" rIns="137150" bIns="91425" anchor="t" anchorCtr="0">
            <a:noAutofit/>
          </a:bodyPr>
          <a:lstStyle>
            <a:lvl1pPr lvl="0" algn="ctr">
              <a:spcBef>
                <a:spcPts val="0"/>
              </a:spcBef>
              <a:spcAft>
                <a:spcPts val="0"/>
              </a:spcAft>
              <a:buClr>
                <a:schemeClr val="dk2"/>
              </a:buClr>
              <a:buSzPts val="1800"/>
              <a:buFont typeface="IBM Plex Sans"/>
              <a:buNone/>
              <a:defRPr sz="1800">
                <a:solidFill>
                  <a:schemeClr val="dk2"/>
                </a:solidFill>
              </a:defRPr>
            </a:lvl1pPr>
            <a:lvl2pPr lvl="1" algn="ctr">
              <a:spcBef>
                <a:spcPts val="0"/>
              </a:spcBef>
              <a:spcAft>
                <a:spcPts val="0"/>
              </a:spcAft>
              <a:buClr>
                <a:schemeClr val="dk2"/>
              </a:buClr>
              <a:buSzPts val="1800"/>
              <a:buFont typeface="IBM Plex Sans"/>
              <a:buNone/>
              <a:defRPr sz="1800">
                <a:solidFill>
                  <a:schemeClr val="dk2"/>
                </a:solidFill>
              </a:defRPr>
            </a:lvl2pPr>
            <a:lvl3pPr lvl="2" algn="ctr">
              <a:spcBef>
                <a:spcPts val="0"/>
              </a:spcBef>
              <a:spcAft>
                <a:spcPts val="0"/>
              </a:spcAft>
              <a:buClr>
                <a:schemeClr val="dk2"/>
              </a:buClr>
              <a:buSzPts val="1800"/>
              <a:buFont typeface="IBM Plex Sans"/>
              <a:buNone/>
              <a:defRPr sz="1800">
                <a:solidFill>
                  <a:schemeClr val="dk2"/>
                </a:solidFill>
              </a:defRPr>
            </a:lvl3pPr>
            <a:lvl4pPr lvl="3" algn="ctr">
              <a:spcBef>
                <a:spcPts val="0"/>
              </a:spcBef>
              <a:spcAft>
                <a:spcPts val="0"/>
              </a:spcAft>
              <a:buClr>
                <a:schemeClr val="dk2"/>
              </a:buClr>
              <a:buSzPts val="1800"/>
              <a:buFont typeface="IBM Plex Sans"/>
              <a:buNone/>
              <a:defRPr sz="1800">
                <a:solidFill>
                  <a:schemeClr val="dk2"/>
                </a:solidFill>
              </a:defRPr>
            </a:lvl4pPr>
            <a:lvl5pPr lvl="4" algn="ctr">
              <a:spcBef>
                <a:spcPts val="0"/>
              </a:spcBef>
              <a:spcAft>
                <a:spcPts val="0"/>
              </a:spcAft>
              <a:buClr>
                <a:schemeClr val="dk2"/>
              </a:buClr>
              <a:buSzPts val="1800"/>
              <a:buFont typeface="IBM Plex Sans"/>
              <a:buNone/>
              <a:defRPr sz="1800">
                <a:solidFill>
                  <a:schemeClr val="dk2"/>
                </a:solidFill>
              </a:defRPr>
            </a:lvl5pPr>
            <a:lvl6pPr lvl="5" algn="ctr">
              <a:spcBef>
                <a:spcPts val="0"/>
              </a:spcBef>
              <a:spcAft>
                <a:spcPts val="0"/>
              </a:spcAft>
              <a:buClr>
                <a:schemeClr val="dk2"/>
              </a:buClr>
              <a:buSzPts val="1800"/>
              <a:buFont typeface="IBM Plex Sans"/>
              <a:buNone/>
              <a:defRPr sz="1800">
                <a:solidFill>
                  <a:schemeClr val="dk2"/>
                </a:solidFill>
              </a:defRPr>
            </a:lvl6pPr>
            <a:lvl7pPr lvl="6" algn="ctr">
              <a:spcBef>
                <a:spcPts val="0"/>
              </a:spcBef>
              <a:spcAft>
                <a:spcPts val="0"/>
              </a:spcAft>
              <a:buClr>
                <a:schemeClr val="dk2"/>
              </a:buClr>
              <a:buSzPts val="1800"/>
              <a:buFont typeface="IBM Plex Sans"/>
              <a:buNone/>
              <a:defRPr sz="1800">
                <a:solidFill>
                  <a:schemeClr val="dk2"/>
                </a:solidFill>
              </a:defRPr>
            </a:lvl7pPr>
            <a:lvl8pPr lvl="7" algn="ctr">
              <a:spcBef>
                <a:spcPts val="0"/>
              </a:spcBef>
              <a:spcAft>
                <a:spcPts val="0"/>
              </a:spcAft>
              <a:buClr>
                <a:schemeClr val="dk2"/>
              </a:buClr>
              <a:buSzPts val="1800"/>
              <a:buFont typeface="IBM Plex Sans"/>
              <a:buNone/>
              <a:defRPr sz="1800">
                <a:solidFill>
                  <a:schemeClr val="dk2"/>
                </a:solidFill>
              </a:defRPr>
            </a:lvl8pPr>
            <a:lvl9pPr lvl="8" algn="ctr">
              <a:spcBef>
                <a:spcPts val="0"/>
              </a:spcBef>
              <a:spcAft>
                <a:spcPts val="0"/>
              </a:spcAft>
              <a:buClr>
                <a:schemeClr val="dk2"/>
              </a:buClr>
              <a:buSzPts val="1800"/>
              <a:buFont typeface="IBM Plex Sans"/>
              <a:buNone/>
              <a:defRPr sz="1800">
                <a:solidFill>
                  <a:schemeClr val="dk2"/>
                </a:solidFill>
              </a:defRPr>
            </a:lvl9pPr>
          </a:lstStyle>
          <a:p>
            <a:endParaRPr/>
          </a:p>
        </p:txBody>
      </p:sp>
      <p:sp>
        <p:nvSpPr>
          <p:cNvPr id="828" name="Google Shape;828;p43"/>
          <p:cNvSpPr txBox="1">
            <a:spLocks noGrp="1"/>
          </p:cNvSpPr>
          <p:nvPr>
            <p:ph type="title" idx="17"/>
          </p:nvPr>
        </p:nvSpPr>
        <p:spPr>
          <a:xfrm>
            <a:off x="38100" y="319650"/>
            <a:ext cx="1827900" cy="520200"/>
          </a:xfrm>
          <a:prstGeom prst="rect">
            <a:avLst/>
          </a:prstGeom>
        </p:spPr>
        <p:txBody>
          <a:bodyPr spcFirstLastPara="1" wrap="square" lIns="182875" tIns="91425" rIns="91425" bIns="91425" anchor="t" anchorCtr="0">
            <a:noAutofit/>
          </a:bodyPr>
          <a:lstStyle>
            <a:lvl1pPr lvl="0">
              <a:spcBef>
                <a:spcPts val="0"/>
              </a:spcBef>
              <a:spcAft>
                <a:spcPts val="0"/>
              </a:spcAft>
              <a:buNone/>
              <a:defRPr sz="1600">
                <a:solidFill>
                  <a:schemeClr val="accent6"/>
                </a:solidFill>
                <a:latin typeface="IBM Plex Sans Medium"/>
                <a:ea typeface="IBM Plex Sans Medium"/>
                <a:cs typeface="IBM Plex Sans Medium"/>
                <a:sym typeface="IBM Plex Sans Medium"/>
              </a:defRPr>
            </a:lvl1pPr>
            <a:lvl2pPr lvl="1">
              <a:lnSpc>
                <a:spcPct val="115000"/>
              </a:lnSpc>
              <a:spcBef>
                <a:spcPts val="0"/>
              </a:spcBef>
              <a:spcAft>
                <a:spcPts val="0"/>
              </a:spcAft>
              <a:buNone/>
              <a:defRPr sz="1800">
                <a:solidFill>
                  <a:schemeClr val="accent6"/>
                </a:solidFill>
              </a:defRPr>
            </a:lvl2pPr>
            <a:lvl3pPr lvl="2">
              <a:lnSpc>
                <a:spcPct val="115000"/>
              </a:lnSpc>
              <a:spcBef>
                <a:spcPts val="0"/>
              </a:spcBef>
              <a:spcAft>
                <a:spcPts val="0"/>
              </a:spcAft>
              <a:buNone/>
              <a:defRPr sz="1800">
                <a:solidFill>
                  <a:schemeClr val="accent6"/>
                </a:solidFill>
              </a:defRPr>
            </a:lvl3pPr>
            <a:lvl4pPr lvl="3">
              <a:lnSpc>
                <a:spcPct val="115000"/>
              </a:lnSpc>
              <a:spcBef>
                <a:spcPts val="0"/>
              </a:spcBef>
              <a:spcAft>
                <a:spcPts val="0"/>
              </a:spcAft>
              <a:buNone/>
              <a:defRPr sz="1800">
                <a:solidFill>
                  <a:schemeClr val="accent6"/>
                </a:solidFill>
              </a:defRPr>
            </a:lvl4pPr>
            <a:lvl5pPr lvl="4">
              <a:lnSpc>
                <a:spcPct val="115000"/>
              </a:lnSpc>
              <a:spcBef>
                <a:spcPts val="0"/>
              </a:spcBef>
              <a:spcAft>
                <a:spcPts val="0"/>
              </a:spcAft>
              <a:buNone/>
              <a:defRPr sz="1800">
                <a:solidFill>
                  <a:schemeClr val="accent6"/>
                </a:solidFill>
              </a:defRPr>
            </a:lvl5pPr>
            <a:lvl6pPr lvl="5">
              <a:lnSpc>
                <a:spcPct val="115000"/>
              </a:lnSpc>
              <a:spcBef>
                <a:spcPts val="0"/>
              </a:spcBef>
              <a:spcAft>
                <a:spcPts val="0"/>
              </a:spcAft>
              <a:buNone/>
              <a:defRPr sz="1800">
                <a:solidFill>
                  <a:schemeClr val="accent6"/>
                </a:solidFill>
              </a:defRPr>
            </a:lvl6pPr>
            <a:lvl7pPr lvl="6">
              <a:lnSpc>
                <a:spcPct val="115000"/>
              </a:lnSpc>
              <a:spcBef>
                <a:spcPts val="0"/>
              </a:spcBef>
              <a:spcAft>
                <a:spcPts val="0"/>
              </a:spcAft>
              <a:buNone/>
              <a:defRPr sz="1800">
                <a:solidFill>
                  <a:schemeClr val="accent6"/>
                </a:solidFill>
              </a:defRPr>
            </a:lvl7pPr>
            <a:lvl8pPr lvl="7">
              <a:lnSpc>
                <a:spcPct val="115000"/>
              </a:lnSpc>
              <a:spcBef>
                <a:spcPts val="0"/>
              </a:spcBef>
              <a:spcAft>
                <a:spcPts val="0"/>
              </a:spcAft>
              <a:buNone/>
              <a:defRPr sz="1800">
                <a:solidFill>
                  <a:schemeClr val="accent6"/>
                </a:solidFill>
              </a:defRPr>
            </a:lvl8pPr>
            <a:lvl9pPr lvl="8">
              <a:lnSpc>
                <a:spcPct val="115000"/>
              </a:lnSpc>
              <a:spcBef>
                <a:spcPts val="0"/>
              </a:spcBef>
              <a:spcAft>
                <a:spcPts val="0"/>
              </a:spcAft>
              <a:buNone/>
              <a:defRPr sz="1800">
                <a:solidFill>
                  <a:schemeClr val="accent6"/>
                </a:solidFill>
              </a:defRPr>
            </a:lvl9pPr>
          </a:lstStyle>
          <a:p>
            <a:endParaRPr/>
          </a:p>
        </p:txBody>
      </p:sp>
      <p:sp>
        <p:nvSpPr>
          <p:cNvPr id="829" name="Google Shape;829;p43"/>
          <p:cNvSpPr txBox="1">
            <a:spLocks noGrp="1"/>
          </p:cNvSpPr>
          <p:nvPr>
            <p:ph type="title" idx="18"/>
          </p:nvPr>
        </p:nvSpPr>
        <p:spPr>
          <a:xfrm>
            <a:off x="228600" y="4774929"/>
            <a:ext cx="1939200" cy="189300"/>
          </a:xfrm>
          <a:prstGeom prst="rect">
            <a:avLst/>
          </a:prstGeom>
        </p:spPr>
        <p:txBody>
          <a:bodyPr spcFirstLastPara="1" wrap="square" lIns="0" tIns="0" rIns="0" bIns="0" anchor="t" anchorCtr="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2pPr>
            <a:lvl3pPr lvl="2">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3pPr>
            <a:lvl4pPr lvl="3">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4pPr>
            <a:lvl5pPr lvl="4">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5pPr>
            <a:lvl6pPr lvl="5">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6pPr>
            <a:lvl7pPr lvl="6">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7pPr>
            <a:lvl8pPr lvl="7">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8pPr>
            <a:lvl9pPr lvl="8">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9pPr>
          </a:lstStyle>
          <a:p>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extLst>
    <p:ext uri="{DCECCB84-F9BA-43D5-87BE-67443E8EF086}">
      <p15:sldGuideLst xmlns:p15="http://schemas.microsoft.com/office/powerpoint/2012/main">
        <p15:guide id="1" pos="4611">
          <p15:clr>
            <a:srgbClr val="E46962"/>
          </p15:clr>
        </p15:guide>
        <p15:guide id="2" pos="3431">
          <p15:clr>
            <a:srgbClr val="E46962"/>
          </p15:clr>
        </p15:guide>
        <p15:guide id="3" pos="2262">
          <p15:clr>
            <a:srgbClr val="E46962"/>
          </p15:clr>
        </p15:guide>
        <p15:guide id="4" pos="1173">
          <p15:clr>
            <a:srgbClr val="E46962"/>
          </p15:clr>
        </p15:guide>
        <p15:guide id="5" pos="1408">
          <p15:clr>
            <a:srgbClr val="E46962"/>
          </p15:clr>
        </p15:guide>
        <p15:guide id="6" pos="1175">
          <p15:clr>
            <a:srgbClr val="E46962"/>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hree images with caption">
  <p:cSld name="BLANK_1_1_1_1_1_1_1_1_1_1_1_1_1_1_1_1_1_1_2">
    <p:bg>
      <p:bgPr>
        <a:solidFill>
          <a:schemeClr val="lt1"/>
        </a:solidFill>
        <a:effectLst/>
      </p:bgPr>
    </p:bg>
    <p:spTree>
      <p:nvGrpSpPr>
        <p:cNvPr id="1" name="Shape 830"/>
        <p:cNvGrpSpPr/>
        <p:nvPr/>
      </p:nvGrpSpPr>
      <p:grpSpPr>
        <a:xfrm>
          <a:off x="0" y="0"/>
          <a:ext cx="0" cy="0"/>
          <a:chOff x="0" y="0"/>
          <a:chExt cx="0" cy="0"/>
        </a:xfrm>
      </p:grpSpPr>
      <p:sp>
        <p:nvSpPr>
          <p:cNvPr id="831" name="Google Shape;831;p44"/>
          <p:cNvSpPr txBox="1">
            <a:spLocks noGrp="1"/>
          </p:cNvSpPr>
          <p:nvPr>
            <p:ph type="title"/>
          </p:nvPr>
        </p:nvSpPr>
        <p:spPr>
          <a:xfrm>
            <a:off x="38100" y="397750"/>
            <a:ext cx="1948200" cy="189300"/>
          </a:xfrm>
          <a:prstGeom prst="rect">
            <a:avLst/>
          </a:prstGeom>
        </p:spPr>
        <p:txBody>
          <a:bodyPr spcFirstLastPara="1" wrap="square" lIns="182875" tIns="91425" rIns="91425" bIns="91425" anchor="t" anchorCtr="0">
            <a:noAutofit/>
          </a:bodyPr>
          <a:lstStyle>
            <a:lvl1pPr lvl="0">
              <a:lnSpc>
                <a:spcPct val="70000"/>
              </a:lnSpc>
              <a:spcBef>
                <a:spcPts val="0"/>
              </a:spcBef>
              <a:spcAft>
                <a:spcPts val="0"/>
              </a:spcAft>
              <a:buNone/>
              <a:defRPr sz="1200">
                <a:solidFill>
                  <a:schemeClr val="dk2"/>
                </a:solidFill>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grpSp>
        <p:nvGrpSpPr>
          <p:cNvPr id="832" name="Google Shape;832;p44"/>
          <p:cNvGrpSpPr/>
          <p:nvPr/>
        </p:nvGrpSpPr>
        <p:grpSpPr>
          <a:xfrm rot="10800000">
            <a:off x="5657179" y="-1"/>
            <a:ext cx="3486840" cy="2906092"/>
            <a:chOff x="312900" y="2793625"/>
            <a:chExt cx="2221200" cy="1851250"/>
          </a:xfrm>
        </p:grpSpPr>
        <p:grpSp>
          <p:nvGrpSpPr>
            <p:cNvPr id="833" name="Google Shape;833;p44"/>
            <p:cNvGrpSpPr/>
            <p:nvPr/>
          </p:nvGrpSpPr>
          <p:grpSpPr>
            <a:xfrm>
              <a:off x="312900" y="2793625"/>
              <a:ext cx="1851000" cy="1851250"/>
              <a:chOff x="461225" y="3249175"/>
              <a:chExt cx="1851000" cy="1851250"/>
            </a:xfrm>
          </p:grpSpPr>
          <p:grpSp>
            <p:nvGrpSpPr>
              <p:cNvPr id="834" name="Google Shape;834;p44"/>
              <p:cNvGrpSpPr/>
              <p:nvPr/>
            </p:nvGrpSpPr>
            <p:grpSpPr>
              <a:xfrm>
                <a:off x="461225" y="3249175"/>
                <a:ext cx="1851000" cy="370200"/>
                <a:chOff x="461225" y="3249175"/>
                <a:chExt cx="1851000" cy="370200"/>
              </a:xfrm>
            </p:grpSpPr>
            <p:sp>
              <p:nvSpPr>
                <p:cNvPr id="835" name="Google Shape;835;p44"/>
                <p:cNvSpPr/>
                <p:nvPr/>
              </p:nvSpPr>
              <p:spPr>
                <a:xfrm>
                  <a:off x="4612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836" name="Google Shape;836;p44"/>
                <p:cNvSpPr/>
                <p:nvPr/>
              </p:nvSpPr>
              <p:spPr>
                <a:xfrm>
                  <a:off x="8314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837" name="Google Shape;837;p44"/>
                <p:cNvSpPr/>
                <p:nvPr/>
              </p:nvSpPr>
              <p:spPr>
                <a:xfrm>
                  <a:off x="15718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838" name="Google Shape;838;p44"/>
                <p:cNvSpPr/>
                <p:nvPr/>
              </p:nvSpPr>
              <p:spPr>
                <a:xfrm>
                  <a:off x="19420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839" name="Google Shape;839;p44"/>
              <p:cNvGrpSpPr/>
              <p:nvPr/>
            </p:nvGrpSpPr>
            <p:grpSpPr>
              <a:xfrm>
                <a:off x="461225" y="3619500"/>
                <a:ext cx="1851000" cy="370200"/>
                <a:chOff x="461225" y="3249175"/>
                <a:chExt cx="1851000" cy="370200"/>
              </a:xfrm>
            </p:grpSpPr>
            <p:sp>
              <p:nvSpPr>
                <p:cNvPr id="840" name="Google Shape;840;p44"/>
                <p:cNvSpPr/>
                <p:nvPr/>
              </p:nvSpPr>
              <p:spPr>
                <a:xfrm>
                  <a:off x="4612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841" name="Google Shape;841;p44"/>
                <p:cNvSpPr/>
                <p:nvPr/>
              </p:nvSpPr>
              <p:spPr>
                <a:xfrm>
                  <a:off x="8314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842" name="Google Shape;842;p44"/>
                <p:cNvSpPr/>
                <p:nvPr/>
              </p:nvSpPr>
              <p:spPr>
                <a:xfrm>
                  <a:off x="12016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843" name="Google Shape;843;p44"/>
                <p:cNvSpPr/>
                <p:nvPr/>
              </p:nvSpPr>
              <p:spPr>
                <a:xfrm>
                  <a:off x="15718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844" name="Google Shape;844;p44"/>
                <p:cNvSpPr/>
                <p:nvPr/>
              </p:nvSpPr>
              <p:spPr>
                <a:xfrm>
                  <a:off x="19420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845" name="Google Shape;845;p44"/>
              <p:cNvGrpSpPr/>
              <p:nvPr/>
            </p:nvGrpSpPr>
            <p:grpSpPr>
              <a:xfrm>
                <a:off x="461225" y="3989700"/>
                <a:ext cx="1480800" cy="1110725"/>
                <a:chOff x="461225" y="3249175"/>
                <a:chExt cx="1480800" cy="1110725"/>
              </a:xfrm>
            </p:grpSpPr>
            <p:sp>
              <p:nvSpPr>
                <p:cNvPr id="846" name="Google Shape;846;p44"/>
                <p:cNvSpPr/>
                <p:nvPr/>
              </p:nvSpPr>
              <p:spPr>
                <a:xfrm>
                  <a:off x="4612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847" name="Google Shape;847;p44"/>
                <p:cNvSpPr/>
                <p:nvPr/>
              </p:nvSpPr>
              <p:spPr>
                <a:xfrm>
                  <a:off x="12016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848" name="Google Shape;848;p44"/>
                <p:cNvSpPr/>
                <p:nvPr/>
              </p:nvSpPr>
              <p:spPr>
                <a:xfrm>
                  <a:off x="15718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849" name="Google Shape;849;p44"/>
                <p:cNvSpPr/>
                <p:nvPr/>
              </p:nvSpPr>
              <p:spPr>
                <a:xfrm>
                  <a:off x="1201625" y="3989700"/>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850" name="Google Shape;850;p44"/>
              <p:cNvGrpSpPr/>
              <p:nvPr/>
            </p:nvGrpSpPr>
            <p:grpSpPr>
              <a:xfrm>
                <a:off x="831425" y="4360025"/>
                <a:ext cx="1480800" cy="370200"/>
                <a:chOff x="831425" y="3249175"/>
                <a:chExt cx="1480800" cy="370200"/>
              </a:xfrm>
            </p:grpSpPr>
            <p:sp>
              <p:nvSpPr>
                <p:cNvPr id="851" name="Google Shape;851;p44"/>
                <p:cNvSpPr/>
                <p:nvPr/>
              </p:nvSpPr>
              <p:spPr>
                <a:xfrm>
                  <a:off x="8314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852" name="Google Shape;852;p44"/>
                <p:cNvSpPr/>
                <p:nvPr/>
              </p:nvSpPr>
              <p:spPr>
                <a:xfrm>
                  <a:off x="12016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853" name="Google Shape;853;p44"/>
                <p:cNvSpPr/>
                <p:nvPr/>
              </p:nvSpPr>
              <p:spPr>
                <a:xfrm>
                  <a:off x="15718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854" name="Google Shape;854;p44"/>
                <p:cNvSpPr/>
                <p:nvPr/>
              </p:nvSpPr>
              <p:spPr>
                <a:xfrm>
                  <a:off x="19420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sp>
          <p:nvSpPr>
            <p:cNvPr id="855" name="Google Shape;855;p44"/>
            <p:cNvSpPr/>
            <p:nvPr/>
          </p:nvSpPr>
          <p:spPr>
            <a:xfrm>
              <a:off x="2163900" y="279362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sp>
        <p:nvSpPr>
          <p:cNvPr id="856" name="Google Shape;856;p44"/>
          <p:cNvSpPr>
            <a:spLocks noGrp="1"/>
          </p:cNvSpPr>
          <p:nvPr>
            <p:ph type="pic" idx="2"/>
          </p:nvPr>
        </p:nvSpPr>
        <p:spPr>
          <a:xfrm>
            <a:off x="1200750" y="984738"/>
            <a:ext cx="1649400" cy="1649400"/>
          </a:xfrm>
          <a:prstGeom prst="ellipse">
            <a:avLst/>
          </a:prstGeom>
          <a:noFill/>
          <a:ln>
            <a:noFill/>
          </a:ln>
        </p:spPr>
      </p:sp>
      <p:sp>
        <p:nvSpPr>
          <p:cNvPr id="857" name="Google Shape;857;p44"/>
          <p:cNvSpPr>
            <a:spLocks noGrp="1"/>
          </p:cNvSpPr>
          <p:nvPr>
            <p:ph type="pic" idx="3"/>
          </p:nvPr>
        </p:nvSpPr>
        <p:spPr>
          <a:xfrm>
            <a:off x="3747300" y="921988"/>
            <a:ext cx="1649400" cy="1649400"/>
          </a:xfrm>
          <a:prstGeom prst="ellipse">
            <a:avLst/>
          </a:prstGeom>
          <a:noFill/>
          <a:ln>
            <a:noFill/>
          </a:ln>
        </p:spPr>
      </p:sp>
      <p:sp>
        <p:nvSpPr>
          <p:cNvPr id="858" name="Google Shape;858;p44"/>
          <p:cNvSpPr>
            <a:spLocks noGrp="1"/>
          </p:cNvSpPr>
          <p:nvPr>
            <p:ph type="pic" idx="4"/>
          </p:nvPr>
        </p:nvSpPr>
        <p:spPr>
          <a:xfrm>
            <a:off x="6080650" y="941438"/>
            <a:ext cx="1649400" cy="1649400"/>
          </a:xfrm>
          <a:prstGeom prst="ellipse">
            <a:avLst/>
          </a:prstGeom>
          <a:noFill/>
          <a:ln>
            <a:noFill/>
          </a:ln>
        </p:spPr>
      </p:sp>
      <p:sp>
        <p:nvSpPr>
          <p:cNvPr id="859" name="Google Shape;859;p44"/>
          <p:cNvSpPr txBox="1">
            <a:spLocks noGrp="1"/>
          </p:cNvSpPr>
          <p:nvPr>
            <p:ph type="subTitle" idx="1"/>
          </p:nvPr>
        </p:nvSpPr>
        <p:spPr>
          <a:xfrm>
            <a:off x="947750" y="3353900"/>
            <a:ext cx="2086800" cy="1347600"/>
          </a:xfrm>
          <a:prstGeom prst="rect">
            <a:avLst/>
          </a:prstGeom>
        </p:spPr>
        <p:txBody>
          <a:bodyPr spcFirstLastPara="1" wrap="square" lIns="91425" tIns="91425" rIns="91425" bIns="91425" anchor="t" anchorCtr="0">
            <a:noAutofit/>
          </a:bodyPr>
          <a:lstStyle>
            <a:lvl1pPr lvl="0" algn="ctr">
              <a:lnSpc>
                <a:spcPct val="115000"/>
              </a:lnSpc>
              <a:spcBef>
                <a:spcPts val="0"/>
              </a:spcBef>
              <a:spcAft>
                <a:spcPts val="0"/>
              </a:spcAft>
              <a:buNone/>
              <a:defRPr sz="1000">
                <a:solidFill>
                  <a:schemeClr val="dk2"/>
                </a:solidFill>
                <a:latin typeface="Sora ExtraLight"/>
                <a:ea typeface="Sora ExtraLight"/>
                <a:cs typeface="Sora ExtraLight"/>
                <a:sym typeface="Sora ExtraLigh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860" name="Google Shape;860;p44"/>
          <p:cNvSpPr txBox="1">
            <a:spLocks noGrp="1"/>
          </p:cNvSpPr>
          <p:nvPr>
            <p:ph type="title" idx="5"/>
          </p:nvPr>
        </p:nvSpPr>
        <p:spPr>
          <a:xfrm>
            <a:off x="1111850" y="3061625"/>
            <a:ext cx="1758600" cy="273300"/>
          </a:xfrm>
          <a:prstGeom prst="rect">
            <a:avLst/>
          </a:prstGeom>
        </p:spPr>
        <p:txBody>
          <a:bodyPr spcFirstLastPara="1" wrap="square" lIns="91425" tIns="91425" rIns="91425" bIns="91425" anchor="b" anchorCtr="0">
            <a:noAutofit/>
          </a:bodyPr>
          <a:lstStyle>
            <a:lvl1pPr lvl="0" algn="ctr">
              <a:lnSpc>
                <a:spcPct val="115000"/>
              </a:lnSpc>
              <a:spcBef>
                <a:spcPts val="0"/>
              </a:spcBef>
              <a:spcAft>
                <a:spcPts val="0"/>
              </a:spcAft>
              <a:buNone/>
              <a:defRPr sz="1200">
                <a:solidFill>
                  <a:schemeClr val="dk2"/>
                </a:solidFill>
                <a:latin typeface="IBM Plex Sans Medium"/>
                <a:ea typeface="IBM Plex Sans Medium"/>
                <a:cs typeface="IBM Plex Sans Medium"/>
                <a:sym typeface="IBM Plex Sans Medium"/>
              </a:defRPr>
            </a:lvl1pPr>
            <a:lvl2pPr lvl="1">
              <a:spcBef>
                <a:spcPts val="0"/>
              </a:spcBef>
              <a:spcAft>
                <a:spcPts val="0"/>
              </a:spcAft>
              <a:buClr>
                <a:schemeClr val="dk2"/>
              </a:buClr>
              <a:buSzPts val="3000"/>
              <a:buNone/>
              <a:defRPr>
                <a:solidFill>
                  <a:schemeClr val="dk2"/>
                </a:solidFill>
              </a:defRPr>
            </a:lvl2pPr>
            <a:lvl3pPr lvl="2">
              <a:spcBef>
                <a:spcPts val="0"/>
              </a:spcBef>
              <a:spcAft>
                <a:spcPts val="0"/>
              </a:spcAft>
              <a:buClr>
                <a:schemeClr val="dk2"/>
              </a:buClr>
              <a:buSzPts val="3000"/>
              <a:buNone/>
              <a:defRPr>
                <a:solidFill>
                  <a:schemeClr val="dk2"/>
                </a:solidFill>
              </a:defRPr>
            </a:lvl3pPr>
            <a:lvl4pPr lvl="3">
              <a:spcBef>
                <a:spcPts val="0"/>
              </a:spcBef>
              <a:spcAft>
                <a:spcPts val="0"/>
              </a:spcAft>
              <a:buClr>
                <a:schemeClr val="dk2"/>
              </a:buClr>
              <a:buSzPts val="3000"/>
              <a:buNone/>
              <a:defRPr>
                <a:solidFill>
                  <a:schemeClr val="dk2"/>
                </a:solidFill>
              </a:defRPr>
            </a:lvl4pPr>
            <a:lvl5pPr lvl="4">
              <a:spcBef>
                <a:spcPts val="0"/>
              </a:spcBef>
              <a:spcAft>
                <a:spcPts val="0"/>
              </a:spcAft>
              <a:buClr>
                <a:schemeClr val="dk2"/>
              </a:buClr>
              <a:buSzPts val="3000"/>
              <a:buNone/>
              <a:defRPr>
                <a:solidFill>
                  <a:schemeClr val="dk2"/>
                </a:solidFill>
              </a:defRPr>
            </a:lvl5pPr>
            <a:lvl6pPr lvl="5">
              <a:spcBef>
                <a:spcPts val="0"/>
              </a:spcBef>
              <a:spcAft>
                <a:spcPts val="0"/>
              </a:spcAft>
              <a:buClr>
                <a:schemeClr val="dk2"/>
              </a:buClr>
              <a:buSzPts val="3000"/>
              <a:buNone/>
              <a:defRPr>
                <a:solidFill>
                  <a:schemeClr val="dk2"/>
                </a:solidFill>
              </a:defRPr>
            </a:lvl6pPr>
            <a:lvl7pPr lvl="6">
              <a:spcBef>
                <a:spcPts val="0"/>
              </a:spcBef>
              <a:spcAft>
                <a:spcPts val="0"/>
              </a:spcAft>
              <a:buClr>
                <a:schemeClr val="dk2"/>
              </a:buClr>
              <a:buSzPts val="3000"/>
              <a:buNone/>
              <a:defRPr>
                <a:solidFill>
                  <a:schemeClr val="dk2"/>
                </a:solidFill>
              </a:defRPr>
            </a:lvl7pPr>
            <a:lvl8pPr lvl="7">
              <a:spcBef>
                <a:spcPts val="0"/>
              </a:spcBef>
              <a:spcAft>
                <a:spcPts val="0"/>
              </a:spcAft>
              <a:buClr>
                <a:schemeClr val="dk2"/>
              </a:buClr>
              <a:buSzPts val="3000"/>
              <a:buNone/>
              <a:defRPr>
                <a:solidFill>
                  <a:schemeClr val="dk2"/>
                </a:solidFill>
              </a:defRPr>
            </a:lvl8pPr>
            <a:lvl9pPr lvl="8">
              <a:spcBef>
                <a:spcPts val="0"/>
              </a:spcBef>
              <a:spcAft>
                <a:spcPts val="0"/>
              </a:spcAft>
              <a:buClr>
                <a:schemeClr val="dk2"/>
              </a:buClr>
              <a:buSzPts val="3000"/>
              <a:buNone/>
              <a:defRPr>
                <a:solidFill>
                  <a:schemeClr val="dk2"/>
                </a:solidFill>
              </a:defRPr>
            </a:lvl9pPr>
          </a:lstStyle>
          <a:p>
            <a:endParaRPr/>
          </a:p>
        </p:txBody>
      </p:sp>
      <p:sp>
        <p:nvSpPr>
          <p:cNvPr id="861" name="Google Shape;861;p44"/>
          <p:cNvSpPr txBox="1">
            <a:spLocks noGrp="1"/>
          </p:cNvSpPr>
          <p:nvPr>
            <p:ph type="subTitle" idx="6"/>
          </p:nvPr>
        </p:nvSpPr>
        <p:spPr>
          <a:xfrm>
            <a:off x="3528600" y="3353900"/>
            <a:ext cx="2086800" cy="1347600"/>
          </a:xfrm>
          <a:prstGeom prst="rect">
            <a:avLst/>
          </a:prstGeom>
        </p:spPr>
        <p:txBody>
          <a:bodyPr spcFirstLastPara="1" wrap="square" lIns="91425" tIns="91425" rIns="91425" bIns="91425" anchor="t" anchorCtr="0">
            <a:noAutofit/>
          </a:bodyPr>
          <a:lstStyle>
            <a:lvl1pPr lvl="0" algn="ctr">
              <a:lnSpc>
                <a:spcPct val="115000"/>
              </a:lnSpc>
              <a:spcBef>
                <a:spcPts val="0"/>
              </a:spcBef>
              <a:spcAft>
                <a:spcPts val="0"/>
              </a:spcAft>
              <a:buNone/>
              <a:defRPr sz="1000">
                <a:solidFill>
                  <a:schemeClr val="dk2"/>
                </a:solidFill>
                <a:latin typeface="Sora ExtraLight"/>
                <a:ea typeface="Sora ExtraLight"/>
                <a:cs typeface="Sora ExtraLight"/>
                <a:sym typeface="Sora ExtraLigh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862" name="Google Shape;862;p44"/>
          <p:cNvSpPr txBox="1">
            <a:spLocks noGrp="1"/>
          </p:cNvSpPr>
          <p:nvPr>
            <p:ph type="title" idx="7"/>
          </p:nvPr>
        </p:nvSpPr>
        <p:spPr>
          <a:xfrm>
            <a:off x="3692700" y="3061625"/>
            <a:ext cx="1758600" cy="273300"/>
          </a:xfrm>
          <a:prstGeom prst="rect">
            <a:avLst/>
          </a:prstGeom>
        </p:spPr>
        <p:txBody>
          <a:bodyPr spcFirstLastPara="1" wrap="square" lIns="91425" tIns="91425" rIns="91425" bIns="91425" anchor="b" anchorCtr="0">
            <a:noAutofit/>
          </a:bodyPr>
          <a:lstStyle>
            <a:lvl1pPr lvl="0" algn="ctr">
              <a:lnSpc>
                <a:spcPct val="115000"/>
              </a:lnSpc>
              <a:spcBef>
                <a:spcPts val="0"/>
              </a:spcBef>
              <a:spcAft>
                <a:spcPts val="0"/>
              </a:spcAft>
              <a:buNone/>
              <a:defRPr sz="1200">
                <a:solidFill>
                  <a:schemeClr val="dk2"/>
                </a:solidFill>
                <a:latin typeface="IBM Plex Sans Medium"/>
                <a:ea typeface="IBM Plex Sans Medium"/>
                <a:cs typeface="IBM Plex Sans Medium"/>
                <a:sym typeface="IBM Plex Sans Medium"/>
              </a:defRPr>
            </a:lvl1pPr>
            <a:lvl2pPr lvl="1">
              <a:spcBef>
                <a:spcPts val="0"/>
              </a:spcBef>
              <a:spcAft>
                <a:spcPts val="0"/>
              </a:spcAft>
              <a:buClr>
                <a:schemeClr val="dk2"/>
              </a:buClr>
              <a:buSzPts val="3000"/>
              <a:buNone/>
              <a:defRPr>
                <a:solidFill>
                  <a:schemeClr val="dk2"/>
                </a:solidFill>
              </a:defRPr>
            </a:lvl2pPr>
            <a:lvl3pPr lvl="2">
              <a:spcBef>
                <a:spcPts val="0"/>
              </a:spcBef>
              <a:spcAft>
                <a:spcPts val="0"/>
              </a:spcAft>
              <a:buClr>
                <a:schemeClr val="dk2"/>
              </a:buClr>
              <a:buSzPts val="3000"/>
              <a:buNone/>
              <a:defRPr>
                <a:solidFill>
                  <a:schemeClr val="dk2"/>
                </a:solidFill>
              </a:defRPr>
            </a:lvl3pPr>
            <a:lvl4pPr lvl="3">
              <a:spcBef>
                <a:spcPts val="0"/>
              </a:spcBef>
              <a:spcAft>
                <a:spcPts val="0"/>
              </a:spcAft>
              <a:buClr>
                <a:schemeClr val="dk2"/>
              </a:buClr>
              <a:buSzPts val="3000"/>
              <a:buNone/>
              <a:defRPr>
                <a:solidFill>
                  <a:schemeClr val="dk2"/>
                </a:solidFill>
              </a:defRPr>
            </a:lvl4pPr>
            <a:lvl5pPr lvl="4">
              <a:spcBef>
                <a:spcPts val="0"/>
              </a:spcBef>
              <a:spcAft>
                <a:spcPts val="0"/>
              </a:spcAft>
              <a:buClr>
                <a:schemeClr val="dk2"/>
              </a:buClr>
              <a:buSzPts val="3000"/>
              <a:buNone/>
              <a:defRPr>
                <a:solidFill>
                  <a:schemeClr val="dk2"/>
                </a:solidFill>
              </a:defRPr>
            </a:lvl5pPr>
            <a:lvl6pPr lvl="5">
              <a:spcBef>
                <a:spcPts val="0"/>
              </a:spcBef>
              <a:spcAft>
                <a:spcPts val="0"/>
              </a:spcAft>
              <a:buClr>
                <a:schemeClr val="dk2"/>
              </a:buClr>
              <a:buSzPts val="3000"/>
              <a:buNone/>
              <a:defRPr>
                <a:solidFill>
                  <a:schemeClr val="dk2"/>
                </a:solidFill>
              </a:defRPr>
            </a:lvl6pPr>
            <a:lvl7pPr lvl="6">
              <a:spcBef>
                <a:spcPts val="0"/>
              </a:spcBef>
              <a:spcAft>
                <a:spcPts val="0"/>
              </a:spcAft>
              <a:buClr>
                <a:schemeClr val="dk2"/>
              </a:buClr>
              <a:buSzPts val="3000"/>
              <a:buNone/>
              <a:defRPr>
                <a:solidFill>
                  <a:schemeClr val="dk2"/>
                </a:solidFill>
              </a:defRPr>
            </a:lvl7pPr>
            <a:lvl8pPr lvl="7">
              <a:spcBef>
                <a:spcPts val="0"/>
              </a:spcBef>
              <a:spcAft>
                <a:spcPts val="0"/>
              </a:spcAft>
              <a:buClr>
                <a:schemeClr val="dk2"/>
              </a:buClr>
              <a:buSzPts val="3000"/>
              <a:buNone/>
              <a:defRPr>
                <a:solidFill>
                  <a:schemeClr val="dk2"/>
                </a:solidFill>
              </a:defRPr>
            </a:lvl8pPr>
            <a:lvl9pPr lvl="8">
              <a:spcBef>
                <a:spcPts val="0"/>
              </a:spcBef>
              <a:spcAft>
                <a:spcPts val="0"/>
              </a:spcAft>
              <a:buClr>
                <a:schemeClr val="dk2"/>
              </a:buClr>
              <a:buSzPts val="3000"/>
              <a:buNone/>
              <a:defRPr>
                <a:solidFill>
                  <a:schemeClr val="dk2"/>
                </a:solidFill>
              </a:defRPr>
            </a:lvl9pPr>
          </a:lstStyle>
          <a:p>
            <a:endParaRPr/>
          </a:p>
        </p:txBody>
      </p:sp>
      <p:sp>
        <p:nvSpPr>
          <p:cNvPr id="863" name="Google Shape;863;p44"/>
          <p:cNvSpPr txBox="1">
            <a:spLocks noGrp="1"/>
          </p:cNvSpPr>
          <p:nvPr>
            <p:ph type="subTitle" idx="8"/>
          </p:nvPr>
        </p:nvSpPr>
        <p:spPr>
          <a:xfrm>
            <a:off x="5861950" y="3353900"/>
            <a:ext cx="2086800" cy="1347600"/>
          </a:xfrm>
          <a:prstGeom prst="rect">
            <a:avLst/>
          </a:prstGeom>
        </p:spPr>
        <p:txBody>
          <a:bodyPr spcFirstLastPara="1" wrap="square" lIns="91425" tIns="91425" rIns="91425" bIns="91425" anchor="t" anchorCtr="0">
            <a:noAutofit/>
          </a:bodyPr>
          <a:lstStyle>
            <a:lvl1pPr lvl="0" algn="ctr">
              <a:lnSpc>
                <a:spcPct val="115000"/>
              </a:lnSpc>
              <a:spcBef>
                <a:spcPts val="0"/>
              </a:spcBef>
              <a:spcAft>
                <a:spcPts val="0"/>
              </a:spcAft>
              <a:buNone/>
              <a:defRPr sz="1000">
                <a:solidFill>
                  <a:schemeClr val="dk2"/>
                </a:solidFill>
                <a:latin typeface="Sora ExtraLight"/>
                <a:ea typeface="Sora ExtraLight"/>
                <a:cs typeface="Sora ExtraLight"/>
                <a:sym typeface="Sora ExtraLigh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864" name="Google Shape;864;p44"/>
          <p:cNvSpPr txBox="1">
            <a:spLocks noGrp="1"/>
          </p:cNvSpPr>
          <p:nvPr>
            <p:ph type="title" idx="9"/>
          </p:nvPr>
        </p:nvSpPr>
        <p:spPr>
          <a:xfrm>
            <a:off x="6026050" y="3061625"/>
            <a:ext cx="1758600" cy="273300"/>
          </a:xfrm>
          <a:prstGeom prst="rect">
            <a:avLst/>
          </a:prstGeom>
        </p:spPr>
        <p:txBody>
          <a:bodyPr spcFirstLastPara="1" wrap="square" lIns="91425" tIns="91425" rIns="91425" bIns="91425" anchor="b" anchorCtr="0">
            <a:noAutofit/>
          </a:bodyPr>
          <a:lstStyle>
            <a:lvl1pPr lvl="0" algn="ctr">
              <a:lnSpc>
                <a:spcPct val="115000"/>
              </a:lnSpc>
              <a:spcBef>
                <a:spcPts val="0"/>
              </a:spcBef>
              <a:spcAft>
                <a:spcPts val="0"/>
              </a:spcAft>
              <a:buNone/>
              <a:defRPr sz="1200">
                <a:solidFill>
                  <a:schemeClr val="dk2"/>
                </a:solidFill>
                <a:latin typeface="IBM Plex Sans Medium"/>
                <a:ea typeface="IBM Plex Sans Medium"/>
                <a:cs typeface="IBM Plex Sans Medium"/>
                <a:sym typeface="IBM Plex Sans Medium"/>
              </a:defRPr>
            </a:lvl1pPr>
            <a:lvl2pPr lvl="1">
              <a:spcBef>
                <a:spcPts val="0"/>
              </a:spcBef>
              <a:spcAft>
                <a:spcPts val="0"/>
              </a:spcAft>
              <a:buClr>
                <a:schemeClr val="dk2"/>
              </a:buClr>
              <a:buSzPts val="3000"/>
              <a:buNone/>
              <a:defRPr>
                <a:solidFill>
                  <a:schemeClr val="dk2"/>
                </a:solidFill>
              </a:defRPr>
            </a:lvl2pPr>
            <a:lvl3pPr lvl="2">
              <a:spcBef>
                <a:spcPts val="0"/>
              </a:spcBef>
              <a:spcAft>
                <a:spcPts val="0"/>
              </a:spcAft>
              <a:buClr>
                <a:schemeClr val="dk2"/>
              </a:buClr>
              <a:buSzPts val="3000"/>
              <a:buNone/>
              <a:defRPr>
                <a:solidFill>
                  <a:schemeClr val="dk2"/>
                </a:solidFill>
              </a:defRPr>
            </a:lvl3pPr>
            <a:lvl4pPr lvl="3">
              <a:spcBef>
                <a:spcPts val="0"/>
              </a:spcBef>
              <a:spcAft>
                <a:spcPts val="0"/>
              </a:spcAft>
              <a:buClr>
                <a:schemeClr val="dk2"/>
              </a:buClr>
              <a:buSzPts val="3000"/>
              <a:buNone/>
              <a:defRPr>
                <a:solidFill>
                  <a:schemeClr val="dk2"/>
                </a:solidFill>
              </a:defRPr>
            </a:lvl4pPr>
            <a:lvl5pPr lvl="4">
              <a:spcBef>
                <a:spcPts val="0"/>
              </a:spcBef>
              <a:spcAft>
                <a:spcPts val="0"/>
              </a:spcAft>
              <a:buClr>
                <a:schemeClr val="dk2"/>
              </a:buClr>
              <a:buSzPts val="3000"/>
              <a:buNone/>
              <a:defRPr>
                <a:solidFill>
                  <a:schemeClr val="dk2"/>
                </a:solidFill>
              </a:defRPr>
            </a:lvl5pPr>
            <a:lvl6pPr lvl="5">
              <a:spcBef>
                <a:spcPts val="0"/>
              </a:spcBef>
              <a:spcAft>
                <a:spcPts val="0"/>
              </a:spcAft>
              <a:buClr>
                <a:schemeClr val="dk2"/>
              </a:buClr>
              <a:buSzPts val="3000"/>
              <a:buNone/>
              <a:defRPr>
                <a:solidFill>
                  <a:schemeClr val="dk2"/>
                </a:solidFill>
              </a:defRPr>
            </a:lvl6pPr>
            <a:lvl7pPr lvl="6">
              <a:spcBef>
                <a:spcPts val="0"/>
              </a:spcBef>
              <a:spcAft>
                <a:spcPts val="0"/>
              </a:spcAft>
              <a:buClr>
                <a:schemeClr val="dk2"/>
              </a:buClr>
              <a:buSzPts val="3000"/>
              <a:buNone/>
              <a:defRPr>
                <a:solidFill>
                  <a:schemeClr val="dk2"/>
                </a:solidFill>
              </a:defRPr>
            </a:lvl7pPr>
            <a:lvl8pPr lvl="7">
              <a:spcBef>
                <a:spcPts val="0"/>
              </a:spcBef>
              <a:spcAft>
                <a:spcPts val="0"/>
              </a:spcAft>
              <a:buClr>
                <a:schemeClr val="dk2"/>
              </a:buClr>
              <a:buSzPts val="3000"/>
              <a:buNone/>
              <a:defRPr>
                <a:solidFill>
                  <a:schemeClr val="dk2"/>
                </a:solidFill>
              </a:defRPr>
            </a:lvl8pPr>
            <a:lvl9pPr lvl="8">
              <a:spcBef>
                <a:spcPts val="0"/>
              </a:spcBef>
              <a:spcAft>
                <a:spcPts val="0"/>
              </a:spcAft>
              <a:buClr>
                <a:schemeClr val="dk2"/>
              </a:buClr>
              <a:buSzPts val="3000"/>
              <a:buNone/>
              <a:defRPr>
                <a:solidFill>
                  <a:schemeClr val="dk2"/>
                </a:solidFill>
              </a:defRPr>
            </a:lvl9pPr>
          </a:lstStyle>
          <a:p>
            <a:endParaRPr/>
          </a:p>
        </p:txBody>
      </p:sp>
      <p:sp>
        <p:nvSpPr>
          <p:cNvPr id="865" name="Google Shape;865;p44"/>
          <p:cNvSpPr txBox="1">
            <a:spLocks noGrp="1"/>
          </p:cNvSpPr>
          <p:nvPr>
            <p:ph type="title" idx="13"/>
          </p:nvPr>
        </p:nvSpPr>
        <p:spPr>
          <a:xfrm>
            <a:off x="38100" y="93150"/>
            <a:ext cx="1583400" cy="189300"/>
          </a:xfrm>
          <a:prstGeom prst="rect">
            <a:avLst/>
          </a:prstGeom>
        </p:spPr>
        <p:txBody>
          <a:bodyPr spcFirstLastPara="1" wrap="square" lIns="182875" tIns="91425" rIns="91425" bIns="91425" anchor="t" anchorCtr="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a:ea typeface="Sora"/>
                <a:cs typeface="Sora"/>
                <a:sym typeface="Sora"/>
              </a:defRPr>
            </a:lvl2pPr>
            <a:lvl3pPr lvl="2">
              <a:spcBef>
                <a:spcPts val="0"/>
              </a:spcBef>
              <a:spcAft>
                <a:spcPts val="0"/>
              </a:spcAft>
              <a:buClr>
                <a:schemeClr val="dk2"/>
              </a:buClr>
              <a:buSzPts val="900"/>
              <a:buFont typeface="Sora"/>
              <a:buNone/>
              <a:defRPr sz="900">
                <a:solidFill>
                  <a:schemeClr val="dk2"/>
                </a:solidFill>
                <a:latin typeface="Sora"/>
                <a:ea typeface="Sora"/>
                <a:cs typeface="Sora"/>
                <a:sym typeface="Sora"/>
              </a:defRPr>
            </a:lvl3pPr>
            <a:lvl4pPr lvl="3">
              <a:spcBef>
                <a:spcPts val="0"/>
              </a:spcBef>
              <a:spcAft>
                <a:spcPts val="0"/>
              </a:spcAft>
              <a:buClr>
                <a:schemeClr val="dk2"/>
              </a:buClr>
              <a:buSzPts val="900"/>
              <a:buFont typeface="Sora"/>
              <a:buNone/>
              <a:defRPr sz="900">
                <a:solidFill>
                  <a:schemeClr val="dk2"/>
                </a:solidFill>
                <a:latin typeface="Sora"/>
                <a:ea typeface="Sora"/>
                <a:cs typeface="Sora"/>
                <a:sym typeface="Sora"/>
              </a:defRPr>
            </a:lvl4pPr>
            <a:lvl5pPr lvl="4">
              <a:spcBef>
                <a:spcPts val="0"/>
              </a:spcBef>
              <a:spcAft>
                <a:spcPts val="0"/>
              </a:spcAft>
              <a:buClr>
                <a:schemeClr val="dk2"/>
              </a:buClr>
              <a:buSzPts val="900"/>
              <a:buFont typeface="Sora"/>
              <a:buNone/>
              <a:defRPr sz="900">
                <a:solidFill>
                  <a:schemeClr val="dk2"/>
                </a:solidFill>
                <a:latin typeface="Sora"/>
                <a:ea typeface="Sora"/>
                <a:cs typeface="Sora"/>
                <a:sym typeface="Sora"/>
              </a:defRPr>
            </a:lvl5pPr>
            <a:lvl6pPr lvl="5">
              <a:spcBef>
                <a:spcPts val="0"/>
              </a:spcBef>
              <a:spcAft>
                <a:spcPts val="0"/>
              </a:spcAft>
              <a:buClr>
                <a:schemeClr val="dk2"/>
              </a:buClr>
              <a:buSzPts val="900"/>
              <a:buFont typeface="Sora"/>
              <a:buNone/>
              <a:defRPr sz="900">
                <a:solidFill>
                  <a:schemeClr val="dk2"/>
                </a:solidFill>
                <a:latin typeface="Sora"/>
                <a:ea typeface="Sora"/>
                <a:cs typeface="Sora"/>
                <a:sym typeface="Sora"/>
              </a:defRPr>
            </a:lvl6pPr>
            <a:lvl7pPr lvl="6">
              <a:spcBef>
                <a:spcPts val="0"/>
              </a:spcBef>
              <a:spcAft>
                <a:spcPts val="0"/>
              </a:spcAft>
              <a:buClr>
                <a:schemeClr val="dk2"/>
              </a:buClr>
              <a:buSzPts val="900"/>
              <a:buFont typeface="Sora"/>
              <a:buNone/>
              <a:defRPr sz="900">
                <a:solidFill>
                  <a:schemeClr val="dk2"/>
                </a:solidFill>
                <a:latin typeface="Sora"/>
                <a:ea typeface="Sora"/>
                <a:cs typeface="Sora"/>
                <a:sym typeface="Sora"/>
              </a:defRPr>
            </a:lvl7pPr>
            <a:lvl8pPr lvl="7">
              <a:spcBef>
                <a:spcPts val="0"/>
              </a:spcBef>
              <a:spcAft>
                <a:spcPts val="0"/>
              </a:spcAft>
              <a:buClr>
                <a:schemeClr val="dk2"/>
              </a:buClr>
              <a:buSzPts val="900"/>
              <a:buFont typeface="Sora"/>
              <a:buNone/>
              <a:defRPr sz="900">
                <a:solidFill>
                  <a:schemeClr val="dk2"/>
                </a:solidFill>
                <a:latin typeface="Sora"/>
                <a:ea typeface="Sora"/>
                <a:cs typeface="Sora"/>
                <a:sym typeface="Sora"/>
              </a:defRPr>
            </a:lvl8pPr>
            <a:lvl9pPr lvl="8">
              <a:spcBef>
                <a:spcPts val="0"/>
              </a:spcBef>
              <a:spcAft>
                <a:spcPts val="0"/>
              </a:spcAft>
              <a:buClr>
                <a:schemeClr val="dk2"/>
              </a:buClr>
              <a:buSzPts val="900"/>
              <a:buFont typeface="Sora"/>
              <a:buNone/>
              <a:defRPr sz="900">
                <a:solidFill>
                  <a:schemeClr val="dk2"/>
                </a:solidFill>
                <a:latin typeface="Sora"/>
                <a:ea typeface="Sora"/>
                <a:cs typeface="Sora"/>
                <a:sym typeface="Sora"/>
              </a:defRPr>
            </a:lvl9pPr>
          </a:lstStyle>
          <a:p>
            <a:endParaRPr/>
          </a:p>
        </p:txBody>
      </p:sp>
      <p:sp>
        <p:nvSpPr>
          <p:cNvPr id="866" name="Google Shape;866;p44"/>
          <p:cNvSpPr txBox="1">
            <a:spLocks noGrp="1"/>
          </p:cNvSpPr>
          <p:nvPr>
            <p:ph type="title" idx="14"/>
          </p:nvPr>
        </p:nvSpPr>
        <p:spPr>
          <a:xfrm>
            <a:off x="228600" y="4774929"/>
            <a:ext cx="1939200" cy="189300"/>
          </a:xfrm>
          <a:prstGeom prst="rect">
            <a:avLst/>
          </a:prstGeom>
        </p:spPr>
        <p:txBody>
          <a:bodyPr spcFirstLastPara="1" wrap="square" lIns="0" tIns="0" rIns="0" bIns="0" anchor="ctr" anchorCtr="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2pPr>
            <a:lvl3pPr lvl="2">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3pPr>
            <a:lvl4pPr lvl="3">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4pPr>
            <a:lvl5pPr lvl="4">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5pPr>
            <a:lvl6pPr lvl="5">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6pPr>
            <a:lvl7pPr lvl="6">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7pPr>
            <a:lvl8pPr lvl="7">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8pPr>
            <a:lvl9pPr lvl="8">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9pPr>
          </a:lstStyle>
          <a:p>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867"/>
        <p:cNvGrpSpPr/>
        <p:nvPr/>
      </p:nvGrpSpPr>
      <p:grpSpPr>
        <a:xfrm>
          <a:off x="0" y="0"/>
          <a:ext cx="0" cy="0"/>
          <a:chOff x="0" y="0"/>
          <a:chExt cx="0" cy="0"/>
        </a:xfrm>
      </p:grpSpPr>
      <p:sp>
        <p:nvSpPr>
          <p:cNvPr id="868" name="Google Shape;868;p4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869" name="Google Shape;869;p4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800"/>
            </a:lvl1pPr>
            <a:lvl2pPr lvl="1" algn="ctr">
              <a:spcBef>
                <a:spcPts val="0"/>
              </a:spcBef>
              <a:spcAft>
                <a:spcPts val="0"/>
              </a:spcAft>
              <a:buSzPts val="2800"/>
              <a:buNone/>
              <a:defRPr sz="2800"/>
            </a:lvl2pPr>
            <a:lvl3pPr lvl="2" algn="ctr">
              <a:spcBef>
                <a:spcPts val="0"/>
              </a:spcBef>
              <a:spcAft>
                <a:spcPts val="0"/>
              </a:spcAft>
              <a:buSzPts val="2800"/>
              <a:buNone/>
              <a:defRPr sz="2800"/>
            </a:lvl3pPr>
            <a:lvl4pPr lvl="3" algn="ctr">
              <a:spcBef>
                <a:spcPts val="0"/>
              </a:spcBef>
              <a:spcAft>
                <a:spcPts val="0"/>
              </a:spcAft>
              <a:buSzPts val="2800"/>
              <a:buNone/>
              <a:defRPr sz="2800"/>
            </a:lvl4pPr>
            <a:lvl5pPr lvl="4" algn="ctr">
              <a:spcBef>
                <a:spcPts val="0"/>
              </a:spcBef>
              <a:spcAft>
                <a:spcPts val="0"/>
              </a:spcAft>
              <a:buSzPts val="2800"/>
              <a:buNone/>
              <a:defRPr sz="2800"/>
            </a:lvl5pPr>
            <a:lvl6pPr lvl="5" algn="ctr">
              <a:spcBef>
                <a:spcPts val="0"/>
              </a:spcBef>
              <a:spcAft>
                <a:spcPts val="0"/>
              </a:spcAft>
              <a:buSzPts val="2800"/>
              <a:buNone/>
              <a:defRPr sz="2800"/>
            </a:lvl6pPr>
            <a:lvl7pPr lvl="6" algn="ctr">
              <a:spcBef>
                <a:spcPts val="0"/>
              </a:spcBef>
              <a:spcAft>
                <a:spcPts val="0"/>
              </a:spcAft>
              <a:buSzPts val="2800"/>
              <a:buNone/>
              <a:defRPr sz="2800"/>
            </a:lvl7pPr>
            <a:lvl8pPr lvl="7" algn="ctr">
              <a:spcBef>
                <a:spcPts val="0"/>
              </a:spcBef>
              <a:spcAft>
                <a:spcPts val="0"/>
              </a:spcAft>
              <a:buSzPts val="2800"/>
              <a:buNone/>
              <a:defRPr sz="2800"/>
            </a:lvl8pPr>
            <a:lvl9pPr lvl="8" algn="ctr">
              <a:spcBef>
                <a:spcPts val="0"/>
              </a:spcBef>
              <a:spcAft>
                <a:spcPts val="0"/>
              </a:spcAft>
              <a:buSzPts val="2800"/>
              <a:buNone/>
              <a:defRPr sz="2800"/>
            </a:lvl9pPr>
          </a:lstStyle>
          <a:p>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870"/>
        <p:cNvGrpSpPr/>
        <p:nvPr/>
      </p:nvGrpSpPr>
      <p:grpSpPr>
        <a:xfrm>
          <a:off x="0" y="0"/>
          <a:ext cx="0" cy="0"/>
          <a:chOff x="0" y="0"/>
          <a:chExt cx="0" cy="0"/>
        </a:xfrm>
      </p:grpSpPr>
      <p:sp>
        <p:nvSpPr>
          <p:cNvPr id="871" name="Google Shape;871;p4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
  <p:cSld name="Title and body">
    <p:spTree>
      <p:nvGrpSpPr>
        <p:cNvPr id="1" name="Shape 872"/>
        <p:cNvGrpSpPr/>
        <p:nvPr/>
      </p:nvGrpSpPr>
      <p:grpSpPr>
        <a:xfrm>
          <a:off x="0" y="0"/>
          <a:ext cx="0" cy="0"/>
          <a:chOff x="0" y="0"/>
          <a:chExt cx="0" cy="0"/>
        </a:xfrm>
      </p:grpSpPr>
      <p:sp>
        <p:nvSpPr>
          <p:cNvPr id="873" name="Google Shape;873;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874" name="Google Shape;874;p4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spTree>
      <p:nvGrpSpPr>
        <p:cNvPr id="1" name="Shape 875"/>
        <p:cNvGrpSpPr/>
        <p:nvPr/>
      </p:nvGrpSpPr>
      <p:grpSpPr>
        <a:xfrm>
          <a:off x="0" y="0"/>
          <a:ext cx="0" cy="0"/>
          <a:chOff x="0" y="0"/>
          <a:chExt cx="0" cy="0"/>
        </a:xfrm>
      </p:grpSpPr>
      <p:sp>
        <p:nvSpPr>
          <p:cNvPr id="876" name="Google Shape;876;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877" name="Google Shape;877;p48"/>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878" name="Google Shape;878;p48"/>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spAutoFit/>
          </a:bodyPr>
          <a:lstStyle>
            <a:lvl1pPr marL="457200" lvl="0" indent="-317500">
              <a:spcBef>
                <a:spcPts val="0"/>
              </a:spcBef>
              <a:spcAft>
                <a:spcPts val="0"/>
              </a:spcAft>
              <a:buSzPts val="1400"/>
              <a:buChar char="●"/>
              <a:defRPr sz="1400"/>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879"/>
        <p:cNvGrpSpPr/>
        <p:nvPr/>
      </p:nvGrpSpPr>
      <p:grpSpPr>
        <a:xfrm>
          <a:off x="0" y="0"/>
          <a:ext cx="0" cy="0"/>
          <a:chOff x="0" y="0"/>
          <a:chExt cx="0" cy="0"/>
        </a:xfrm>
      </p:grpSpPr>
      <p:sp>
        <p:nvSpPr>
          <p:cNvPr id="880" name="Google Shape;880;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81"/>
        <p:cNvGrpSpPr/>
        <p:nvPr/>
      </p:nvGrpSpPr>
      <p:grpSpPr>
        <a:xfrm>
          <a:off x="0" y="0"/>
          <a:ext cx="0" cy="0"/>
          <a:chOff x="0" y="0"/>
          <a:chExt cx="0" cy="0"/>
        </a:xfrm>
      </p:grpSpPr>
      <p:sp>
        <p:nvSpPr>
          <p:cNvPr id="882" name="Google Shape;882;p50"/>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883" name="Google Shape;883;p5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84"/>
        <p:cNvGrpSpPr/>
        <p:nvPr/>
      </p:nvGrpSpPr>
      <p:grpSpPr>
        <a:xfrm>
          <a:off x="0" y="0"/>
          <a:ext cx="0" cy="0"/>
          <a:chOff x="0" y="0"/>
          <a:chExt cx="0" cy="0"/>
        </a:xfrm>
      </p:grpSpPr>
      <p:sp>
        <p:nvSpPr>
          <p:cNvPr id="885" name="Google Shape;885;p51"/>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86"/>
        <p:cNvGrpSpPr/>
        <p:nvPr/>
      </p:nvGrpSpPr>
      <p:grpSpPr>
        <a:xfrm>
          <a:off x="0" y="0"/>
          <a:ext cx="0" cy="0"/>
          <a:chOff x="0" y="0"/>
          <a:chExt cx="0" cy="0"/>
        </a:xfrm>
      </p:grpSpPr>
      <p:sp>
        <p:nvSpPr>
          <p:cNvPr id="887" name="Google Shape;887;p52"/>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88" name="Google Shape;888;p52"/>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a:endParaRPr/>
          </a:p>
        </p:txBody>
      </p:sp>
      <p:sp>
        <p:nvSpPr>
          <p:cNvPr id="889" name="Google Shape;889;p52"/>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90"/>
        <p:cNvGrpSpPr/>
        <p:nvPr/>
      </p:nvGrpSpPr>
      <p:grpSpPr>
        <a:xfrm>
          <a:off x="0" y="0"/>
          <a:ext cx="0" cy="0"/>
          <a:chOff x="0" y="0"/>
          <a:chExt cx="0" cy="0"/>
        </a:xfrm>
      </p:grpSpPr>
      <p:sp>
        <p:nvSpPr>
          <p:cNvPr id="891" name="Google Shape;891;p53"/>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spcBef>
                <a:spcPts val="0"/>
              </a:spcBef>
              <a:spcAft>
                <a:spcPts val="0"/>
              </a:spcAft>
              <a:buSzPts val="1200"/>
              <a:buNone/>
              <a:defRPr/>
            </a:lvl1pPr>
          </a:lstStyle>
          <a:p>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892"/>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893"/>
        <p:cNvGrpSpPr/>
        <p:nvPr/>
      </p:nvGrpSpPr>
      <p:grpSpPr>
        <a:xfrm>
          <a:off x="0" y="0"/>
          <a:ext cx="0" cy="0"/>
          <a:chOff x="0" y="0"/>
          <a:chExt cx="0" cy="0"/>
        </a:xfrm>
      </p:grpSpPr>
      <p:sp>
        <p:nvSpPr>
          <p:cNvPr id="894" name="Google Shape;894;p55"/>
          <p:cNvSpPr txBox="1">
            <a:spLocks noGrp="1"/>
          </p:cNvSpPr>
          <p:nvPr>
            <p:ph type="title"/>
          </p:nvPr>
        </p:nvSpPr>
        <p:spPr>
          <a:xfrm>
            <a:off x="677325" y="1832775"/>
            <a:ext cx="3217200" cy="14841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42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895" name="Google Shape;895;p55"/>
          <p:cNvSpPr txBox="1">
            <a:spLocks noGrp="1"/>
          </p:cNvSpPr>
          <p:nvPr>
            <p:ph type="subTitle" idx="1"/>
          </p:nvPr>
        </p:nvSpPr>
        <p:spPr>
          <a:xfrm>
            <a:off x="4406650" y="393750"/>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896" name="Google Shape;896;p55"/>
          <p:cNvSpPr txBox="1">
            <a:spLocks noGrp="1"/>
          </p:cNvSpPr>
          <p:nvPr>
            <p:ph type="subTitle" idx="2"/>
          </p:nvPr>
        </p:nvSpPr>
        <p:spPr>
          <a:xfrm>
            <a:off x="4406650" y="1151705"/>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897" name="Google Shape;897;p55"/>
          <p:cNvSpPr txBox="1">
            <a:spLocks noGrp="1"/>
          </p:cNvSpPr>
          <p:nvPr>
            <p:ph type="subTitle" idx="3"/>
          </p:nvPr>
        </p:nvSpPr>
        <p:spPr>
          <a:xfrm>
            <a:off x="4406650" y="3425570"/>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898" name="Google Shape;898;p55"/>
          <p:cNvSpPr txBox="1">
            <a:spLocks noGrp="1"/>
          </p:cNvSpPr>
          <p:nvPr>
            <p:ph type="subTitle" idx="4"/>
          </p:nvPr>
        </p:nvSpPr>
        <p:spPr>
          <a:xfrm>
            <a:off x="4406650" y="1909660"/>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899" name="Google Shape;899;p55"/>
          <p:cNvSpPr txBox="1">
            <a:spLocks noGrp="1"/>
          </p:cNvSpPr>
          <p:nvPr>
            <p:ph type="subTitle" idx="5"/>
          </p:nvPr>
        </p:nvSpPr>
        <p:spPr>
          <a:xfrm>
            <a:off x="4406650" y="4183525"/>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900" name="Google Shape;900;p55"/>
          <p:cNvSpPr txBox="1">
            <a:spLocks noGrp="1"/>
          </p:cNvSpPr>
          <p:nvPr>
            <p:ph type="subTitle" idx="6"/>
          </p:nvPr>
        </p:nvSpPr>
        <p:spPr>
          <a:xfrm>
            <a:off x="4406650" y="2667615"/>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body and image">
  <p:cSld name="Title, body and image">
    <p:spTree>
      <p:nvGrpSpPr>
        <p:cNvPr id="1" name="Shape 901"/>
        <p:cNvGrpSpPr/>
        <p:nvPr/>
      </p:nvGrpSpPr>
      <p:grpSpPr>
        <a:xfrm>
          <a:off x="0" y="0"/>
          <a:ext cx="0" cy="0"/>
          <a:chOff x="0" y="0"/>
          <a:chExt cx="0" cy="0"/>
        </a:xfrm>
      </p:grpSpPr>
      <p:sp>
        <p:nvSpPr>
          <p:cNvPr id="902" name="Google Shape;902;p5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903" name="Google Shape;903;p56"/>
          <p:cNvSpPr txBox="1">
            <a:spLocks noGrp="1"/>
          </p:cNvSpPr>
          <p:nvPr>
            <p:ph type="body" idx="1"/>
          </p:nvPr>
        </p:nvSpPr>
        <p:spPr>
          <a:xfrm>
            <a:off x="311700" y="1152475"/>
            <a:ext cx="4473900" cy="3416400"/>
          </a:xfrm>
          <a:prstGeom prst="rect">
            <a:avLst/>
          </a:prstGeom>
        </p:spPr>
        <p:txBody>
          <a:bodyPr spcFirstLastPara="1" wrap="square" lIns="91425" tIns="91425" rIns="91425" bIns="91425" anchor="t" anchorCtr="0">
            <a:spAutoFit/>
          </a:bodyPr>
          <a:lstStyle>
            <a:lvl1pPr marL="457200" lvl="0" indent="-304800">
              <a:spcBef>
                <a:spcPts val="0"/>
              </a:spcBef>
              <a:spcAft>
                <a:spcPts val="0"/>
              </a:spcAft>
              <a:buSzPts val="1200"/>
              <a:buChar char="●"/>
              <a:defRPr/>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
        <p:nvSpPr>
          <p:cNvPr id="904" name="Google Shape;904;p56"/>
          <p:cNvSpPr>
            <a:spLocks noGrp="1"/>
          </p:cNvSpPr>
          <p:nvPr>
            <p:ph type="pic" idx="2"/>
          </p:nvPr>
        </p:nvSpPr>
        <p:spPr>
          <a:xfrm>
            <a:off x="4992024" y="1152775"/>
            <a:ext cx="3840300" cy="3416400"/>
          </a:xfrm>
          <a:prstGeom prst="rect">
            <a:avLst/>
          </a:prstGeom>
          <a:noFill/>
          <a:ln>
            <a:noFill/>
          </a:ln>
        </p:spPr>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wo big ideas">
  <p:cSld name="Two big ideas">
    <p:spTree>
      <p:nvGrpSpPr>
        <p:cNvPr id="1" name="Shape 905"/>
        <p:cNvGrpSpPr/>
        <p:nvPr/>
      </p:nvGrpSpPr>
      <p:grpSpPr>
        <a:xfrm>
          <a:off x="0" y="0"/>
          <a:ext cx="0" cy="0"/>
          <a:chOff x="0" y="0"/>
          <a:chExt cx="0" cy="0"/>
        </a:xfrm>
      </p:grpSpPr>
      <p:sp>
        <p:nvSpPr>
          <p:cNvPr id="906" name="Google Shape;906;p57"/>
          <p:cNvSpPr txBox="1">
            <a:spLocks noGrp="1"/>
          </p:cNvSpPr>
          <p:nvPr>
            <p:ph type="title"/>
          </p:nvPr>
        </p:nvSpPr>
        <p:spPr>
          <a:xfrm>
            <a:off x="483175" y="450025"/>
            <a:ext cx="8184600" cy="7581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907" name="Google Shape;907;p57"/>
          <p:cNvSpPr txBox="1">
            <a:spLocks noGrp="1"/>
          </p:cNvSpPr>
          <p:nvPr>
            <p:ph type="body" idx="1"/>
          </p:nvPr>
        </p:nvSpPr>
        <p:spPr>
          <a:xfrm>
            <a:off x="483150" y="2237788"/>
            <a:ext cx="3619800" cy="2373600"/>
          </a:xfrm>
          <a:prstGeom prst="rect">
            <a:avLst/>
          </a:prstGeom>
        </p:spPr>
        <p:txBody>
          <a:bodyPr spcFirstLastPara="1" wrap="square" lIns="91425" tIns="91425" rIns="91425" bIns="91425" anchor="t" anchorCtr="0">
            <a:spAutoFit/>
          </a:bodyPr>
          <a:lstStyle>
            <a:lvl1pPr marL="457200" lvl="0" indent="-304800">
              <a:spcBef>
                <a:spcPts val="0"/>
              </a:spcBef>
              <a:spcAft>
                <a:spcPts val="0"/>
              </a:spcAft>
              <a:buSzPts val="1200"/>
              <a:buChar char="●"/>
              <a:defRPr/>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
        <p:nvSpPr>
          <p:cNvPr id="908" name="Google Shape;908;p57"/>
          <p:cNvSpPr txBox="1">
            <a:spLocks noGrp="1"/>
          </p:cNvSpPr>
          <p:nvPr>
            <p:ph type="body" idx="2"/>
          </p:nvPr>
        </p:nvSpPr>
        <p:spPr>
          <a:xfrm>
            <a:off x="5048000" y="2237788"/>
            <a:ext cx="3619800" cy="23736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909" name="Google Shape;909;p57"/>
          <p:cNvSpPr txBox="1">
            <a:spLocks noGrp="1"/>
          </p:cNvSpPr>
          <p:nvPr>
            <p:ph type="subTitle" idx="3"/>
          </p:nvPr>
        </p:nvSpPr>
        <p:spPr>
          <a:xfrm>
            <a:off x="483150" y="1336161"/>
            <a:ext cx="36198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910" name="Google Shape;910;p57"/>
          <p:cNvSpPr txBox="1">
            <a:spLocks noGrp="1"/>
          </p:cNvSpPr>
          <p:nvPr>
            <p:ph type="subTitle" idx="4"/>
          </p:nvPr>
        </p:nvSpPr>
        <p:spPr>
          <a:xfrm>
            <a:off x="5048000" y="1336161"/>
            <a:ext cx="36198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hree big ideas">
  <p:cSld name="Three big ideas">
    <p:spTree>
      <p:nvGrpSpPr>
        <p:cNvPr id="1" name="Shape 911"/>
        <p:cNvGrpSpPr/>
        <p:nvPr/>
      </p:nvGrpSpPr>
      <p:grpSpPr>
        <a:xfrm>
          <a:off x="0" y="0"/>
          <a:ext cx="0" cy="0"/>
          <a:chOff x="0" y="0"/>
          <a:chExt cx="0" cy="0"/>
        </a:xfrm>
      </p:grpSpPr>
      <p:sp>
        <p:nvSpPr>
          <p:cNvPr id="912" name="Google Shape;912;p58"/>
          <p:cNvSpPr txBox="1">
            <a:spLocks noGrp="1"/>
          </p:cNvSpPr>
          <p:nvPr>
            <p:ph type="body" idx="1"/>
          </p:nvPr>
        </p:nvSpPr>
        <p:spPr>
          <a:xfrm>
            <a:off x="483175" y="2417500"/>
            <a:ext cx="2455500" cy="2373600"/>
          </a:xfrm>
          <a:prstGeom prst="rect">
            <a:avLst/>
          </a:prstGeom>
        </p:spPr>
        <p:txBody>
          <a:bodyPr spcFirstLastPara="1" wrap="square" lIns="91425" tIns="91425" rIns="91425" bIns="91425" anchor="t" anchorCtr="0">
            <a:spAutoFit/>
          </a:bodyPr>
          <a:lstStyle>
            <a:lvl1pPr marL="457200" lvl="0" indent="-304800">
              <a:spcBef>
                <a:spcPts val="0"/>
              </a:spcBef>
              <a:spcAft>
                <a:spcPts val="0"/>
              </a:spcAft>
              <a:buSzPts val="1200"/>
              <a:buChar char="●"/>
              <a:defRPr/>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
        <p:nvSpPr>
          <p:cNvPr id="913" name="Google Shape;913;p58"/>
          <p:cNvSpPr txBox="1">
            <a:spLocks noGrp="1"/>
          </p:cNvSpPr>
          <p:nvPr>
            <p:ph type="body" idx="2"/>
          </p:nvPr>
        </p:nvSpPr>
        <p:spPr>
          <a:xfrm>
            <a:off x="3347725" y="2417500"/>
            <a:ext cx="2455500" cy="23736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914" name="Google Shape;914;p58"/>
          <p:cNvSpPr txBox="1">
            <a:spLocks noGrp="1"/>
          </p:cNvSpPr>
          <p:nvPr>
            <p:ph type="title"/>
          </p:nvPr>
        </p:nvSpPr>
        <p:spPr>
          <a:xfrm>
            <a:off x="483175" y="450025"/>
            <a:ext cx="8184600" cy="7581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915" name="Google Shape;915;p58"/>
          <p:cNvSpPr txBox="1">
            <a:spLocks noGrp="1"/>
          </p:cNvSpPr>
          <p:nvPr>
            <p:ph type="subTitle" idx="3"/>
          </p:nvPr>
        </p:nvSpPr>
        <p:spPr>
          <a:xfrm>
            <a:off x="48317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916" name="Google Shape;916;p58"/>
          <p:cNvSpPr txBox="1">
            <a:spLocks noGrp="1"/>
          </p:cNvSpPr>
          <p:nvPr>
            <p:ph type="subTitle" idx="4"/>
          </p:nvPr>
        </p:nvSpPr>
        <p:spPr>
          <a:xfrm>
            <a:off x="334772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917" name="Google Shape;917;p58"/>
          <p:cNvSpPr txBox="1">
            <a:spLocks noGrp="1"/>
          </p:cNvSpPr>
          <p:nvPr>
            <p:ph type="subTitle" idx="5"/>
          </p:nvPr>
        </p:nvSpPr>
        <p:spPr>
          <a:xfrm>
            <a:off x="621227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918" name="Google Shape;918;p58"/>
          <p:cNvSpPr txBox="1">
            <a:spLocks noGrp="1"/>
          </p:cNvSpPr>
          <p:nvPr>
            <p:ph type="body" idx="6"/>
          </p:nvPr>
        </p:nvSpPr>
        <p:spPr>
          <a:xfrm>
            <a:off x="6212275" y="2417500"/>
            <a:ext cx="2455500" cy="23736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Four big ideas">
  <p:cSld name="Four big ideas">
    <p:spTree>
      <p:nvGrpSpPr>
        <p:cNvPr id="1" name="Shape 919"/>
        <p:cNvGrpSpPr/>
        <p:nvPr/>
      </p:nvGrpSpPr>
      <p:grpSpPr>
        <a:xfrm>
          <a:off x="0" y="0"/>
          <a:ext cx="0" cy="0"/>
          <a:chOff x="0" y="0"/>
          <a:chExt cx="0" cy="0"/>
        </a:xfrm>
      </p:grpSpPr>
      <p:sp>
        <p:nvSpPr>
          <p:cNvPr id="920" name="Google Shape;920;p59"/>
          <p:cNvSpPr txBox="1">
            <a:spLocks noGrp="1"/>
          </p:cNvSpPr>
          <p:nvPr>
            <p:ph type="body" idx="1"/>
          </p:nvPr>
        </p:nvSpPr>
        <p:spPr>
          <a:xfrm>
            <a:off x="366725" y="1759093"/>
            <a:ext cx="3838500" cy="1138500"/>
          </a:xfrm>
          <a:prstGeom prst="rect">
            <a:avLst/>
          </a:prstGeom>
        </p:spPr>
        <p:txBody>
          <a:bodyPr spcFirstLastPara="1" wrap="square" lIns="91425" tIns="91425" rIns="91425" bIns="91425" anchor="t" anchorCtr="0">
            <a:spAutoFit/>
          </a:bodyPr>
          <a:lstStyle>
            <a:lvl1pPr marL="457200" lvl="0" indent="-317500">
              <a:spcBef>
                <a:spcPts val="0"/>
              </a:spcBef>
              <a:spcAft>
                <a:spcPts val="0"/>
              </a:spcAft>
              <a:buSzPts val="1400"/>
              <a:buChar char="●"/>
              <a:defRPr sz="1400"/>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
        <p:nvSpPr>
          <p:cNvPr id="921" name="Google Shape;921;p59"/>
          <p:cNvSpPr txBox="1">
            <a:spLocks noGrp="1"/>
          </p:cNvSpPr>
          <p:nvPr>
            <p:ph type="body" idx="2"/>
          </p:nvPr>
        </p:nvSpPr>
        <p:spPr>
          <a:xfrm>
            <a:off x="4938725" y="1759093"/>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922" name="Google Shape;922;p59"/>
          <p:cNvSpPr txBox="1">
            <a:spLocks noGrp="1"/>
          </p:cNvSpPr>
          <p:nvPr>
            <p:ph type="body" idx="3"/>
          </p:nvPr>
        </p:nvSpPr>
        <p:spPr>
          <a:xfrm>
            <a:off x="366750" y="3648575"/>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923" name="Google Shape;923;p59"/>
          <p:cNvSpPr txBox="1">
            <a:spLocks noGrp="1"/>
          </p:cNvSpPr>
          <p:nvPr>
            <p:ph type="body" idx="4"/>
          </p:nvPr>
        </p:nvSpPr>
        <p:spPr>
          <a:xfrm>
            <a:off x="4938750" y="3648575"/>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924" name="Google Shape;924;p59"/>
          <p:cNvSpPr txBox="1">
            <a:spLocks noGrp="1"/>
          </p:cNvSpPr>
          <p:nvPr>
            <p:ph type="title"/>
          </p:nvPr>
        </p:nvSpPr>
        <p:spPr>
          <a:xfrm>
            <a:off x="366750" y="450025"/>
            <a:ext cx="8184600" cy="7581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925" name="Google Shape;925;p59"/>
          <p:cNvSpPr txBox="1">
            <a:spLocks noGrp="1"/>
          </p:cNvSpPr>
          <p:nvPr>
            <p:ph type="subTitle" idx="5"/>
          </p:nvPr>
        </p:nvSpPr>
        <p:spPr>
          <a:xfrm>
            <a:off x="366763" y="1277907"/>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926" name="Google Shape;926;p59"/>
          <p:cNvSpPr txBox="1">
            <a:spLocks noGrp="1"/>
          </p:cNvSpPr>
          <p:nvPr>
            <p:ph type="subTitle" idx="6"/>
          </p:nvPr>
        </p:nvSpPr>
        <p:spPr>
          <a:xfrm>
            <a:off x="4938738" y="1277907"/>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927" name="Google Shape;927;p59"/>
          <p:cNvSpPr txBox="1">
            <a:spLocks noGrp="1"/>
          </p:cNvSpPr>
          <p:nvPr>
            <p:ph type="subTitle" idx="7"/>
          </p:nvPr>
        </p:nvSpPr>
        <p:spPr>
          <a:xfrm>
            <a:off x="4938761" y="3167363"/>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928" name="Google Shape;928;p59"/>
          <p:cNvSpPr txBox="1">
            <a:spLocks noGrp="1"/>
          </p:cNvSpPr>
          <p:nvPr>
            <p:ph type="subTitle" idx="8"/>
          </p:nvPr>
        </p:nvSpPr>
        <p:spPr>
          <a:xfrm>
            <a:off x="366750" y="3167363"/>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image">
  <p:cSld name="Title and image">
    <p:spTree>
      <p:nvGrpSpPr>
        <p:cNvPr id="1" name="Shape 929"/>
        <p:cNvGrpSpPr/>
        <p:nvPr/>
      </p:nvGrpSpPr>
      <p:grpSpPr>
        <a:xfrm>
          <a:off x="0" y="0"/>
          <a:ext cx="0" cy="0"/>
          <a:chOff x="0" y="0"/>
          <a:chExt cx="0" cy="0"/>
        </a:xfrm>
      </p:grpSpPr>
      <p:sp>
        <p:nvSpPr>
          <p:cNvPr id="930" name="Google Shape;930;p6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931" name="Google Shape;931;p60"/>
          <p:cNvSpPr>
            <a:spLocks noGrp="1"/>
          </p:cNvSpPr>
          <p:nvPr>
            <p:ph type="pic" idx="2"/>
          </p:nvPr>
        </p:nvSpPr>
        <p:spPr>
          <a:xfrm>
            <a:off x="311700" y="1170425"/>
            <a:ext cx="8520600" cy="3492900"/>
          </a:xfrm>
          <a:prstGeom prst="rect">
            <a:avLst/>
          </a:prstGeom>
          <a:noFill/>
          <a:ln>
            <a:noFill/>
          </a:ln>
        </p:spPr>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wo storyboards">
  <p:cSld name="Two storyboards">
    <p:spTree>
      <p:nvGrpSpPr>
        <p:cNvPr id="1" name="Shape 932"/>
        <p:cNvGrpSpPr/>
        <p:nvPr/>
      </p:nvGrpSpPr>
      <p:grpSpPr>
        <a:xfrm>
          <a:off x="0" y="0"/>
          <a:ext cx="0" cy="0"/>
          <a:chOff x="0" y="0"/>
          <a:chExt cx="0" cy="0"/>
        </a:xfrm>
      </p:grpSpPr>
      <p:sp>
        <p:nvSpPr>
          <p:cNvPr id="933" name="Google Shape;933;p61"/>
          <p:cNvSpPr txBox="1">
            <a:spLocks noGrp="1"/>
          </p:cNvSpPr>
          <p:nvPr>
            <p:ph type="body" idx="1"/>
          </p:nvPr>
        </p:nvSpPr>
        <p:spPr>
          <a:xfrm>
            <a:off x="311700" y="4080225"/>
            <a:ext cx="4027500" cy="926100"/>
          </a:xfrm>
          <a:prstGeom prst="rect">
            <a:avLst/>
          </a:prstGeom>
        </p:spPr>
        <p:txBody>
          <a:bodyPr spcFirstLastPara="1" wrap="square" lIns="91425" tIns="91425" rIns="91425" bIns="91425" anchor="t" anchorCtr="0">
            <a:spAutoFit/>
          </a:bodyPr>
          <a:lstStyle>
            <a:lvl1pPr marL="457200" lvl="0" indent="-304800">
              <a:spcBef>
                <a:spcPts val="0"/>
              </a:spcBef>
              <a:spcAft>
                <a:spcPts val="0"/>
              </a:spcAft>
              <a:buSzPts val="1200"/>
              <a:buChar char="●"/>
              <a:defRPr/>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
        <p:nvSpPr>
          <p:cNvPr id="934" name="Google Shape;934;p61"/>
          <p:cNvSpPr>
            <a:spLocks noGrp="1"/>
          </p:cNvSpPr>
          <p:nvPr>
            <p:ph type="pic" idx="2"/>
          </p:nvPr>
        </p:nvSpPr>
        <p:spPr>
          <a:xfrm>
            <a:off x="4804825" y="1133300"/>
            <a:ext cx="4027500" cy="2392800"/>
          </a:xfrm>
          <a:prstGeom prst="rect">
            <a:avLst/>
          </a:prstGeom>
          <a:noFill/>
          <a:ln>
            <a:noFill/>
          </a:ln>
        </p:spPr>
      </p:sp>
      <p:sp>
        <p:nvSpPr>
          <p:cNvPr id="935" name="Google Shape;935;p61"/>
          <p:cNvSpPr>
            <a:spLocks noGrp="1"/>
          </p:cNvSpPr>
          <p:nvPr>
            <p:ph type="pic" idx="3"/>
          </p:nvPr>
        </p:nvSpPr>
        <p:spPr>
          <a:xfrm>
            <a:off x="311725" y="1133300"/>
            <a:ext cx="4027500" cy="2392800"/>
          </a:xfrm>
          <a:prstGeom prst="rect">
            <a:avLst/>
          </a:prstGeom>
          <a:noFill/>
          <a:ln>
            <a:noFill/>
          </a:ln>
        </p:spPr>
      </p:sp>
      <p:sp>
        <p:nvSpPr>
          <p:cNvPr id="936" name="Google Shape;936;p61"/>
          <p:cNvSpPr txBox="1">
            <a:spLocks noGrp="1"/>
          </p:cNvSpPr>
          <p:nvPr>
            <p:ph type="body" idx="4"/>
          </p:nvPr>
        </p:nvSpPr>
        <p:spPr>
          <a:xfrm>
            <a:off x="4804825" y="4080225"/>
            <a:ext cx="4027500" cy="926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937" name="Google Shape;937;p6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938" name="Google Shape;938;p61"/>
          <p:cNvSpPr txBox="1">
            <a:spLocks noGrp="1"/>
          </p:cNvSpPr>
          <p:nvPr>
            <p:ph type="subTitle" idx="5"/>
          </p:nvPr>
        </p:nvSpPr>
        <p:spPr>
          <a:xfrm>
            <a:off x="311725" y="3582900"/>
            <a:ext cx="4027500" cy="481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939" name="Google Shape;939;p61"/>
          <p:cNvSpPr txBox="1">
            <a:spLocks noGrp="1"/>
          </p:cNvSpPr>
          <p:nvPr>
            <p:ph type="subTitle" idx="6"/>
          </p:nvPr>
        </p:nvSpPr>
        <p:spPr>
          <a:xfrm>
            <a:off x="4804825" y="3582900"/>
            <a:ext cx="4027500" cy="481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hree storyboards">
  <p:cSld name="Three storyboards">
    <p:spTree>
      <p:nvGrpSpPr>
        <p:cNvPr id="1" name="Shape 940"/>
        <p:cNvGrpSpPr/>
        <p:nvPr/>
      </p:nvGrpSpPr>
      <p:grpSpPr>
        <a:xfrm>
          <a:off x="0" y="0"/>
          <a:ext cx="0" cy="0"/>
          <a:chOff x="0" y="0"/>
          <a:chExt cx="0" cy="0"/>
        </a:xfrm>
      </p:grpSpPr>
      <p:sp>
        <p:nvSpPr>
          <p:cNvPr id="941" name="Google Shape;941;p62"/>
          <p:cNvSpPr txBox="1">
            <a:spLocks noGrp="1"/>
          </p:cNvSpPr>
          <p:nvPr>
            <p:ph type="body" idx="1"/>
          </p:nvPr>
        </p:nvSpPr>
        <p:spPr>
          <a:xfrm>
            <a:off x="311700" y="3911700"/>
            <a:ext cx="2627100" cy="1018500"/>
          </a:xfrm>
          <a:prstGeom prst="rect">
            <a:avLst/>
          </a:prstGeom>
        </p:spPr>
        <p:txBody>
          <a:bodyPr spcFirstLastPara="1" wrap="square" lIns="91425" tIns="91425" rIns="91425" bIns="91425" anchor="t" anchorCtr="0">
            <a:spAutoFit/>
          </a:bodyPr>
          <a:lstStyle>
            <a:lvl1pPr marL="457200" lvl="0" indent="-304800">
              <a:spcBef>
                <a:spcPts val="0"/>
              </a:spcBef>
              <a:spcAft>
                <a:spcPts val="0"/>
              </a:spcAft>
              <a:buSzPts val="1200"/>
              <a:buChar char="●"/>
              <a:defRPr/>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
        <p:nvSpPr>
          <p:cNvPr id="942" name="Google Shape;942;p62"/>
          <p:cNvSpPr>
            <a:spLocks noGrp="1"/>
          </p:cNvSpPr>
          <p:nvPr>
            <p:ph type="pic" idx="2"/>
          </p:nvPr>
        </p:nvSpPr>
        <p:spPr>
          <a:xfrm>
            <a:off x="6205225" y="1128325"/>
            <a:ext cx="2627100" cy="2273100"/>
          </a:xfrm>
          <a:prstGeom prst="rect">
            <a:avLst/>
          </a:prstGeom>
          <a:noFill/>
          <a:ln>
            <a:noFill/>
          </a:ln>
        </p:spPr>
      </p:sp>
      <p:sp>
        <p:nvSpPr>
          <p:cNvPr id="943" name="Google Shape;943;p62"/>
          <p:cNvSpPr>
            <a:spLocks noGrp="1"/>
          </p:cNvSpPr>
          <p:nvPr>
            <p:ph type="pic" idx="3"/>
          </p:nvPr>
        </p:nvSpPr>
        <p:spPr>
          <a:xfrm>
            <a:off x="311725" y="1128325"/>
            <a:ext cx="2627100" cy="2273100"/>
          </a:xfrm>
          <a:prstGeom prst="rect">
            <a:avLst/>
          </a:prstGeom>
          <a:noFill/>
          <a:ln>
            <a:noFill/>
          </a:ln>
        </p:spPr>
      </p:sp>
      <p:sp>
        <p:nvSpPr>
          <p:cNvPr id="944" name="Google Shape;944;p62"/>
          <p:cNvSpPr txBox="1">
            <a:spLocks noGrp="1"/>
          </p:cNvSpPr>
          <p:nvPr>
            <p:ph type="body" idx="4"/>
          </p:nvPr>
        </p:nvSpPr>
        <p:spPr>
          <a:xfrm>
            <a:off x="6205225" y="3911700"/>
            <a:ext cx="2627100" cy="1018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945" name="Google Shape;945;p62"/>
          <p:cNvSpPr>
            <a:spLocks noGrp="1"/>
          </p:cNvSpPr>
          <p:nvPr>
            <p:ph type="pic" idx="5"/>
          </p:nvPr>
        </p:nvSpPr>
        <p:spPr>
          <a:xfrm>
            <a:off x="3255250" y="1128325"/>
            <a:ext cx="2627100" cy="2273100"/>
          </a:xfrm>
          <a:prstGeom prst="rect">
            <a:avLst/>
          </a:prstGeom>
          <a:noFill/>
          <a:ln>
            <a:noFill/>
          </a:ln>
        </p:spPr>
      </p:sp>
      <p:sp>
        <p:nvSpPr>
          <p:cNvPr id="946" name="Google Shape;946;p62"/>
          <p:cNvSpPr txBox="1">
            <a:spLocks noGrp="1"/>
          </p:cNvSpPr>
          <p:nvPr>
            <p:ph type="body" idx="6"/>
          </p:nvPr>
        </p:nvSpPr>
        <p:spPr>
          <a:xfrm>
            <a:off x="3255250" y="3911700"/>
            <a:ext cx="2627100" cy="1018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947" name="Google Shape;947;p6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948" name="Google Shape;948;p62"/>
          <p:cNvSpPr txBox="1">
            <a:spLocks noGrp="1"/>
          </p:cNvSpPr>
          <p:nvPr>
            <p:ph type="subTitle" idx="7"/>
          </p:nvPr>
        </p:nvSpPr>
        <p:spPr>
          <a:xfrm>
            <a:off x="311725"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949" name="Google Shape;949;p62"/>
          <p:cNvSpPr txBox="1">
            <a:spLocks noGrp="1"/>
          </p:cNvSpPr>
          <p:nvPr>
            <p:ph type="subTitle" idx="8"/>
          </p:nvPr>
        </p:nvSpPr>
        <p:spPr>
          <a:xfrm>
            <a:off x="6205225"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950" name="Google Shape;950;p62"/>
          <p:cNvSpPr txBox="1">
            <a:spLocks noGrp="1"/>
          </p:cNvSpPr>
          <p:nvPr>
            <p:ph type="subTitle" idx="9"/>
          </p:nvPr>
        </p:nvSpPr>
        <p:spPr>
          <a:xfrm>
            <a:off x="3255250"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Image only">
  <p:cSld name="Image only">
    <p:spTree>
      <p:nvGrpSpPr>
        <p:cNvPr id="1" name="Shape 951"/>
        <p:cNvGrpSpPr/>
        <p:nvPr/>
      </p:nvGrpSpPr>
      <p:grpSpPr>
        <a:xfrm>
          <a:off x="0" y="0"/>
          <a:ext cx="0" cy="0"/>
          <a:chOff x="0" y="0"/>
          <a:chExt cx="0" cy="0"/>
        </a:xfrm>
      </p:grpSpPr>
      <p:sp>
        <p:nvSpPr>
          <p:cNvPr id="952" name="Google Shape;952;p63"/>
          <p:cNvSpPr>
            <a:spLocks noGrp="1"/>
          </p:cNvSpPr>
          <p:nvPr>
            <p:ph type="pic" idx="2"/>
          </p:nvPr>
        </p:nvSpPr>
        <p:spPr>
          <a:xfrm>
            <a:off x="311700" y="445025"/>
            <a:ext cx="8520600" cy="4218300"/>
          </a:xfrm>
          <a:prstGeom prst="rect">
            <a:avLst/>
          </a:prstGeom>
          <a:noFill/>
          <a:ln>
            <a:noFill/>
          </a:ln>
        </p:spPr>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Image grid">
  <p:cSld name="Image grid">
    <p:spTree>
      <p:nvGrpSpPr>
        <p:cNvPr id="1" name="Shape 953"/>
        <p:cNvGrpSpPr/>
        <p:nvPr/>
      </p:nvGrpSpPr>
      <p:grpSpPr>
        <a:xfrm>
          <a:off x="0" y="0"/>
          <a:ext cx="0" cy="0"/>
          <a:chOff x="0" y="0"/>
          <a:chExt cx="0" cy="0"/>
        </a:xfrm>
      </p:grpSpPr>
      <p:sp>
        <p:nvSpPr>
          <p:cNvPr id="954" name="Google Shape;954;p64"/>
          <p:cNvSpPr>
            <a:spLocks noGrp="1"/>
          </p:cNvSpPr>
          <p:nvPr>
            <p:ph type="pic" idx="2"/>
          </p:nvPr>
        </p:nvSpPr>
        <p:spPr>
          <a:xfrm>
            <a:off x="3389600" y="118913"/>
            <a:ext cx="1643700" cy="1535100"/>
          </a:xfrm>
          <a:prstGeom prst="rect">
            <a:avLst/>
          </a:prstGeom>
          <a:noFill/>
          <a:ln>
            <a:noFill/>
          </a:ln>
        </p:spPr>
      </p:sp>
      <p:sp>
        <p:nvSpPr>
          <p:cNvPr id="955" name="Google Shape;955;p64"/>
          <p:cNvSpPr>
            <a:spLocks noGrp="1"/>
          </p:cNvSpPr>
          <p:nvPr>
            <p:ph type="pic" idx="3"/>
          </p:nvPr>
        </p:nvSpPr>
        <p:spPr>
          <a:xfrm>
            <a:off x="5195935" y="118913"/>
            <a:ext cx="1643700" cy="1535100"/>
          </a:xfrm>
          <a:prstGeom prst="rect">
            <a:avLst/>
          </a:prstGeom>
          <a:noFill/>
          <a:ln>
            <a:noFill/>
          </a:ln>
        </p:spPr>
      </p:sp>
      <p:sp>
        <p:nvSpPr>
          <p:cNvPr id="956" name="Google Shape;956;p64"/>
          <p:cNvSpPr>
            <a:spLocks noGrp="1"/>
          </p:cNvSpPr>
          <p:nvPr>
            <p:ph type="pic" idx="4"/>
          </p:nvPr>
        </p:nvSpPr>
        <p:spPr>
          <a:xfrm>
            <a:off x="7002270" y="118913"/>
            <a:ext cx="1643700" cy="1535100"/>
          </a:xfrm>
          <a:prstGeom prst="rect">
            <a:avLst/>
          </a:prstGeom>
          <a:noFill/>
          <a:ln>
            <a:noFill/>
          </a:ln>
        </p:spPr>
      </p:sp>
      <p:sp>
        <p:nvSpPr>
          <p:cNvPr id="957" name="Google Shape;957;p64"/>
          <p:cNvSpPr>
            <a:spLocks noGrp="1"/>
          </p:cNvSpPr>
          <p:nvPr>
            <p:ph type="pic" idx="5"/>
          </p:nvPr>
        </p:nvSpPr>
        <p:spPr>
          <a:xfrm>
            <a:off x="3389588" y="1804212"/>
            <a:ext cx="1643700" cy="1535100"/>
          </a:xfrm>
          <a:prstGeom prst="rect">
            <a:avLst/>
          </a:prstGeom>
          <a:noFill/>
          <a:ln>
            <a:noFill/>
          </a:ln>
        </p:spPr>
      </p:sp>
      <p:sp>
        <p:nvSpPr>
          <p:cNvPr id="958" name="Google Shape;958;p64"/>
          <p:cNvSpPr>
            <a:spLocks noGrp="1"/>
          </p:cNvSpPr>
          <p:nvPr>
            <p:ph type="pic" idx="6"/>
          </p:nvPr>
        </p:nvSpPr>
        <p:spPr>
          <a:xfrm>
            <a:off x="5195922" y="1804212"/>
            <a:ext cx="1643700" cy="1535100"/>
          </a:xfrm>
          <a:prstGeom prst="rect">
            <a:avLst/>
          </a:prstGeom>
          <a:noFill/>
          <a:ln>
            <a:noFill/>
          </a:ln>
        </p:spPr>
      </p:sp>
      <p:sp>
        <p:nvSpPr>
          <p:cNvPr id="959" name="Google Shape;959;p64"/>
          <p:cNvSpPr>
            <a:spLocks noGrp="1"/>
          </p:cNvSpPr>
          <p:nvPr>
            <p:ph type="pic" idx="7"/>
          </p:nvPr>
        </p:nvSpPr>
        <p:spPr>
          <a:xfrm>
            <a:off x="7002257" y="1804212"/>
            <a:ext cx="1643700" cy="1535100"/>
          </a:xfrm>
          <a:prstGeom prst="rect">
            <a:avLst/>
          </a:prstGeom>
          <a:noFill/>
          <a:ln>
            <a:noFill/>
          </a:ln>
        </p:spPr>
      </p:sp>
      <p:sp>
        <p:nvSpPr>
          <p:cNvPr id="960" name="Google Shape;960;p64"/>
          <p:cNvSpPr txBox="1">
            <a:spLocks noGrp="1"/>
          </p:cNvSpPr>
          <p:nvPr>
            <p:ph type="title"/>
          </p:nvPr>
        </p:nvSpPr>
        <p:spPr>
          <a:xfrm>
            <a:off x="351550" y="445025"/>
            <a:ext cx="2596800" cy="1706400"/>
          </a:xfrm>
          <a:prstGeom prst="rect">
            <a:avLst/>
          </a:prstGeom>
        </p:spPr>
        <p:txBody>
          <a:bodyPr spcFirstLastPara="1" wrap="square" lIns="91425" tIns="91425" rIns="91425" bIns="91425" anchor="t" anchorCtr="0">
            <a:sp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961" name="Google Shape;961;p64"/>
          <p:cNvSpPr>
            <a:spLocks noGrp="1"/>
          </p:cNvSpPr>
          <p:nvPr>
            <p:ph type="pic" idx="8"/>
          </p:nvPr>
        </p:nvSpPr>
        <p:spPr>
          <a:xfrm>
            <a:off x="3389588" y="3489487"/>
            <a:ext cx="1643700" cy="1535100"/>
          </a:xfrm>
          <a:prstGeom prst="rect">
            <a:avLst/>
          </a:prstGeom>
          <a:noFill/>
          <a:ln>
            <a:noFill/>
          </a:ln>
        </p:spPr>
      </p:sp>
      <p:sp>
        <p:nvSpPr>
          <p:cNvPr id="962" name="Google Shape;962;p64"/>
          <p:cNvSpPr>
            <a:spLocks noGrp="1"/>
          </p:cNvSpPr>
          <p:nvPr>
            <p:ph type="pic" idx="9"/>
          </p:nvPr>
        </p:nvSpPr>
        <p:spPr>
          <a:xfrm>
            <a:off x="5195922" y="3489487"/>
            <a:ext cx="1643700" cy="1535100"/>
          </a:xfrm>
          <a:prstGeom prst="rect">
            <a:avLst/>
          </a:prstGeom>
          <a:noFill/>
          <a:ln>
            <a:noFill/>
          </a:ln>
        </p:spPr>
      </p:sp>
      <p:sp>
        <p:nvSpPr>
          <p:cNvPr id="963" name="Google Shape;963;p64"/>
          <p:cNvSpPr>
            <a:spLocks noGrp="1"/>
          </p:cNvSpPr>
          <p:nvPr>
            <p:ph type="pic" idx="13"/>
          </p:nvPr>
        </p:nvSpPr>
        <p:spPr>
          <a:xfrm>
            <a:off x="7002257" y="3489487"/>
            <a:ext cx="1643700" cy="1535100"/>
          </a:xfrm>
          <a:prstGeom prst="rect">
            <a:avLst/>
          </a:prstGeom>
          <a:noFill/>
          <a:ln>
            <a:noFill/>
          </a:ln>
        </p:spPr>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extLst>
    <p:ext uri="{DCECCB84-F9BA-43D5-87BE-67443E8EF086}">
      <p15:sldGuideLst xmlns:p15="http://schemas.microsoft.com/office/powerpoint/2012/main">
        <p15:guide id="1" pos="5564">
          <p15:clr>
            <a:srgbClr val="E46962"/>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70"/>
        <p:cNvGrpSpPr/>
        <p:nvPr/>
      </p:nvGrpSpPr>
      <p:grpSpPr>
        <a:xfrm>
          <a:off x="0" y="0"/>
          <a:ext cx="0" cy="0"/>
          <a:chOff x="0" y="0"/>
          <a:chExt cx="0" cy="0"/>
        </a:xfrm>
      </p:grpSpPr>
      <p:sp>
        <p:nvSpPr>
          <p:cNvPr id="971" name="Google Shape;971;p66"/>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Play"/>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72" name="Google Shape;972;p66"/>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973" name="Google Shape;973;p6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74" name="Google Shape;974;p6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75" name="Google Shape;975;p6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76"/>
        <p:cNvGrpSpPr/>
        <p:nvPr/>
      </p:nvGrpSpPr>
      <p:grpSpPr>
        <a:xfrm>
          <a:off x="0" y="0"/>
          <a:ext cx="0" cy="0"/>
          <a:chOff x="0" y="0"/>
          <a:chExt cx="0" cy="0"/>
        </a:xfrm>
      </p:grpSpPr>
      <p:sp>
        <p:nvSpPr>
          <p:cNvPr id="977" name="Google Shape;977;p6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78" name="Google Shape;978;p67"/>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79" name="Google Shape;979;p6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80" name="Google Shape;980;p6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81" name="Google Shape;981;p6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82"/>
        <p:cNvGrpSpPr/>
        <p:nvPr/>
      </p:nvGrpSpPr>
      <p:grpSpPr>
        <a:xfrm>
          <a:off x="0" y="0"/>
          <a:ext cx="0" cy="0"/>
          <a:chOff x="0" y="0"/>
          <a:chExt cx="0" cy="0"/>
        </a:xfrm>
      </p:grpSpPr>
      <p:sp>
        <p:nvSpPr>
          <p:cNvPr id="983" name="Google Shape;983;p68"/>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Play"/>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84" name="Google Shape;984;p68"/>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757575"/>
              </a:buClr>
              <a:buSzPts val="1800"/>
              <a:buNone/>
              <a:defRPr sz="1800">
                <a:solidFill>
                  <a:srgbClr val="757575"/>
                </a:solidFill>
              </a:defRPr>
            </a:lvl1pPr>
            <a:lvl2pPr marL="914400" lvl="1" indent="-228600" algn="l">
              <a:lnSpc>
                <a:spcPct val="90000"/>
              </a:lnSpc>
              <a:spcBef>
                <a:spcPts val="400"/>
              </a:spcBef>
              <a:spcAft>
                <a:spcPts val="0"/>
              </a:spcAft>
              <a:buClr>
                <a:srgbClr val="757575"/>
              </a:buClr>
              <a:buSzPts val="1500"/>
              <a:buNone/>
              <a:defRPr sz="1500">
                <a:solidFill>
                  <a:srgbClr val="757575"/>
                </a:solidFill>
              </a:defRPr>
            </a:lvl2pPr>
            <a:lvl3pPr marL="1371600" lvl="2" indent="-228600" algn="l">
              <a:lnSpc>
                <a:spcPct val="90000"/>
              </a:lnSpc>
              <a:spcBef>
                <a:spcPts val="400"/>
              </a:spcBef>
              <a:spcAft>
                <a:spcPts val="0"/>
              </a:spcAft>
              <a:buClr>
                <a:srgbClr val="757575"/>
              </a:buClr>
              <a:buSzPts val="1400"/>
              <a:buNone/>
              <a:defRPr sz="1400">
                <a:solidFill>
                  <a:srgbClr val="757575"/>
                </a:solidFill>
              </a:defRPr>
            </a:lvl3pPr>
            <a:lvl4pPr marL="1828800" lvl="3" indent="-228600" algn="l">
              <a:lnSpc>
                <a:spcPct val="90000"/>
              </a:lnSpc>
              <a:spcBef>
                <a:spcPts val="400"/>
              </a:spcBef>
              <a:spcAft>
                <a:spcPts val="0"/>
              </a:spcAft>
              <a:buClr>
                <a:srgbClr val="757575"/>
              </a:buClr>
              <a:buSzPts val="1200"/>
              <a:buNone/>
              <a:defRPr sz="1200">
                <a:solidFill>
                  <a:srgbClr val="757575"/>
                </a:solidFill>
              </a:defRPr>
            </a:lvl4pPr>
            <a:lvl5pPr marL="2286000" lvl="4" indent="-228600" algn="l">
              <a:lnSpc>
                <a:spcPct val="90000"/>
              </a:lnSpc>
              <a:spcBef>
                <a:spcPts val="400"/>
              </a:spcBef>
              <a:spcAft>
                <a:spcPts val="0"/>
              </a:spcAft>
              <a:buClr>
                <a:srgbClr val="757575"/>
              </a:buClr>
              <a:buSzPts val="1200"/>
              <a:buNone/>
              <a:defRPr sz="1200">
                <a:solidFill>
                  <a:srgbClr val="757575"/>
                </a:solidFill>
              </a:defRPr>
            </a:lvl5pPr>
            <a:lvl6pPr marL="2743200" lvl="5" indent="-228600" algn="l">
              <a:lnSpc>
                <a:spcPct val="90000"/>
              </a:lnSpc>
              <a:spcBef>
                <a:spcPts val="400"/>
              </a:spcBef>
              <a:spcAft>
                <a:spcPts val="0"/>
              </a:spcAft>
              <a:buClr>
                <a:srgbClr val="757575"/>
              </a:buClr>
              <a:buSzPts val="1200"/>
              <a:buNone/>
              <a:defRPr sz="1200">
                <a:solidFill>
                  <a:srgbClr val="757575"/>
                </a:solidFill>
              </a:defRPr>
            </a:lvl6pPr>
            <a:lvl7pPr marL="3200400" lvl="6" indent="-228600" algn="l">
              <a:lnSpc>
                <a:spcPct val="90000"/>
              </a:lnSpc>
              <a:spcBef>
                <a:spcPts val="400"/>
              </a:spcBef>
              <a:spcAft>
                <a:spcPts val="0"/>
              </a:spcAft>
              <a:buClr>
                <a:srgbClr val="757575"/>
              </a:buClr>
              <a:buSzPts val="1200"/>
              <a:buNone/>
              <a:defRPr sz="1200">
                <a:solidFill>
                  <a:srgbClr val="757575"/>
                </a:solidFill>
              </a:defRPr>
            </a:lvl7pPr>
            <a:lvl8pPr marL="3657600" lvl="7" indent="-228600" algn="l">
              <a:lnSpc>
                <a:spcPct val="90000"/>
              </a:lnSpc>
              <a:spcBef>
                <a:spcPts val="400"/>
              </a:spcBef>
              <a:spcAft>
                <a:spcPts val="0"/>
              </a:spcAft>
              <a:buClr>
                <a:srgbClr val="757575"/>
              </a:buClr>
              <a:buSzPts val="1200"/>
              <a:buNone/>
              <a:defRPr sz="1200">
                <a:solidFill>
                  <a:srgbClr val="757575"/>
                </a:solidFill>
              </a:defRPr>
            </a:lvl8pPr>
            <a:lvl9pPr marL="4114800" lvl="8" indent="-228600" algn="l">
              <a:lnSpc>
                <a:spcPct val="90000"/>
              </a:lnSpc>
              <a:spcBef>
                <a:spcPts val="400"/>
              </a:spcBef>
              <a:spcAft>
                <a:spcPts val="0"/>
              </a:spcAft>
              <a:buClr>
                <a:srgbClr val="757575"/>
              </a:buClr>
              <a:buSzPts val="1200"/>
              <a:buNone/>
              <a:defRPr sz="1200">
                <a:solidFill>
                  <a:srgbClr val="757575"/>
                </a:solidFill>
              </a:defRPr>
            </a:lvl9pPr>
          </a:lstStyle>
          <a:p>
            <a:endParaRPr/>
          </a:p>
        </p:txBody>
      </p:sp>
      <p:sp>
        <p:nvSpPr>
          <p:cNvPr id="985" name="Google Shape;985;p6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86" name="Google Shape;986;p6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87" name="Google Shape;987;p6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88"/>
        <p:cNvGrpSpPr/>
        <p:nvPr/>
      </p:nvGrpSpPr>
      <p:grpSpPr>
        <a:xfrm>
          <a:off x="0" y="0"/>
          <a:ext cx="0" cy="0"/>
          <a:chOff x="0" y="0"/>
          <a:chExt cx="0" cy="0"/>
        </a:xfrm>
      </p:grpSpPr>
      <p:sp>
        <p:nvSpPr>
          <p:cNvPr id="989" name="Google Shape;989;p6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90" name="Google Shape;990;p69"/>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91" name="Google Shape;991;p69"/>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92" name="Google Shape;992;p6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93" name="Google Shape;993;p6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94" name="Google Shape;994;p6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95"/>
        <p:cNvGrpSpPr/>
        <p:nvPr/>
      </p:nvGrpSpPr>
      <p:grpSpPr>
        <a:xfrm>
          <a:off x="0" y="0"/>
          <a:ext cx="0" cy="0"/>
          <a:chOff x="0" y="0"/>
          <a:chExt cx="0" cy="0"/>
        </a:xfrm>
      </p:grpSpPr>
      <p:sp>
        <p:nvSpPr>
          <p:cNvPr id="996" name="Google Shape;996;p70"/>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97" name="Google Shape;997;p70"/>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998" name="Google Shape;998;p70"/>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99" name="Google Shape;999;p70"/>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000" name="Google Shape;1000;p70"/>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01" name="Google Shape;1001;p7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02" name="Google Shape;1002;p7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03" name="Google Shape;1003;p7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04"/>
        <p:cNvGrpSpPr/>
        <p:nvPr/>
      </p:nvGrpSpPr>
      <p:grpSpPr>
        <a:xfrm>
          <a:off x="0" y="0"/>
          <a:ext cx="0" cy="0"/>
          <a:chOff x="0" y="0"/>
          <a:chExt cx="0" cy="0"/>
        </a:xfrm>
      </p:grpSpPr>
      <p:sp>
        <p:nvSpPr>
          <p:cNvPr id="1005" name="Google Shape;1005;p7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06" name="Google Shape;1006;p7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07" name="Google Shape;1007;p7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08" name="Google Shape;1008;p7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09"/>
        <p:cNvGrpSpPr/>
        <p:nvPr/>
      </p:nvGrpSpPr>
      <p:grpSpPr>
        <a:xfrm>
          <a:off x="0" y="0"/>
          <a:ext cx="0" cy="0"/>
          <a:chOff x="0" y="0"/>
          <a:chExt cx="0" cy="0"/>
        </a:xfrm>
      </p:grpSpPr>
      <p:sp>
        <p:nvSpPr>
          <p:cNvPr id="1010" name="Google Shape;1010;p7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11" name="Google Shape;1011;p7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12" name="Google Shape;1012;p7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13"/>
        <p:cNvGrpSpPr/>
        <p:nvPr/>
      </p:nvGrpSpPr>
      <p:grpSpPr>
        <a:xfrm>
          <a:off x="0" y="0"/>
          <a:ext cx="0" cy="0"/>
          <a:chOff x="0" y="0"/>
          <a:chExt cx="0" cy="0"/>
        </a:xfrm>
      </p:grpSpPr>
      <p:sp>
        <p:nvSpPr>
          <p:cNvPr id="1014" name="Google Shape;1014;p73"/>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Play"/>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15" name="Google Shape;1015;p73"/>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016" name="Google Shape;1016;p73"/>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17" name="Google Shape;1017;p7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18" name="Google Shape;1018;p7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19" name="Google Shape;1019;p7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20"/>
        <p:cNvGrpSpPr/>
        <p:nvPr/>
      </p:nvGrpSpPr>
      <p:grpSpPr>
        <a:xfrm>
          <a:off x="0" y="0"/>
          <a:ext cx="0" cy="0"/>
          <a:chOff x="0" y="0"/>
          <a:chExt cx="0" cy="0"/>
        </a:xfrm>
      </p:grpSpPr>
      <p:sp>
        <p:nvSpPr>
          <p:cNvPr id="1021" name="Google Shape;1021;p74"/>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Play"/>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22" name="Google Shape;1022;p74"/>
          <p:cNvSpPr>
            <a:spLocks noGrp="1"/>
          </p:cNvSpPr>
          <p:nvPr>
            <p:ph type="pic" idx="2"/>
          </p:nvPr>
        </p:nvSpPr>
        <p:spPr>
          <a:xfrm>
            <a:off x="3887391" y="740569"/>
            <a:ext cx="4629300" cy="3655200"/>
          </a:xfrm>
          <a:prstGeom prst="rect">
            <a:avLst/>
          </a:prstGeom>
          <a:noFill/>
          <a:ln>
            <a:noFill/>
          </a:ln>
        </p:spPr>
      </p:sp>
      <p:sp>
        <p:nvSpPr>
          <p:cNvPr id="1023" name="Google Shape;1023;p74"/>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24" name="Google Shape;1024;p7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25" name="Google Shape;1025;p7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26" name="Google Shape;1026;p7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27"/>
        <p:cNvGrpSpPr/>
        <p:nvPr/>
      </p:nvGrpSpPr>
      <p:grpSpPr>
        <a:xfrm>
          <a:off x="0" y="0"/>
          <a:ext cx="0" cy="0"/>
          <a:chOff x="0" y="0"/>
          <a:chExt cx="0" cy="0"/>
        </a:xfrm>
      </p:grpSpPr>
      <p:sp>
        <p:nvSpPr>
          <p:cNvPr id="1028" name="Google Shape;1028;p7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29" name="Google Shape;1029;p75"/>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30" name="Google Shape;1030;p7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31" name="Google Shape;1031;p7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32" name="Google Shape;1032;p7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33"/>
        <p:cNvGrpSpPr/>
        <p:nvPr/>
      </p:nvGrpSpPr>
      <p:grpSpPr>
        <a:xfrm>
          <a:off x="0" y="0"/>
          <a:ext cx="0" cy="0"/>
          <a:chOff x="0" y="0"/>
          <a:chExt cx="0" cy="0"/>
        </a:xfrm>
      </p:grpSpPr>
      <p:sp>
        <p:nvSpPr>
          <p:cNvPr id="1034" name="Google Shape;1034;p76"/>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35" name="Google Shape;1035;p76"/>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36" name="Google Shape;1036;p7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37" name="Google Shape;1037;p7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38" name="Google Shape;1038;p7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47" Type="http://schemas.openxmlformats.org/officeDocument/2006/relationships/slideLayout" Target="../slideLayouts/slideLayout60.xml"/><Relationship Id="rId50" Type="http://schemas.openxmlformats.org/officeDocument/2006/relationships/theme" Target="../theme/theme2.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9" Type="http://schemas.openxmlformats.org/officeDocument/2006/relationships/slideLayout" Target="../slideLayouts/slideLayout42.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45" Type="http://schemas.openxmlformats.org/officeDocument/2006/relationships/slideLayout" Target="../slideLayouts/slideLayout58.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49" Type="http://schemas.openxmlformats.org/officeDocument/2006/relationships/slideLayout" Target="../slideLayouts/slideLayout62.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4" Type="http://schemas.openxmlformats.org/officeDocument/2006/relationships/slideLayout" Target="../slideLayouts/slideLayout57.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slideLayout" Target="../slideLayouts/slideLayout56.xml"/><Relationship Id="rId48" Type="http://schemas.openxmlformats.org/officeDocument/2006/relationships/slideLayout" Target="../slideLayouts/slideLayout61.xml"/><Relationship Id="rId8" Type="http://schemas.openxmlformats.org/officeDocument/2006/relationships/slideLayout" Target="../slideLayouts/slideLayout21.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46" Type="http://schemas.openxmlformats.org/officeDocument/2006/relationships/slideLayout" Target="../slideLayouts/slideLayout59.xml"/><Relationship Id="rId20" Type="http://schemas.openxmlformats.org/officeDocument/2006/relationships/slideLayout" Target="../slideLayouts/slideLayout33.xml"/><Relationship Id="rId41" Type="http://schemas.openxmlformats.org/officeDocument/2006/relationships/slideLayout" Target="../slideLayouts/slideLayout54.xml"/><Relationship Id="rId1" Type="http://schemas.openxmlformats.org/officeDocument/2006/relationships/slideLayout" Target="../slideLayouts/slideLayout14.xml"/><Relationship Id="rId6"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3.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mc:AlternateContent xmlns:mc="http://schemas.openxmlformats.org/markup-compatibility/2006">
    <mc:Choice xmlns:p14="http://schemas.microsoft.com/office/powerpoint/2010/main" Requires="p14">
      <p:transition p14:dur="250">
        <p:cover/>
      </p:transition>
    </mc:Choice>
    <mc:Fallback>
      <p:transition>
        <p:cover/>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85"/>
        <p:cNvGrpSpPr/>
        <p:nvPr/>
      </p:nvGrpSpPr>
      <p:grpSpPr>
        <a:xfrm>
          <a:off x="0" y="0"/>
          <a:ext cx="0" cy="0"/>
          <a:chOff x="0" y="0"/>
          <a:chExt cx="0" cy="0"/>
        </a:xfrm>
      </p:grpSpPr>
      <p:sp>
        <p:nvSpPr>
          <p:cNvPr id="86" name="Google Shape;86;p15"/>
          <p:cNvSpPr txBox="1">
            <a:spLocks noGrp="1"/>
          </p:cNvSpPr>
          <p:nvPr>
            <p:ph type="body" idx="1"/>
          </p:nvPr>
        </p:nvSpPr>
        <p:spPr>
          <a:xfrm>
            <a:off x="228600" y="1452125"/>
            <a:ext cx="5760600" cy="3460200"/>
          </a:xfrm>
          <a:prstGeom prst="rect">
            <a:avLst/>
          </a:prstGeom>
          <a:noFill/>
          <a:ln>
            <a:noFill/>
          </a:ln>
        </p:spPr>
        <p:txBody>
          <a:bodyPr spcFirstLastPara="1" wrap="square" lIns="91425" tIns="91425" rIns="91425" bIns="91425" anchor="t" anchorCtr="0">
            <a:spAutoFit/>
          </a:bodyPr>
          <a:lstStyle>
            <a:lvl1pPr marL="457200" lvl="0" indent="-304800">
              <a:lnSpc>
                <a:spcPct val="115000"/>
              </a:lnSpc>
              <a:spcBef>
                <a:spcPts val="0"/>
              </a:spcBef>
              <a:spcAft>
                <a:spcPts val="0"/>
              </a:spcAft>
              <a:buClr>
                <a:schemeClr val="lt1"/>
              </a:buClr>
              <a:buSzPts val="1200"/>
              <a:buFont typeface="Sora"/>
              <a:buChar char="●"/>
              <a:defRPr sz="1200">
                <a:solidFill>
                  <a:schemeClr val="lt1"/>
                </a:solidFill>
                <a:latin typeface="Sora"/>
                <a:ea typeface="Sora"/>
                <a:cs typeface="Sora"/>
                <a:sym typeface="Sora"/>
              </a:defRPr>
            </a:lvl1pPr>
            <a:lvl2pPr marL="914400" lvl="1" indent="-304800">
              <a:lnSpc>
                <a:spcPct val="115000"/>
              </a:lnSpc>
              <a:spcBef>
                <a:spcPts val="800"/>
              </a:spcBef>
              <a:spcAft>
                <a:spcPts val="0"/>
              </a:spcAft>
              <a:buClr>
                <a:schemeClr val="lt1"/>
              </a:buClr>
              <a:buSzPts val="1200"/>
              <a:buFont typeface="Sora"/>
              <a:buChar char="○"/>
              <a:defRPr sz="1200">
                <a:solidFill>
                  <a:schemeClr val="lt1"/>
                </a:solidFill>
                <a:latin typeface="Sora"/>
                <a:ea typeface="Sora"/>
                <a:cs typeface="Sora"/>
                <a:sym typeface="Sora"/>
              </a:defRPr>
            </a:lvl2pPr>
            <a:lvl3pPr marL="1371600" lvl="2" indent="-304800">
              <a:lnSpc>
                <a:spcPct val="115000"/>
              </a:lnSpc>
              <a:spcBef>
                <a:spcPts val="800"/>
              </a:spcBef>
              <a:spcAft>
                <a:spcPts val="0"/>
              </a:spcAft>
              <a:buClr>
                <a:schemeClr val="lt1"/>
              </a:buClr>
              <a:buSzPts val="1200"/>
              <a:buFont typeface="Sora"/>
              <a:buChar char="■"/>
              <a:defRPr sz="1200">
                <a:solidFill>
                  <a:schemeClr val="lt1"/>
                </a:solidFill>
                <a:latin typeface="Sora"/>
                <a:ea typeface="Sora"/>
                <a:cs typeface="Sora"/>
                <a:sym typeface="Sora"/>
              </a:defRPr>
            </a:lvl3pPr>
            <a:lvl4pPr marL="1828800" lvl="3" indent="-304800">
              <a:lnSpc>
                <a:spcPct val="115000"/>
              </a:lnSpc>
              <a:spcBef>
                <a:spcPts val="800"/>
              </a:spcBef>
              <a:spcAft>
                <a:spcPts val="0"/>
              </a:spcAft>
              <a:buClr>
                <a:schemeClr val="lt1"/>
              </a:buClr>
              <a:buSzPts val="1200"/>
              <a:buFont typeface="Sora"/>
              <a:buChar char="●"/>
              <a:defRPr sz="1200">
                <a:solidFill>
                  <a:schemeClr val="lt1"/>
                </a:solidFill>
                <a:latin typeface="Sora"/>
                <a:ea typeface="Sora"/>
                <a:cs typeface="Sora"/>
                <a:sym typeface="Sora"/>
              </a:defRPr>
            </a:lvl4pPr>
            <a:lvl5pPr marL="2286000" lvl="4" indent="-304800">
              <a:lnSpc>
                <a:spcPct val="115000"/>
              </a:lnSpc>
              <a:spcBef>
                <a:spcPts val="800"/>
              </a:spcBef>
              <a:spcAft>
                <a:spcPts val="0"/>
              </a:spcAft>
              <a:buClr>
                <a:schemeClr val="lt1"/>
              </a:buClr>
              <a:buSzPts val="1200"/>
              <a:buFont typeface="Sora"/>
              <a:buChar char="○"/>
              <a:defRPr sz="1200">
                <a:solidFill>
                  <a:schemeClr val="lt1"/>
                </a:solidFill>
                <a:latin typeface="Sora"/>
                <a:ea typeface="Sora"/>
                <a:cs typeface="Sora"/>
                <a:sym typeface="Sora"/>
              </a:defRPr>
            </a:lvl5pPr>
            <a:lvl6pPr marL="2743200" lvl="5" indent="-304800">
              <a:lnSpc>
                <a:spcPct val="115000"/>
              </a:lnSpc>
              <a:spcBef>
                <a:spcPts val="800"/>
              </a:spcBef>
              <a:spcAft>
                <a:spcPts val="0"/>
              </a:spcAft>
              <a:buClr>
                <a:schemeClr val="lt1"/>
              </a:buClr>
              <a:buSzPts val="1200"/>
              <a:buFont typeface="Sora"/>
              <a:buChar char="■"/>
              <a:defRPr sz="1200">
                <a:solidFill>
                  <a:schemeClr val="lt1"/>
                </a:solidFill>
                <a:latin typeface="Sora"/>
                <a:ea typeface="Sora"/>
                <a:cs typeface="Sora"/>
                <a:sym typeface="Sora"/>
              </a:defRPr>
            </a:lvl6pPr>
            <a:lvl7pPr marL="3200400" lvl="6" indent="-304800">
              <a:lnSpc>
                <a:spcPct val="115000"/>
              </a:lnSpc>
              <a:spcBef>
                <a:spcPts val="800"/>
              </a:spcBef>
              <a:spcAft>
                <a:spcPts val="0"/>
              </a:spcAft>
              <a:buClr>
                <a:schemeClr val="lt1"/>
              </a:buClr>
              <a:buSzPts val="1200"/>
              <a:buFont typeface="Sora"/>
              <a:buChar char="●"/>
              <a:defRPr sz="1200">
                <a:solidFill>
                  <a:schemeClr val="lt1"/>
                </a:solidFill>
                <a:latin typeface="Sora"/>
                <a:ea typeface="Sora"/>
                <a:cs typeface="Sora"/>
                <a:sym typeface="Sora"/>
              </a:defRPr>
            </a:lvl7pPr>
            <a:lvl8pPr marL="3657600" lvl="7" indent="-304800">
              <a:lnSpc>
                <a:spcPct val="115000"/>
              </a:lnSpc>
              <a:spcBef>
                <a:spcPts val="800"/>
              </a:spcBef>
              <a:spcAft>
                <a:spcPts val="0"/>
              </a:spcAft>
              <a:buClr>
                <a:schemeClr val="lt1"/>
              </a:buClr>
              <a:buSzPts val="1200"/>
              <a:buFont typeface="Sora"/>
              <a:buChar char="○"/>
              <a:defRPr sz="1200">
                <a:solidFill>
                  <a:schemeClr val="lt1"/>
                </a:solidFill>
                <a:latin typeface="Sora"/>
                <a:ea typeface="Sora"/>
                <a:cs typeface="Sora"/>
                <a:sym typeface="Sora"/>
              </a:defRPr>
            </a:lvl8pPr>
            <a:lvl9pPr marL="4114800" lvl="8" indent="-304800">
              <a:lnSpc>
                <a:spcPct val="115000"/>
              </a:lnSpc>
              <a:spcBef>
                <a:spcPts val="800"/>
              </a:spcBef>
              <a:spcAft>
                <a:spcPts val="800"/>
              </a:spcAft>
              <a:buClr>
                <a:schemeClr val="lt1"/>
              </a:buClr>
              <a:buSzPts val="1200"/>
              <a:buFont typeface="Sora"/>
              <a:buChar char="■"/>
              <a:defRPr sz="1200">
                <a:solidFill>
                  <a:schemeClr val="lt1"/>
                </a:solidFill>
                <a:latin typeface="Sora"/>
                <a:ea typeface="Sora"/>
                <a:cs typeface="Sora"/>
                <a:sym typeface="Sora"/>
              </a:defRPr>
            </a:lvl9pPr>
          </a:lstStyle>
          <a:p>
            <a:endParaRPr/>
          </a:p>
        </p:txBody>
      </p:sp>
      <p:sp>
        <p:nvSpPr>
          <p:cNvPr id="87" name="Google Shape;87;p15"/>
          <p:cNvSpPr txBox="1">
            <a:spLocks noGrp="1"/>
          </p:cNvSpPr>
          <p:nvPr>
            <p:ph type="title"/>
          </p:nvPr>
        </p:nvSpPr>
        <p:spPr>
          <a:xfrm>
            <a:off x="402800" y="197225"/>
            <a:ext cx="6537900" cy="12549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IBM Plex Sans"/>
              <a:buNone/>
              <a:defRPr sz="3000">
                <a:solidFill>
                  <a:schemeClr val="lt1"/>
                </a:solidFill>
                <a:latin typeface="IBM Plex Sans"/>
                <a:ea typeface="IBM Plex Sans"/>
                <a:cs typeface="IBM Plex Sans"/>
                <a:sym typeface="IBM Plex Sans"/>
              </a:defRPr>
            </a:lvl1pPr>
            <a:lvl2pPr lvl="1">
              <a:spcBef>
                <a:spcPts val="0"/>
              </a:spcBef>
              <a:spcAft>
                <a:spcPts val="0"/>
              </a:spcAft>
              <a:buSzPts val="3000"/>
              <a:buFont typeface="IBM Plex Sans"/>
              <a:buNone/>
              <a:defRPr sz="3000">
                <a:latin typeface="IBM Plex Sans"/>
                <a:ea typeface="IBM Plex Sans"/>
                <a:cs typeface="IBM Plex Sans"/>
                <a:sym typeface="IBM Plex Sans"/>
              </a:defRPr>
            </a:lvl2pPr>
            <a:lvl3pPr lvl="2">
              <a:spcBef>
                <a:spcPts val="0"/>
              </a:spcBef>
              <a:spcAft>
                <a:spcPts val="0"/>
              </a:spcAft>
              <a:buSzPts val="3000"/>
              <a:buFont typeface="IBM Plex Sans"/>
              <a:buNone/>
              <a:defRPr sz="3000">
                <a:latin typeface="IBM Plex Sans"/>
                <a:ea typeface="IBM Plex Sans"/>
                <a:cs typeface="IBM Plex Sans"/>
                <a:sym typeface="IBM Plex Sans"/>
              </a:defRPr>
            </a:lvl3pPr>
            <a:lvl4pPr lvl="3">
              <a:spcBef>
                <a:spcPts val="0"/>
              </a:spcBef>
              <a:spcAft>
                <a:spcPts val="0"/>
              </a:spcAft>
              <a:buSzPts val="3000"/>
              <a:buFont typeface="IBM Plex Sans"/>
              <a:buNone/>
              <a:defRPr sz="3000">
                <a:latin typeface="IBM Plex Sans"/>
                <a:ea typeface="IBM Plex Sans"/>
                <a:cs typeface="IBM Plex Sans"/>
                <a:sym typeface="IBM Plex Sans"/>
              </a:defRPr>
            </a:lvl4pPr>
            <a:lvl5pPr lvl="4">
              <a:spcBef>
                <a:spcPts val="0"/>
              </a:spcBef>
              <a:spcAft>
                <a:spcPts val="0"/>
              </a:spcAft>
              <a:buSzPts val="3000"/>
              <a:buFont typeface="IBM Plex Sans"/>
              <a:buNone/>
              <a:defRPr sz="3000">
                <a:latin typeface="IBM Plex Sans"/>
                <a:ea typeface="IBM Plex Sans"/>
                <a:cs typeface="IBM Plex Sans"/>
                <a:sym typeface="IBM Plex Sans"/>
              </a:defRPr>
            </a:lvl5pPr>
            <a:lvl6pPr lvl="5">
              <a:spcBef>
                <a:spcPts val="0"/>
              </a:spcBef>
              <a:spcAft>
                <a:spcPts val="0"/>
              </a:spcAft>
              <a:buSzPts val="3000"/>
              <a:buFont typeface="IBM Plex Sans"/>
              <a:buNone/>
              <a:defRPr sz="3000">
                <a:latin typeface="IBM Plex Sans"/>
                <a:ea typeface="IBM Plex Sans"/>
                <a:cs typeface="IBM Plex Sans"/>
                <a:sym typeface="IBM Plex Sans"/>
              </a:defRPr>
            </a:lvl6pPr>
            <a:lvl7pPr lvl="6">
              <a:spcBef>
                <a:spcPts val="0"/>
              </a:spcBef>
              <a:spcAft>
                <a:spcPts val="0"/>
              </a:spcAft>
              <a:buSzPts val="3000"/>
              <a:buFont typeface="IBM Plex Sans"/>
              <a:buNone/>
              <a:defRPr sz="3000">
                <a:latin typeface="IBM Plex Sans"/>
                <a:ea typeface="IBM Plex Sans"/>
                <a:cs typeface="IBM Plex Sans"/>
                <a:sym typeface="IBM Plex Sans"/>
              </a:defRPr>
            </a:lvl7pPr>
            <a:lvl8pPr lvl="7">
              <a:spcBef>
                <a:spcPts val="0"/>
              </a:spcBef>
              <a:spcAft>
                <a:spcPts val="0"/>
              </a:spcAft>
              <a:buSzPts val="3000"/>
              <a:buFont typeface="IBM Plex Sans"/>
              <a:buNone/>
              <a:defRPr sz="3000">
                <a:latin typeface="IBM Plex Sans"/>
                <a:ea typeface="IBM Plex Sans"/>
                <a:cs typeface="IBM Plex Sans"/>
                <a:sym typeface="IBM Plex Sans"/>
              </a:defRPr>
            </a:lvl8pPr>
            <a:lvl9pPr lvl="8">
              <a:spcBef>
                <a:spcPts val="0"/>
              </a:spcBef>
              <a:spcAft>
                <a:spcPts val="0"/>
              </a:spcAft>
              <a:buSzPts val="3000"/>
              <a:buFont typeface="IBM Plex Sans"/>
              <a:buNone/>
              <a:defRPr sz="3000">
                <a:latin typeface="IBM Plex Sans"/>
                <a:ea typeface="IBM Plex Sans"/>
                <a:cs typeface="IBM Plex Sans"/>
                <a:sym typeface="IBM Plex Sans"/>
              </a:defRPr>
            </a:lvl9pPr>
          </a:lstStyle>
          <a:p>
            <a:endParaRPr/>
          </a:p>
        </p:txBody>
      </p:sp>
      <p:sp>
        <p:nvSpPr>
          <p:cNvPr id="88" name="Google Shape;88;p15"/>
          <p:cNvSpPr txBox="1">
            <a:spLocks noGrp="1"/>
          </p:cNvSpPr>
          <p:nvPr>
            <p:ph type="body" idx="2"/>
          </p:nvPr>
        </p:nvSpPr>
        <p:spPr>
          <a:xfrm>
            <a:off x="3439325" y="1502775"/>
            <a:ext cx="5344800" cy="2439900"/>
          </a:xfrm>
          <a:prstGeom prst="rect">
            <a:avLst/>
          </a:prstGeom>
          <a:noFill/>
          <a:ln>
            <a:noFill/>
          </a:ln>
        </p:spPr>
        <p:txBody>
          <a:bodyPr spcFirstLastPara="1" wrap="square" lIns="91425" tIns="91425" rIns="91425" bIns="91425" anchor="t" anchorCtr="0">
            <a:noAutofit/>
          </a:bodyPr>
          <a:lstStyle>
            <a:lvl1pPr marL="457200" lvl="0" indent="-304800">
              <a:spcBef>
                <a:spcPts val="0"/>
              </a:spcBef>
              <a:spcAft>
                <a:spcPts val="0"/>
              </a:spcAft>
              <a:buClr>
                <a:schemeClr val="lt1"/>
              </a:buClr>
              <a:buSzPts val="1200"/>
              <a:buFont typeface="Sora"/>
              <a:buChar char="●"/>
              <a:defRPr sz="1200">
                <a:solidFill>
                  <a:schemeClr val="lt1"/>
                </a:solidFill>
                <a:latin typeface="Sora"/>
                <a:ea typeface="Sora"/>
                <a:cs typeface="Sora"/>
                <a:sym typeface="Sora"/>
              </a:defRPr>
            </a:lvl1pPr>
            <a:lvl2pPr marL="914400" lvl="1" indent="-304800">
              <a:spcBef>
                <a:spcPts val="0"/>
              </a:spcBef>
              <a:spcAft>
                <a:spcPts val="0"/>
              </a:spcAft>
              <a:buClr>
                <a:schemeClr val="lt1"/>
              </a:buClr>
              <a:buSzPts val="1200"/>
              <a:buFont typeface="Sora"/>
              <a:buChar char="○"/>
              <a:defRPr sz="1200">
                <a:solidFill>
                  <a:schemeClr val="lt1"/>
                </a:solidFill>
                <a:latin typeface="Sora"/>
                <a:ea typeface="Sora"/>
                <a:cs typeface="Sora"/>
                <a:sym typeface="Sora"/>
              </a:defRPr>
            </a:lvl2pPr>
            <a:lvl3pPr marL="1371600" lvl="2" indent="-304800">
              <a:spcBef>
                <a:spcPts val="0"/>
              </a:spcBef>
              <a:spcAft>
                <a:spcPts val="0"/>
              </a:spcAft>
              <a:buClr>
                <a:schemeClr val="lt1"/>
              </a:buClr>
              <a:buSzPts val="1200"/>
              <a:buFont typeface="Sora"/>
              <a:buChar char="■"/>
              <a:defRPr sz="1200">
                <a:solidFill>
                  <a:schemeClr val="lt1"/>
                </a:solidFill>
                <a:latin typeface="Sora"/>
                <a:ea typeface="Sora"/>
                <a:cs typeface="Sora"/>
                <a:sym typeface="Sora"/>
              </a:defRPr>
            </a:lvl3pPr>
            <a:lvl4pPr marL="1828800" lvl="3" indent="-304800">
              <a:spcBef>
                <a:spcPts val="0"/>
              </a:spcBef>
              <a:spcAft>
                <a:spcPts val="0"/>
              </a:spcAft>
              <a:buClr>
                <a:schemeClr val="lt1"/>
              </a:buClr>
              <a:buSzPts val="1200"/>
              <a:buFont typeface="Sora"/>
              <a:buChar char="●"/>
              <a:defRPr sz="1200">
                <a:solidFill>
                  <a:schemeClr val="lt1"/>
                </a:solidFill>
                <a:latin typeface="Sora"/>
                <a:ea typeface="Sora"/>
                <a:cs typeface="Sora"/>
                <a:sym typeface="Sora"/>
              </a:defRPr>
            </a:lvl4pPr>
            <a:lvl5pPr marL="2286000" lvl="4" indent="-304800">
              <a:spcBef>
                <a:spcPts val="0"/>
              </a:spcBef>
              <a:spcAft>
                <a:spcPts val="0"/>
              </a:spcAft>
              <a:buClr>
                <a:schemeClr val="lt1"/>
              </a:buClr>
              <a:buSzPts val="1200"/>
              <a:buFont typeface="Sora"/>
              <a:buChar char="○"/>
              <a:defRPr sz="1200">
                <a:solidFill>
                  <a:schemeClr val="lt1"/>
                </a:solidFill>
                <a:latin typeface="Sora"/>
                <a:ea typeface="Sora"/>
                <a:cs typeface="Sora"/>
                <a:sym typeface="Sora"/>
              </a:defRPr>
            </a:lvl5pPr>
            <a:lvl6pPr marL="2743200" lvl="5" indent="-304800">
              <a:spcBef>
                <a:spcPts val="0"/>
              </a:spcBef>
              <a:spcAft>
                <a:spcPts val="0"/>
              </a:spcAft>
              <a:buClr>
                <a:schemeClr val="lt1"/>
              </a:buClr>
              <a:buSzPts val="1200"/>
              <a:buFont typeface="Sora"/>
              <a:buChar char="■"/>
              <a:defRPr sz="1200">
                <a:solidFill>
                  <a:schemeClr val="lt1"/>
                </a:solidFill>
                <a:latin typeface="Sora"/>
                <a:ea typeface="Sora"/>
                <a:cs typeface="Sora"/>
                <a:sym typeface="Sora"/>
              </a:defRPr>
            </a:lvl6pPr>
            <a:lvl7pPr marL="3200400" lvl="6" indent="-304800">
              <a:spcBef>
                <a:spcPts val="0"/>
              </a:spcBef>
              <a:spcAft>
                <a:spcPts val="0"/>
              </a:spcAft>
              <a:buClr>
                <a:schemeClr val="lt1"/>
              </a:buClr>
              <a:buSzPts val="1200"/>
              <a:buFont typeface="Sora"/>
              <a:buChar char="●"/>
              <a:defRPr sz="1200">
                <a:solidFill>
                  <a:schemeClr val="lt1"/>
                </a:solidFill>
                <a:latin typeface="Sora"/>
                <a:ea typeface="Sora"/>
                <a:cs typeface="Sora"/>
                <a:sym typeface="Sora"/>
              </a:defRPr>
            </a:lvl7pPr>
            <a:lvl8pPr marL="3657600" lvl="7" indent="-304800">
              <a:spcBef>
                <a:spcPts val="0"/>
              </a:spcBef>
              <a:spcAft>
                <a:spcPts val="0"/>
              </a:spcAft>
              <a:buClr>
                <a:schemeClr val="lt1"/>
              </a:buClr>
              <a:buSzPts val="1200"/>
              <a:buFont typeface="Sora"/>
              <a:buChar char="○"/>
              <a:defRPr sz="1200">
                <a:solidFill>
                  <a:schemeClr val="lt1"/>
                </a:solidFill>
                <a:latin typeface="Sora"/>
                <a:ea typeface="Sora"/>
                <a:cs typeface="Sora"/>
                <a:sym typeface="Sora"/>
              </a:defRPr>
            </a:lvl8pPr>
            <a:lvl9pPr marL="4114800" lvl="8" indent="-304800">
              <a:spcBef>
                <a:spcPts val="0"/>
              </a:spcBef>
              <a:spcAft>
                <a:spcPts val="0"/>
              </a:spcAft>
              <a:buClr>
                <a:schemeClr val="lt1"/>
              </a:buClr>
              <a:buSzPts val="1200"/>
              <a:buFont typeface="Sora"/>
              <a:buChar char="■"/>
              <a:defRPr sz="1200">
                <a:solidFill>
                  <a:schemeClr val="lt1"/>
                </a:solidFill>
                <a:latin typeface="Sora"/>
                <a:ea typeface="Sora"/>
                <a:cs typeface="Sora"/>
                <a:sym typeface="Sora"/>
              </a:defRPr>
            </a:lvl9pPr>
          </a:lstStyle>
          <a:p>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Lst>
  <mc:AlternateContent xmlns:mc="http://schemas.openxmlformats.org/markup-compatibility/2006">
    <mc:Choice xmlns:p14="http://schemas.microsoft.com/office/powerpoint/2010/main" Requires="p14">
      <p:transition p14:dur="250">
        <p:cover/>
      </p:transition>
    </mc:Choice>
    <mc:Fallback>
      <p:transition>
        <p:cover/>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616">
          <p15:clr>
            <a:srgbClr val="E46962"/>
          </p15:clr>
        </p15:guide>
        <p15:guide id="2" pos="144">
          <p15:clr>
            <a:srgbClr val="E46962"/>
          </p15:clr>
        </p15:guide>
        <p15:guide id="3" orient="horz" pos="144">
          <p15:clr>
            <a:srgbClr val="E46962"/>
          </p15:clr>
        </p15:guide>
        <p15:guide id="4" orient="horz" pos="3094">
          <p15:clr>
            <a:srgbClr val="E46962"/>
          </p15:clr>
        </p15:guide>
        <p15:guide id="5" pos="2850">
          <p15:clr>
            <a:srgbClr val="E46962"/>
          </p15:clr>
        </p15:guide>
        <p15:guide id="6" pos="2910">
          <p15:clr>
            <a:srgbClr val="E46962"/>
          </p15:clr>
        </p15:guide>
        <p15:guide id="7" pos="1468">
          <p15:clr>
            <a:srgbClr val="E46962"/>
          </p15:clr>
        </p15:guide>
        <p15:guide id="8" pos="1527">
          <p15:clr>
            <a:srgbClr val="E46962"/>
          </p15:clr>
        </p15:guide>
        <p15:guide id="9" pos="4226">
          <p15:clr>
            <a:srgbClr val="E46962"/>
          </p15:clr>
        </p15:guide>
        <p15:guide id="10" pos="4285">
          <p15:clr>
            <a:srgbClr val="E46962"/>
          </p15:clr>
        </p15:guide>
        <p15:guide id="11" pos="3773">
          <p15:clr>
            <a:srgbClr val="E46962"/>
          </p15:clr>
        </p15:guide>
        <p15:guide id="12" pos="3830">
          <p15:clr>
            <a:srgbClr val="E46962"/>
          </p15:clr>
        </p15:guide>
        <p15:guide id="13" pos="1930">
          <p15:clr>
            <a:srgbClr val="E46962"/>
          </p15:clr>
        </p15:guide>
        <p15:guide id="14" pos="1987">
          <p15:clr>
            <a:srgbClr val="E46962"/>
          </p15:clr>
        </p15:guide>
        <p15:guide id="15" orient="horz" pos="288">
          <p15:clr>
            <a:srgbClr val="E46962"/>
          </p15:clr>
        </p15:guide>
        <p15:guide id="16" orient="horz" pos="2950">
          <p15:clr>
            <a:srgbClr val="E46962"/>
          </p15:clr>
        </p15:guide>
        <p15:guide id="17" orient="horz" pos="1135">
          <p15:clr>
            <a:srgbClr val="E46962"/>
          </p15:clr>
        </p15:guide>
        <p15:guide id="18" orient="horz" pos="1194">
          <p15:clr>
            <a:srgbClr val="E46962"/>
          </p15:clr>
        </p15:guide>
        <p15:guide id="19" orient="horz" pos="2043">
          <p15:clr>
            <a:srgbClr val="E46962"/>
          </p15:clr>
        </p15:guide>
        <p15:guide id="20" orient="horz" pos="2103">
          <p15:clr>
            <a:srgbClr val="E46962"/>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4"/>
        <p:cNvGrpSpPr/>
        <p:nvPr/>
      </p:nvGrpSpPr>
      <p:grpSpPr>
        <a:xfrm>
          <a:off x="0" y="0"/>
          <a:ext cx="0" cy="0"/>
          <a:chOff x="0" y="0"/>
          <a:chExt cx="0" cy="0"/>
        </a:xfrm>
      </p:grpSpPr>
      <p:sp>
        <p:nvSpPr>
          <p:cNvPr id="965" name="Google Shape;965;p6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chemeClr val="dk1"/>
              </a:buClr>
              <a:buSzPts val="3300"/>
              <a:buFont typeface="Play"/>
              <a:buNone/>
              <a:defRPr sz="3300" b="0" i="0" u="none" strike="noStrike" cap="none">
                <a:solidFill>
                  <a:schemeClr val="dk1"/>
                </a:solidFill>
                <a:latin typeface="Play"/>
                <a:ea typeface="Play"/>
                <a:cs typeface="Play"/>
                <a:sym typeface="Play"/>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966" name="Google Shape;966;p6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967" name="Google Shape;967;p6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a:spcBef>
                <a:spcPts val="0"/>
              </a:spcBef>
              <a:spcAft>
                <a:spcPts val="0"/>
              </a:spcAft>
              <a:buSzPts val="1100"/>
              <a:buNone/>
              <a:defRPr sz="900" b="0" i="0" u="none" strike="noStrike" cap="none">
                <a:solidFill>
                  <a:srgbClr val="757575"/>
                </a:solidFill>
                <a:latin typeface="Arial"/>
                <a:ea typeface="Arial"/>
                <a:cs typeface="Arial"/>
                <a:sym typeface="Arial"/>
              </a:defRPr>
            </a:lvl1pPr>
            <a:lvl2pPr marR="0" lvl="1" algn="l">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968" name="Google Shape;968;p6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a:spcBef>
                <a:spcPts val="0"/>
              </a:spcBef>
              <a:spcAft>
                <a:spcPts val="0"/>
              </a:spcAft>
              <a:buSzPts val="1100"/>
              <a:buNone/>
              <a:defRPr sz="900" b="0" i="0" u="none" strike="noStrike" cap="none">
                <a:solidFill>
                  <a:srgbClr val="757575"/>
                </a:solidFill>
                <a:latin typeface="Arial"/>
                <a:ea typeface="Arial"/>
                <a:cs typeface="Arial"/>
                <a:sym typeface="Arial"/>
              </a:defRPr>
            </a:lvl1pPr>
            <a:lvl2pPr marR="0" lvl="1" algn="l">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969" name="Google Shape;969;p6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spcBef>
                <a:spcPts val="0"/>
              </a:spcBef>
              <a:buNone/>
              <a:defRPr sz="900" b="0" i="0" u="none" strike="noStrike" cap="none">
                <a:solidFill>
                  <a:srgbClr val="757575"/>
                </a:solidFill>
                <a:latin typeface="Arial"/>
                <a:ea typeface="Arial"/>
                <a:cs typeface="Arial"/>
                <a:sym typeface="Arial"/>
              </a:defRPr>
            </a:lvl1pPr>
            <a:lvl2pPr marL="0" marR="0" lvl="1" indent="0" algn="r">
              <a:spcBef>
                <a:spcPts val="0"/>
              </a:spcBef>
              <a:buNone/>
              <a:defRPr sz="900" b="0" i="0" u="none" strike="noStrike" cap="none">
                <a:solidFill>
                  <a:srgbClr val="757575"/>
                </a:solidFill>
                <a:latin typeface="Arial"/>
                <a:ea typeface="Arial"/>
                <a:cs typeface="Arial"/>
                <a:sym typeface="Arial"/>
              </a:defRPr>
            </a:lvl2pPr>
            <a:lvl3pPr marL="0" marR="0" lvl="2" indent="0" algn="r">
              <a:spcBef>
                <a:spcPts val="0"/>
              </a:spcBef>
              <a:buNone/>
              <a:defRPr sz="900" b="0" i="0" u="none" strike="noStrike" cap="none">
                <a:solidFill>
                  <a:srgbClr val="757575"/>
                </a:solidFill>
                <a:latin typeface="Arial"/>
                <a:ea typeface="Arial"/>
                <a:cs typeface="Arial"/>
                <a:sym typeface="Arial"/>
              </a:defRPr>
            </a:lvl3pPr>
            <a:lvl4pPr marL="0" marR="0" lvl="3" indent="0" algn="r">
              <a:spcBef>
                <a:spcPts val="0"/>
              </a:spcBef>
              <a:buNone/>
              <a:defRPr sz="900" b="0" i="0" u="none" strike="noStrike" cap="none">
                <a:solidFill>
                  <a:srgbClr val="757575"/>
                </a:solidFill>
                <a:latin typeface="Arial"/>
                <a:ea typeface="Arial"/>
                <a:cs typeface="Arial"/>
                <a:sym typeface="Arial"/>
              </a:defRPr>
            </a:lvl4pPr>
            <a:lvl5pPr marL="0" marR="0" lvl="4" indent="0" algn="r">
              <a:spcBef>
                <a:spcPts val="0"/>
              </a:spcBef>
              <a:buNone/>
              <a:defRPr sz="900" b="0" i="0" u="none" strike="noStrike" cap="none">
                <a:solidFill>
                  <a:srgbClr val="757575"/>
                </a:solidFill>
                <a:latin typeface="Arial"/>
                <a:ea typeface="Arial"/>
                <a:cs typeface="Arial"/>
                <a:sym typeface="Arial"/>
              </a:defRPr>
            </a:lvl5pPr>
            <a:lvl6pPr marL="0" marR="0" lvl="5" indent="0" algn="r">
              <a:spcBef>
                <a:spcPts val="0"/>
              </a:spcBef>
              <a:buNone/>
              <a:defRPr sz="900" b="0" i="0" u="none" strike="noStrike" cap="none">
                <a:solidFill>
                  <a:srgbClr val="757575"/>
                </a:solidFill>
                <a:latin typeface="Arial"/>
                <a:ea typeface="Arial"/>
                <a:cs typeface="Arial"/>
                <a:sym typeface="Arial"/>
              </a:defRPr>
            </a:lvl6pPr>
            <a:lvl7pPr marL="0" marR="0" lvl="6" indent="0" algn="r">
              <a:spcBef>
                <a:spcPts val="0"/>
              </a:spcBef>
              <a:buNone/>
              <a:defRPr sz="900" b="0" i="0" u="none" strike="noStrike" cap="none">
                <a:solidFill>
                  <a:srgbClr val="757575"/>
                </a:solidFill>
                <a:latin typeface="Arial"/>
                <a:ea typeface="Arial"/>
                <a:cs typeface="Arial"/>
                <a:sym typeface="Arial"/>
              </a:defRPr>
            </a:lvl7pPr>
            <a:lvl8pPr marL="0" marR="0" lvl="7" indent="0" algn="r">
              <a:spcBef>
                <a:spcPts val="0"/>
              </a:spcBef>
              <a:buNone/>
              <a:defRPr sz="900" b="0" i="0" u="none" strike="noStrike" cap="none">
                <a:solidFill>
                  <a:srgbClr val="757575"/>
                </a:solidFill>
                <a:latin typeface="Arial"/>
                <a:ea typeface="Arial"/>
                <a:cs typeface="Arial"/>
                <a:sym typeface="Arial"/>
              </a:defRPr>
            </a:lvl8pPr>
            <a:lvl9pPr marL="0" marR="0" lvl="8" indent="0" algn="r">
              <a:spcBef>
                <a:spcPts val="0"/>
              </a:spcBef>
              <a:buNone/>
              <a:defRPr sz="9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mc:AlternateContent xmlns:mc="http://schemas.openxmlformats.org/markup-compatibility/2006">
    <mc:Choice xmlns:p14="http://schemas.microsoft.com/office/powerpoint/2010/main" Requires="p14">
      <p:transition p14:dur="250">
        <p:cover/>
      </p:transition>
    </mc:Choice>
    <mc:Fallback>
      <p:transition>
        <p:cover/>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64.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64.xml"/></Relationships>
</file>

<file path=ppt/slides/_rels/slide8.xml.rels><?xml version="1.0" encoding="UTF-8" standalone="yes"?>
<Relationships xmlns="http://schemas.openxmlformats.org/package/2006/relationships"><Relationship Id="rId3" Type="http://schemas.openxmlformats.org/officeDocument/2006/relationships/hyperlink" Target="http://drive.google.com/file/d/1n1nbbSnbLWnOmi-xJcZ89cuAsxIkCTJl/view"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3" name="Google Shape;1043;p77"/>
          <p:cNvSpPr/>
          <p:nvPr/>
        </p:nvSpPr>
        <p:spPr>
          <a:xfrm>
            <a:off x="-50" y="100"/>
            <a:ext cx="9144000" cy="5143500"/>
          </a:xfrm>
          <a:prstGeom prst="rect">
            <a:avLst/>
          </a:prstGeom>
          <a:gradFill>
            <a:gsLst>
              <a:gs pos="0">
                <a:srgbClr val="696969"/>
              </a:gs>
              <a:gs pos="100000">
                <a:srgbClr val="1D1D1D"/>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ra"/>
              <a:ea typeface="Sora"/>
              <a:cs typeface="Sora"/>
              <a:sym typeface="Sora"/>
            </a:endParaRPr>
          </a:p>
        </p:txBody>
      </p:sp>
      <p:pic>
        <p:nvPicPr>
          <p:cNvPr id="1044" name="Google Shape;1044;p77" descr="NASA's Curiosity rover took this selfie on Oct. 11, 2019"/>
          <p:cNvPicPr preferRelativeResize="0"/>
          <p:nvPr/>
        </p:nvPicPr>
        <p:blipFill rotWithShape="1">
          <a:blip r:embed="rId3">
            <a:alphaModFix amt="75000"/>
          </a:blip>
          <a:srcRect/>
          <a:stretch/>
        </p:blipFill>
        <p:spPr>
          <a:xfrm>
            <a:off x="0" y="-3165"/>
            <a:ext cx="9143998" cy="5146765"/>
          </a:xfrm>
          <a:prstGeom prst="rect">
            <a:avLst/>
          </a:prstGeom>
          <a:noFill/>
          <a:ln w="19050" cap="flat" cmpd="sng">
            <a:solidFill>
              <a:srgbClr val="000000"/>
            </a:solidFill>
            <a:prstDash val="solid"/>
            <a:round/>
            <a:headEnd type="none" w="sm" len="sm"/>
            <a:tailEnd type="none" w="sm" len="sm"/>
          </a:ln>
        </p:spPr>
      </p:pic>
      <p:sp>
        <p:nvSpPr>
          <p:cNvPr id="1045" name="Google Shape;1045;p77"/>
          <p:cNvSpPr txBox="1">
            <a:spLocks noGrp="1"/>
          </p:cNvSpPr>
          <p:nvPr>
            <p:ph type="title"/>
          </p:nvPr>
        </p:nvSpPr>
        <p:spPr>
          <a:xfrm>
            <a:off x="2192035" y="1152548"/>
            <a:ext cx="5876700" cy="1440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500" b="1">
                <a:solidFill>
                  <a:schemeClr val="dk2"/>
                </a:solidFill>
                <a:latin typeface="Arial"/>
                <a:ea typeface="Arial"/>
                <a:cs typeface="Arial"/>
                <a:sym typeface="Arial"/>
              </a:rPr>
              <a:t>Artemi</a:t>
            </a:r>
            <a:r>
              <a:rPr lang="en" sz="6500" b="1">
                <a:solidFill>
                  <a:srgbClr val="ED7D31"/>
                </a:solidFill>
                <a:latin typeface="Arial"/>
                <a:ea typeface="Arial"/>
                <a:cs typeface="Arial"/>
                <a:sym typeface="Arial"/>
              </a:rPr>
              <a:t>S3</a:t>
            </a:r>
            <a:endParaRPr sz="6500" b="1">
              <a:solidFill>
                <a:srgbClr val="ED7D31"/>
              </a:solidFill>
              <a:latin typeface="Arial"/>
              <a:ea typeface="Arial"/>
              <a:cs typeface="Arial"/>
              <a:sym typeface="Arial"/>
            </a:endParaRPr>
          </a:p>
        </p:txBody>
      </p:sp>
      <p:sp>
        <p:nvSpPr>
          <p:cNvPr id="1046" name="Google Shape;1046;p77"/>
          <p:cNvSpPr txBox="1">
            <a:spLocks noGrp="1"/>
          </p:cNvSpPr>
          <p:nvPr>
            <p:ph type="subTitle" idx="2"/>
          </p:nvPr>
        </p:nvSpPr>
        <p:spPr>
          <a:xfrm>
            <a:off x="6840018" y="4673233"/>
            <a:ext cx="2164500" cy="338700"/>
          </a:xfrm>
          <a:prstGeom prst="rect">
            <a:avLst/>
          </a:prstGeom>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1200">
                <a:latin typeface="Sora"/>
                <a:ea typeface="Sora"/>
                <a:cs typeface="Sora"/>
                <a:sym typeface="Sora"/>
              </a:rPr>
              <a:t>1</a:t>
            </a:r>
            <a:endParaRPr sz="1200">
              <a:latin typeface="Sora"/>
              <a:ea typeface="Sora"/>
              <a:cs typeface="Sora"/>
              <a:sym typeface="Sora"/>
            </a:endParaRPr>
          </a:p>
        </p:txBody>
      </p:sp>
      <p:pic>
        <p:nvPicPr>
          <p:cNvPr id="1047" name="Google Shape;1047;p77" title="ArtemiS3_logo.png"/>
          <p:cNvPicPr preferRelativeResize="0"/>
          <p:nvPr/>
        </p:nvPicPr>
        <p:blipFill>
          <a:blip r:embed="rId4">
            <a:alphaModFix/>
          </a:blip>
          <a:stretch>
            <a:fillRect/>
          </a:stretch>
        </p:blipFill>
        <p:spPr>
          <a:xfrm>
            <a:off x="2294192" y="1741750"/>
            <a:ext cx="762000" cy="762000"/>
          </a:xfrm>
          <a:prstGeom prst="rect">
            <a:avLst/>
          </a:prstGeom>
          <a:noFill/>
          <a:ln w="9525" cap="flat" cmpd="sng">
            <a:solidFill>
              <a:schemeClr val="dk1"/>
            </a:solidFill>
            <a:prstDash val="solid"/>
            <a:round/>
            <a:headEnd type="none" w="sm" len="sm"/>
            <a:tailEnd type="none" w="sm" len="sm"/>
          </a:ln>
        </p:spPr>
      </p:pic>
      <p:sp>
        <p:nvSpPr>
          <p:cNvPr id="1048" name="Google Shape;1048;p77"/>
          <p:cNvSpPr txBox="1">
            <a:spLocks noGrp="1"/>
          </p:cNvSpPr>
          <p:nvPr>
            <p:ph type="subTitle" idx="1"/>
          </p:nvPr>
        </p:nvSpPr>
        <p:spPr>
          <a:xfrm>
            <a:off x="1527725" y="2224150"/>
            <a:ext cx="5994600" cy="1219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i="1">
                <a:latin typeface="Sora"/>
                <a:ea typeface="Sora"/>
                <a:cs typeface="Sora"/>
                <a:sym typeface="Sora"/>
              </a:rPr>
              <a:t>An intelligent search tool for AWS S3 buckets.</a:t>
            </a:r>
            <a:endParaRPr sz="1600">
              <a:latin typeface="Sora"/>
              <a:ea typeface="Sora"/>
              <a:cs typeface="Sora"/>
              <a:sym typeface="Sora"/>
            </a:endParaRPr>
          </a:p>
          <a:p>
            <a:pPr marL="0" lvl="0" indent="0" algn="ctr" rtl="0">
              <a:spcBef>
                <a:spcPts val="0"/>
              </a:spcBef>
              <a:spcAft>
                <a:spcPts val="0"/>
              </a:spcAft>
              <a:buNone/>
            </a:pPr>
            <a:r>
              <a:rPr lang="en" sz="1600" b="1" i="1">
                <a:latin typeface="Sora"/>
                <a:ea typeface="Sora"/>
                <a:cs typeface="Sora"/>
                <a:sym typeface="Sora"/>
              </a:rPr>
              <a:t>Sponsored by: </a:t>
            </a:r>
            <a:r>
              <a:rPr lang="en" sz="1600" i="1">
                <a:latin typeface="Sora"/>
                <a:ea typeface="Sora"/>
                <a:cs typeface="Sora"/>
                <a:sym typeface="Sora"/>
              </a:rPr>
              <a:t>USGS Astrogeology Science Center</a:t>
            </a:r>
            <a:endParaRPr sz="1600" i="1">
              <a:latin typeface="Sora"/>
              <a:ea typeface="Sora"/>
              <a:cs typeface="Sora"/>
              <a:sym typeface="Sora"/>
            </a:endParaRPr>
          </a:p>
          <a:p>
            <a:pPr marL="0" lvl="0" indent="0" algn="ctr" rtl="0">
              <a:spcBef>
                <a:spcPts val="0"/>
              </a:spcBef>
              <a:spcAft>
                <a:spcPts val="0"/>
              </a:spcAft>
              <a:buNone/>
            </a:pPr>
            <a:endParaRPr sz="1600">
              <a:latin typeface="Sora"/>
              <a:ea typeface="Sora"/>
              <a:cs typeface="Sora"/>
              <a:sym typeface="Sora"/>
            </a:endParaRPr>
          </a:p>
        </p:txBody>
      </p:sp>
      <p:pic>
        <p:nvPicPr>
          <p:cNvPr id="1049" name="Google Shape;1049;p77" descr="File:USGS logo.svg - Wikimedia Commons"/>
          <p:cNvPicPr preferRelativeResize="0"/>
          <p:nvPr/>
        </p:nvPicPr>
        <p:blipFill>
          <a:blip r:embed="rId5">
            <a:alphaModFix/>
          </a:blip>
          <a:stretch>
            <a:fillRect/>
          </a:stretch>
        </p:blipFill>
        <p:spPr>
          <a:xfrm>
            <a:off x="3478475" y="3711885"/>
            <a:ext cx="3230426" cy="1292175"/>
          </a:xfrm>
          <a:prstGeom prst="rect">
            <a:avLst/>
          </a:prstGeom>
          <a:noFill/>
          <a:ln w="9525" cap="flat" cmpd="sng">
            <a:solidFill>
              <a:schemeClr val="dk1"/>
            </a:solidFill>
            <a:prstDash val="solid"/>
            <a:round/>
            <a:headEnd type="none" w="sm" len="sm"/>
            <a:tailEnd type="none" w="sm" len="sm"/>
          </a:ln>
        </p:spPr>
      </p:pic>
      <p:pic>
        <p:nvPicPr>
          <p:cNvPr id="1050" name="Google Shape;1050;p77"/>
          <p:cNvPicPr preferRelativeResize="0"/>
          <p:nvPr/>
        </p:nvPicPr>
        <p:blipFill>
          <a:blip r:embed="rId6">
            <a:alphaModFix/>
          </a:blip>
          <a:stretch>
            <a:fillRect/>
          </a:stretch>
        </p:blipFill>
        <p:spPr>
          <a:xfrm>
            <a:off x="6462600" y="2503750"/>
            <a:ext cx="3085126" cy="3085126"/>
          </a:xfrm>
          <a:prstGeom prst="rect">
            <a:avLst/>
          </a:prstGeom>
          <a:noFill/>
          <a:ln>
            <a:noFill/>
          </a:ln>
        </p:spPr>
      </p:pic>
      <p:pic>
        <p:nvPicPr>
          <p:cNvPr id="1051" name="Google Shape;1051;p77" descr="Text&#10;&#10;Description automatically generated"/>
          <p:cNvPicPr preferRelativeResize="0"/>
          <p:nvPr/>
        </p:nvPicPr>
        <p:blipFill rotWithShape="1">
          <a:blip r:embed="rId7">
            <a:alphaModFix/>
          </a:blip>
          <a:srcRect/>
          <a:stretch/>
        </p:blipFill>
        <p:spPr>
          <a:xfrm>
            <a:off x="92366" y="3724784"/>
            <a:ext cx="3109468" cy="121920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pic>
        <p:nvPicPr>
          <p:cNvPr id="1140" name="Google Shape;1140;p86" descr="NASA SVS | Kepler Stares at Neptune"/>
          <p:cNvPicPr preferRelativeResize="0"/>
          <p:nvPr/>
        </p:nvPicPr>
        <p:blipFill rotWithShape="1">
          <a:blip r:embed="rId3">
            <a:alphaModFix/>
          </a:blip>
          <a:srcRect/>
          <a:stretch/>
        </p:blipFill>
        <p:spPr>
          <a:xfrm>
            <a:off x="0" y="8165"/>
            <a:ext cx="9144000" cy="5143500"/>
          </a:xfrm>
          <a:prstGeom prst="rect">
            <a:avLst/>
          </a:prstGeom>
          <a:noFill/>
          <a:ln>
            <a:noFill/>
          </a:ln>
        </p:spPr>
      </p:pic>
      <p:sp>
        <p:nvSpPr>
          <p:cNvPr id="1141" name="Google Shape;1141;p86"/>
          <p:cNvSpPr txBox="1">
            <a:spLocks noGrp="1"/>
          </p:cNvSpPr>
          <p:nvPr>
            <p:ph type="title"/>
          </p:nvPr>
        </p:nvSpPr>
        <p:spPr>
          <a:xfrm>
            <a:off x="471488" y="205383"/>
            <a:ext cx="5915100" cy="7458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lt1"/>
              </a:buClr>
              <a:buSzPts val="3800"/>
              <a:buFont typeface="Calibri"/>
              <a:buNone/>
            </a:pPr>
            <a:r>
              <a:rPr lang="en" sz="3800" b="1" dirty="0">
                <a:solidFill>
                  <a:schemeClr val="lt1"/>
                </a:solidFill>
                <a:latin typeface="Calibri"/>
                <a:ea typeface="Calibri"/>
                <a:cs typeface="Calibri"/>
                <a:sym typeface="Calibri"/>
              </a:rPr>
              <a:t>Current Schedule</a:t>
            </a:r>
            <a:endParaRPr dirty="0"/>
          </a:p>
        </p:txBody>
      </p:sp>
      <p:sp>
        <p:nvSpPr>
          <p:cNvPr id="1142" name="Google Shape;1142;p86"/>
          <p:cNvSpPr txBox="1">
            <a:spLocks noGrp="1"/>
          </p:cNvSpPr>
          <p:nvPr>
            <p:ph type="body" idx="1"/>
          </p:nvPr>
        </p:nvSpPr>
        <p:spPr>
          <a:xfrm>
            <a:off x="628650" y="1424775"/>
            <a:ext cx="7886700" cy="3436200"/>
          </a:xfrm>
          <a:prstGeom prst="rect">
            <a:avLst/>
          </a:prstGeom>
          <a:noFill/>
          <a:ln>
            <a:noFill/>
          </a:ln>
        </p:spPr>
        <p:txBody>
          <a:bodyPr spcFirstLastPara="1" wrap="square" lIns="68575" tIns="34275" rIns="68575" bIns="34275" anchor="t" anchorCtr="0">
            <a:normAutofit/>
          </a:bodyPr>
          <a:lstStyle/>
          <a:p>
            <a:pPr marL="457200" lvl="0" indent="-361950" algn="l" rtl="0">
              <a:lnSpc>
                <a:spcPct val="90000"/>
              </a:lnSpc>
              <a:spcBef>
                <a:spcPts val="0"/>
              </a:spcBef>
              <a:spcAft>
                <a:spcPts val="0"/>
              </a:spcAft>
              <a:buClr>
                <a:schemeClr val="lt1"/>
              </a:buClr>
              <a:buSzPts val="2100"/>
              <a:buFont typeface="Calibri"/>
              <a:buChar char="●"/>
            </a:pPr>
            <a:r>
              <a:rPr lang="en" sz="2100" b="1" dirty="0">
                <a:solidFill>
                  <a:schemeClr val="lt1"/>
                </a:solidFill>
                <a:latin typeface="Calibri"/>
                <a:ea typeface="Calibri"/>
                <a:cs typeface="Calibri"/>
                <a:sym typeface="Calibri"/>
              </a:rPr>
              <a:t>ArtemiS3's core functionality is fully operational</a:t>
            </a:r>
            <a:endParaRPr sz="2100" b="1" dirty="0">
              <a:solidFill>
                <a:schemeClr val="lt1"/>
              </a:solidFill>
              <a:latin typeface="Calibri"/>
              <a:ea typeface="Calibri"/>
              <a:cs typeface="Calibri"/>
              <a:sym typeface="Calibri"/>
            </a:endParaRPr>
          </a:p>
          <a:p>
            <a:pPr marL="914400" lvl="1" indent="-361950" algn="l" rtl="0">
              <a:lnSpc>
                <a:spcPct val="90000"/>
              </a:lnSpc>
              <a:spcBef>
                <a:spcPts val="0"/>
              </a:spcBef>
              <a:spcAft>
                <a:spcPts val="0"/>
              </a:spcAft>
              <a:buClr>
                <a:schemeClr val="lt1"/>
              </a:buClr>
              <a:buSzPts val="2100"/>
              <a:buFont typeface="Calibri"/>
              <a:buChar char="○"/>
            </a:pPr>
            <a:r>
              <a:rPr lang="en" sz="2100" dirty="0">
                <a:solidFill>
                  <a:schemeClr val="lt1"/>
                </a:solidFill>
                <a:latin typeface="Calibri"/>
                <a:ea typeface="Calibri"/>
                <a:cs typeface="Calibri"/>
                <a:sym typeface="Calibri"/>
              </a:rPr>
              <a:t>Search, sort, filter, and indexing</a:t>
            </a:r>
            <a:endParaRPr sz="2100" dirty="0">
              <a:solidFill>
                <a:schemeClr val="lt1"/>
              </a:solidFill>
              <a:latin typeface="Calibri"/>
              <a:ea typeface="Calibri"/>
              <a:cs typeface="Calibri"/>
              <a:sym typeface="Calibri"/>
            </a:endParaRPr>
          </a:p>
          <a:p>
            <a:pPr marL="914400" lvl="1" indent="-361950" algn="l" rtl="0">
              <a:lnSpc>
                <a:spcPct val="90000"/>
              </a:lnSpc>
              <a:spcBef>
                <a:spcPts val="0"/>
              </a:spcBef>
              <a:spcAft>
                <a:spcPts val="0"/>
              </a:spcAft>
              <a:buClr>
                <a:schemeClr val="lt1"/>
              </a:buClr>
              <a:buSzPts val="2100"/>
              <a:buFont typeface="Calibri"/>
              <a:buChar char="○"/>
            </a:pPr>
            <a:r>
              <a:rPr lang="en" sz="2100" dirty="0">
                <a:solidFill>
                  <a:schemeClr val="lt1"/>
                </a:solidFill>
                <a:latin typeface="Calibri"/>
                <a:ea typeface="Calibri"/>
                <a:cs typeface="Calibri"/>
                <a:sym typeface="Calibri"/>
              </a:rPr>
              <a:t>Confirmed with testing </a:t>
            </a:r>
            <a:endParaRPr sz="2100" dirty="0">
              <a:solidFill>
                <a:schemeClr val="lt1"/>
              </a:solidFill>
              <a:latin typeface="Calibri"/>
              <a:ea typeface="Calibri"/>
              <a:cs typeface="Calibri"/>
              <a:sym typeface="Calibri"/>
            </a:endParaRPr>
          </a:p>
          <a:p>
            <a:pPr marL="457200" lvl="0" indent="-361950" algn="l" rtl="0">
              <a:spcBef>
                <a:spcPts val="0"/>
              </a:spcBef>
              <a:spcAft>
                <a:spcPts val="0"/>
              </a:spcAft>
              <a:buClr>
                <a:schemeClr val="lt1"/>
              </a:buClr>
              <a:buSzPts val="2100"/>
              <a:buFont typeface="Calibri"/>
              <a:buChar char="●"/>
            </a:pPr>
            <a:r>
              <a:rPr lang="en" sz="2100" b="1" dirty="0">
                <a:solidFill>
                  <a:schemeClr val="lt1"/>
                </a:solidFill>
                <a:latin typeface="Calibri"/>
                <a:ea typeface="Calibri"/>
                <a:cs typeface="Calibri"/>
                <a:sym typeface="Calibri"/>
              </a:rPr>
              <a:t>Frontend is polished</a:t>
            </a:r>
            <a:endParaRPr sz="2100" b="1" dirty="0">
              <a:solidFill>
                <a:schemeClr val="lt1"/>
              </a:solidFill>
              <a:latin typeface="Calibri"/>
              <a:ea typeface="Calibri"/>
              <a:cs typeface="Calibri"/>
              <a:sym typeface="Calibri"/>
            </a:endParaRPr>
          </a:p>
          <a:p>
            <a:pPr marL="0" lvl="0" indent="0" algn="l" rtl="0">
              <a:lnSpc>
                <a:spcPct val="90000"/>
              </a:lnSpc>
              <a:spcBef>
                <a:spcPts val="1200"/>
              </a:spcBef>
              <a:spcAft>
                <a:spcPts val="0"/>
              </a:spcAft>
              <a:buNone/>
            </a:pPr>
            <a:endParaRPr sz="2100" b="1" dirty="0">
              <a:solidFill>
                <a:schemeClr val="lt1"/>
              </a:solidFill>
              <a:latin typeface="Calibri"/>
              <a:ea typeface="Calibri"/>
              <a:cs typeface="Calibri"/>
              <a:sym typeface="Calibri"/>
            </a:endParaRPr>
          </a:p>
          <a:p>
            <a:pPr marL="0" lvl="0" indent="0" algn="l" rtl="0">
              <a:lnSpc>
                <a:spcPct val="90000"/>
              </a:lnSpc>
              <a:spcBef>
                <a:spcPts val="1200"/>
              </a:spcBef>
              <a:spcAft>
                <a:spcPts val="0"/>
              </a:spcAft>
              <a:buNone/>
            </a:pPr>
            <a:r>
              <a:rPr lang="en" sz="2100" b="1" dirty="0">
                <a:solidFill>
                  <a:schemeClr val="lt1"/>
                </a:solidFill>
                <a:latin typeface="Calibri"/>
                <a:ea typeface="Calibri"/>
                <a:cs typeface="Calibri"/>
                <a:sym typeface="Calibri"/>
              </a:rPr>
              <a:t>Next Phase:</a:t>
            </a:r>
            <a:endParaRPr sz="2100" b="1" dirty="0">
              <a:solidFill>
                <a:schemeClr val="lt1"/>
              </a:solidFill>
              <a:latin typeface="Calibri"/>
              <a:ea typeface="Calibri"/>
              <a:cs typeface="Calibri"/>
              <a:sym typeface="Calibri"/>
            </a:endParaRPr>
          </a:p>
          <a:p>
            <a:pPr marL="457200" lvl="0" indent="-361950" algn="l" rtl="0">
              <a:lnSpc>
                <a:spcPct val="90000"/>
              </a:lnSpc>
              <a:spcBef>
                <a:spcPts val="1200"/>
              </a:spcBef>
              <a:spcAft>
                <a:spcPts val="0"/>
              </a:spcAft>
              <a:buClr>
                <a:schemeClr val="lt1"/>
              </a:buClr>
              <a:buSzPts val="2100"/>
              <a:buFont typeface="Calibri"/>
              <a:buChar char="●"/>
            </a:pPr>
            <a:r>
              <a:rPr lang="en" sz="2100" dirty="0">
                <a:solidFill>
                  <a:schemeClr val="lt1"/>
                </a:solidFill>
                <a:latin typeface="Calibri"/>
                <a:ea typeface="Calibri"/>
                <a:cs typeface="Calibri"/>
                <a:sym typeface="Calibri"/>
              </a:rPr>
              <a:t>Implement any optional features in a order of priority</a:t>
            </a:r>
            <a:endParaRPr sz="2100" dirty="0">
              <a:solidFill>
                <a:schemeClr val="lt1"/>
              </a:solidFill>
              <a:latin typeface="Calibri"/>
              <a:ea typeface="Calibri"/>
              <a:cs typeface="Calibri"/>
              <a:sym typeface="Calibri"/>
            </a:endParaRPr>
          </a:p>
        </p:txBody>
      </p:sp>
      <p:sp>
        <p:nvSpPr>
          <p:cNvPr id="1143" name="Google Shape;1143;p86"/>
          <p:cNvSpPr txBox="1">
            <a:spLocks noGrp="1"/>
          </p:cNvSpPr>
          <p:nvPr>
            <p:ph type="subTitle" idx="4294967295"/>
          </p:nvPr>
        </p:nvSpPr>
        <p:spPr>
          <a:xfrm>
            <a:off x="6822583" y="4679615"/>
            <a:ext cx="2164500" cy="338700"/>
          </a:xfrm>
          <a:prstGeom prst="rect">
            <a:avLst/>
          </a:prstGeom>
        </p:spPr>
        <p:txBody>
          <a:bodyPr spcFirstLastPara="1" wrap="square" lIns="91425" tIns="91425" rIns="91425" bIns="91425" anchor="t" anchorCtr="0">
            <a:noAutofit/>
          </a:bodyPr>
          <a:lstStyle/>
          <a:p>
            <a:pPr marL="0" lvl="0" indent="0" algn="r" rtl="0">
              <a:lnSpc>
                <a:spcPct val="115000"/>
              </a:lnSpc>
              <a:spcBef>
                <a:spcPts val="0"/>
              </a:spcBef>
              <a:spcAft>
                <a:spcPts val="1200"/>
              </a:spcAft>
              <a:buNone/>
            </a:pPr>
            <a:r>
              <a:rPr lang="en" sz="1200">
                <a:solidFill>
                  <a:schemeClr val="lt1"/>
                </a:solidFill>
                <a:latin typeface="Sora"/>
                <a:ea typeface="Sora"/>
                <a:cs typeface="Sora"/>
                <a:sym typeface="Sora"/>
              </a:rPr>
              <a:t>10</a:t>
            </a:r>
            <a:endParaRPr sz="1200">
              <a:solidFill>
                <a:schemeClr val="lt1"/>
              </a:solidFill>
              <a:latin typeface="Sora"/>
              <a:ea typeface="Sora"/>
              <a:cs typeface="Sora"/>
              <a:sym typeface="Sora"/>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41"/>
                                        </p:tgtEl>
                                        <p:attrNameLst>
                                          <p:attrName>style.visibility</p:attrName>
                                        </p:attrNameLst>
                                      </p:cBhvr>
                                      <p:to>
                                        <p:strVal val="visible"/>
                                      </p:to>
                                    </p:set>
                                    <p:anim calcmode="lin" valueType="num">
                                      <p:cBhvr additive="base">
                                        <p:cTn id="7" dur="250" fill="hold"/>
                                        <p:tgtEl>
                                          <p:spTgt spid="1141"/>
                                        </p:tgtEl>
                                        <p:attrNameLst>
                                          <p:attrName>ppt_x</p:attrName>
                                        </p:attrNameLst>
                                      </p:cBhvr>
                                      <p:tavLst>
                                        <p:tav tm="0">
                                          <p:val>
                                            <p:strVal val="0-#ppt_w/2"/>
                                          </p:val>
                                        </p:tav>
                                        <p:tav tm="100000">
                                          <p:val>
                                            <p:strVal val="#ppt_x"/>
                                          </p:val>
                                        </p:tav>
                                      </p:tavLst>
                                    </p:anim>
                                    <p:anim calcmode="lin" valueType="num">
                                      <p:cBhvr additive="base">
                                        <p:cTn id="8" dur="250" fill="hold"/>
                                        <p:tgtEl>
                                          <p:spTgt spid="114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42">
                                            <p:txEl>
                                              <p:pRg st="0" end="0"/>
                                            </p:txEl>
                                          </p:spTgt>
                                        </p:tgtEl>
                                        <p:attrNameLst>
                                          <p:attrName>style.visibility</p:attrName>
                                        </p:attrNameLst>
                                      </p:cBhvr>
                                      <p:to>
                                        <p:strVal val="visible"/>
                                      </p:to>
                                    </p:set>
                                    <p:anim calcmode="lin" valueType="num">
                                      <p:cBhvr additive="base">
                                        <p:cTn id="13" dur="250" fill="hold"/>
                                        <p:tgtEl>
                                          <p:spTgt spid="1142">
                                            <p:txEl>
                                              <p:pRg st="0" end="0"/>
                                            </p:txEl>
                                          </p:spTgt>
                                        </p:tgtEl>
                                        <p:attrNameLst>
                                          <p:attrName>ppt_x</p:attrName>
                                        </p:attrNameLst>
                                      </p:cBhvr>
                                      <p:tavLst>
                                        <p:tav tm="0">
                                          <p:val>
                                            <p:strVal val="0-#ppt_w/2"/>
                                          </p:val>
                                        </p:tav>
                                        <p:tav tm="100000">
                                          <p:val>
                                            <p:strVal val="#ppt_x"/>
                                          </p:val>
                                        </p:tav>
                                      </p:tavLst>
                                    </p:anim>
                                    <p:anim calcmode="lin" valueType="num">
                                      <p:cBhvr additive="base">
                                        <p:cTn id="14" dur="250" fill="hold"/>
                                        <p:tgtEl>
                                          <p:spTgt spid="1142">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142">
                                            <p:txEl>
                                              <p:pRg st="1" end="1"/>
                                            </p:txEl>
                                          </p:spTgt>
                                        </p:tgtEl>
                                        <p:attrNameLst>
                                          <p:attrName>style.visibility</p:attrName>
                                        </p:attrNameLst>
                                      </p:cBhvr>
                                      <p:to>
                                        <p:strVal val="visible"/>
                                      </p:to>
                                    </p:set>
                                    <p:anim calcmode="lin" valueType="num">
                                      <p:cBhvr additive="base">
                                        <p:cTn id="17" dur="250" fill="hold"/>
                                        <p:tgtEl>
                                          <p:spTgt spid="1142">
                                            <p:txEl>
                                              <p:pRg st="1" end="1"/>
                                            </p:txEl>
                                          </p:spTgt>
                                        </p:tgtEl>
                                        <p:attrNameLst>
                                          <p:attrName>ppt_x</p:attrName>
                                        </p:attrNameLst>
                                      </p:cBhvr>
                                      <p:tavLst>
                                        <p:tav tm="0">
                                          <p:val>
                                            <p:strVal val="0-#ppt_w/2"/>
                                          </p:val>
                                        </p:tav>
                                        <p:tav tm="100000">
                                          <p:val>
                                            <p:strVal val="#ppt_x"/>
                                          </p:val>
                                        </p:tav>
                                      </p:tavLst>
                                    </p:anim>
                                    <p:anim calcmode="lin" valueType="num">
                                      <p:cBhvr additive="base">
                                        <p:cTn id="18" dur="250" fill="hold"/>
                                        <p:tgtEl>
                                          <p:spTgt spid="1142">
                                            <p:txEl>
                                              <p:pRg st="1" end="1"/>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142">
                                            <p:txEl>
                                              <p:pRg st="2" end="2"/>
                                            </p:txEl>
                                          </p:spTgt>
                                        </p:tgtEl>
                                        <p:attrNameLst>
                                          <p:attrName>style.visibility</p:attrName>
                                        </p:attrNameLst>
                                      </p:cBhvr>
                                      <p:to>
                                        <p:strVal val="visible"/>
                                      </p:to>
                                    </p:set>
                                    <p:anim calcmode="lin" valueType="num">
                                      <p:cBhvr additive="base">
                                        <p:cTn id="21" dur="250" fill="hold"/>
                                        <p:tgtEl>
                                          <p:spTgt spid="1142">
                                            <p:txEl>
                                              <p:pRg st="2" end="2"/>
                                            </p:txEl>
                                          </p:spTgt>
                                        </p:tgtEl>
                                        <p:attrNameLst>
                                          <p:attrName>ppt_x</p:attrName>
                                        </p:attrNameLst>
                                      </p:cBhvr>
                                      <p:tavLst>
                                        <p:tav tm="0">
                                          <p:val>
                                            <p:strVal val="0-#ppt_w/2"/>
                                          </p:val>
                                        </p:tav>
                                        <p:tav tm="100000">
                                          <p:val>
                                            <p:strVal val="#ppt_x"/>
                                          </p:val>
                                        </p:tav>
                                      </p:tavLst>
                                    </p:anim>
                                    <p:anim calcmode="lin" valueType="num">
                                      <p:cBhvr additive="base">
                                        <p:cTn id="22" dur="250" fill="hold"/>
                                        <p:tgtEl>
                                          <p:spTgt spid="114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142">
                                            <p:txEl>
                                              <p:pRg st="3" end="3"/>
                                            </p:txEl>
                                          </p:spTgt>
                                        </p:tgtEl>
                                        <p:attrNameLst>
                                          <p:attrName>style.visibility</p:attrName>
                                        </p:attrNameLst>
                                      </p:cBhvr>
                                      <p:to>
                                        <p:strVal val="visible"/>
                                      </p:to>
                                    </p:set>
                                    <p:anim calcmode="lin" valueType="num">
                                      <p:cBhvr additive="base">
                                        <p:cTn id="27" dur="250" fill="hold"/>
                                        <p:tgtEl>
                                          <p:spTgt spid="1142">
                                            <p:txEl>
                                              <p:pRg st="3" end="3"/>
                                            </p:txEl>
                                          </p:spTgt>
                                        </p:tgtEl>
                                        <p:attrNameLst>
                                          <p:attrName>ppt_x</p:attrName>
                                        </p:attrNameLst>
                                      </p:cBhvr>
                                      <p:tavLst>
                                        <p:tav tm="0">
                                          <p:val>
                                            <p:strVal val="0-#ppt_w/2"/>
                                          </p:val>
                                        </p:tav>
                                        <p:tav tm="100000">
                                          <p:val>
                                            <p:strVal val="#ppt_x"/>
                                          </p:val>
                                        </p:tav>
                                      </p:tavLst>
                                    </p:anim>
                                    <p:anim calcmode="lin" valueType="num">
                                      <p:cBhvr additive="base">
                                        <p:cTn id="28" dur="250" fill="hold"/>
                                        <p:tgtEl>
                                          <p:spTgt spid="114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142">
                                            <p:txEl>
                                              <p:pRg st="5" end="5"/>
                                            </p:txEl>
                                          </p:spTgt>
                                        </p:tgtEl>
                                        <p:attrNameLst>
                                          <p:attrName>style.visibility</p:attrName>
                                        </p:attrNameLst>
                                      </p:cBhvr>
                                      <p:to>
                                        <p:strVal val="visible"/>
                                      </p:to>
                                    </p:set>
                                    <p:anim calcmode="lin" valueType="num">
                                      <p:cBhvr additive="base">
                                        <p:cTn id="33" dur="250" fill="hold"/>
                                        <p:tgtEl>
                                          <p:spTgt spid="1142">
                                            <p:txEl>
                                              <p:pRg st="5" end="5"/>
                                            </p:txEl>
                                          </p:spTgt>
                                        </p:tgtEl>
                                        <p:attrNameLst>
                                          <p:attrName>ppt_x</p:attrName>
                                        </p:attrNameLst>
                                      </p:cBhvr>
                                      <p:tavLst>
                                        <p:tav tm="0">
                                          <p:val>
                                            <p:strVal val="0-#ppt_w/2"/>
                                          </p:val>
                                        </p:tav>
                                        <p:tav tm="100000">
                                          <p:val>
                                            <p:strVal val="#ppt_x"/>
                                          </p:val>
                                        </p:tav>
                                      </p:tavLst>
                                    </p:anim>
                                    <p:anim calcmode="lin" valueType="num">
                                      <p:cBhvr additive="base">
                                        <p:cTn id="34" dur="250" fill="hold"/>
                                        <p:tgtEl>
                                          <p:spTgt spid="114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142">
                                            <p:txEl>
                                              <p:pRg st="6" end="6"/>
                                            </p:txEl>
                                          </p:spTgt>
                                        </p:tgtEl>
                                        <p:attrNameLst>
                                          <p:attrName>style.visibility</p:attrName>
                                        </p:attrNameLst>
                                      </p:cBhvr>
                                      <p:to>
                                        <p:strVal val="visible"/>
                                      </p:to>
                                    </p:set>
                                    <p:anim calcmode="lin" valueType="num">
                                      <p:cBhvr additive="base">
                                        <p:cTn id="39" dur="250" fill="hold"/>
                                        <p:tgtEl>
                                          <p:spTgt spid="1142">
                                            <p:txEl>
                                              <p:pRg st="6" end="6"/>
                                            </p:txEl>
                                          </p:spTgt>
                                        </p:tgtEl>
                                        <p:attrNameLst>
                                          <p:attrName>ppt_x</p:attrName>
                                        </p:attrNameLst>
                                      </p:cBhvr>
                                      <p:tavLst>
                                        <p:tav tm="0">
                                          <p:val>
                                            <p:strVal val="0-#ppt_w/2"/>
                                          </p:val>
                                        </p:tav>
                                        <p:tav tm="100000">
                                          <p:val>
                                            <p:strVal val="#ppt_x"/>
                                          </p:val>
                                        </p:tav>
                                      </p:tavLst>
                                    </p:anim>
                                    <p:anim calcmode="lin" valueType="num">
                                      <p:cBhvr additive="base">
                                        <p:cTn id="40" dur="250" fill="hold"/>
                                        <p:tgtEl>
                                          <p:spTgt spid="1142">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1" grpId="0"/>
      <p:bldP spid="114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p87"/>
          <p:cNvSpPr/>
          <p:nvPr/>
        </p:nvSpPr>
        <p:spPr>
          <a:xfrm>
            <a:off x="0" y="0"/>
            <a:ext cx="9144000" cy="5143500"/>
          </a:xfrm>
          <a:prstGeom prst="rect">
            <a:avLst/>
          </a:prstGeom>
          <a:gradFill>
            <a:gsLst>
              <a:gs pos="0">
                <a:schemeClr val="dk1"/>
              </a:gs>
              <a:gs pos="65000">
                <a:schemeClr val="dk1"/>
              </a:gs>
              <a:gs pos="99000">
                <a:srgbClr val="C3C3C3"/>
              </a:gs>
              <a:gs pos="100000">
                <a:srgbClr val="C3C3C3"/>
              </a:gs>
            </a:gsLst>
            <a:lin ang="5400012"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1150" name="Google Shape;1150;p87" descr="NASA's Curiosity rover took this selfie on Oct. 11, 2019"/>
          <p:cNvPicPr preferRelativeResize="0"/>
          <p:nvPr/>
        </p:nvPicPr>
        <p:blipFill rotWithShape="1">
          <a:blip r:embed="rId3">
            <a:alphaModFix amt="75000"/>
          </a:blip>
          <a:srcRect/>
          <a:stretch/>
        </p:blipFill>
        <p:spPr>
          <a:xfrm>
            <a:off x="5953" y="0"/>
            <a:ext cx="9143998" cy="5176549"/>
          </a:xfrm>
          <a:prstGeom prst="rect">
            <a:avLst/>
          </a:prstGeom>
          <a:noFill/>
          <a:ln w="9525" cap="flat" cmpd="sng">
            <a:solidFill>
              <a:schemeClr val="dk1"/>
            </a:solidFill>
            <a:prstDash val="solid"/>
            <a:round/>
            <a:headEnd type="none" w="sm" len="sm"/>
            <a:tailEnd type="none" w="sm" len="sm"/>
          </a:ln>
        </p:spPr>
      </p:pic>
      <p:grpSp>
        <p:nvGrpSpPr>
          <p:cNvPr id="1151" name="Google Shape;1151;p87"/>
          <p:cNvGrpSpPr/>
          <p:nvPr/>
        </p:nvGrpSpPr>
        <p:grpSpPr>
          <a:xfrm>
            <a:off x="5225590" y="3522958"/>
            <a:ext cx="4489479" cy="992700"/>
            <a:chOff x="4007585" y="3573555"/>
            <a:chExt cx="5985972" cy="1323600"/>
          </a:xfrm>
        </p:grpSpPr>
        <p:sp>
          <p:nvSpPr>
            <p:cNvPr id="1152" name="Google Shape;1152;p87"/>
            <p:cNvSpPr txBox="1"/>
            <p:nvPr/>
          </p:nvSpPr>
          <p:spPr>
            <a:xfrm>
              <a:off x="4925657" y="3573555"/>
              <a:ext cx="5067900" cy="13236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6000" b="1">
                  <a:solidFill>
                    <a:schemeClr val="lt1"/>
                  </a:solidFill>
                  <a:latin typeface="Calibri"/>
                  <a:ea typeface="Calibri"/>
                  <a:cs typeface="Calibri"/>
                  <a:sym typeface="Calibri"/>
                </a:rPr>
                <a:t>Artemi</a:t>
              </a:r>
              <a:r>
                <a:rPr lang="en" sz="6000" b="1">
                  <a:solidFill>
                    <a:srgbClr val="ED7D31"/>
                  </a:solidFill>
                  <a:latin typeface="Calibri"/>
                  <a:ea typeface="Calibri"/>
                  <a:cs typeface="Calibri"/>
                  <a:sym typeface="Calibri"/>
                </a:rPr>
                <a:t>S3</a:t>
              </a:r>
              <a:endParaRPr sz="1100">
                <a:solidFill>
                  <a:srgbClr val="ED7D31"/>
                </a:solidFill>
              </a:endParaRPr>
            </a:p>
          </p:txBody>
        </p:sp>
        <p:pic>
          <p:nvPicPr>
            <p:cNvPr id="1153" name="Google Shape;1153;p87"/>
            <p:cNvPicPr preferRelativeResize="0"/>
            <p:nvPr/>
          </p:nvPicPr>
          <p:blipFill rotWithShape="1">
            <a:blip r:embed="rId4">
              <a:alphaModFix/>
            </a:blip>
            <a:srcRect/>
            <a:stretch/>
          </p:blipFill>
          <p:spPr>
            <a:xfrm>
              <a:off x="4007585" y="3846577"/>
              <a:ext cx="816979" cy="816977"/>
            </a:xfrm>
            <a:prstGeom prst="rect">
              <a:avLst/>
            </a:prstGeom>
            <a:noFill/>
            <a:ln w="9525" cap="flat" cmpd="sng">
              <a:solidFill>
                <a:schemeClr val="lt1"/>
              </a:solidFill>
              <a:prstDash val="solid"/>
              <a:round/>
              <a:headEnd type="none" w="sm" len="sm"/>
              <a:tailEnd type="none" w="sm" len="sm"/>
            </a:ln>
          </p:spPr>
        </p:pic>
      </p:grpSp>
      <p:sp>
        <p:nvSpPr>
          <p:cNvPr id="1154" name="Google Shape;1154;p87"/>
          <p:cNvSpPr txBox="1"/>
          <p:nvPr/>
        </p:nvSpPr>
        <p:spPr>
          <a:xfrm>
            <a:off x="147296" y="3522957"/>
            <a:ext cx="3449700" cy="992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6000" b="1">
                <a:solidFill>
                  <a:schemeClr val="lt1"/>
                </a:solidFill>
                <a:latin typeface="Calibri"/>
                <a:ea typeface="Calibri"/>
                <a:cs typeface="Calibri"/>
                <a:sym typeface="Calibri"/>
              </a:rPr>
              <a:t>Thank you</a:t>
            </a:r>
            <a:endParaRPr sz="6000" b="1">
              <a:solidFill>
                <a:schemeClr val="accent2"/>
              </a:solidFill>
              <a:latin typeface="Calibri"/>
              <a:ea typeface="Calibri"/>
              <a:cs typeface="Calibri"/>
              <a:sym typeface="Calibri"/>
            </a:endParaRPr>
          </a:p>
        </p:txBody>
      </p:sp>
      <p:pic>
        <p:nvPicPr>
          <p:cNvPr id="1155" name="Google Shape;1155;p87"/>
          <p:cNvPicPr preferRelativeResize="0"/>
          <p:nvPr/>
        </p:nvPicPr>
        <p:blipFill rotWithShape="1">
          <a:blip r:embed="rId5">
            <a:alphaModFix/>
          </a:blip>
          <a:srcRect/>
          <a:stretch/>
        </p:blipFill>
        <p:spPr>
          <a:xfrm>
            <a:off x="975773" y="170925"/>
            <a:ext cx="1167427" cy="1496702"/>
          </a:xfrm>
          <a:prstGeom prst="rect">
            <a:avLst/>
          </a:prstGeom>
          <a:noFill/>
          <a:ln w="9525" cap="flat" cmpd="sng">
            <a:solidFill>
              <a:schemeClr val="lt1"/>
            </a:solidFill>
            <a:prstDash val="solid"/>
            <a:round/>
            <a:headEnd type="none" w="sm" len="sm"/>
            <a:tailEnd type="none" w="sm" len="sm"/>
          </a:ln>
        </p:spPr>
      </p:pic>
      <p:pic>
        <p:nvPicPr>
          <p:cNvPr id="1156" name="Google Shape;1156;p87"/>
          <p:cNvPicPr preferRelativeResize="0"/>
          <p:nvPr/>
        </p:nvPicPr>
        <p:blipFill rotWithShape="1">
          <a:blip r:embed="rId6">
            <a:alphaModFix/>
          </a:blip>
          <a:srcRect/>
          <a:stretch/>
        </p:blipFill>
        <p:spPr>
          <a:xfrm>
            <a:off x="2747674" y="459223"/>
            <a:ext cx="1615908" cy="1225549"/>
          </a:xfrm>
          <a:prstGeom prst="rect">
            <a:avLst/>
          </a:prstGeom>
          <a:noFill/>
          <a:ln w="9525" cap="flat" cmpd="sng">
            <a:solidFill>
              <a:schemeClr val="lt1"/>
            </a:solidFill>
            <a:prstDash val="solid"/>
            <a:round/>
            <a:headEnd type="none" w="sm" len="sm"/>
            <a:tailEnd type="none" w="sm" len="sm"/>
          </a:ln>
        </p:spPr>
      </p:pic>
      <p:pic>
        <p:nvPicPr>
          <p:cNvPr id="1157" name="Google Shape;1157;p87"/>
          <p:cNvPicPr preferRelativeResize="0"/>
          <p:nvPr/>
        </p:nvPicPr>
        <p:blipFill rotWithShape="1">
          <a:blip r:embed="rId7">
            <a:alphaModFix/>
          </a:blip>
          <a:srcRect/>
          <a:stretch/>
        </p:blipFill>
        <p:spPr>
          <a:xfrm>
            <a:off x="4954310" y="338933"/>
            <a:ext cx="1337266" cy="1337266"/>
          </a:xfrm>
          <a:prstGeom prst="rect">
            <a:avLst/>
          </a:prstGeom>
          <a:noFill/>
          <a:ln w="9525" cap="flat" cmpd="sng">
            <a:solidFill>
              <a:schemeClr val="lt1"/>
            </a:solidFill>
            <a:prstDash val="solid"/>
            <a:round/>
            <a:headEnd type="none" w="sm" len="sm"/>
            <a:tailEnd type="none" w="sm" len="sm"/>
          </a:ln>
        </p:spPr>
      </p:pic>
      <p:pic>
        <p:nvPicPr>
          <p:cNvPr id="1158" name="Google Shape;1158;p87"/>
          <p:cNvPicPr preferRelativeResize="0"/>
          <p:nvPr/>
        </p:nvPicPr>
        <p:blipFill rotWithShape="1">
          <a:blip r:embed="rId8">
            <a:alphaModFix/>
          </a:blip>
          <a:srcRect/>
          <a:stretch/>
        </p:blipFill>
        <p:spPr>
          <a:xfrm>
            <a:off x="6882304" y="347506"/>
            <a:ext cx="1337266" cy="1320121"/>
          </a:xfrm>
          <a:prstGeom prst="rect">
            <a:avLst/>
          </a:prstGeom>
          <a:noFill/>
          <a:ln w="9525" cap="flat" cmpd="sng">
            <a:solidFill>
              <a:schemeClr val="lt1"/>
            </a:solidFill>
            <a:prstDash val="solid"/>
            <a:round/>
            <a:headEnd type="none" w="sm" len="sm"/>
            <a:tailEnd type="none" w="sm" len="sm"/>
          </a:ln>
        </p:spPr>
      </p:pic>
      <p:pic>
        <p:nvPicPr>
          <p:cNvPr id="1159" name="Google Shape;1159;p87"/>
          <p:cNvPicPr preferRelativeResize="0"/>
          <p:nvPr/>
        </p:nvPicPr>
        <p:blipFill rotWithShape="1">
          <a:blip r:embed="rId9">
            <a:alphaModFix/>
          </a:blip>
          <a:srcRect/>
          <a:stretch/>
        </p:blipFill>
        <p:spPr>
          <a:xfrm>
            <a:off x="1023705" y="2493611"/>
            <a:ext cx="1071563" cy="1071563"/>
          </a:xfrm>
          <a:prstGeom prst="rect">
            <a:avLst/>
          </a:prstGeom>
          <a:noFill/>
          <a:ln>
            <a:noFill/>
          </a:ln>
        </p:spPr>
      </p:pic>
      <p:pic>
        <p:nvPicPr>
          <p:cNvPr id="1160" name="Google Shape;1160;p87"/>
          <p:cNvPicPr preferRelativeResize="0"/>
          <p:nvPr/>
        </p:nvPicPr>
        <p:blipFill rotWithShape="1">
          <a:blip r:embed="rId10">
            <a:alphaModFix/>
          </a:blip>
          <a:srcRect/>
          <a:stretch/>
        </p:blipFill>
        <p:spPr>
          <a:xfrm>
            <a:off x="3019846" y="2493611"/>
            <a:ext cx="1071562" cy="1071563"/>
          </a:xfrm>
          <a:prstGeom prst="rect">
            <a:avLst/>
          </a:prstGeom>
          <a:noFill/>
          <a:ln>
            <a:noFill/>
          </a:ln>
        </p:spPr>
      </p:pic>
      <p:pic>
        <p:nvPicPr>
          <p:cNvPr id="1161" name="Google Shape;1161;p87"/>
          <p:cNvPicPr preferRelativeResize="0"/>
          <p:nvPr/>
        </p:nvPicPr>
        <p:blipFill rotWithShape="1">
          <a:blip r:embed="rId11">
            <a:alphaModFix/>
          </a:blip>
          <a:srcRect/>
          <a:stretch/>
        </p:blipFill>
        <p:spPr>
          <a:xfrm>
            <a:off x="5087162" y="2493611"/>
            <a:ext cx="1071563" cy="1071563"/>
          </a:xfrm>
          <a:prstGeom prst="rect">
            <a:avLst/>
          </a:prstGeom>
          <a:noFill/>
          <a:ln>
            <a:noFill/>
          </a:ln>
        </p:spPr>
      </p:pic>
      <p:pic>
        <p:nvPicPr>
          <p:cNvPr id="1162" name="Google Shape;1162;p87"/>
          <p:cNvPicPr preferRelativeResize="0"/>
          <p:nvPr/>
        </p:nvPicPr>
        <p:blipFill rotWithShape="1">
          <a:blip r:embed="rId12">
            <a:alphaModFix/>
          </a:blip>
          <a:srcRect/>
          <a:stretch/>
        </p:blipFill>
        <p:spPr>
          <a:xfrm>
            <a:off x="7048733" y="2493611"/>
            <a:ext cx="1071563" cy="1071563"/>
          </a:xfrm>
          <a:prstGeom prst="rect">
            <a:avLst/>
          </a:prstGeom>
          <a:noFill/>
          <a:ln>
            <a:noFill/>
          </a:ln>
        </p:spPr>
      </p:pic>
      <p:sp>
        <p:nvSpPr>
          <p:cNvPr id="1163" name="Google Shape;1163;p87"/>
          <p:cNvSpPr txBox="1"/>
          <p:nvPr/>
        </p:nvSpPr>
        <p:spPr>
          <a:xfrm>
            <a:off x="819955" y="1805326"/>
            <a:ext cx="1479300" cy="623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200" b="1">
                <a:solidFill>
                  <a:schemeClr val="lt1"/>
                </a:solidFill>
                <a:latin typeface="Calibri"/>
                <a:ea typeface="Calibri"/>
                <a:cs typeface="Calibri"/>
                <a:sym typeface="Calibri"/>
              </a:rPr>
              <a:t>Jeffrey Hoelzel Jr</a:t>
            </a:r>
            <a:endParaRPr sz="1100"/>
          </a:p>
          <a:p>
            <a:pPr marL="0" marR="0" lvl="0" indent="0" algn="ctr" rtl="0">
              <a:spcBef>
                <a:spcPts val="0"/>
              </a:spcBef>
              <a:spcAft>
                <a:spcPts val="0"/>
              </a:spcAft>
              <a:buNone/>
            </a:pPr>
            <a:r>
              <a:rPr lang="en" sz="1200" b="1">
                <a:solidFill>
                  <a:schemeClr val="lt1"/>
                </a:solidFill>
                <a:latin typeface="Calibri"/>
                <a:ea typeface="Calibri"/>
                <a:cs typeface="Calibri"/>
                <a:sym typeface="Calibri"/>
              </a:rPr>
              <a:t>Architect</a:t>
            </a:r>
            <a:endParaRPr sz="1100"/>
          </a:p>
          <a:p>
            <a:pPr marL="0" marR="0" lvl="0" indent="0" algn="ctr" rtl="0">
              <a:spcBef>
                <a:spcPts val="0"/>
              </a:spcBef>
              <a:spcAft>
                <a:spcPts val="0"/>
              </a:spcAft>
              <a:buNone/>
            </a:pPr>
            <a:r>
              <a:rPr lang="en" sz="1200" b="1">
                <a:solidFill>
                  <a:schemeClr val="lt1"/>
                </a:solidFill>
                <a:latin typeface="Calibri"/>
                <a:ea typeface="Calibri"/>
                <a:cs typeface="Calibri"/>
                <a:sym typeface="Calibri"/>
              </a:rPr>
              <a:t>jmh2338@nau.edu</a:t>
            </a:r>
            <a:endParaRPr sz="1100"/>
          </a:p>
        </p:txBody>
      </p:sp>
      <p:sp>
        <p:nvSpPr>
          <p:cNvPr id="1164" name="Google Shape;1164;p87"/>
          <p:cNvSpPr txBox="1"/>
          <p:nvPr/>
        </p:nvSpPr>
        <p:spPr>
          <a:xfrm>
            <a:off x="2816096" y="1777568"/>
            <a:ext cx="1479300" cy="623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200" b="1">
                <a:solidFill>
                  <a:schemeClr val="lt1"/>
                </a:solidFill>
                <a:latin typeface="Calibri"/>
                <a:ea typeface="Calibri"/>
                <a:cs typeface="Calibri"/>
                <a:sym typeface="Calibri"/>
              </a:rPr>
              <a:t>Joseph Laity</a:t>
            </a:r>
            <a:endParaRPr sz="1100"/>
          </a:p>
          <a:p>
            <a:pPr marL="0" marR="0" lvl="0" indent="0" algn="ctr" rtl="0">
              <a:spcBef>
                <a:spcPts val="0"/>
              </a:spcBef>
              <a:spcAft>
                <a:spcPts val="0"/>
              </a:spcAft>
              <a:buNone/>
            </a:pPr>
            <a:r>
              <a:rPr lang="en" sz="1200" b="1">
                <a:solidFill>
                  <a:schemeClr val="lt1"/>
                </a:solidFill>
                <a:latin typeface="Calibri"/>
                <a:ea typeface="Calibri"/>
                <a:cs typeface="Calibri"/>
                <a:sym typeface="Calibri"/>
              </a:rPr>
              <a:t>Team Lead</a:t>
            </a:r>
            <a:endParaRPr sz="1100"/>
          </a:p>
          <a:p>
            <a:pPr marL="0" marR="0" lvl="0" indent="0" algn="ctr" rtl="0">
              <a:spcBef>
                <a:spcPts val="0"/>
              </a:spcBef>
              <a:spcAft>
                <a:spcPts val="0"/>
              </a:spcAft>
              <a:buNone/>
            </a:pPr>
            <a:r>
              <a:rPr lang="en" sz="1200" b="1">
                <a:solidFill>
                  <a:schemeClr val="lt1"/>
                </a:solidFill>
                <a:latin typeface="Calibri"/>
                <a:ea typeface="Calibri"/>
                <a:cs typeface="Calibri"/>
                <a:sym typeface="Calibri"/>
              </a:rPr>
              <a:t>jbl265@nau.edu</a:t>
            </a:r>
            <a:endParaRPr sz="1100"/>
          </a:p>
        </p:txBody>
      </p:sp>
      <p:sp>
        <p:nvSpPr>
          <p:cNvPr id="1165" name="Google Shape;1165;p87"/>
          <p:cNvSpPr txBox="1"/>
          <p:nvPr/>
        </p:nvSpPr>
        <p:spPr>
          <a:xfrm>
            <a:off x="4822787" y="1805326"/>
            <a:ext cx="1600200" cy="623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200" b="1">
                <a:solidFill>
                  <a:schemeClr val="lt1"/>
                </a:solidFill>
                <a:latin typeface="Calibri"/>
                <a:ea typeface="Calibri"/>
                <a:cs typeface="Calibri"/>
                <a:sym typeface="Calibri"/>
              </a:rPr>
              <a:t>Samuel Bodenheimer</a:t>
            </a:r>
            <a:endParaRPr sz="1100"/>
          </a:p>
          <a:p>
            <a:pPr marL="0" marR="0" lvl="0" indent="0" algn="ctr" rtl="0">
              <a:spcBef>
                <a:spcPts val="0"/>
              </a:spcBef>
              <a:spcAft>
                <a:spcPts val="0"/>
              </a:spcAft>
              <a:buNone/>
            </a:pPr>
            <a:r>
              <a:rPr lang="en" sz="1200" b="1">
                <a:solidFill>
                  <a:schemeClr val="lt1"/>
                </a:solidFill>
                <a:latin typeface="Calibri"/>
                <a:ea typeface="Calibri"/>
                <a:cs typeface="Calibri"/>
                <a:sym typeface="Calibri"/>
              </a:rPr>
              <a:t>Release Manager</a:t>
            </a:r>
            <a:endParaRPr sz="1100"/>
          </a:p>
          <a:p>
            <a:pPr marL="0" marR="0" lvl="0" indent="0" algn="ctr" rtl="0">
              <a:spcBef>
                <a:spcPts val="0"/>
              </a:spcBef>
              <a:spcAft>
                <a:spcPts val="0"/>
              </a:spcAft>
              <a:buNone/>
            </a:pPr>
            <a:r>
              <a:rPr lang="en" sz="1200" b="1">
                <a:solidFill>
                  <a:schemeClr val="lt1"/>
                </a:solidFill>
                <a:latin typeface="Calibri"/>
                <a:ea typeface="Calibri"/>
                <a:cs typeface="Calibri"/>
                <a:sym typeface="Calibri"/>
              </a:rPr>
              <a:t>swb79@nau.edu</a:t>
            </a:r>
            <a:endParaRPr sz="1100"/>
          </a:p>
        </p:txBody>
      </p:sp>
      <p:sp>
        <p:nvSpPr>
          <p:cNvPr id="1166" name="Google Shape;1166;p87"/>
          <p:cNvSpPr txBox="1"/>
          <p:nvPr/>
        </p:nvSpPr>
        <p:spPr>
          <a:xfrm>
            <a:off x="6811405" y="1768995"/>
            <a:ext cx="1479300" cy="623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200" b="1">
                <a:solidFill>
                  <a:schemeClr val="lt1"/>
                </a:solidFill>
                <a:latin typeface="Calibri"/>
                <a:ea typeface="Calibri"/>
                <a:cs typeface="Calibri"/>
                <a:sym typeface="Calibri"/>
              </a:rPr>
              <a:t>Travian Lenox</a:t>
            </a:r>
            <a:endParaRPr sz="1100"/>
          </a:p>
          <a:p>
            <a:pPr marL="0" marR="0" lvl="0" indent="0" algn="ctr" rtl="0">
              <a:spcBef>
                <a:spcPts val="0"/>
              </a:spcBef>
              <a:spcAft>
                <a:spcPts val="0"/>
              </a:spcAft>
              <a:buNone/>
            </a:pPr>
            <a:r>
              <a:rPr lang="en" sz="1200" b="1">
                <a:solidFill>
                  <a:schemeClr val="lt1"/>
                </a:solidFill>
                <a:latin typeface="Calibri"/>
                <a:ea typeface="Calibri"/>
                <a:cs typeface="Calibri"/>
                <a:sym typeface="Calibri"/>
              </a:rPr>
              <a:t>Software Lead</a:t>
            </a:r>
            <a:endParaRPr sz="1100"/>
          </a:p>
          <a:p>
            <a:pPr marL="0" marR="0" lvl="0" indent="0" algn="ctr" rtl="0">
              <a:spcBef>
                <a:spcPts val="0"/>
              </a:spcBef>
              <a:spcAft>
                <a:spcPts val="0"/>
              </a:spcAft>
              <a:buNone/>
            </a:pPr>
            <a:r>
              <a:rPr lang="en" sz="1200" b="1">
                <a:solidFill>
                  <a:schemeClr val="lt1"/>
                </a:solidFill>
                <a:latin typeface="Calibri"/>
                <a:ea typeface="Calibri"/>
                <a:cs typeface="Calibri"/>
                <a:sym typeface="Calibri"/>
              </a:rPr>
              <a:t>tjl379@nau.edu</a:t>
            </a:r>
            <a:endParaRPr sz="1100"/>
          </a:p>
        </p:txBody>
      </p:sp>
      <p:sp>
        <p:nvSpPr>
          <p:cNvPr id="1167" name="Google Shape;1167;p87"/>
          <p:cNvSpPr txBox="1"/>
          <p:nvPr/>
        </p:nvSpPr>
        <p:spPr>
          <a:xfrm>
            <a:off x="147296" y="4555575"/>
            <a:ext cx="8850900" cy="500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i="1">
                <a:solidFill>
                  <a:schemeClr val="lt1"/>
                </a:solidFill>
                <a:latin typeface="Calibri"/>
                <a:ea typeface="Calibri"/>
                <a:cs typeface="Calibri"/>
                <a:sym typeface="Calibri"/>
              </a:rPr>
              <a:t>*This presentation includes publicly accessible content provided by NASA and the United States Geological Survey (USGS). All such materials are used in accordance with their public use guidelines.</a:t>
            </a:r>
            <a:endParaRPr sz="1100"/>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Google Shape;1056;p78"/>
          <p:cNvSpPr/>
          <p:nvPr/>
        </p:nvSpPr>
        <p:spPr>
          <a:xfrm>
            <a:off x="-50" y="100"/>
            <a:ext cx="9144000" cy="5143500"/>
          </a:xfrm>
          <a:prstGeom prst="rect">
            <a:avLst/>
          </a:prstGeom>
          <a:gradFill>
            <a:gsLst>
              <a:gs pos="0">
                <a:srgbClr val="696969"/>
              </a:gs>
              <a:gs pos="100000">
                <a:srgbClr val="1D1D1D"/>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ra"/>
              <a:ea typeface="Sora"/>
              <a:cs typeface="Sora"/>
              <a:sym typeface="Sora"/>
            </a:endParaRPr>
          </a:p>
        </p:txBody>
      </p:sp>
      <p:pic>
        <p:nvPicPr>
          <p:cNvPr id="1057" name="Google Shape;1057;p78" descr="NASA's Curiosity rover took this selfie on Oct. 11, 2019"/>
          <p:cNvPicPr preferRelativeResize="0"/>
          <p:nvPr/>
        </p:nvPicPr>
        <p:blipFill rotWithShape="1">
          <a:blip r:embed="rId3">
            <a:alphaModFix amt="75000"/>
          </a:blip>
          <a:srcRect/>
          <a:stretch/>
        </p:blipFill>
        <p:spPr>
          <a:xfrm>
            <a:off x="0" y="-3165"/>
            <a:ext cx="9143998" cy="5146765"/>
          </a:xfrm>
          <a:prstGeom prst="rect">
            <a:avLst/>
          </a:prstGeom>
          <a:noFill/>
          <a:ln w="19050" cap="flat" cmpd="sng">
            <a:solidFill>
              <a:srgbClr val="000000"/>
            </a:solidFill>
            <a:prstDash val="solid"/>
            <a:round/>
            <a:headEnd type="none" w="sm" len="sm"/>
            <a:tailEnd type="none" w="sm" len="sm"/>
          </a:ln>
        </p:spPr>
      </p:pic>
      <p:sp>
        <p:nvSpPr>
          <p:cNvPr id="1058" name="Google Shape;1058;p78"/>
          <p:cNvSpPr txBox="1">
            <a:spLocks noGrp="1"/>
          </p:cNvSpPr>
          <p:nvPr>
            <p:ph type="subTitle" idx="2"/>
          </p:nvPr>
        </p:nvSpPr>
        <p:spPr>
          <a:xfrm>
            <a:off x="6840018" y="4673233"/>
            <a:ext cx="2164500" cy="338700"/>
          </a:xfrm>
          <a:prstGeom prst="rect">
            <a:avLst/>
          </a:prstGeom>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1200">
                <a:latin typeface="Sora"/>
                <a:ea typeface="Sora"/>
                <a:cs typeface="Sora"/>
                <a:sym typeface="Sora"/>
              </a:rPr>
              <a:t>2</a:t>
            </a:r>
            <a:endParaRPr sz="1200">
              <a:latin typeface="Sora"/>
              <a:ea typeface="Sora"/>
              <a:cs typeface="Sora"/>
              <a:sym typeface="Sora"/>
            </a:endParaRPr>
          </a:p>
        </p:txBody>
      </p:sp>
      <p:sp>
        <p:nvSpPr>
          <p:cNvPr id="1059" name="Google Shape;1059;p78"/>
          <p:cNvSpPr txBox="1"/>
          <p:nvPr/>
        </p:nvSpPr>
        <p:spPr>
          <a:xfrm>
            <a:off x="593525" y="1636662"/>
            <a:ext cx="1537500" cy="517500"/>
          </a:xfrm>
          <a:prstGeom prst="rect">
            <a:avLst/>
          </a:prstGeom>
          <a:noFill/>
          <a:ln>
            <a:noFill/>
          </a:ln>
        </p:spPr>
        <p:txBody>
          <a:bodyPr spcFirstLastPara="1" wrap="square" lIns="98375" tIns="98375" rIns="98375" bIns="98375" anchor="t" anchorCtr="0">
            <a:noAutofit/>
          </a:bodyPr>
          <a:lstStyle/>
          <a:p>
            <a:pPr marL="0" lvl="0" indent="0" algn="ctr" rtl="0">
              <a:spcBef>
                <a:spcPts val="0"/>
              </a:spcBef>
              <a:spcAft>
                <a:spcPts val="0"/>
              </a:spcAft>
              <a:buNone/>
            </a:pPr>
            <a:r>
              <a:rPr lang="en" sz="1075" b="1">
                <a:solidFill>
                  <a:srgbClr val="E3DFD6"/>
                </a:solidFill>
                <a:latin typeface="Sora"/>
                <a:ea typeface="Sora"/>
                <a:cs typeface="Sora"/>
                <a:sym typeface="Sora"/>
              </a:rPr>
              <a:t>Jeffrey Hoelzel Jr</a:t>
            </a:r>
            <a:endParaRPr sz="1075" b="1">
              <a:solidFill>
                <a:srgbClr val="E3DFD6"/>
              </a:solidFill>
              <a:latin typeface="Sora"/>
              <a:ea typeface="Sora"/>
              <a:cs typeface="Sora"/>
              <a:sym typeface="Sora"/>
            </a:endParaRPr>
          </a:p>
          <a:p>
            <a:pPr marL="0" lvl="0" indent="0" algn="ctr" rtl="0">
              <a:spcBef>
                <a:spcPts val="0"/>
              </a:spcBef>
              <a:spcAft>
                <a:spcPts val="0"/>
              </a:spcAft>
              <a:buNone/>
            </a:pPr>
            <a:r>
              <a:rPr lang="en" sz="1075">
                <a:solidFill>
                  <a:srgbClr val="E3DFD6"/>
                </a:solidFill>
                <a:latin typeface="Sora"/>
                <a:ea typeface="Sora"/>
                <a:cs typeface="Sora"/>
                <a:sym typeface="Sora"/>
              </a:rPr>
              <a:t>Architect</a:t>
            </a:r>
            <a:endParaRPr sz="1075">
              <a:solidFill>
                <a:srgbClr val="E3DFD6"/>
              </a:solidFill>
              <a:latin typeface="Sora"/>
              <a:ea typeface="Sora"/>
              <a:cs typeface="Sora"/>
              <a:sym typeface="Sora"/>
            </a:endParaRPr>
          </a:p>
          <a:p>
            <a:pPr marL="0" lvl="0" indent="0" algn="ctr" rtl="0">
              <a:spcBef>
                <a:spcPts val="0"/>
              </a:spcBef>
              <a:spcAft>
                <a:spcPts val="0"/>
              </a:spcAft>
              <a:buNone/>
            </a:pPr>
            <a:r>
              <a:rPr lang="en" sz="1075">
                <a:solidFill>
                  <a:srgbClr val="E3DFD6"/>
                </a:solidFill>
                <a:latin typeface="Sora"/>
                <a:ea typeface="Sora"/>
                <a:cs typeface="Sora"/>
                <a:sym typeface="Sora"/>
              </a:rPr>
              <a:t>jmh2338@nau.edu</a:t>
            </a:r>
            <a:endParaRPr sz="1075">
              <a:solidFill>
                <a:srgbClr val="E3DFD6"/>
              </a:solidFill>
              <a:latin typeface="Sora"/>
              <a:ea typeface="Sora"/>
              <a:cs typeface="Sora"/>
              <a:sym typeface="Sora"/>
            </a:endParaRPr>
          </a:p>
          <a:p>
            <a:pPr marL="0" lvl="0" indent="0" algn="ctr" rtl="0">
              <a:spcBef>
                <a:spcPts val="0"/>
              </a:spcBef>
              <a:spcAft>
                <a:spcPts val="0"/>
              </a:spcAft>
              <a:buNone/>
            </a:pPr>
            <a:endParaRPr sz="1075">
              <a:solidFill>
                <a:srgbClr val="E3DFD6"/>
              </a:solidFill>
              <a:latin typeface="Sora"/>
              <a:ea typeface="Sora"/>
              <a:cs typeface="Sora"/>
              <a:sym typeface="Sora"/>
            </a:endParaRPr>
          </a:p>
        </p:txBody>
      </p:sp>
      <p:sp>
        <p:nvSpPr>
          <p:cNvPr id="1060" name="Google Shape;1060;p78"/>
          <p:cNvSpPr txBox="1"/>
          <p:nvPr/>
        </p:nvSpPr>
        <p:spPr>
          <a:xfrm>
            <a:off x="2630296" y="1636647"/>
            <a:ext cx="1686000" cy="517500"/>
          </a:xfrm>
          <a:prstGeom prst="rect">
            <a:avLst/>
          </a:prstGeom>
          <a:noFill/>
          <a:ln>
            <a:noFill/>
          </a:ln>
        </p:spPr>
        <p:txBody>
          <a:bodyPr spcFirstLastPara="1" wrap="square" lIns="98375" tIns="98375" rIns="98375" bIns="98375" anchor="t" anchorCtr="0">
            <a:noAutofit/>
          </a:bodyPr>
          <a:lstStyle/>
          <a:p>
            <a:pPr marL="0" lvl="0" indent="0" algn="ctr" rtl="0">
              <a:spcBef>
                <a:spcPts val="0"/>
              </a:spcBef>
              <a:spcAft>
                <a:spcPts val="0"/>
              </a:spcAft>
              <a:buNone/>
            </a:pPr>
            <a:r>
              <a:rPr lang="en" sz="1075" b="1">
                <a:solidFill>
                  <a:srgbClr val="E3DFD6"/>
                </a:solidFill>
                <a:latin typeface="Sora"/>
                <a:ea typeface="Sora"/>
                <a:cs typeface="Sora"/>
                <a:sym typeface="Sora"/>
              </a:rPr>
              <a:t>Joseph Laity</a:t>
            </a:r>
            <a:endParaRPr sz="1075" b="1">
              <a:solidFill>
                <a:srgbClr val="E3DFD6"/>
              </a:solidFill>
              <a:latin typeface="Sora"/>
              <a:ea typeface="Sora"/>
              <a:cs typeface="Sora"/>
              <a:sym typeface="Sora"/>
            </a:endParaRPr>
          </a:p>
          <a:p>
            <a:pPr marL="0" lvl="0" indent="0" algn="ctr" rtl="0">
              <a:spcBef>
                <a:spcPts val="0"/>
              </a:spcBef>
              <a:spcAft>
                <a:spcPts val="0"/>
              </a:spcAft>
              <a:buNone/>
            </a:pPr>
            <a:r>
              <a:rPr lang="en" sz="1075">
                <a:solidFill>
                  <a:srgbClr val="E3DFD6"/>
                </a:solidFill>
                <a:latin typeface="Sora"/>
                <a:ea typeface="Sora"/>
                <a:cs typeface="Sora"/>
                <a:sym typeface="Sora"/>
              </a:rPr>
              <a:t>Team Lead</a:t>
            </a:r>
            <a:endParaRPr sz="1075">
              <a:solidFill>
                <a:srgbClr val="E3DFD6"/>
              </a:solidFill>
              <a:latin typeface="Sora"/>
              <a:ea typeface="Sora"/>
              <a:cs typeface="Sora"/>
              <a:sym typeface="Sora"/>
            </a:endParaRPr>
          </a:p>
          <a:p>
            <a:pPr marL="0" lvl="0" indent="0" algn="ctr" rtl="0">
              <a:spcBef>
                <a:spcPts val="0"/>
              </a:spcBef>
              <a:spcAft>
                <a:spcPts val="0"/>
              </a:spcAft>
              <a:buNone/>
            </a:pPr>
            <a:r>
              <a:rPr lang="en" sz="1075">
                <a:solidFill>
                  <a:srgbClr val="E3DFD6"/>
                </a:solidFill>
                <a:latin typeface="Sora"/>
                <a:ea typeface="Sora"/>
                <a:cs typeface="Sora"/>
                <a:sym typeface="Sora"/>
              </a:rPr>
              <a:t>jbl265@nau.edu</a:t>
            </a:r>
            <a:endParaRPr sz="1075">
              <a:solidFill>
                <a:srgbClr val="E3DFD6"/>
              </a:solidFill>
              <a:latin typeface="Sora"/>
              <a:ea typeface="Sora"/>
              <a:cs typeface="Sora"/>
              <a:sym typeface="Sora"/>
            </a:endParaRPr>
          </a:p>
        </p:txBody>
      </p:sp>
      <p:pic>
        <p:nvPicPr>
          <p:cNvPr id="1061" name="Google Shape;1061;p78"/>
          <p:cNvPicPr preferRelativeResize="0"/>
          <p:nvPr/>
        </p:nvPicPr>
        <p:blipFill rotWithShape="1">
          <a:blip r:embed="rId4">
            <a:alphaModFix/>
          </a:blip>
          <a:srcRect l="7613" b="4997"/>
          <a:stretch/>
        </p:blipFill>
        <p:spPr>
          <a:xfrm>
            <a:off x="837550" y="172425"/>
            <a:ext cx="1049485" cy="1383500"/>
          </a:xfrm>
          <a:prstGeom prst="rect">
            <a:avLst/>
          </a:prstGeom>
          <a:noFill/>
          <a:ln w="10225" cap="flat" cmpd="sng">
            <a:solidFill>
              <a:srgbClr val="E3DFD6"/>
            </a:solidFill>
            <a:prstDash val="solid"/>
            <a:round/>
            <a:headEnd type="none" w="sm" len="sm"/>
            <a:tailEnd type="none" w="sm" len="sm"/>
          </a:ln>
        </p:spPr>
      </p:pic>
      <p:pic>
        <p:nvPicPr>
          <p:cNvPr id="1062" name="Google Shape;1062;p78"/>
          <p:cNvPicPr preferRelativeResize="0"/>
          <p:nvPr/>
        </p:nvPicPr>
        <p:blipFill rotWithShape="1">
          <a:blip r:embed="rId5">
            <a:alphaModFix/>
          </a:blip>
          <a:srcRect l="19548" r="19724"/>
          <a:stretch/>
        </p:blipFill>
        <p:spPr>
          <a:xfrm>
            <a:off x="2919400" y="172425"/>
            <a:ext cx="1107800" cy="1383500"/>
          </a:xfrm>
          <a:prstGeom prst="rect">
            <a:avLst/>
          </a:prstGeom>
          <a:noFill/>
          <a:ln w="10225" cap="flat" cmpd="sng">
            <a:solidFill>
              <a:srgbClr val="E3DFD6"/>
            </a:solidFill>
            <a:prstDash val="solid"/>
            <a:round/>
            <a:headEnd type="none" w="sm" len="sm"/>
            <a:tailEnd type="none" w="sm" len="sm"/>
          </a:ln>
        </p:spPr>
      </p:pic>
      <p:pic>
        <p:nvPicPr>
          <p:cNvPr id="1063" name="Google Shape;1063;p78"/>
          <p:cNvPicPr preferRelativeResize="0"/>
          <p:nvPr/>
        </p:nvPicPr>
        <p:blipFill rotWithShape="1">
          <a:blip r:embed="rId6">
            <a:alphaModFix/>
          </a:blip>
          <a:srcRect l="11074" r="9881"/>
          <a:stretch/>
        </p:blipFill>
        <p:spPr>
          <a:xfrm>
            <a:off x="5159375" y="181400"/>
            <a:ext cx="1107800" cy="1383500"/>
          </a:xfrm>
          <a:prstGeom prst="rect">
            <a:avLst/>
          </a:prstGeom>
          <a:noFill/>
          <a:ln w="10225" cap="flat" cmpd="sng">
            <a:solidFill>
              <a:srgbClr val="E3DFD6"/>
            </a:solidFill>
            <a:prstDash val="solid"/>
            <a:round/>
            <a:headEnd type="none" w="sm" len="sm"/>
            <a:tailEnd type="none" w="sm" len="sm"/>
          </a:ln>
        </p:spPr>
      </p:pic>
      <p:sp>
        <p:nvSpPr>
          <p:cNvPr id="1064" name="Google Shape;1064;p78"/>
          <p:cNvSpPr txBox="1"/>
          <p:nvPr/>
        </p:nvSpPr>
        <p:spPr>
          <a:xfrm>
            <a:off x="4661477" y="1636650"/>
            <a:ext cx="2103600" cy="517500"/>
          </a:xfrm>
          <a:prstGeom prst="rect">
            <a:avLst/>
          </a:prstGeom>
          <a:noFill/>
          <a:ln>
            <a:noFill/>
          </a:ln>
        </p:spPr>
        <p:txBody>
          <a:bodyPr spcFirstLastPara="1" wrap="square" lIns="98375" tIns="98375" rIns="98375" bIns="98375" anchor="t" anchorCtr="0">
            <a:noAutofit/>
          </a:bodyPr>
          <a:lstStyle/>
          <a:p>
            <a:pPr marL="0" lvl="0" indent="0" algn="ctr" rtl="0">
              <a:spcBef>
                <a:spcPts val="0"/>
              </a:spcBef>
              <a:spcAft>
                <a:spcPts val="0"/>
              </a:spcAft>
              <a:buNone/>
            </a:pPr>
            <a:r>
              <a:rPr lang="en" sz="1075" b="1">
                <a:solidFill>
                  <a:srgbClr val="E3DFD6"/>
                </a:solidFill>
                <a:latin typeface="Sora"/>
                <a:ea typeface="Sora"/>
                <a:cs typeface="Sora"/>
                <a:sym typeface="Sora"/>
              </a:rPr>
              <a:t>Samuel Bodenheimer</a:t>
            </a:r>
            <a:endParaRPr sz="1075" b="1">
              <a:solidFill>
                <a:srgbClr val="E3DFD6"/>
              </a:solidFill>
              <a:latin typeface="Sora"/>
              <a:ea typeface="Sora"/>
              <a:cs typeface="Sora"/>
              <a:sym typeface="Sora"/>
            </a:endParaRPr>
          </a:p>
          <a:p>
            <a:pPr marL="0" lvl="0" indent="0" algn="ctr" rtl="0">
              <a:spcBef>
                <a:spcPts val="0"/>
              </a:spcBef>
              <a:spcAft>
                <a:spcPts val="0"/>
              </a:spcAft>
              <a:buNone/>
            </a:pPr>
            <a:r>
              <a:rPr lang="en" sz="1075">
                <a:solidFill>
                  <a:srgbClr val="E3DFD6"/>
                </a:solidFill>
                <a:latin typeface="Sora"/>
                <a:ea typeface="Sora"/>
                <a:cs typeface="Sora"/>
                <a:sym typeface="Sora"/>
              </a:rPr>
              <a:t>Release Manager</a:t>
            </a:r>
            <a:endParaRPr sz="1075">
              <a:solidFill>
                <a:srgbClr val="E3DFD6"/>
              </a:solidFill>
              <a:latin typeface="Sora"/>
              <a:ea typeface="Sora"/>
              <a:cs typeface="Sora"/>
              <a:sym typeface="Sora"/>
            </a:endParaRPr>
          </a:p>
          <a:p>
            <a:pPr marL="0" lvl="0" indent="0" algn="ctr" rtl="0">
              <a:spcBef>
                <a:spcPts val="0"/>
              </a:spcBef>
              <a:spcAft>
                <a:spcPts val="0"/>
              </a:spcAft>
              <a:buNone/>
            </a:pPr>
            <a:r>
              <a:rPr lang="en" sz="1075">
                <a:solidFill>
                  <a:srgbClr val="E3DFD6"/>
                </a:solidFill>
                <a:latin typeface="Sora"/>
                <a:ea typeface="Sora"/>
                <a:cs typeface="Sora"/>
                <a:sym typeface="Sora"/>
              </a:rPr>
              <a:t>swb79@nau.edu</a:t>
            </a:r>
            <a:endParaRPr sz="1075">
              <a:solidFill>
                <a:srgbClr val="E3DFD6"/>
              </a:solidFill>
              <a:latin typeface="Sora"/>
              <a:ea typeface="Sora"/>
              <a:cs typeface="Sora"/>
              <a:sym typeface="Sora"/>
            </a:endParaRPr>
          </a:p>
        </p:txBody>
      </p:sp>
      <p:pic>
        <p:nvPicPr>
          <p:cNvPr id="1065" name="Google Shape;1065;p78"/>
          <p:cNvPicPr preferRelativeResize="0"/>
          <p:nvPr/>
        </p:nvPicPr>
        <p:blipFill rotWithShape="1">
          <a:blip r:embed="rId7">
            <a:alphaModFix/>
          </a:blip>
          <a:srcRect l="16992" r="15041"/>
          <a:stretch/>
        </p:blipFill>
        <p:spPr>
          <a:xfrm>
            <a:off x="7261075" y="172425"/>
            <a:ext cx="952500" cy="1383500"/>
          </a:xfrm>
          <a:prstGeom prst="rect">
            <a:avLst/>
          </a:prstGeom>
          <a:noFill/>
          <a:ln w="10225" cap="flat" cmpd="sng">
            <a:solidFill>
              <a:srgbClr val="E3DFD6"/>
            </a:solidFill>
            <a:prstDash val="solid"/>
            <a:round/>
            <a:headEnd type="none" w="sm" len="sm"/>
            <a:tailEnd type="none" w="sm" len="sm"/>
          </a:ln>
        </p:spPr>
      </p:pic>
      <p:sp>
        <p:nvSpPr>
          <p:cNvPr id="1066" name="Google Shape;1066;p78"/>
          <p:cNvSpPr txBox="1"/>
          <p:nvPr/>
        </p:nvSpPr>
        <p:spPr>
          <a:xfrm>
            <a:off x="6894333" y="1643911"/>
            <a:ext cx="1686000" cy="517500"/>
          </a:xfrm>
          <a:prstGeom prst="rect">
            <a:avLst/>
          </a:prstGeom>
          <a:noFill/>
          <a:ln>
            <a:noFill/>
          </a:ln>
        </p:spPr>
        <p:txBody>
          <a:bodyPr spcFirstLastPara="1" wrap="square" lIns="98375" tIns="98375" rIns="98375" bIns="98375" anchor="t" anchorCtr="0">
            <a:noAutofit/>
          </a:bodyPr>
          <a:lstStyle/>
          <a:p>
            <a:pPr marL="0" lvl="0" indent="0" algn="ctr" rtl="0">
              <a:spcBef>
                <a:spcPts val="0"/>
              </a:spcBef>
              <a:spcAft>
                <a:spcPts val="0"/>
              </a:spcAft>
              <a:buNone/>
            </a:pPr>
            <a:r>
              <a:rPr lang="en" sz="1075" b="1">
                <a:solidFill>
                  <a:srgbClr val="E3DFD6"/>
                </a:solidFill>
                <a:latin typeface="Sora"/>
                <a:ea typeface="Sora"/>
                <a:cs typeface="Sora"/>
                <a:sym typeface="Sora"/>
              </a:rPr>
              <a:t>Travian Lenox</a:t>
            </a:r>
            <a:endParaRPr sz="1075" b="1">
              <a:solidFill>
                <a:srgbClr val="E3DFD6"/>
              </a:solidFill>
              <a:latin typeface="Sora"/>
              <a:ea typeface="Sora"/>
              <a:cs typeface="Sora"/>
              <a:sym typeface="Sora"/>
            </a:endParaRPr>
          </a:p>
          <a:p>
            <a:pPr marL="0" lvl="0" indent="0" algn="ctr" rtl="0">
              <a:spcBef>
                <a:spcPts val="0"/>
              </a:spcBef>
              <a:spcAft>
                <a:spcPts val="0"/>
              </a:spcAft>
              <a:buNone/>
            </a:pPr>
            <a:r>
              <a:rPr lang="en" sz="1075">
                <a:solidFill>
                  <a:srgbClr val="E3DFD6"/>
                </a:solidFill>
                <a:latin typeface="Sora"/>
                <a:ea typeface="Sora"/>
                <a:cs typeface="Sora"/>
                <a:sym typeface="Sora"/>
              </a:rPr>
              <a:t>Software Lead</a:t>
            </a:r>
            <a:endParaRPr sz="1075">
              <a:solidFill>
                <a:srgbClr val="E3DFD6"/>
              </a:solidFill>
              <a:latin typeface="Sora"/>
              <a:ea typeface="Sora"/>
              <a:cs typeface="Sora"/>
              <a:sym typeface="Sora"/>
            </a:endParaRPr>
          </a:p>
          <a:p>
            <a:pPr marL="0" lvl="0" indent="0" algn="ctr" rtl="0">
              <a:spcBef>
                <a:spcPts val="0"/>
              </a:spcBef>
              <a:spcAft>
                <a:spcPts val="0"/>
              </a:spcAft>
              <a:buNone/>
            </a:pPr>
            <a:r>
              <a:rPr lang="en" sz="1075">
                <a:solidFill>
                  <a:srgbClr val="E3DFD6"/>
                </a:solidFill>
                <a:latin typeface="Sora"/>
                <a:ea typeface="Sora"/>
                <a:cs typeface="Sora"/>
                <a:sym typeface="Sora"/>
              </a:rPr>
              <a:t>tjl379@nau.edu</a:t>
            </a:r>
            <a:endParaRPr sz="1075">
              <a:solidFill>
                <a:srgbClr val="E3DFD6"/>
              </a:solidFill>
              <a:latin typeface="Sora"/>
              <a:ea typeface="Sora"/>
              <a:cs typeface="Sora"/>
              <a:sym typeface="Sora"/>
            </a:endParaRPr>
          </a:p>
          <a:p>
            <a:pPr marL="0" lvl="0" indent="0" algn="l" rtl="0">
              <a:spcBef>
                <a:spcPts val="0"/>
              </a:spcBef>
              <a:spcAft>
                <a:spcPts val="0"/>
              </a:spcAft>
              <a:buNone/>
            </a:pPr>
            <a:endParaRPr sz="1075">
              <a:solidFill>
                <a:srgbClr val="E3DFD6"/>
              </a:solidFill>
              <a:latin typeface="Sora"/>
              <a:ea typeface="Sora"/>
              <a:cs typeface="Sora"/>
              <a:sym typeface="Sora"/>
            </a:endParaRPr>
          </a:p>
        </p:txBody>
      </p:sp>
      <p:pic>
        <p:nvPicPr>
          <p:cNvPr id="1067" name="Google Shape;1067;p78"/>
          <p:cNvPicPr preferRelativeResize="0"/>
          <p:nvPr/>
        </p:nvPicPr>
        <p:blipFill>
          <a:blip r:embed="rId8">
            <a:alphaModFix/>
          </a:blip>
          <a:stretch>
            <a:fillRect/>
          </a:stretch>
        </p:blipFill>
        <p:spPr>
          <a:xfrm>
            <a:off x="6072375" y="2580256"/>
            <a:ext cx="1460843" cy="1674126"/>
          </a:xfrm>
          <a:prstGeom prst="rect">
            <a:avLst/>
          </a:prstGeom>
          <a:noFill/>
          <a:ln w="9525" cap="flat" cmpd="sng">
            <a:solidFill>
              <a:srgbClr val="E3DFD6"/>
            </a:solidFill>
            <a:prstDash val="solid"/>
            <a:round/>
            <a:headEnd type="none" w="sm" len="sm"/>
            <a:tailEnd type="none" w="sm" len="sm"/>
          </a:ln>
        </p:spPr>
      </p:pic>
      <p:sp>
        <p:nvSpPr>
          <p:cNvPr id="1068" name="Google Shape;1068;p78"/>
          <p:cNvSpPr txBox="1"/>
          <p:nvPr/>
        </p:nvSpPr>
        <p:spPr>
          <a:xfrm>
            <a:off x="5959808" y="4360692"/>
            <a:ext cx="1686000" cy="517500"/>
          </a:xfrm>
          <a:prstGeom prst="rect">
            <a:avLst/>
          </a:prstGeom>
          <a:noFill/>
          <a:ln>
            <a:noFill/>
          </a:ln>
        </p:spPr>
        <p:txBody>
          <a:bodyPr spcFirstLastPara="1" wrap="square" lIns="98375" tIns="98375" rIns="98375" bIns="98375" anchor="t" anchorCtr="0">
            <a:noAutofit/>
          </a:bodyPr>
          <a:lstStyle/>
          <a:p>
            <a:pPr marL="0" lvl="0" indent="0" algn="ctr" rtl="0">
              <a:spcBef>
                <a:spcPts val="0"/>
              </a:spcBef>
              <a:spcAft>
                <a:spcPts val="0"/>
              </a:spcAft>
              <a:buNone/>
            </a:pPr>
            <a:r>
              <a:rPr lang="en" sz="1075" b="1">
                <a:solidFill>
                  <a:srgbClr val="E3DFD6"/>
                </a:solidFill>
                <a:latin typeface="Sora"/>
                <a:ea typeface="Sora"/>
                <a:cs typeface="Sora"/>
                <a:sym typeface="Sora"/>
              </a:rPr>
              <a:t>Trent Hare</a:t>
            </a:r>
            <a:endParaRPr sz="1075" b="1">
              <a:solidFill>
                <a:srgbClr val="E3DFD6"/>
              </a:solidFill>
              <a:latin typeface="Sora"/>
              <a:ea typeface="Sora"/>
              <a:cs typeface="Sora"/>
              <a:sym typeface="Sora"/>
            </a:endParaRPr>
          </a:p>
          <a:p>
            <a:pPr marL="0" lvl="0" indent="0" algn="ctr" rtl="0">
              <a:spcBef>
                <a:spcPts val="0"/>
              </a:spcBef>
              <a:spcAft>
                <a:spcPts val="0"/>
              </a:spcAft>
              <a:buNone/>
            </a:pPr>
            <a:r>
              <a:rPr lang="en" sz="1075">
                <a:solidFill>
                  <a:srgbClr val="E3DFD6"/>
                </a:solidFill>
                <a:latin typeface="Sora"/>
                <a:ea typeface="Sora"/>
                <a:cs typeface="Sora"/>
                <a:sym typeface="Sora"/>
              </a:rPr>
              <a:t>Client</a:t>
            </a:r>
            <a:endParaRPr sz="1075">
              <a:solidFill>
                <a:srgbClr val="E3DFD6"/>
              </a:solidFill>
              <a:latin typeface="Sora"/>
              <a:ea typeface="Sora"/>
              <a:cs typeface="Sora"/>
              <a:sym typeface="Sora"/>
            </a:endParaRPr>
          </a:p>
        </p:txBody>
      </p:sp>
      <p:sp>
        <p:nvSpPr>
          <p:cNvPr id="1069" name="Google Shape;1069;p78"/>
          <p:cNvSpPr txBox="1"/>
          <p:nvPr/>
        </p:nvSpPr>
        <p:spPr>
          <a:xfrm>
            <a:off x="1486808" y="4360711"/>
            <a:ext cx="1686000" cy="517500"/>
          </a:xfrm>
          <a:prstGeom prst="rect">
            <a:avLst/>
          </a:prstGeom>
          <a:noFill/>
          <a:ln>
            <a:noFill/>
          </a:ln>
        </p:spPr>
        <p:txBody>
          <a:bodyPr spcFirstLastPara="1" wrap="square" lIns="98375" tIns="98375" rIns="98375" bIns="98375" anchor="t" anchorCtr="0">
            <a:noAutofit/>
          </a:bodyPr>
          <a:lstStyle/>
          <a:p>
            <a:pPr marL="0" lvl="0" indent="0" algn="ctr" rtl="0">
              <a:spcBef>
                <a:spcPts val="0"/>
              </a:spcBef>
              <a:spcAft>
                <a:spcPts val="0"/>
              </a:spcAft>
              <a:buNone/>
            </a:pPr>
            <a:r>
              <a:rPr lang="en" sz="1075" b="1">
                <a:solidFill>
                  <a:srgbClr val="E3DFD6"/>
                </a:solidFill>
                <a:latin typeface="Sora"/>
                <a:ea typeface="Sora"/>
                <a:cs typeface="Sora"/>
                <a:sym typeface="Sora"/>
              </a:rPr>
              <a:t>Md Nazmul Hossain</a:t>
            </a:r>
            <a:endParaRPr sz="1075" b="1">
              <a:solidFill>
                <a:srgbClr val="E3DFD6"/>
              </a:solidFill>
              <a:latin typeface="Sora"/>
              <a:ea typeface="Sora"/>
              <a:cs typeface="Sora"/>
              <a:sym typeface="Sora"/>
            </a:endParaRPr>
          </a:p>
          <a:p>
            <a:pPr marL="0" lvl="0" indent="0" algn="ctr" rtl="0">
              <a:spcBef>
                <a:spcPts val="0"/>
              </a:spcBef>
              <a:spcAft>
                <a:spcPts val="0"/>
              </a:spcAft>
              <a:buNone/>
            </a:pPr>
            <a:r>
              <a:rPr lang="en" sz="1075">
                <a:solidFill>
                  <a:srgbClr val="E3DFD6"/>
                </a:solidFill>
                <a:latin typeface="Sora"/>
                <a:ea typeface="Sora"/>
                <a:cs typeface="Sora"/>
                <a:sym typeface="Sora"/>
              </a:rPr>
              <a:t>Capstone Mentor</a:t>
            </a:r>
            <a:endParaRPr sz="1075">
              <a:solidFill>
                <a:srgbClr val="E3DFD6"/>
              </a:solidFill>
              <a:latin typeface="Sora"/>
              <a:ea typeface="Sora"/>
              <a:cs typeface="Sora"/>
              <a:sym typeface="Sora"/>
            </a:endParaRPr>
          </a:p>
        </p:txBody>
      </p:sp>
      <p:pic>
        <p:nvPicPr>
          <p:cNvPr id="1070" name="Google Shape;1070;p78"/>
          <p:cNvPicPr preferRelativeResize="0"/>
          <p:nvPr/>
        </p:nvPicPr>
        <p:blipFill>
          <a:blip r:embed="rId9">
            <a:alphaModFix/>
          </a:blip>
          <a:stretch>
            <a:fillRect/>
          </a:stretch>
        </p:blipFill>
        <p:spPr>
          <a:xfrm>
            <a:off x="1570091" y="2580250"/>
            <a:ext cx="1519410" cy="1674124"/>
          </a:xfrm>
          <a:prstGeom prst="rect">
            <a:avLst/>
          </a:prstGeom>
          <a:noFill/>
          <a:ln w="19050" cap="flat" cmpd="sng">
            <a:solidFill>
              <a:srgbClr val="E3DFD6"/>
            </a:solidFill>
            <a:prstDash val="solid"/>
            <a:round/>
            <a:headEnd type="none" w="sm" len="sm"/>
            <a:tailEnd type="none" w="sm" len="sm"/>
          </a:ln>
        </p:spPr>
      </p:pic>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pic>
        <p:nvPicPr>
          <p:cNvPr id="1075" name="Google Shape;1075;p79" descr="Famous 'man in the moon' could be 200 million years older than we thought |  Space"/>
          <p:cNvPicPr preferRelativeResize="0"/>
          <p:nvPr/>
        </p:nvPicPr>
        <p:blipFill rotWithShape="1">
          <a:blip r:embed="rId3">
            <a:alphaModFix amt="75000"/>
          </a:blip>
          <a:srcRect/>
          <a:stretch/>
        </p:blipFill>
        <p:spPr>
          <a:xfrm>
            <a:off x="0" y="0"/>
            <a:ext cx="9144000" cy="5143500"/>
          </a:xfrm>
          <a:prstGeom prst="rect">
            <a:avLst/>
          </a:prstGeom>
          <a:noFill/>
          <a:ln>
            <a:noFill/>
          </a:ln>
        </p:spPr>
      </p:pic>
      <p:sp>
        <p:nvSpPr>
          <p:cNvPr id="1076" name="Google Shape;1076;p79"/>
          <p:cNvSpPr txBox="1"/>
          <p:nvPr/>
        </p:nvSpPr>
        <p:spPr>
          <a:xfrm>
            <a:off x="628651" y="502443"/>
            <a:ext cx="7886700" cy="994500"/>
          </a:xfrm>
          <a:prstGeom prst="rect">
            <a:avLst/>
          </a:prstGeom>
          <a:solidFill>
            <a:srgbClr val="AAAAAA">
              <a:alpha val="66670"/>
            </a:srgbClr>
          </a:solid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None/>
            </a:pPr>
            <a:r>
              <a:rPr lang="en" sz="3750" b="1" dirty="0">
                <a:solidFill>
                  <a:srgbClr val="000000"/>
                </a:solidFill>
                <a:latin typeface="Calibri"/>
                <a:ea typeface="Calibri"/>
                <a:cs typeface="Calibri"/>
                <a:sym typeface="Calibri"/>
              </a:rPr>
              <a:t>NASA’s Data is Growing Faster than Scientists Can Navigate It</a:t>
            </a:r>
            <a:endParaRPr sz="3300" dirty="0">
              <a:solidFill>
                <a:srgbClr val="000000"/>
              </a:solidFill>
              <a:latin typeface="Play"/>
              <a:ea typeface="Play"/>
              <a:cs typeface="Play"/>
              <a:sym typeface="Play"/>
            </a:endParaRPr>
          </a:p>
        </p:txBody>
      </p:sp>
      <p:pic>
        <p:nvPicPr>
          <p:cNvPr id="1077" name="Google Shape;1077;p79"/>
          <p:cNvPicPr preferRelativeResize="0"/>
          <p:nvPr/>
        </p:nvPicPr>
        <p:blipFill rotWithShape="1">
          <a:blip r:embed="rId4">
            <a:alphaModFix/>
          </a:blip>
          <a:srcRect/>
          <a:stretch/>
        </p:blipFill>
        <p:spPr>
          <a:xfrm>
            <a:off x="569012" y="1960852"/>
            <a:ext cx="5036660" cy="2007210"/>
          </a:xfrm>
          <a:prstGeom prst="rect">
            <a:avLst/>
          </a:prstGeom>
          <a:noFill/>
          <a:ln w="7150" cap="flat" cmpd="sng">
            <a:solidFill>
              <a:srgbClr val="000000"/>
            </a:solidFill>
            <a:prstDash val="solid"/>
            <a:round/>
            <a:headEnd type="none" w="sm" len="sm"/>
            <a:tailEnd type="none" w="sm" len="sm"/>
          </a:ln>
        </p:spPr>
      </p:pic>
      <p:pic>
        <p:nvPicPr>
          <p:cNvPr id="1078" name="Google Shape;1078;p79"/>
          <p:cNvPicPr preferRelativeResize="0"/>
          <p:nvPr/>
        </p:nvPicPr>
        <p:blipFill rotWithShape="1">
          <a:blip r:embed="rId5">
            <a:alphaModFix/>
          </a:blip>
          <a:srcRect/>
          <a:stretch/>
        </p:blipFill>
        <p:spPr>
          <a:xfrm>
            <a:off x="3556673" y="4432297"/>
            <a:ext cx="4958682" cy="422365"/>
          </a:xfrm>
          <a:prstGeom prst="rect">
            <a:avLst/>
          </a:prstGeom>
          <a:noFill/>
          <a:ln w="9525" cap="flat" cmpd="sng">
            <a:solidFill>
              <a:srgbClr val="000000"/>
            </a:solidFill>
            <a:prstDash val="solid"/>
            <a:round/>
            <a:headEnd type="none" w="sm" len="sm"/>
            <a:tailEnd type="none" w="sm" len="sm"/>
          </a:ln>
        </p:spPr>
      </p:pic>
      <p:sp>
        <p:nvSpPr>
          <p:cNvPr id="1079" name="Google Shape;1079;p79"/>
          <p:cNvSpPr txBox="1">
            <a:spLocks noGrp="1"/>
          </p:cNvSpPr>
          <p:nvPr>
            <p:ph type="subTitle" idx="4294967295"/>
          </p:nvPr>
        </p:nvSpPr>
        <p:spPr>
          <a:xfrm>
            <a:off x="6840018" y="4673233"/>
            <a:ext cx="2164500" cy="338700"/>
          </a:xfrm>
          <a:prstGeom prst="rect">
            <a:avLst/>
          </a:prstGeom>
        </p:spPr>
        <p:txBody>
          <a:bodyPr spcFirstLastPara="1" wrap="square" lIns="91425" tIns="91425" rIns="91425" bIns="91425" anchor="t" anchorCtr="0">
            <a:noAutofit/>
          </a:bodyPr>
          <a:lstStyle/>
          <a:p>
            <a:pPr marL="0" lvl="0" indent="0" algn="r" rtl="0">
              <a:lnSpc>
                <a:spcPct val="115000"/>
              </a:lnSpc>
              <a:spcBef>
                <a:spcPts val="0"/>
              </a:spcBef>
              <a:spcAft>
                <a:spcPts val="1200"/>
              </a:spcAft>
              <a:buNone/>
            </a:pPr>
            <a:r>
              <a:rPr lang="en" sz="1200">
                <a:solidFill>
                  <a:schemeClr val="lt1"/>
                </a:solidFill>
                <a:latin typeface="Sora"/>
                <a:ea typeface="Sora"/>
                <a:cs typeface="Sora"/>
                <a:sym typeface="Sora"/>
              </a:rPr>
              <a:t>3</a:t>
            </a:r>
            <a:endParaRPr sz="1200">
              <a:solidFill>
                <a:schemeClr val="lt1"/>
              </a:solidFill>
              <a:latin typeface="Sora"/>
              <a:ea typeface="Sora"/>
              <a:cs typeface="Sora"/>
              <a:sym typeface="Sora"/>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76"/>
                                        </p:tgtEl>
                                        <p:attrNameLst>
                                          <p:attrName>style.visibility</p:attrName>
                                        </p:attrNameLst>
                                      </p:cBhvr>
                                      <p:to>
                                        <p:strVal val="visible"/>
                                      </p:to>
                                    </p:set>
                                    <p:anim calcmode="lin" valueType="num">
                                      <p:cBhvr additive="base">
                                        <p:cTn id="7" dur="250" fill="hold"/>
                                        <p:tgtEl>
                                          <p:spTgt spid="1076"/>
                                        </p:tgtEl>
                                        <p:attrNameLst>
                                          <p:attrName>ppt_x</p:attrName>
                                        </p:attrNameLst>
                                      </p:cBhvr>
                                      <p:tavLst>
                                        <p:tav tm="0">
                                          <p:val>
                                            <p:strVal val="0-#ppt_w/2"/>
                                          </p:val>
                                        </p:tav>
                                        <p:tav tm="100000">
                                          <p:val>
                                            <p:strVal val="#ppt_x"/>
                                          </p:val>
                                        </p:tav>
                                      </p:tavLst>
                                    </p:anim>
                                    <p:anim calcmode="lin" valueType="num">
                                      <p:cBhvr additive="base">
                                        <p:cTn id="8" dur="250" fill="hold"/>
                                        <p:tgtEl>
                                          <p:spTgt spid="107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077"/>
                                        </p:tgtEl>
                                        <p:attrNameLst>
                                          <p:attrName>style.visibility</p:attrName>
                                        </p:attrNameLst>
                                      </p:cBhvr>
                                      <p:to>
                                        <p:strVal val="visible"/>
                                      </p:to>
                                    </p:set>
                                    <p:anim calcmode="lin" valueType="num">
                                      <p:cBhvr additive="base">
                                        <p:cTn id="13" dur="250" fill="hold"/>
                                        <p:tgtEl>
                                          <p:spTgt spid="1077"/>
                                        </p:tgtEl>
                                        <p:attrNameLst>
                                          <p:attrName>ppt_x</p:attrName>
                                        </p:attrNameLst>
                                      </p:cBhvr>
                                      <p:tavLst>
                                        <p:tav tm="0">
                                          <p:val>
                                            <p:strVal val="0-#ppt_w/2"/>
                                          </p:val>
                                        </p:tav>
                                        <p:tav tm="100000">
                                          <p:val>
                                            <p:strVal val="#ppt_x"/>
                                          </p:val>
                                        </p:tav>
                                      </p:tavLst>
                                    </p:anim>
                                    <p:anim calcmode="lin" valueType="num">
                                      <p:cBhvr additive="base">
                                        <p:cTn id="14" dur="250" fill="hold"/>
                                        <p:tgtEl>
                                          <p:spTgt spid="1077"/>
                                        </p:tgtEl>
                                        <p:attrNameLst>
                                          <p:attrName>ppt_y</p:attrName>
                                        </p:attrNameLst>
                                      </p:cBhvr>
                                      <p:tavLst>
                                        <p:tav tm="0">
                                          <p:val>
                                            <p:strVal val="#ppt_y"/>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78"/>
                                        </p:tgtEl>
                                        <p:attrNameLst>
                                          <p:attrName>style.visibility</p:attrName>
                                        </p:attrNameLst>
                                      </p:cBhvr>
                                      <p:to>
                                        <p:strVal val="visible"/>
                                      </p:to>
                                    </p:set>
                                    <p:anim calcmode="lin" valueType="num">
                                      <p:cBhvr additive="base">
                                        <p:cTn id="17" dur="250" fill="hold"/>
                                        <p:tgtEl>
                                          <p:spTgt spid="1078"/>
                                        </p:tgtEl>
                                        <p:attrNameLst>
                                          <p:attrName>ppt_x</p:attrName>
                                        </p:attrNameLst>
                                      </p:cBhvr>
                                      <p:tavLst>
                                        <p:tav tm="0">
                                          <p:val>
                                            <p:strVal val="#ppt_x"/>
                                          </p:val>
                                        </p:tav>
                                        <p:tav tm="100000">
                                          <p:val>
                                            <p:strVal val="#ppt_x"/>
                                          </p:val>
                                        </p:tav>
                                      </p:tavLst>
                                    </p:anim>
                                    <p:anim calcmode="lin" valueType="num">
                                      <p:cBhvr additive="base">
                                        <p:cTn id="18" dur="250" fill="hold"/>
                                        <p:tgtEl>
                                          <p:spTgt spid="10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pic>
        <p:nvPicPr>
          <p:cNvPr id="1084" name="Google Shape;1084;p80" descr="Nasa Pictures | Download Free Images on Unsplash"/>
          <p:cNvPicPr preferRelativeResize="0"/>
          <p:nvPr/>
        </p:nvPicPr>
        <p:blipFill rotWithShape="1">
          <a:blip r:embed="rId3">
            <a:alphaModFix amt="80000"/>
          </a:blip>
          <a:srcRect/>
          <a:stretch/>
        </p:blipFill>
        <p:spPr>
          <a:xfrm>
            <a:off x="0" y="0"/>
            <a:ext cx="9144002" cy="5143501"/>
          </a:xfrm>
          <a:prstGeom prst="rect">
            <a:avLst/>
          </a:prstGeom>
          <a:noFill/>
          <a:ln>
            <a:noFill/>
          </a:ln>
        </p:spPr>
      </p:pic>
      <p:sp>
        <p:nvSpPr>
          <p:cNvPr id="1085" name="Google Shape;1085;p80"/>
          <p:cNvSpPr txBox="1"/>
          <p:nvPr/>
        </p:nvSpPr>
        <p:spPr>
          <a:xfrm>
            <a:off x="628650" y="273844"/>
            <a:ext cx="7886700" cy="994200"/>
          </a:xfrm>
          <a:prstGeom prst="rect">
            <a:avLst/>
          </a:prstGeom>
          <a:noFill/>
          <a:ln>
            <a:noFill/>
          </a:ln>
        </p:spPr>
        <p:txBody>
          <a:bodyPr spcFirstLastPara="1" wrap="square" lIns="60525" tIns="30250" rIns="60525" bIns="30250" anchor="ctr" anchorCtr="0">
            <a:noAutofit/>
          </a:bodyPr>
          <a:lstStyle/>
          <a:p>
            <a:pPr marL="0" lvl="0" indent="0" algn="l" rtl="0">
              <a:lnSpc>
                <a:spcPct val="90000"/>
              </a:lnSpc>
              <a:spcBef>
                <a:spcPts val="0"/>
              </a:spcBef>
              <a:spcAft>
                <a:spcPts val="0"/>
              </a:spcAft>
              <a:buNone/>
            </a:pPr>
            <a:r>
              <a:rPr lang="en" sz="3309" b="1" dirty="0">
                <a:solidFill>
                  <a:srgbClr val="FFFFFF"/>
                </a:solidFill>
                <a:latin typeface="Calibri"/>
                <a:ea typeface="Calibri"/>
                <a:cs typeface="Calibri"/>
                <a:sym typeface="Calibri"/>
              </a:rPr>
              <a:t>Slow Data Access = Slow Science</a:t>
            </a:r>
            <a:endParaRPr sz="2912" dirty="0">
              <a:solidFill>
                <a:srgbClr val="000000"/>
              </a:solidFill>
              <a:latin typeface="Play"/>
              <a:ea typeface="Play"/>
              <a:cs typeface="Play"/>
              <a:sym typeface="Play"/>
            </a:endParaRPr>
          </a:p>
        </p:txBody>
      </p:sp>
      <p:sp>
        <p:nvSpPr>
          <p:cNvPr id="1086" name="Google Shape;1086;p80"/>
          <p:cNvSpPr txBox="1"/>
          <p:nvPr/>
        </p:nvSpPr>
        <p:spPr>
          <a:xfrm>
            <a:off x="436826" y="1770338"/>
            <a:ext cx="3738000" cy="385500"/>
          </a:xfrm>
          <a:prstGeom prst="rect">
            <a:avLst/>
          </a:prstGeom>
          <a:noFill/>
          <a:ln>
            <a:noFill/>
          </a:ln>
        </p:spPr>
        <p:txBody>
          <a:bodyPr spcFirstLastPara="1" wrap="square" lIns="60525" tIns="30250" rIns="60525" bIns="30250" anchor="t" anchorCtr="0">
            <a:normAutofit/>
          </a:bodyPr>
          <a:lstStyle/>
          <a:p>
            <a:pPr marL="151310" lvl="0" indent="-151310" algn="l" rtl="0">
              <a:lnSpc>
                <a:spcPct val="90000"/>
              </a:lnSpc>
              <a:spcBef>
                <a:spcPts val="0"/>
              </a:spcBef>
              <a:spcAft>
                <a:spcPts val="0"/>
              </a:spcAft>
              <a:buClr>
                <a:srgbClr val="FFFFFF"/>
              </a:buClr>
              <a:buSzPts val="1853"/>
              <a:buChar char="•"/>
            </a:pPr>
            <a:r>
              <a:rPr lang="en" sz="1853" b="1" dirty="0">
                <a:solidFill>
                  <a:srgbClr val="FFFFFF"/>
                </a:solidFill>
                <a:latin typeface="Calibri"/>
                <a:ea typeface="Calibri"/>
                <a:cs typeface="Calibri"/>
                <a:sym typeface="Calibri"/>
              </a:rPr>
              <a:t>Thousands of objects per bucket.</a:t>
            </a:r>
            <a:endParaRPr sz="1853" dirty="0">
              <a:solidFill>
                <a:srgbClr val="000000"/>
              </a:solidFill>
            </a:endParaRPr>
          </a:p>
        </p:txBody>
      </p:sp>
      <p:sp>
        <p:nvSpPr>
          <p:cNvPr id="1087" name="Google Shape;1087;p80"/>
          <p:cNvSpPr txBox="1"/>
          <p:nvPr/>
        </p:nvSpPr>
        <p:spPr>
          <a:xfrm>
            <a:off x="436825" y="2488963"/>
            <a:ext cx="3738000" cy="385500"/>
          </a:xfrm>
          <a:prstGeom prst="rect">
            <a:avLst/>
          </a:prstGeom>
          <a:noFill/>
          <a:ln>
            <a:noFill/>
          </a:ln>
        </p:spPr>
        <p:txBody>
          <a:bodyPr spcFirstLastPara="1" wrap="square" lIns="60525" tIns="30250" rIns="60525" bIns="30250" anchor="t" anchorCtr="0">
            <a:noAutofit/>
          </a:bodyPr>
          <a:lstStyle/>
          <a:p>
            <a:pPr marL="151310" marR="0" lvl="0" indent="-151310" algn="l" rtl="0">
              <a:lnSpc>
                <a:spcPct val="90000"/>
              </a:lnSpc>
              <a:spcBef>
                <a:spcPts val="0"/>
              </a:spcBef>
              <a:spcAft>
                <a:spcPts val="0"/>
              </a:spcAft>
              <a:buClr>
                <a:srgbClr val="FFFFFF"/>
              </a:buClr>
              <a:buSzPts val="1853"/>
              <a:buFont typeface="Arial"/>
              <a:buChar char="•"/>
            </a:pPr>
            <a:r>
              <a:rPr lang="en" sz="1853" b="1" dirty="0">
                <a:solidFill>
                  <a:srgbClr val="FFFFFF"/>
                </a:solidFill>
                <a:latin typeface="Calibri"/>
                <a:ea typeface="Calibri"/>
                <a:cs typeface="Calibri"/>
                <a:sym typeface="Calibri"/>
              </a:rPr>
              <a:t>No full-text or metadata search.</a:t>
            </a:r>
            <a:endParaRPr sz="926" dirty="0"/>
          </a:p>
        </p:txBody>
      </p:sp>
      <p:sp>
        <p:nvSpPr>
          <p:cNvPr id="1088" name="Google Shape;1088;p80"/>
          <p:cNvSpPr txBox="1"/>
          <p:nvPr/>
        </p:nvSpPr>
        <p:spPr>
          <a:xfrm>
            <a:off x="4444475" y="1770338"/>
            <a:ext cx="4262700" cy="385500"/>
          </a:xfrm>
          <a:prstGeom prst="rect">
            <a:avLst/>
          </a:prstGeom>
          <a:noFill/>
          <a:ln>
            <a:noFill/>
          </a:ln>
        </p:spPr>
        <p:txBody>
          <a:bodyPr spcFirstLastPara="1" wrap="square" lIns="60525" tIns="30250" rIns="60525" bIns="30250" anchor="t" anchorCtr="0">
            <a:noAutofit/>
          </a:bodyPr>
          <a:lstStyle/>
          <a:p>
            <a:pPr marL="151310" marR="0" lvl="0" indent="-151310" algn="l" rtl="0">
              <a:lnSpc>
                <a:spcPct val="90000"/>
              </a:lnSpc>
              <a:spcBef>
                <a:spcPts val="0"/>
              </a:spcBef>
              <a:spcAft>
                <a:spcPts val="0"/>
              </a:spcAft>
              <a:buClr>
                <a:srgbClr val="FFFFFF"/>
              </a:buClr>
              <a:buSzPts val="1853"/>
              <a:buFont typeface="Arial"/>
              <a:buChar char="•"/>
            </a:pPr>
            <a:r>
              <a:rPr lang="en" sz="1853" b="1" dirty="0">
                <a:solidFill>
                  <a:srgbClr val="FFFFFF"/>
                </a:solidFill>
                <a:latin typeface="Calibri"/>
                <a:ea typeface="Calibri"/>
                <a:cs typeface="Calibri"/>
                <a:sym typeface="Calibri"/>
              </a:rPr>
              <a:t>Slows down research, delays publications.</a:t>
            </a:r>
            <a:endParaRPr sz="926" dirty="0"/>
          </a:p>
        </p:txBody>
      </p:sp>
      <p:sp>
        <p:nvSpPr>
          <p:cNvPr id="1089" name="Google Shape;1089;p80"/>
          <p:cNvSpPr txBox="1"/>
          <p:nvPr/>
        </p:nvSpPr>
        <p:spPr>
          <a:xfrm>
            <a:off x="4444475" y="2488963"/>
            <a:ext cx="4262700" cy="385500"/>
          </a:xfrm>
          <a:prstGeom prst="rect">
            <a:avLst/>
          </a:prstGeom>
          <a:noFill/>
          <a:ln>
            <a:noFill/>
          </a:ln>
        </p:spPr>
        <p:txBody>
          <a:bodyPr spcFirstLastPara="1" wrap="square" lIns="60525" tIns="30250" rIns="60525" bIns="30250" anchor="t" anchorCtr="0">
            <a:noAutofit/>
          </a:bodyPr>
          <a:lstStyle/>
          <a:p>
            <a:pPr marL="151310" marR="0" lvl="0" indent="-151310" algn="l" rtl="0">
              <a:lnSpc>
                <a:spcPct val="90000"/>
              </a:lnSpc>
              <a:spcBef>
                <a:spcPts val="0"/>
              </a:spcBef>
              <a:spcAft>
                <a:spcPts val="0"/>
              </a:spcAft>
              <a:buClr>
                <a:srgbClr val="FFFFFF"/>
              </a:buClr>
              <a:buSzPts val="1853"/>
              <a:buFont typeface="Arial"/>
              <a:buChar char="•"/>
            </a:pPr>
            <a:r>
              <a:rPr lang="en" sz="1853" b="1" dirty="0">
                <a:solidFill>
                  <a:srgbClr val="FFFFFF"/>
                </a:solidFill>
                <a:latin typeface="Calibri"/>
                <a:ea typeface="Calibri"/>
                <a:cs typeface="Calibri"/>
                <a:sym typeface="Calibri"/>
              </a:rPr>
              <a:t>And creates friction for scientists, students, and NASA teams.</a:t>
            </a:r>
            <a:endParaRPr sz="926" dirty="0"/>
          </a:p>
        </p:txBody>
      </p:sp>
      <p:pic>
        <p:nvPicPr>
          <p:cNvPr id="1090" name="Google Shape;1090;p80" descr="A clock with a black hand and red text&#10;&#10;AI-generated content may be incorrect."/>
          <p:cNvPicPr preferRelativeResize="0"/>
          <p:nvPr/>
        </p:nvPicPr>
        <p:blipFill rotWithShape="1">
          <a:blip r:embed="rId4">
            <a:alphaModFix/>
          </a:blip>
          <a:srcRect/>
          <a:stretch/>
        </p:blipFill>
        <p:spPr>
          <a:xfrm>
            <a:off x="3209381" y="3287955"/>
            <a:ext cx="2725235" cy="1635147"/>
          </a:xfrm>
          <a:prstGeom prst="rect">
            <a:avLst/>
          </a:prstGeom>
          <a:noFill/>
          <a:ln w="8400" cap="flat" cmpd="sng">
            <a:solidFill>
              <a:srgbClr val="000000"/>
            </a:solidFill>
            <a:prstDash val="solid"/>
            <a:round/>
            <a:headEnd type="none" w="sm" len="sm"/>
            <a:tailEnd type="none" w="sm" len="sm"/>
          </a:ln>
        </p:spPr>
      </p:pic>
      <p:sp>
        <p:nvSpPr>
          <p:cNvPr id="1091" name="Google Shape;1091;p80"/>
          <p:cNvSpPr txBox="1">
            <a:spLocks noGrp="1"/>
          </p:cNvSpPr>
          <p:nvPr>
            <p:ph type="subTitle" idx="4294967295"/>
          </p:nvPr>
        </p:nvSpPr>
        <p:spPr>
          <a:xfrm>
            <a:off x="6840018" y="4673233"/>
            <a:ext cx="2164500" cy="338700"/>
          </a:xfrm>
          <a:prstGeom prst="rect">
            <a:avLst/>
          </a:prstGeom>
        </p:spPr>
        <p:txBody>
          <a:bodyPr spcFirstLastPara="1" wrap="square" lIns="91425" tIns="91425" rIns="91425" bIns="91425" anchor="t" anchorCtr="0">
            <a:noAutofit/>
          </a:bodyPr>
          <a:lstStyle/>
          <a:p>
            <a:pPr marL="0" lvl="0" indent="0" algn="r" rtl="0">
              <a:lnSpc>
                <a:spcPct val="115000"/>
              </a:lnSpc>
              <a:spcBef>
                <a:spcPts val="0"/>
              </a:spcBef>
              <a:spcAft>
                <a:spcPts val="1200"/>
              </a:spcAft>
              <a:buNone/>
            </a:pPr>
            <a:r>
              <a:rPr lang="en" sz="1200">
                <a:solidFill>
                  <a:schemeClr val="lt1"/>
                </a:solidFill>
                <a:latin typeface="Sora"/>
                <a:ea typeface="Sora"/>
                <a:cs typeface="Sora"/>
                <a:sym typeface="Sora"/>
              </a:rPr>
              <a:t>4</a:t>
            </a:r>
            <a:endParaRPr sz="1200">
              <a:solidFill>
                <a:schemeClr val="lt1"/>
              </a:solidFill>
              <a:latin typeface="Sora"/>
              <a:ea typeface="Sora"/>
              <a:cs typeface="Sora"/>
              <a:sym typeface="Sora"/>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85"/>
                                        </p:tgtEl>
                                        <p:attrNameLst>
                                          <p:attrName>style.visibility</p:attrName>
                                        </p:attrNameLst>
                                      </p:cBhvr>
                                      <p:to>
                                        <p:strVal val="visible"/>
                                      </p:to>
                                    </p:set>
                                    <p:anim calcmode="lin" valueType="num">
                                      <p:cBhvr additive="base">
                                        <p:cTn id="7" dur="250" fill="hold"/>
                                        <p:tgtEl>
                                          <p:spTgt spid="1085"/>
                                        </p:tgtEl>
                                        <p:attrNameLst>
                                          <p:attrName>ppt_x</p:attrName>
                                        </p:attrNameLst>
                                      </p:cBhvr>
                                      <p:tavLst>
                                        <p:tav tm="0">
                                          <p:val>
                                            <p:strVal val="0-#ppt_w/2"/>
                                          </p:val>
                                        </p:tav>
                                        <p:tav tm="100000">
                                          <p:val>
                                            <p:strVal val="#ppt_x"/>
                                          </p:val>
                                        </p:tav>
                                      </p:tavLst>
                                    </p:anim>
                                    <p:anim calcmode="lin" valueType="num">
                                      <p:cBhvr additive="base">
                                        <p:cTn id="8" dur="250" fill="hold"/>
                                        <p:tgtEl>
                                          <p:spTgt spid="108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90"/>
                                        </p:tgtEl>
                                        <p:attrNameLst>
                                          <p:attrName>style.visibility</p:attrName>
                                        </p:attrNameLst>
                                      </p:cBhvr>
                                      <p:to>
                                        <p:strVal val="visible"/>
                                      </p:to>
                                    </p:set>
                                    <p:anim calcmode="lin" valueType="num">
                                      <p:cBhvr additive="base">
                                        <p:cTn id="11" dur="250" fill="hold"/>
                                        <p:tgtEl>
                                          <p:spTgt spid="1090"/>
                                        </p:tgtEl>
                                        <p:attrNameLst>
                                          <p:attrName>ppt_x</p:attrName>
                                        </p:attrNameLst>
                                      </p:cBhvr>
                                      <p:tavLst>
                                        <p:tav tm="0">
                                          <p:val>
                                            <p:strVal val="#ppt_x"/>
                                          </p:val>
                                        </p:tav>
                                        <p:tav tm="100000">
                                          <p:val>
                                            <p:strVal val="#ppt_x"/>
                                          </p:val>
                                        </p:tav>
                                      </p:tavLst>
                                    </p:anim>
                                    <p:anim calcmode="lin" valueType="num">
                                      <p:cBhvr additive="base">
                                        <p:cTn id="12" dur="250" fill="hold"/>
                                        <p:tgtEl>
                                          <p:spTgt spid="109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9" fill="hold" grpId="0" nodeType="clickEffect">
                                  <p:stCondLst>
                                    <p:cond delay="0"/>
                                  </p:stCondLst>
                                  <p:childTnLst>
                                    <p:set>
                                      <p:cBhvr>
                                        <p:cTn id="16" dur="1" fill="hold">
                                          <p:stCondLst>
                                            <p:cond delay="0"/>
                                          </p:stCondLst>
                                        </p:cTn>
                                        <p:tgtEl>
                                          <p:spTgt spid="1086"/>
                                        </p:tgtEl>
                                        <p:attrNameLst>
                                          <p:attrName>style.visibility</p:attrName>
                                        </p:attrNameLst>
                                      </p:cBhvr>
                                      <p:to>
                                        <p:strVal val="visible"/>
                                      </p:to>
                                    </p:set>
                                    <p:anim calcmode="lin" valueType="num">
                                      <p:cBhvr additive="base">
                                        <p:cTn id="17" dur="250" fill="hold"/>
                                        <p:tgtEl>
                                          <p:spTgt spid="1086"/>
                                        </p:tgtEl>
                                        <p:attrNameLst>
                                          <p:attrName>ppt_x</p:attrName>
                                        </p:attrNameLst>
                                      </p:cBhvr>
                                      <p:tavLst>
                                        <p:tav tm="0">
                                          <p:val>
                                            <p:strVal val="0-#ppt_w/2"/>
                                          </p:val>
                                        </p:tav>
                                        <p:tav tm="100000">
                                          <p:val>
                                            <p:strVal val="#ppt_x"/>
                                          </p:val>
                                        </p:tav>
                                      </p:tavLst>
                                    </p:anim>
                                    <p:anim calcmode="lin" valueType="num">
                                      <p:cBhvr additive="base">
                                        <p:cTn id="18" dur="250" fill="hold"/>
                                        <p:tgtEl>
                                          <p:spTgt spid="1086"/>
                                        </p:tgtEl>
                                        <p:attrNameLst>
                                          <p:attrName>ppt_y</p:attrName>
                                        </p:attrNameLst>
                                      </p:cBhvr>
                                      <p:tavLst>
                                        <p:tav tm="0">
                                          <p:val>
                                            <p:strVal val="0-#ppt_h/2"/>
                                          </p:val>
                                        </p:tav>
                                        <p:tav tm="100000">
                                          <p:val>
                                            <p:strVal val="#ppt_y"/>
                                          </p:val>
                                        </p:tav>
                                      </p:tavLst>
                                    </p:anim>
                                  </p:childTnLst>
                                </p:cTn>
                              </p:par>
                              <p:par>
                                <p:cTn id="19" presetID="2" presetClass="entr" presetSubtype="12" fill="hold" grpId="0" nodeType="withEffect">
                                  <p:stCondLst>
                                    <p:cond delay="0"/>
                                  </p:stCondLst>
                                  <p:childTnLst>
                                    <p:set>
                                      <p:cBhvr>
                                        <p:cTn id="20" dur="1" fill="hold">
                                          <p:stCondLst>
                                            <p:cond delay="0"/>
                                          </p:stCondLst>
                                        </p:cTn>
                                        <p:tgtEl>
                                          <p:spTgt spid="1087"/>
                                        </p:tgtEl>
                                        <p:attrNameLst>
                                          <p:attrName>style.visibility</p:attrName>
                                        </p:attrNameLst>
                                      </p:cBhvr>
                                      <p:to>
                                        <p:strVal val="visible"/>
                                      </p:to>
                                    </p:set>
                                    <p:anim calcmode="lin" valueType="num">
                                      <p:cBhvr additive="base">
                                        <p:cTn id="21" dur="250" fill="hold"/>
                                        <p:tgtEl>
                                          <p:spTgt spid="1087"/>
                                        </p:tgtEl>
                                        <p:attrNameLst>
                                          <p:attrName>ppt_x</p:attrName>
                                        </p:attrNameLst>
                                      </p:cBhvr>
                                      <p:tavLst>
                                        <p:tav tm="0">
                                          <p:val>
                                            <p:strVal val="0-#ppt_w/2"/>
                                          </p:val>
                                        </p:tav>
                                        <p:tav tm="100000">
                                          <p:val>
                                            <p:strVal val="#ppt_x"/>
                                          </p:val>
                                        </p:tav>
                                      </p:tavLst>
                                    </p:anim>
                                    <p:anim calcmode="lin" valueType="num">
                                      <p:cBhvr additive="base">
                                        <p:cTn id="22" dur="250" fill="hold"/>
                                        <p:tgtEl>
                                          <p:spTgt spid="1087"/>
                                        </p:tgtEl>
                                        <p:attrNameLst>
                                          <p:attrName>ppt_y</p:attrName>
                                        </p:attrNameLst>
                                      </p:cBhvr>
                                      <p:tavLst>
                                        <p:tav tm="0">
                                          <p:val>
                                            <p:strVal val="1+#ppt_h/2"/>
                                          </p:val>
                                        </p:tav>
                                        <p:tav tm="100000">
                                          <p:val>
                                            <p:strVal val="#ppt_y"/>
                                          </p:val>
                                        </p:tav>
                                      </p:tavLst>
                                    </p:anim>
                                  </p:childTnLst>
                                </p:cTn>
                              </p:par>
                              <p:par>
                                <p:cTn id="23" presetID="2" presetClass="entr" presetSubtype="3" fill="hold" grpId="0" nodeType="withEffect">
                                  <p:stCondLst>
                                    <p:cond delay="0"/>
                                  </p:stCondLst>
                                  <p:childTnLst>
                                    <p:set>
                                      <p:cBhvr>
                                        <p:cTn id="24" dur="1" fill="hold">
                                          <p:stCondLst>
                                            <p:cond delay="0"/>
                                          </p:stCondLst>
                                        </p:cTn>
                                        <p:tgtEl>
                                          <p:spTgt spid="1088"/>
                                        </p:tgtEl>
                                        <p:attrNameLst>
                                          <p:attrName>style.visibility</p:attrName>
                                        </p:attrNameLst>
                                      </p:cBhvr>
                                      <p:to>
                                        <p:strVal val="visible"/>
                                      </p:to>
                                    </p:set>
                                    <p:anim calcmode="lin" valueType="num">
                                      <p:cBhvr additive="base">
                                        <p:cTn id="25" dur="250" fill="hold"/>
                                        <p:tgtEl>
                                          <p:spTgt spid="1088"/>
                                        </p:tgtEl>
                                        <p:attrNameLst>
                                          <p:attrName>ppt_x</p:attrName>
                                        </p:attrNameLst>
                                      </p:cBhvr>
                                      <p:tavLst>
                                        <p:tav tm="0">
                                          <p:val>
                                            <p:strVal val="1+#ppt_w/2"/>
                                          </p:val>
                                        </p:tav>
                                        <p:tav tm="100000">
                                          <p:val>
                                            <p:strVal val="#ppt_x"/>
                                          </p:val>
                                        </p:tav>
                                      </p:tavLst>
                                    </p:anim>
                                    <p:anim calcmode="lin" valueType="num">
                                      <p:cBhvr additive="base">
                                        <p:cTn id="26" dur="250" fill="hold"/>
                                        <p:tgtEl>
                                          <p:spTgt spid="1088"/>
                                        </p:tgtEl>
                                        <p:attrNameLst>
                                          <p:attrName>ppt_y</p:attrName>
                                        </p:attrNameLst>
                                      </p:cBhvr>
                                      <p:tavLst>
                                        <p:tav tm="0">
                                          <p:val>
                                            <p:strVal val="0-#ppt_h/2"/>
                                          </p:val>
                                        </p:tav>
                                        <p:tav tm="100000">
                                          <p:val>
                                            <p:strVal val="#ppt_y"/>
                                          </p:val>
                                        </p:tav>
                                      </p:tavLst>
                                    </p:anim>
                                  </p:childTnLst>
                                </p:cTn>
                              </p:par>
                              <p:par>
                                <p:cTn id="27" presetID="2" presetClass="entr" presetSubtype="6" fill="hold" grpId="0" nodeType="withEffect">
                                  <p:stCondLst>
                                    <p:cond delay="0"/>
                                  </p:stCondLst>
                                  <p:childTnLst>
                                    <p:set>
                                      <p:cBhvr>
                                        <p:cTn id="28" dur="1" fill="hold">
                                          <p:stCondLst>
                                            <p:cond delay="0"/>
                                          </p:stCondLst>
                                        </p:cTn>
                                        <p:tgtEl>
                                          <p:spTgt spid="1089"/>
                                        </p:tgtEl>
                                        <p:attrNameLst>
                                          <p:attrName>style.visibility</p:attrName>
                                        </p:attrNameLst>
                                      </p:cBhvr>
                                      <p:to>
                                        <p:strVal val="visible"/>
                                      </p:to>
                                    </p:set>
                                    <p:anim calcmode="lin" valueType="num">
                                      <p:cBhvr additive="base">
                                        <p:cTn id="29" dur="250" fill="hold"/>
                                        <p:tgtEl>
                                          <p:spTgt spid="1089"/>
                                        </p:tgtEl>
                                        <p:attrNameLst>
                                          <p:attrName>ppt_x</p:attrName>
                                        </p:attrNameLst>
                                      </p:cBhvr>
                                      <p:tavLst>
                                        <p:tav tm="0">
                                          <p:val>
                                            <p:strVal val="1+#ppt_w/2"/>
                                          </p:val>
                                        </p:tav>
                                        <p:tav tm="100000">
                                          <p:val>
                                            <p:strVal val="#ppt_x"/>
                                          </p:val>
                                        </p:tav>
                                      </p:tavLst>
                                    </p:anim>
                                    <p:anim calcmode="lin" valueType="num">
                                      <p:cBhvr additive="base">
                                        <p:cTn id="30" dur="250" fill="hold"/>
                                        <p:tgtEl>
                                          <p:spTgt spid="10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 grpId="0"/>
      <p:bldP spid="1086" grpId="0"/>
      <p:bldP spid="1087" grpId="0"/>
      <p:bldP spid="1088" grpId="0"/>
      <p:bldP spid="108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pic>
        <p:nvPicPr>
          <p:cNvPr id="1096" name="Google Shape;1096;p81" descr="NASA SVS | Black Hole Desktop &amp; Phone Wallpapers"/>
          <p:cNvPicPr preferRelativeResize="0"/>
          <p:nvPr/>
        </p:nvPicPr>
        <p:blipFill rotWithShape="1">
          <a:blip r:embed="rId3">
            <a:alphaModFix amt="95000"/>
          </a:blip>
          <a:srcRect/>
          <a:stretch/>
        </p:blipFill>
        <p:spPr>
          <a:xfrm>
            <a:off x="0" y="0"/>
            <a:ext cx="9144000" cy="5143500"/>
          </a:xfrm>
          <a:prstGeom prst="rect">
            <a:avLst/>
          </a:prstGeom>
          <a:noFill/>
          <a:ln>
            <a:noFill/>
          </a:ln>
        </p:spPr>
      </p:pic>
      <p:sp>
        <p:nvSpPr>
          <p:cNvPr id="1097" name="Google Shape;1097;p81"/>
          <p:cNvSpPr txBox="1"/>
          <p:nvPr/>
        </p:nvSpPr>
        <p:spPr>
          <a:xfrm>
            <a:off x="628650" y="273844"/>
            <a:ext cx="7886700" cy="993900"/>
          </a:xfrm>
          <a:prstGeom prst="rect">
            <a:avLst/>
          </a:prstGeom>
          <a:noFill/>
          <a:ln>
            <a:noFill/>
          </a:ln>
        </p:spPr>
        <p:txBody>
          <a:bodyPr spcFirstLastPara="1" wrap="square" lIns="66100" tIns="33025" rIns="66100" bIns="33025" anchor="ctr" anchorCtr="0">
            <a:noAutofit/>
          </a:bodyPr>
          <a:lstStyle/>
          <a:p>
            <a:pPr marL="0" lvl="0" indent="0" algn="l" rtl="0">
              <a:lnSpc>
                <a:spcPct val="90000"/>
              </a:lnSpc>
              <a:spcBef>
                <a:spcPts val="0"/>
              </a:spcBef>
              <a:spcAft>
                <a:spcPts val="0"/>
              </a:spcAft>
              <a:buNone/>
            </a:pPr>
            <a:r>
              <a:rPr lang="en" sz="3614" b="1" dirty="0">
                <a:solidFill>
                  <a:srgbClr val="FFFFFF"/>
                </a:solidFill>
                <a:latin typeface="Calibri"/>
                <a:ea typeface="Calibri"/>
                <a:cs typeface="Calibri"/>
                <a:sym typeface="Calibri"/>
              </a:rPr>
              <a:t>Index. Search. Visualize. Discover.</a:t>
            </a:r>
            <a:endParaRPr sz="3180" dirty="0">
              <a:solidFill>
                <a:srgbClr val="000000"/>
              </a:solidFill>
              <a:latin typeface="Play"/>
              <a:ea typeface="Play"/>
              <a:cs typeface="Play"/>
              <a:sym typeface="Play"/>
            </a:endParaRPr>
          </a:p>
        </p:txBody>
      </p:sp>
      <p:sp>
        <p:nvSpPr>
          <p:cNvPr id="1098" name="Google Shape;1098;p81"/>
          <p:cNvSpPr txBox="1"/>
          <p:nvPr/>
        </p:nvSpPr>
        <p:spPr>
          <a:xfrm>
            <a:off x="285747" y="1611345"/>
            <a:ext cx="3510600" cy="385200"/>
          </a:xfrm>
          <a:prstGeom prst="rect">
            <a:avLst/>
          </a:prstGeom>
          <a:noFill/>
          <a:ln>
            <a:noFill/>
          </a:ln>
        </p:spPr>
        <p:txBody>
          <a:bodyPr spcFirstLastPara="1" wrap="square" lIns="66100" tIns="33025" rIns="66100" bIns="33025" anchor="t" anchorCtr="0">
            <a:normAutofit/>
          </a:bodyPr>
          <a:lstStyle/>
          <a:p>
            <a:pPr marL="165253" lvl="0" indent="-165253" algn="l" rtl="0">
              <a:lnSpc>
                <a:spcPct val="90000"/>
              </a:lnSpc>
              <a:spcBef>
                <a:spcPts val="0"/>
              </a:spcBef>
              <a:spcAft>
                <a:spcPts val="0"/>
              </a:spcAft>
              <a:buClr>
                <a:srgbClr val="FFFFFF"/>
              </a:buClr>
              <a:buSzPts val="1735"/>
              <a:buChar char="•"/>
            </a:pPr>
            <a:r>
              <a:rPr lang="en" sz="1734" b="1" dirty="0">
                <a:solidFill>
                  <a:srgbClr val="FFFFFF"/>
                </a:solidFill>
                <a:latin typeface="Calibri"/>
                <a:ea typeface="Calibri"/>
                <a:cs typeface="Calibri"/>
                <a:sym typeface="Calibri"/>
              </a:rPr>
              <a:t>Full-text and metadata search.</a:t>
            </a:r>
            <a:endParaRPr sz="2024" dirty="0">
              <a:solidFill>
                <a:srgbClr val="000000"/>
              </a:solidFill>
            </a:endParaRPr>
          </a:p>
        </p:txBody>
      </p:sp>
      <p:sp>
        <p:nvSpPr>
          <p:cNvPr id="1099" name="Google Shape;1099;p81"/>
          <p:cNvSpPr txBox="1"/>
          <p:nvPr/>
        </p:nvSpPr>
        <p:spPr>
          <a:xfrm>
            <a:off x="4531184" y="1611345"/>
            <a:ext cx="4326900" cy="385200"/>
          </a:xfrm>
          <a:prstGeom prst="rect">
            <a:avLst/>
          </a:prstGeom>
          <a:noFill/>
          <a:ln>
            <a:noFill/>
          </a:ln>
        </p:spPr>
        <p:txBody>
          <a:bodyPr spcFirstLastPara="1" wrap="square" lIns="66100" tIns="33025" rIns="66100" bIns="33025" anchor="t" anchorCtr="0">
            <a:noAutofit/>
          </a:bodyPr>
          <a:lstStyle/>
          <a:p>
            <a:pPr marL="165253" marR="0" lvl="0" indent="-165253" algn="l" rtl="0">
              <a:lnSpc>
                <a:spcPct val="90000"/>
              </a:lnSpc>
              <a:spcBef>
                <a:spcPts val="0"/>
              </a:spcBef>
              <a:spcAft>
                <a:spcPts val="0"/>
              </a:spcAft>
              <a:buClr>
                <a:srgbClr val="FFFFFF"/>
              </a:buClr>
              <a:buSzPts val="1735"/>
              <a:buFont typeface="Arial"/>
              <a:buChar char="•"/>
            </a:pPr>
            <a:r>
              <a:rPr lang="en" sz="1734" b="1" dirty="0">
                <a:solidFill>
                  <a:srgbClr val="FFFFFF"/>
                </a:solidFill>
                <a:latin typeface="Calibri"/>
                <a:ea typeface="Calibri"/>
                <a:cs typeface="Calibri"/>
                <a:sym typeface="Calibri"/>
              </a:rPr>
              <a:t>Instant filtering by type, size, and date.</a:t>
            </a:r>
            <a:endParaRPr sz="1012" dirty="0"/>
          </a:p>
        </p:txBody>
      </p:sp>
      <p:sp>
        <p:nvSpPr>
          <p:cNvPr id="1100" name="Google Shape;1100;p81"/>
          <p:cNvSpPr txBox="1"/>
          <p:nvPr/>
        </p:nvSpPr>
        <p:spPr>
          <a:xfrm>
            <a:off x="285747" y="2085470"/>
            <a:ext cx="3943200" cy="385200"/>
          </a:xfrm>
          <a:prstGeom prst="rect">
            <a:avLst/>
          </a:prstGeom>
          <a:noFill/>
          <a:ln>
            <a:noFill/>
          </a:ln>
        </p:spPr>
        <p:txBody>
          <a:bodyPr spcFirstLastPara="1" wrap="square" lIns="66100" tIns="33025" rIns="66100" bIns="33025" anchor="t" anchorCtr="0">
            <a:noAutofit/>
          </a:bodyPr>
          <a:lstStyle/>
          <a:p>
            <a:pPr marL="165253" marR="0" lvl="0" indent="-165253" algn="l" rtl="0">
              <a:lnSpc>
                <a:spcPct val="90000"/>
              </a:lnSpc>
              <a:spcBef>
                <a:spcPts val="0"/>
              </a:spcBef>
              <a:spcAft>
                <a:spcPts val="0"/>
              </a:spcAft>
              <a:buClr>
                <a:srgbClr val="FFFFFF"/>
              </a:buClr>
              <a:buSzPts val="1735"/>
              <a:buFont typeface="Arial"/>
              <a:buChar char="•"/>
            </a:pPr>
            <a:r>
              <a:rPr lang="en" sz="1734" b="1">
                <a:solidFill>
                  <a:srgbClr val="FFFFFF"/>
                </a:solidFill>
                <a:latin typeface="Calibri"/>
                <a:ea typeface="Calibri"/>
                <a:cs typeface="Calibri"/>
                <a:sym typeface="Calibri"/>
              </a:rPr>
              <a:t>File previews + metadata insights.</a:t>
            </a:r>
            <a:endParaRPr sz="1012"/>
          </a:p>
        </p:txBody>
      </p:sp>
      <p:sp>
        <p:nvSpPr>
          <p:cNvPr id="1101" name="Google Shape;1101;p81"/>
          <p:cNvSpPr txBox="1"/>
          <p:nvPr/>
        </p:nvSpPr>
        <p:spPr>
          <a:xfrm>
            <a:off x="4531184" y="2085470"/>
            <a:ext cx="3690300" cy="385200"/>
          </a:xfrm>
          <a:prstGeom prst="rect">
            <a:avLst/>
          </a:prstGeom>
          <a:noFill/>
          <a:ln>
            <a:noFill/>
          </a:ln>
        </p:spPr>
        <p:txBody>
          <a:bodyPr spcFirstLastPara="1" wrap="square" lIns="66100" tIns="33025" rIns="66100" bIns="33025" anchor="t" anchorCtr="0">
            <a:noAutofit/>
          </a:bodyPr>
          <a:lstStyle/>
          <a:p>
            <a:pPr marL="165253" marR="0" lvl="0" indent="-165253" algn="l" rtl="0">
              <a:lnSpc>
                <a:spcPct val="90000"/>
              </a:lnSpc>
              <a:spcBef>
                <a:spcPts val="0"/>
              </a:spcBef>
              <a:spcAft>
                <a:spcPts val="0"/>
              </a:spcAft>
              <a:buClr>
                <a:srgbClr val="FFFFFF"/>
              </a:buClr>
              <a:buSzPts val="1735"/>
              <a:buFont typeface="Arial"/>
              <a:buChar char="•"/>
            </a:pPr>
            <a:r>
              <a:rPr lang="en" sz="1734" b="1">
                <a:solidFill>
                  <a:srgbClr val="FFFFFF"/>
                </a:solidFill>
                <a:latin typeface="Calibri"/>
                <a:ea typeface="Calibri"/>
                <a:cs typeface="Calibri"/>
                <a:sym typeface="Calibri"/>
              </a:rPr>
              <a:t>User tagging and collaboration.</a:t>
            </a:r>
            <a:endParaRPr sz="1012"/>
          </a:p>
        </p:txBody>
      </p:sp>
      <p:pic>
        <p:nvPicPr>
          <p:cNvPr id="1102" name="Google Shape;1102;p81" descr="A white and orange logo&#10;&#10;AI-generated content may be incorrect."/>
          <p:cNvPicPr preferRelativeResize="0"/>
          <p:nvPr/>
        </p:nvPicPr>
        <p:blipFill rotWithShape="1">
          <a:blip r:embed="rId4">
            <a:alphaModFix/>
          </a:blip>
          <a:srcRect/>
          <a:stretch/>
        </p:blipFill>
        <p:spPr>
          <a:xfrm>
            <a:off x="342900" y="3979071"/>
            <a:ext cx="849085" cy="849085"/>
          </a:xfrm>
          <a:prstGeom prst="rect">
            <a:avLst/>
          </a:prstGeom>
          <a:noFill/>
          <a:ln w="9175" cap="flat" cmpd="sng">
            <a:solidFill>
              <a:srgbClr val="FFFFFF"/>
            </a:solidFill>
            <a:prstDash val="solid"/>
            <a:round/>
            <a:headEnd type="none" w="sm" len="sm"/>
            <a:tailEnd type="none" w="sm" len="sm"/>
          </a:ln>
        </p:spPr>
      </p:pic>
      <p:sp>
        <p:nvSpPr>
          <p:cNvPr id="1103" name="Google Shape;1103;p81"/>
          <p:cNvSpPr txBox="1">
            <a:spLocks noGrp="1"/>
          </p:cNvSpPr>
          <p:nvPr>
            <p:ph type="subTitle" idx="4294967295"/>
          </p:nvPr>
        </p:nvSpPr>
        <p:spPr>
          <a:xfrm>
            <a:off x="6840018" y="4673233"/>
            <a:ext cx="2164500" cy="338700"/>
          </a:xfrm>
          <a:prstGeom prst="rect">
            <a:avLst/>
          </a:prstGeom>
        </p:spPr>
        <p:txBody>
          <a:bodyPr spcFirstLastPara="1" wrap="square" lIns="91425" tIns="91425" rIns="91425" bIns="91425" anchor="t" anchorCtr="0">
            <a:noAutofit/>
          </a:bodyPr>
          <a:lstStyle/>
          <a:p>
            <a:pPr marL="0" lvl="0" indent="0" algn="r" rtl="0">
              <a:lnSpc>
                <a:spcPct val="115000"/>
              </a:lnSpc>
              <a:spcBef>
                <a:spcPts val="0"/>
              </a:spcBef>
              <a:spcAft>
                <a:spcPts val="1200"/>
              </a:spcAft>
              <a:buNone/>
            </a:pPr>
            <a:r>
              <a:rPr lang="en" sz="1200">
                <a:solidFill>
                  <a:schemeClr val="lt1"/>
                </a:solidFill>
                <a:latin typeface="Sora"/>
                <a:ea typeface="Sora"/>
                <a:cs typeface="Sora"/>
                <a:sym typeface="Sora"/>
              </a:rPr>
              <a:t>5</a:t>
            </a:r>
            <a:endParaRPr sz="1200">
              <a:solidFill>
                <a:schemeClr val="lt1"/>
              </a:solidFill>
              <a:latin typeface="Sora"/>
              <a:ea typeface="Sora"/>
              <a:cs typeface="Sora"/>
              <a:sym typeface="Sora"/>
            </a:endParaRPr>
          </a:p>
        </p:txBody>
      </p:sp>
      <p:pic>
        <p:nvPicPr>
          <p:cNvPr id="1104" name="Google Shape;1104;p81"/>
          <p:cNvPicPr preferRelativeResize="0"/>
          <p:nvPr/>
        </p:nvPicPr>
        <p:blipFill>
          <a:blip r:embed="rId5">
            <a:alphaModFix/>
          </a:blip>
          <a:stretch>
            <a:fillRect/>
          </a:stretch>
        </p:blipFill>
        <p:spPr>
          <a:xfrm>
            <a:off x="3406300" y="2559595"/>
            <a:ext cx="5109056" cy="2203225"/>
          </a:xfrm>
          <a:prstGeom prst="rect">
            <a:avLst/>
          </a:prstGeom>
          <a:noFill/>
          <a:ln w="9525" cap="flat" cmpd="sng">
            <a:solidFill>
              <a:srgbClr val="FFFFFF"/>
            </a:solidFill>
            <a:prstDash val="solid"/>
            <a:round/>
            <a:headEnd type="none" w="sm" len="sm"/>
            <a:tailEnd type="none" w="sm" len="sm"/>
          </a:ln>
        </p:spPr>
      </p:pic>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97"/>
                                        </p:tgtEl>
                                        <p:attrNameLst>
                                          <p:attrName>style.visibility</p:attrName>
                                        </p:attrNameLst>
                                      </p:cBhvr>
                                      <p:to>
                                        <p:strVal val="visible"/>
                                      </p:to>
                                    </p:set>
                                    <p:anim calcmode="lin" valueType="num">
                                      <p:cBhvr additive="base">
                                        <p:cTn id="7" dur="250" fill="hold"/>
                                        <p:tgtEl>
                                          <p:spTgt spid="1097"/>
                                        </p:tgtEl>
                                        <p:attrNameLst>
                                          <p:attrName>ppt_x</p:attrName>
                                        </p:attrNameLst>
                                      </p:cBhvr>
                                      <p:tavLst>
                                        <p:tav tm="0">
                                          <p:val>
                                            <p:strVal val="0-#ppt_w/2"/>
                                          </p:val>
                                        </p:tav>
                                        <p:tav tm="100000">
                                          <p:val>
                                            <p:strVal val="#ppt_x"/>
                                          </p:val>
                                        </p:tav>
                                      </p:tavLst>
                                    </p:anim>
                                    <p:anim calcmode="lin" valueType="num">
                                      <p:cBhvr additive="base">
                                        <p:cTn id="8" dur="250" fill="hold"/>
                                        <p:tgtEl>
                                          <p:spTgt spid="109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98"/>
                                        </p:tgtEl>
                                        <p:attrNameLst>
                                          <p:attrName>style.visibility</p:attrName>
                                        </p:attrNameLst>
                                      </p:cBhvr>
                                      <p:to>
                                        <p:strVal val="visible"/>
                                      </p:to>
                                    </p:set>
                                    <p:anim calcmode="lin" valueType="num">
                                      <p:cBhvr additive="base">
                                        <p:cTn id="11" dur="250" fill="hold"/>
                                        <p:tgtEl>
                                          <p:spTgt spid="1098"/>
                                        </p:tgtEl>
                                        <p:attrNameLst>
                                          <p:attrName>ppt_x</p:attrName>
                                        </p:attrNameLst>
                                      </p:cBhvr>
                                      <p:tavLst>
                                        <p:tav tm="0">
                                          <p:val>
                                            <p:strVal val="0-#ppt_w/2"/>
                                          </p:val>
                                        </p:tav>
                                        <p:tav tm="100000">
                                          <p:val>
                                            <p:strVal val="#ppt_x"/>
                                          </p:val>
                                        </p:tav>
                                      </p:tavLst>
                                    </p:anim>
                                    <p:anim calcmode="lin" valueType="num">
                                      <p:cBhvr additive="base">
                                        <p:cTn id="12" dur="250" fill="hold"/>
                                        <p:tgtEl>
                                          <p:spTgt spid="109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100"/>
                                        </p:tgtEl>
                                        <p:attrNameLst>
                                          <p:attrName>style.visibility</p:attrName>
                                        </p:attrNameLst>
                                      </p:cBhvr>
                                      <p:to>
                                        <p:strVal val="visible"/>
                                      </p:to>
                                    </p:set>
                                    <p:anim calcmode="lin" valueType="num">
                                      <p:cBhvr additive="base">
                                        <p:cTn id="15" dur="250" fill="hold"/>
                                        <p:tgtEl>
                                          <p:spTgt spid="1100"/>
                                        </p:tgtEl>
                                        <p:attrNameLst>
                                          <p:attrName>ppt_x</p:attrName>
                                        </p:attrNameLst>
                                      </p:cBhvr>
                                      <p:tavLst>
                                        <p:tav tm="0">
                                          <p:val>
                                            <p:strVal val="0-#ppt_w/2"/>
                                          </p:val>
                                        </p:tav>
                                        <p:tav tm="100000">
                                          <p:val>
                                            <p:strVal val="#ppt_x"/>
                                          </p:val>
                                        </p:tav>
                                      </p:tavLst>
                                    </p:anim>
                                    <p:anim calcmode="lin" valueType="num">
                                      <p:cBhvr additive="base">
                                        <p:cTn id="16" dur="250" fill="hold"/>
                                        <p:tgtEl>
                                          <p:spTgt spid="1100"/>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099"/>
                                        </p:tgtEl>
                                        <p:attrNameLst>
                                          <p:attrName>style.visibility</p:attrName>
                                        </p:attrNameLst>
                                      </p:cBhvr>
                                      <p:to>
                                        <p:strVal val="visible"/>
                                      </p:to>
                                    </p:set>
                                    <p:anim calcmode="lin" valueType="num">
                                      <p:cBhvr additive="base">
                                        <p:cTn id="19" dur="250" fill="hold"/>
                                        <p:tgtEl>
                                          <p:spTgt spid="1099"/>
                                        </p:tgtEl>
                                        <p:attrNameLst>
                                          <p:attrName>ppt_x</p:attrName>
                                        </p:attrNameLst>
                                      </p:cBhvr>
                                      <p:tavLst>
                                        <p:tav tm="0">
                                          <p:val>
                                            <p:strVal val="0-#ppt_w/2"/>
                                          </p:val>
                                        </p:tav>
                                        <p:tav tm="100000">
                                          <p:val>
                                            <p:strVal val="#ppt_x"/>
                                          </p:val>
                                        </p:tav>
                                      </p:tavLst>
                                    </p:anim>
                                    <p:anim calcmode="lin" valueType="num">
                                      <p:cBhvr additive="base">
                                        <p:cTn id="20" dur="250" fill="hold"/>
                                        <p:tgtEl>
                                          <p:spTgt spid="1099"/>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101"/>
                                        </p:tgtEl>
                                        <p:attrNameLst>
                                          <p:attrName>style.visibility</p:attrName>
                                        </p:attrNameLst>
                                      </p:cBhvr>
                                      <p:to>
                                        <p:strVal val="visible"/>
                                      </p:to>
                                    </p:set>
                                    <p:anim calcmode="lin" valueType="num">
                                      <p:cBhvr additive="base">
                                        <p:cTn id="23" dur="250" fill="hold"/>
                                        <p:tgtEl>
                                          <p:spTgt spid="1101"/>
                                        </p:tgtEl>
                                        <p:attrNameLst>
                                          <p:attrName>ppt_x</p:attrName>
                                        </p:attrNameLst>
                                      </p:cBhvr>
                                      <p:tavLst>
                                        <p:tav tm="0">
                                          <p:val>
                                            <p:strVal val="0-#ppt_w/2"/>
                                          </p:val>
                                        </p:tav>
                                        <p:tav tm="100000">
                                          <p:val>
                                            <p:strVal val="#ppt_x"/>
                                          </p:val>
                                        </p:tav>
                                      </p:tavLst>
                                    </p:anim>
                                    <p:anim calcmode="lin" valueType="num">
                                      <p:cBhvr additive="base">
                                        <p:cTn id="24" dur="250" fill="hold"/>
                                        <p:tgtEl>
                                          <p:spTgt spid="110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104"/>
                                        </p:tgtEl>
                                        <p:attrNameLst>
                                          <p:attrName>style.visibility</p:attrName>
                                        </p:attrNameLst>
                                      </p:cBhvr>
                                      <p:to>
                                        <p:strVal val="visible"/>
                                      </p:to>
                                    </p:set>
                                    <p:anim calcmode="lin" valueType="num">
                                      <p:cBhvr additive="base">
                                        <p:cTn id="29" dur="250" fill="hold"/>
                                        <p:tgtEl>
                                          <p:spTgt spid="1104"/>
                                        </p:tgtEl>
                                        <p:attrNameLst>
                                          <p:attrName>ppt_x</p:attrName>
                                        </p:attrNameLst>
                                      </p:cBhvr>
                                      <p:tavLst>
                                        <p:tav tm="0">
                                          <p:val>
                                            <p:strVal val="#ppt_x"/>
                                          </p:val>
                                        </p:tav>
                                        <p:tav tm="100000">
                                          <p:val>
                                            <p:strVal val="#ppt_x"/>
                                          </p:val>
                                        </p:tav>
                                      </p:tavLst>
                                    </p:anim>
                                    <p:anim calcmode="lin" valueType="num">
                                      <p:cBhvr additive="base">
                                        <p:cTn id="30" dur="250" fill="hold"/>
                                        <p:tgtEl>
                                          <p:spTgt spid="110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102"/>
                                        </p:tgtEl>
                                        <p:attrNameLst>
                                          <p:attrName>style.visibility</p:attrName>
                                        </p:attrNameLst>
                                      </p:cBhvr>
                                      <p:to>
                                        <p:strVal val="visible"/>
                                      </p:to>
                                    </p:set>
                                    <p:anim calcmode="lin" valueType="num">
                                      <p:cBhvr additive="base">
                                        <p:cTn id="33" dur="250" fill="hold"/>
                                        <p:tgtEl>
                                          <p:spTgt spid="1102"/>
                                        </p:tgtEl>
                                        <p:attrNameLst>
                                          <p:attrName>ppt_x</p:attrName>
                                        </p:attrNameLst>
                                      </p:cBhvr>
                                      <p:tavLst>
                                        <p:tav tm="0">
                                          <p:val>
                                            <p:strVal val="#ppt_x"/>
                                          </p:val>
                                        </p:tav>
                                        <p:tav tm="100000">
                                          <p:val>
                                            <p:strVal val="#ppt_x"/>
                                          </p:val>
                                        </p:tav>
                                      </p:tavLst>
                                    </p:anim>
                                    <p:anim calcmode="lin" valueType="num">
                                      <p:cBhvr additive="base">
                                        <p:cTn id="34" dur="250" fill="hold"/>
                                        <p:tgtEl>
                                          <p:spTgt spid="1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7" grpId="0"/>
      <p:bldP spid="1098" grpId="0"/>
      <p:bldP spid="1099" grpId="0"/>
      <p:bldP spid="1100" grpId="0"/>
      <p:bldP spid="110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pic>
        <p:nvPicPr>
          <p:cNvPr id="1110" name="Google Shape;1110;p82" descr="Pillars of Creation glow in stunning JWST photo"/>
          <p:cNvPicPr preferRelativeResize="0"/>
          <p:nvPr/>
        </p:nvPicPr>
        <p:blipFill rotWithShape="1">
          <a:blip r:embed="rId3">
            <a:alphaModFix amt="88000"/>
          </a:blip>
          <a:srcRect/>
          <a:stretch/>
        </p:blipFill>
        <p:spPr>
          <a:xfrm>
            <a:off x="0" y="0"/>
            <a:ext cx="9144000" cy="5143500"/>
          </a:xfrm>
          <a:prstGeom prst="rect">
            <a:avLst/>
          </a:prstGeom>
          <a:noFill/>
          <a:ln>
            <a:noFill/>
          </a:ln>
        </p:spPr>
      </p:pic>
      <p:sp>
        <p:nvSpPr>
          <p:cNvPr id="1111" name="Google Shape;1111;p8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lt1"/>
              </a:buClr>
              <a:buSzPts val="3800"/>
              <a:buFont typeface="Calibri"/>
              <a:buNone/>
            </a:pPr>
            <a:r>
              <a:rPr lang="en" sz="3800" b="1" dirty="0">
                <a:solidFill>
                  <a:schemeClr val="lt1"/>
                </a:solidFill>
                <a:latin typeface="Calibri"/>
                <a:ea typeface="Calibri"/>
                <a:cs typeface="Calibri"/>
                <a:sym typeface="Calibri"/>
              </a:rPr>
              <a:t>Modern, Fast, and Fully Open-Source</a:t>
            </a:r>
            <a:endParaRPr dirty="0"/>
          </a:p>
        </p:txBody>
      </p:sp>
      <p:sp>
        <p:nvSpPr>
          <p:cNvPr id="1112" name="Google Shape;1112;p82"/>
          <p:cNvSpPr txBox="1">
            <a:spLocks noGrp="1"/>
          </p:cNvSpPr>
          <p:nvPr>
            <p:ph type="subTitle" idx="4294967295"/>
          </p:nvPr>
        </p:nvSpPr>
        <p:spPr>
          <a:xfrm>
            <a:off x="6822583" y="4725539"/>
            <a:ext cx="2164500" cy="338700"/>
          </a:xfrm>
          <a:prstGeom prst="rect">
            <a:avLst/>
          </a:prstGeom>
        </p:spPr>
        <p:txBody>
          <a:bodyPr spcFirstLastPara="1" wrap="square" lIns="68575" tIns="34275" rIns="68575" bIns="34275" anchor="t" anchorCtr="0">
            <a:noAutofit/>
          </a:bodyPr>
          <a:lstStyle/>
          <a:p>
            <a:pPr marL="0" lvl="0" indent="0" algn="r" rtl="0">
              <a:lnSpc>
                <a:spcPct val="115000"/>
              </a:lnSpc>
              <a:spcBef>
                <a:spcPts val="800"/>
              </a:spcBef>
              <a:spcAft>
                <a:spcPts val="0"/>
              </a:spcAft>
              <a:buNone/>
            </a:pPr>
            <a:r>
              <a:rPr lang="en" sz="1200">
                <a:solidFill>
                  <a:schemeClr val="lt1"/>
                </a:solidFill>
                <a:latin typeface="Sora"/>
                <a:ea typeface="Sora"/>
                <a:cs typeface="Sora"/>
                <a:sym typeface="Sora"/>
              </a:rPr>
              <a:t>6</a:t>
            </a:r>
            <a:endParaRPr sz="1200">
              <a:solidFill>
                <a:schemeClr val="lt1"/>
              </a:solidFill>
              <a:latin typeface="Sora"/>
              <a:ea typeface="Sora"/>
              <a:cs typeface="Sora"/>
              <a:sym typeface="Sora"/>
            </a:endParaRPr>
          </a:p>
        </p:txBody>
      </p:sp>
      <p:pic>
        <p:nvPicPr>
          <p:cNvPr id="1113" name="Google Shape;1113;p82" title="ArtemiS3_architecture_SWD.drawio.png"/>
          <p:cNvPicPr preferRelativeResize="0"/>
          <p:nvPr/>
        </p:nvPicPr>
        <p:blipFill>
          <a:blip r:embed="rId4">
            <a:alphaModFix/>
          </a:blip>
          <a:stretch>
            <a:fillRect/>
          </a:stretch>
        </p:blipFill>
        <p:spPr>
          <a:xfrm>
            <a:off x="1954725" y="1180325"/>
            <a:ext cx="5234550" cy="37231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11"/>
                                        </p:tgtEl>
                                        <p:attrNameLst>
                                          <p:attrName>style.visibility</p:attrName>
                                        </p:attrNameLst>
                                      </p:cBhvr>
                                      <p:to>
                                        <p:strVal val="visible"/>
                                      </p:to>
                                    </p:set>
                                    <p:anim calcmode="lin" valueType="num">
                                      <p:cBhvr additive="base">
                                        <p:cTn id="7" dur="250" fill="hold"/>
                                        <p:tgtEl>
                                          <p:spTgt spid="1111"/>
                                        </p:tgtEl>
                                        <p:attrNameLst>
                                          <p:attrName>ppt_x</p:attrName>
                                        </p:attrNameLst>
                                      </p:cBhvr>
                                      <p:tavLst>
                                        <p:tav tm="0">
                                          <p:val>
                                            <p:strVal val="0-#ppt_w/2"/>
                                          </p:val>
                                        </p:tav>
                                        <p:tav tm="100000">
                                          <p:val>
                                            <p:strVal val="#ppt_x"/>
                                          </p:val>
                                        </p:tav>
                                      </p:tavLst>
                                    </p:anim>
                                    <p:anim calcmode="lin" valueType="num">
                                      <p:cBhvr additive="base">
                                        <p:cTn id="8" dur="250" fill="hold"/>
                                        <p:tgtEl>
                                          <p:spTgt spid="1111"/>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1113"/>
                                        </p:tgtEl>
                                        <p:attrNameLst>
                                          <p:attrName>style.visibility</p:attrName>
                                        </p:attrNameLst>
                                      </p:cBhvr>
                                      <p:to>
                                        <p:strVal val="visible"/>
                                      </p:to>
                                    </p:set>
                                    <p:animEffect transition="in" filter="wipe(down)">
                                      <p:cBhvr>
                                        <p:cTn id="11" dur="250"/>
                                        <p:tgtEl>
                                          <p:spTgt spid="1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17"/>
        <p:cNvGrpSpPr/>
        <p:nvPr/>
      </p:nvGrpSpPr>
      <p:grpSpPr>
        <a:xfrm>
          <a:off x="0" y="0"/>
          <a:ext cx="0" cy="0"/>
          <a:chOff x="0" y="0"/>
          <a:chExt cx="0" cy="0"/>
        </a:xfrm>
      </p:grpSpPr>
      <p:sp>
        <p:nvSpPr>
          <p:cNvPr id="1118" name="Google Shape;1118;p83"/>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dirty="0">
                <a:solidFill>
                  <a:srgbClr val="FFFFFF"/>
                </a:solidFill>
              </a:rPr>
              <a:t>Testing &amp; Quality Assurance</a:t>
            </a:r>
            <a:endParaRPr b="1" dirty="0">
              <a:solidFill>
                <a:srgbClr val="FFFFFF"/>
              </a:solidFill>
            </a:endParaRPr>
          </a:p>
        </p:txBody>
      </p:sp>
      <p:sp>
        <p:nvSpPr>
          <p:cNvPr id="1119" name="Google Shape;1119;p83"/>
          <p:cNvSpPr txBox="1">
            <a:spLocks noGrp="1"/>
          </p:cNvSpPr>
          <p:nvPr>
            <p:ph type="body" idx="1"/>
          </p:nvPr>
        </p:nvSpPr>
        <p:spPr>
          <a:xfrm>
            <a:off x="628650" y="1153675"/>
            <a:ext cx="7886700" cy="3719400"/>
          </a:xfrm>
          <a:prstGeom prst="rect">
            <a:avLst/>
          </a:prstGeom>
        </p:spPr>
        <p:txBody>
          <a:bodyPr spcFirstLastPara="1" wrap="square" lIns="68575" tIns="34275" rIns="68575" bIns="34275" anchor="t" anchorCtr="0">
            <a:normAutofit/>
          </a:bodyPr>
          <a:lstStyle/>
          <a:p>
            <a:pPr marL="457200" lvl="0" indent="-317500" algn="l" rtl="0">
              <a:lnSpc>
                <a:spcPct val="115000"/>
              </a:lnSpc>
              <a:spcBef>
                <a:spcPts val="800"/>
              </a:spcBef>
              <a:spcAft>
                <a:spcPts val="0"/>
              </a:spcAft>
              <a:buClr>
                <a:srgbClr val="FFFFFF"/>
              </a:buClr>
              <a:buSzPts val="1400"/>
              <a:buChar char="●"/>
            </a:pPr>
            <a:r>
              <a:rPr lang="en" dirty="0">
                <a:solidFill>
                  <a:srgbClr val="FFFFFF"/>
                </a:solidFill>
              </a:rPr>
              <a:t>Testing for verification of:</a:t>
            </a:r>
            <a:endParaRPr dirty="0">
              <a:solidFill>
                <a:srgbClr val="FFFFFF"/>
              </a:solidFill>
            </a:endParaRPr>
          </a:p>
          <a:p>
            <a:pPr marL="914400" lvl="1" indent="-317500" algn="l" rtl="0">
              <a:lnSpc>
                <a:spcPct val="115000"/>
              </a:lnSpc>
              <a:spcBef>
                <a:spcPts val="0"/>
              </a:spcBef>
              <a:spcAft>
                <a:spcPts val="0"/>
              </a:spcAft>
              <a:buClr>
                <a:srgbClr val="FFFFFF"/>
              </a:buClr>
              <a:buSzPts val="1400"/>
              <a:buChar char="○"/>
            </a:pPr>
            <a:r>
              <a:rPr lang="en" dirty="0">
                <a:solidFill>
                  <a:srgbClr val="FFFFFF"/>
                </a:solidFill>
              </a:rPr>
              <a:t>Core-logic</a:t>
            </a:r>
            <a:endParaRPr dirty="0">
              <a:solidFill>
                <a:srgbClr val="FFFFFF"/>
              </a:solidFill>
            </a:endParaRPr>
          </a:p>
          <a:p>
            <a:pPr marL="914400" lvl="1" indent="-317500" algn="l" rtl="0">
              <a:lnSpc>
                <a:spcPct val="115000"/>
              </a:lnSpc>
              <a:spcBef>
                <a:spcPts val="0"/>
              </a:spcBef>
              <a:spcAft>
                <a:spcPts val="0"/>
              </a:spcAft>
              <a:buClr>
                <a:srgbClr val="FFFFFF"/>
              </a:buClr>
              <a:buSzPts val="1400"/>
              <a:buChar char="○"/>
            </a:pPr>
            <a:r>
              <a:rPr lang="en" dirty="0">
                <a:solidFill>
                  <a:srgbClr val="FFFFFF"/>
                </a:solidFill>
              </a:rPr>
              <a:t>Interservice contracts</a:t>
            </a:r>
            <a:endParaRPr dirty="0">
              <a:solidFill>
                <a:srgbClr val="FFFFFF"/>
              </a:solidFill>
            </a:endParaRPr>
          </a:p>
          <a:p>
            <a:pPr marL="914400" lvl="1" indent="-317500" algn="l" rtl="0">
              <a:lnSpc>
                <a:spcPct val="115000"/>
              </a:lnSpc>
              <a:spcBef>
                <a:spcPts val="0"/>
              </a:spcBef>
              <a:spcAft>
                <a:spcPts val="0"/>
              </a:spcAft>
              <a:buClr>
                <a:srgbClr val="FFFFFF"/>
              </a:buClr>
              <a:buSzPts val="1400"/>
              <a:buChar char="○"/>
            </a:pPr>
            <a:r>
              <a:rPr lang="en" dirty="0">
                <a:solidFill>
                  <a:srgbClr val="FFFFFF"/>
                </a:solidFill>
              </a:rPr>
              <a:t>User workflows</a:t>
            </a:r>
            <a:endParaRPr dirty="0">
              <a:solidFill>
                <a:srgbClr val="FFFFFF"/>
              </a:solidFill>
            </a:endParaRPr>
          </a:p>
          <a:p>
            <a:pPr marL="457200" lvl="0" indent="-317500" algn="l" rtl="0">
              <a:lnSpc>
                <a:spcPct val="115000"/>
              </a:lnSpc>
              <a:spcBef>
                <a:spcPts val="0"/>
              </a:spcBef>
              <a:spcAft>
                <a:spcPts val="0"/>
              </a:spcAft>
              <a:buClr>
                <a:srgbClr val="FFFFFF"/>
              </a:buClr>
              <a:buSzPts val="1400"/>
              <a:buChar char="●"/>
            </a:pPr>
            <a:r>
              <a:rPr lang="en" dirty="0">
                <a:solidFill>
                  <a:srgbClr val="FFFFFF"/>
                </a:solidFill>
              </a:rPr>
              <a:t>Unit Testing: with Svelte’s testing library and Pytest</a:t>
            </a:r>
            <a:endParaRPr dirty="0">
              <a:solidFill>
                <a:srgbClr val="FFFFFF"/>
              </a:solidFill>
            </a:endParaRPr>
          </a:p>
          <a:p>
            <a:pPr marL="914400" lvl="1" indent="-317500" algn="l" rtl="0">
              <a:lnSpc>
                <a:spcPct val="115000"/>
              </a:lnSpc>
              <a:spcBef>
                <a:spcPts val="0"/>
              </a:spcBef>
              <a:spcAft>
                <a:spcPts val="0"/>
              </a:spcAft>
              <a:buClr>
                <a:srgbClr val="FFFFFF"/>
              </a:buClr>
              <a:buSzPts val="1400"/>
              <a:buChar char="○"/>
            </a:pPr>
            <a:r>
              <a:rPr lang="en" dirty="0">
                <a:solidFill>
                  <a:srgbClr val="FFFFFF"/>
                </a:solidFill>
              </a:rPr>
              <a:t>Python functions, TypeScript utilities, and Svelte components</a:t>
            </a:r>
            <a:endParaRPr dirty="0">
              <a:solidFill>
                <a:srgbClr val="FFFFFF"/>
              </a:solidFill>
            </a:endParaRPr>
          </a:p>
          <a:p>
            <a:pPr marL="457200" lvl="0" indent="-317500" algn="l" rtl="0">
              <a:lnSpc>
                <a:spcPct val="115000"/>
              </a:lnSpc>
              <a:spcBef>
                <a:spcPts val="0"/>
              </a:spcBef>
              <a:spcAft>
                <a:spcPts val="0"/>
              </a:spcAft>
              <a:buClr>
                <a:srgbClr val="FFFFFF"/>
              </a:buClr>
              <a:buSzPts val="1400"/>
              <a:buChar char="●"/>
            </a:pPr>
            <a:r>
              <a:rPr lang="en" dirty="0">
                <a:solidFill>
                  <a:srgbClr val="FFFFFF"/>
                </a:solidFill>
              </a:rPr>
              <a:t>Integration Testing: using Postman in a testing environment</a:t>
            </a:r>
            <a:endParaRPr dirty="0">
              <a:solidFill>
                <a:srgbClr val="FFFFFF"/>
              </a:solidFill>
            </a:endParaRPr>
          </a:p>
          <a:p>
            <a:pPr marL="914400" lvl="1" indent="-317500" algn="l" rtl="0">
              <a:lnSpc>
                <a:spcPct val="115000"/>
              </a:lnSpc>
              <a:spcBef>
                <a:spcPts val="0"/>
              </a:spcBef>
              <a:spcAft>
                <a:spcPts val="0"/>
              </a:spcAft>
              <a:buClr>
                <a:srgbClr val="FFFFFF"/>
              </a:buClr>
              <a:buSzPts val="1400"/>
              <a:buChar char="○"/>
            </a:pPr>
            <a:r>
              <a:rPr lang="en" dirty="0">
                <a:solidFill>
                  <a:srgbClr val="FFFFFF"/>
                </a:solidFill>
              </a:rPr>
              <a:t>frontend ↔ backend communication</a:t>
            </a:r>
            <a:endParaRPr dirty="0">
              <a:solidFill>
                <a:srgbClr val="FFFFFF"/>
              </a:solidFill>
            </a:endParaRPr>
          </a:p>
          <a:p>
            <a:pPr marL="457200" lvl="0" indent="-317500" algn="l" rtl="0">
              <a:lnSpc>
                <a:spcPct val="115000"/>
              </a:lnSpc>
              <a:spcBef>
                <a:spcPts val="0"/>
              </a:spcBef>
              <a:spcAft>
                <a:spcPts val="0"/>
              </a:spcAft>
              <a:buClr>
                <a:srgbClr val="FFFFFF"/>
              </a:buClr>
              <a:buSzPts val="1400"/>
              <a:buChar char="●"/>
            </a:pPr>
            <a:r>
              <a:rPr lang="en" dirty="0">
                <a:solidFill>
                  <a:srgbClr val="FFFFFF"/>
                </a:solidFill>
              </a:rPr>
              <a:t>Usability testing: USGS researcher surveys</a:t>
            </a:r>
            <a:endParaRPr dirty="0">
              <a:solidFill>
                <a:srgbClr val="FFFFFF"/>
              </a:solidFill>
            </a:endParaRPr>
          </a:p>
          <a:p>
            <a:pPr marL="914400" lvl="1" indent="-317500" algn="l" rtl="0">
              <a:lnSpc>
                <a:spcPct val="115000"/>
              </a:lnSpc>
              <a:spcBef>
                <a:spcPts val="0"/>
              </a:spcBef>
              <a:spcAft>
                <a:spcPts val="0"/>
              </a:spcAft>
              <a:buClr>
                <a:srgbClr val="FFFFFF"/>
              </a:buClr>
              <a:buSzPts val="1400"/>
              <a:buChar char="○"/>
            </a:pPr>
            <a:r>
              <a:rPr lang="en" dirty="0">
                <a:solidFill>
                  <a:srgbClr val="FFFFFF"/>
                </a:solidFill>
              </a:rPr>
              <a:t>Ensuring UI is intuitive</a:t>
            </a:r>
            <a:endParaRPr dirty="0">
              <a:solidFill>
                <a:srgbClr val="FFFFFF"/>
              </a:solidFill>
            </a:endParaRPr>
          </a:p>
        </p:txBody>
      </p:sp>
      <p:sp>
        <p:nvSpPr>
          <p:cNvPr id="1120" name="Google Shape;1120;p83"/>
          <p:cNvSpPr txBox="1">
            <a:spLocks noGrp="1"/>
          </p:cNvSpPr>
          <p:nvPr>
            <p:ph type="subTitle" idx="4294967295"/>
          </p:nvPr>
        </p:nvSpPr>
        <p:spPr>
          <a:xfrm>
            <a:off x="6822583" y="4725539"/>
            <a:ext cx="2164500" cy="338700"/>
          </a:xfrm>
          <a:prstGeom prst="rect">
            <a:avLst/>
          </a:prstGeom>
        </p:spPr>
        <p:txBody>
          <a:bodyPr spcFirstLastPara="1" wrap="square" lIns="68575" tIns="34275" rIns="68575" bIns="34275" anchor="t" anchorCtr="0">
            <a:noAutofit/>
          </a:bodyPr>
          <a:lstStyle/>
          <a:p>
            <a:pPr marL="0" lvl="0" indent="0" algn="r" rtl="0">
              <a:lnSpc>
                <a:spcPct val="115000"/>
              </a:lnSpc>
              <a:spcBef>
                <a:spcPts val="800"/>
              </a:spcBef>
              <a:spcAft>
                <a:spcPts val="0"/>
              </a:spcAft>
              <a:buNone/>
            </a:pPr>
            <a:r>
              <a:rPr lang="en" sz="1200">
                <a:solidFill>
                  <a:schemeClr val="lt1"/>
                </a:solidFill>
                <a:latin typeface="Sora"/>
                <a:ea typeface="Sora"/>
                <a:cs typeface="Sora"/>
                <a:sym typeface="Sora"/>
              </a:rPr>
              <a:t>7</a:t>
            </a:r>
            <a:endParaRPr sz="1200">
              <a:solidFill>
                <a:schemeClr val="lt1"/>
              </a:solidFill>
              <a:latin typeface="Sora"/>
              <a:ea typeface="Sora"/>
              <a:cs typeface="Sora"/>
              <a:sym typeface="Sora"/>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18"/>
                                        </p:tgtEl>
                                        <p:attrNameLst>
                                          <p:attrName>style.visibility</p:attrName>
                                        </p:attrNameLst>
                                      </p:cBhvr>
                                      <p:to>
                                        <p:strVal val="visible"/>
                                      </p:to>
                                    </p:set>
                                    <p:anim calcmode="lin" valueType="num">
                                      <p:cBhvr additive="base">
                                        <p:cTn id="7" dur="250" fill="hold"/>
                                        <p:tgtEl>
                                          <p:spTgt spid="1118"/>
                                        </p:tgtEl>
                                        <p:attrNameLst>
                                          <p:attrName>ppt_x</p:attrName>
                                        </p:attrNameLst>
                                      </p:cBhvr>
                                      <p:tavLst>
                                        <p:tav tm="0">
                                          <p:val>
                                            <p:strVal val="0-#ppt_w/2"/>
                                          </p:val>
                                        </p:tav>
                                        <p:tav tm="100000">
                                          <p:val>
                                            <p:strVal val="#ppt_x"/>
                                          </p:val>
                                        </p:tav>
                                      </p:tavLst>
                                    </p:anim>
                                    <p:anim calcmode="lin" valueType="num">
                                      <p:cBhvr additive="base">
                                        <p:cTn id="8" dur="250" fill="hold"/>
                                        <p:tgtEl>
                                          <p:spTgt spid="11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19">
                                            <p:txEl>
                                              <p:pRg st="0" end="0"/>
                                            </p:txEl>
                                          </p:spTgt>
                                        </p:tgtEl>
                                        <p:attrNameLst>
                                          <p:attrName>style.visibility</p:attrName>
                                        </p:attrNameLst>
                                      </p:cBhvr>
                                      <p:to>
                                        <p:strVal val="visible"/>
                                      </p:to>
                                    </p:set>
                                    <p:animEffect transition="in" filter="wipe(down)">
                                      <p:cBhvr>
                                        <p:cTn id="13" dur="250"/>
                                        <p:tgtEl>
                                          <p:spTgt spid="1119">
                                            <p:txEl>
                                              <p:pRg st="0" end="0"/>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19">
                                            <p:txEl>
                                              <p:pRg st="1" end="1"/>
                                            </p:txEl>
                                          </p:spTgt>
                                        </p:tgtEl>
                                        <p:attrNameLst>
                                          <p:attrName>style.visibility</p:attrName>
                                        </p:attrNameLst>
                                      </p:cBhvr>
                                      <p:to>
                                        <p:strVal val="visible"/>
                                      </p:to>
                                    </p:set>
                                    <p:animEffect transition="in" filter="wipe(down)">
                                      <p:cBhvr>
                                        <p:cTn id="16" dur="250"/>
                                        <p:tgtEl>
                                          <p:spTgt spid="1119">
                                            <p:txEl>
                                              <p:pRg st="1" end="1"/>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119">
                                            <p:txEl>
                                              <p:pRg st="2" end="2"/>
                                            </p:txEl>
                                          </p:spTgt>
                                        </p:tgtEl>
                                        <p:attrNameLst>
                                          <p:attrName>style.visibility</p:attrName>
                                        </p:attrNameLst>
                                      </p:cBhvr>
                                      <p:to>
                                        <p:strVal val="visible"/>
                                      </p:to>
                                    </p:set>
                                    <p:animEffect transition="in" filter="wipe(down)">
                                      <p:cBhvr>
                                        <p:cTn id="19" dur="250"/>
                                        <p:tgtEl>
                                          <p:spTgt spid="1119">
                                            <p:txEl>
                                              <p:pRg st="2" end="2"/>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19">
                                            <p:txEl>
                                              <p:pRg st="3" end="3"/>
                                            </p:txEl>
                                          </p:spTgt>
                                        </p:tgtEl>
                                        <p:attrNameLst>
                                          <p:attrName>style.visibility</p:attrName>
                                        </p:attrNameLst>
                                      </p:cBhvr>
                                      <p:to>
                                        <p:strVal val="visible"/>
                                      </p:to>
                                    </p:set>
                                    <p:animEffect transition="in" filter="wipe(down)">
                                      <p:cBhvr>
                                        <p:cTn id="22" dur="250"/>
                                        <p:tgtEl>
                                          <p:spTgt spid="11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19">
                                            <p:txEl>
                                              <p:pRg st="4" end="4"/>
                                            </p:txEl>
                                          </p:spTgt>
                                        </p:tgtEl>
                                        <p:attrNameLst>
                                          <p:attrName>style.visibility</p:attrName>
                                        </p:attrNameLst>
                                      </p:cBhvr>
                                      <p:to>
                                        <p:strVal val="visible"/>
                                      </p:to>
                                    </p:set>
                                    <p:animEffect transition="in" filter="wipe(down)">
                                      <p:cBhvr>
                                        <p:cTn id="27" dur="250"/>
                                        <p:tgtEl>
                                          <p:spTgt spid="1119">
                                            <p:txEl>
                                              <p:pRg st="4" end="4"/>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119">
                                            <p:txEl>
                                              <p:pRg st="5" end="5"/>
                                            </p:txEl>
                                          </p:spTgt>
                                        </p:tgtEl>
                                        <p:attrNameLst>
                                          <p:attrName>style.visibility</p:attrName>
                                        </p:attrNameLst>
                                      </p:cBhvr>
                                      <p:to>
                                        <p:strVal val="visible"/>
                                      </p:to>
                                    </p:set>
                                    <p:animEffect transition="in" filter="wipe(down)">
                                      <p:cBhvr>
                                        <p:cTn id="30" dur="250"/>
                                        <p:tgtEl>
                                          <p:spTgt spid="1119">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119">
                                            <p:txEl>
                                              <p:pRg st="6" end="6"/>
                                            </p:txEl>
                                          </p:spTgt>
                                        </p:tgtEl>
                                        <p:attrNameLst>
                                          <p:attrName>style.visibility</p:attrName>
                                        </p:attrNameLst>
                                      </p:cBhvr>
                                      <p:to>
                                        <p:strVal val="visible"/>
                                      </p:to>
                                    </p:set>
                                    <p:animEffect transition="in" filter="wipe(down)">
                                      <p:cBhvr>
                                        <p:cTn id="35" dur="250"/>
                                        <p:tgtEl>
                                          <p:spTgt spid="1119">
                                            <p:txEl>
                                              <p:pRg st="6" end="6"/>
                                            </p:txEl>
                                          </p:spTgt>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119">
                                            <p:txEl>
                                              <p:pRg st="7" end="7"/>
                                            </p:txEl>
                                          </p:spTgt>
                                        </p:tgtEl>
                                        <p:attrNameLst>
                                          <p:attrName>style.visibility</p:attrName>
                                        </p:attrNameLst>
                                      </p:cBhvr>
                                      <p:to>
                                        <p:strVal val="visible"/>
                                      </p:to>
                                    </p:set>
                                    <p:animEffect transition="in" filter="wipe(down)">
                                      <p:cBhvr>
                                        <p:cTn id="38" dur="250"/>
                                        <p:tgtEl>
                                          <p:spTgt spid="1119">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119">
                                            <p:txEl>
                                              <p:pRg st="8" end="8"/>
                                            </p:txEl>
                                          </p:spTgt>
                                        </p:tgtEl>
                                        <p:attrNameLst>
                                          <p:attrName>style.visibility</p:attrName>
                                        </p:attrNameLst>
                                      </p:cBhvr>
                                      <p:to>
                                        <p:strVal val="visible"/>
                                      </p:to>
                                    </p:set>
                                    <p:animEffect transition="in" filter="wipe(down)">
                                      <p:cBhvr>
                                        <p:cTn id="43" dur="250"/>
                                        <p:tgtEl>
                                          <p:spTgt spid="1119">
                                            <p:txEl>
                                              <p:pRg st="8" end="8"/>
                                            </p:txEl>
                                          </p:spTgt>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119">
                                            <p:txEl>
                                              <p:pRg st="9" end="9"/>
                                            </p:txEl>
                                          </p:spTgt>
                                        </p:tgtEl>
                                        <p:attrNameLst>
                                          <p:attrName>style.visibility</p:attrName>
                                        </p:attrNameLst>
                                      </p:cBhvr>
                                      <p:to>
                                        <p:strVal val="visible"/>
                                      </p:to>
                                    </p:set>
                                    <p:animEffect transition="in" filter="wipe(down)">
                                      <p:cBhvr>
                                        <p:cTn id="46" dur="250"/>
                                        <p:tgtEl>
                                          <p:spTgt spid="111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8" grpId="0"/>
      <p:bldP spid="111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pic>
        <p:nvPicPr>
          <p:cNvPr id="1125" name="Google Shape;1125;p84" title="Alpha-Demo-2.mp4">
            <a:hlinkClick r:id="rId3"/>
          </p:cNvPr>
          <p:cNvPicPr preferRelativeResize="0"/>
          <p:nvPr/>
        </p:nvPicPr>
        <p:blipFill>
          <a:blip r:embed="rId4">
            <a:alphaModFix/>
          </a:blip>
          <a:stretch>
            <a:fillRect/>
          </a:stretch>
        </p:blipFill>
        <p:spPr>
          <a:xfrm>
            <a:off x="0" y="0"/>
            <a:ext cx="9144000" cy="5143500"/>
          </a:xfrm>
          <a:prstGeom prst="rect">
            <a:avLst/>
          </a:prstGeom>
          <a:noFill/>
          <a:ln>
            <a:noFill/>
          </a:ln>
          <a:effectLst>
            <a:outerShdw blurRad="57150" dist="19050" dir="5400000" algn="bl" rotWithShape="0">
              <a:srgbClr val="000000">
                <a:alpha val="50000"/>
              </a:srgbClr>
            </a:outerShdw>
          </a:effectLst>
        </p:spPr>
      </p:pic>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pic>
        <p:nvPicPr>
          <p:cNvPr id="1131" name="Google Shape;1131;p85" descr="Europa Clipper Journey to an Ocean World - Desktop Wallpaper (1920x1080) -  NASA Science"/>
          <p:cNvPicPr preferRelativeResize="0"/>
          <p:nvPr/>
        </p:nvPicPr>
        <p:blipFill rotWithShape="1">
          <a:blip r:embed="rId3">
            <a:alphaModFix amt="85000"/>
          </a:blip>
          <a:srcRect/>
          <a:stretch/>
        </p:blipFill>
        <p:spPr>
          <a:xfrm>
            <a:off x="0" y="0"/>
            <a:ext cx="9144000" cy="5143500"/>
          </a:xfrm>
          <a:prstGeom prst="rect">
            <a:avLst/>
          </a:prstGeom>
          <a:noFill/>
          <a:ln>
            <a:noFill/>
          </a:ln>
        </p:spPr>
      </p:pic>
      <p:sp>
        <p:nvSpPr>
          <p:cNvPr id="1132" name="Google Shape;1132;p8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lt1"/>
              </a:buClr>
              <a:buSzPts val="3800"/>
              <a:buFont typeface="Calibri"/>
              <a:buNone/>
            </a:pPr>
            <a:r>
              <a:rPr lang="en" sz="3800" b="1" dirty="0">
                <a:solidFill>
                  <a:schemeClr val="lt1"/>
                </a:solidFill>
                <a:latin typeface="Calibri"/>
                <a:ea typeface="Calibri"/>
                <a:cs typeface="Calibri"/>
                <a:sym typeface="Calibri"/>
              </a:rPr>
              <a:t>Challenges &amp; Resolutions </a:t>
            </a:r>
            <a:endParaRPr dirty="0"/>
          </a:p>
        </p:txBody>
      </p:sp>
      <p:sp>
        <p:nvSpPr>
          <p:cNvPr id="1133" name="Google Shape;1133;p85"/>
          <p:cNvSpPr txBox="1"/>
          <p:nvPr/>
        </p:nvSpPr>
        <p:spPr>
          <a:xfrm>
            <a:off x="628650" y="1481462"/>
            <a:ext cx="8270400" cy="3464700"/>
          </a:xfrm>
          <a:prstGeom prst="rect">
            <a:avLst/>
          </a:prstGeom>
          <a:noFill/>
          <a:ln>
            <a:noFill/>
          </a:ln>
        </p:spPr>
        <p:txBody>
          <a:bodyPr spcFirstLastPara="1" wrap="square" lIns="68575" tIns="34275" rIns="68575" bIns="34275" anchor="t" anchorCtr="0">
            <a:noAutofit/>
          </a:bodyPr>
          <a:lstStyle/>
          <a:p>
            <a:pPr marL="342900" marR="0" lvl="0" indent="-298450" algn="l" rtl="0">
              <a:lnSpc>
                <a:spcPct val="100000"/>
              </a:lnSpc>
              <a:spcBef>
                <a:spcPts val="0"/>
              </a:spcBef>
              <a:spcAft>
                <a:spcPts val="0"/>
              </a:spcAft>
              <a:buClr>
                <a:schemeClr val="lt1"/>
              </a:buClr>
              <a:buSzPts val="2100"/>
              <a:buFont typeface="Calibri"/>
              <a:buChar char="•"/>
            </a:pPr>
            <a:r>
              <a:rPr lang="en" sz="2100" b="1" dirty="0">
                <a:solidFill>
                  <a:schemeClr val="lt1"/>
                </a:solidFill>
                <a:latin typeface="Calibri"/>
                <a:ea typeface="Calibri"/>
                <a:cs typeface="Calibri"/>
                <a:sym typeface="Calibri"/>
              </a:rPr>
              <a:t>Creating clean and visually appealing UI</a:t>
            </a:r>
            <a:endParaRPr sz="2100" b="1" dirty="0">
              <a:solidFill>
                <a:schemeClr val="lt1"/>
              </a:solidFill>
              <a:latin typeface="Calibri"/>
              <a:ea typeface="Calibri"/>
              <a:cs typeface="Calibri"/>
              <a:sym typeface="Calibri"/>
            </a:endParaRPr>
          </a:p>
          <a:p>
            <a:pPr marL="685800" marR="0" lvl="1" indent="-298450" algn="l" rtl="0">
              <a:lnSpc>
                <a:spcPct val="100000"/>
              </a:lnSpc>
              <a:spcBef>
                <a:spcPts val="0"/>
              </a:spcBef>
              <a:spcAft>
                <a:spcPts val="0"/>
              </a:spcAft>
              <a:buClr>
                <a:schemeClr val="lt1"/>
              </a:buClr>
              <a:buSzPts val="2100"/>
              <a:buFont typeface="Calibri"/>
              <a:buChar char="○"/>
            </a:pPr>
            <a:r>
              <a:rPr lang="en" sz="2100" dirty="0">
                <a:solidFill>
                  <a:schemeClr val="lt1"/>
                </a:solidFill>
                <a:latin typeface="Calibri"/>
                <a:ea typeface="Calibri"/>
                <a:cs typeface="Calibri"/>
                <a:sym typeface="Calibri"/>
              </a:rPr>
              <a:t>Simple list layout of search results</a:t>
            </a:r>
            <a:endParaRPr sz="2100" dirty="0">
              <a:solidFill>
                <a:schemeClr val="lt1"/>
              </a:solidFill>
              <a:latin typeface="Calibri"/>
              <a:ea typeface="Calibri"/>
              <a:cs typeface="Calibri"/>
              <a:sym typeface="Calibri"/>
            </a:endParaRPr>
          </a:p>
          <a:p>
            <a:pPr marL="685800" marR="0" lvl="1" indent="-298450" algn="l" rtl="0">
              <a:lnSpc>
                <a:spcPct val="100000"/>
              </a:lnSpc>
              <a:spcBef>
                <a:spcPts val="0"/>
              </a:spcBef>
              <a:spcAft>
                <a:spcPts val="0"/>
              </a:spcAft>
              <a:buClr>
                <a:schemeClr val="lt1"/>
              </a:buClr>
              <a:buSzPts val="2100"/>
              <a:buFont typeface="Calibri"/>
              <a:buChar char="○"/>
            </a:pPr>
            <a:r>
              <a:rPr lang="en" sz="2100" dirty="0">
                <a:solidFill>
                  <a:schemeClr val="lt1"/>
                </a:solidFill>
                <a:latin typeface="Calibri"/>
                <a:ea typeface="Calibri"/>
                <a:cs typeface="Calibri"/>
                <a:sym typeface="Calibri"/>
              </a:rPr>
              <a:t>Limited the color palette</a:t>
            </a:r>
            <a:endParaRPr sz="2100" dirty="0">
              <a:solidFill>
                <a:schemeClr val="lt1"/>
              </a:solidFill>
              <a:latin typeface="Calibri"/>
              <a:ea typeface="Calibri"/>
              <a:cs typeface="Calibri"/>
              <a:sym typeface="Calibri"/>
            </a:endParaRPr>
          </a:p>
          <a:p>
            <a:pPr marL="685800" marR="0" lvl="0" indent="0" algn="l" rtl="0">
              <a:lnSpc>
                <a:spcPct val="100000"/>
              </a:lnSpc>
              <a:spcBef>
                <a:spcPts val="0"/>
              </a:spcBef>
              <a:spcAft>
                <a:spcPts val="0"/>
              </a:spcAft>
              <a:buNone/>
            </a:pPr>
            <a:endParaRPr sz="2100" b="1" dirty="0">
              <a:solidFill>
                <a:schemeClr val="lt1"/>
              </a:solidFill>
              <a:latin typeface="Calibri"/>
              <a:ea typeface="Calibri"/>
              <a:cs typeface="Calibri"/>
              <a:sym typeface="Calibri"/>
            </a:endParaRPr>
          </a:p>
          <a:p>
            <a:pPr marL="177800" marR="0" lvl="0" indent="-171450" algn="l" rtl="0">
              <a:lnSpc>
                <a:spcPct val="90000"/>
              </a:lnSpc>
              <a:spcBef>
                <a:spcPts val="0"/>
              </a:spcBef>
              <a:spcAft>
                <a:spcPts val="0"/>
              </a:spcAft>
              <a:buClr>
                <a:schemeClr val="lt1"/>
              </a:buClr>
              <a:buSzPts val="2100"/>
              <a:buFont typeface="Calibri"/>
              <a:buChar char="•"/>
            </a:pPr>
            <a:r>
              <a:rPr lang="en" sz="2100" b="1" dirty="0">
                <a:solidFill>
                  <a:schemeClr val="lt1"/>
                </a:solidFill>
                <a:latin typeface="Calibri"/>
                <a:ea typeface="Calibri"/>
                <a:cs typeface="Calibri"/>
                <a:sym typeface="Calibri"/>
              </a:rPr>
              <a:t>Ensuring the application worked reliably through testing</a:t>
            </a:r>
            <a:endParaRPr sz="2100" b="1" dirty="0">
              <a:solidFill>
                <a:schemeClr val="lt1"/>
              </a:solidFill>
              <a:latin typeface="Calibri"/>
              <a:ea typeface="Calibri"/>
              <a:cs typeface="Calibri"/>
              <a:sym typeface="Calibri"/>
            </a:endParaRPr>
          </a:p>
          <a:p>
            <a:pPr marL="685800" marR="0" lvl="1" indent="-298450" algn="l" rtl="0">
              <a:lnSpc>
                <a:spcPct val="90000"/>
              </a:lnSpc>
              <a:spcBef>
                <a:spcPts val="0"/>
              </a:spcBef>
              <a:spcAft>
                <a:spcPts val="0"/>
              </a:spcAft>
              <a:buClr>
                <a:schemeClr val="lt1"/>
              </a:buClr>
              <a:buSzPts val="2100"/>
              <a:buFont typeface="Calibri"/>
              <a:buChar char="○"/>
            </a:pPr>
            <a:r>
              <a:rPr lang="en" sz="2100" dirty="0">
                <a:solidFill>
                  <a:schemeClr val="lt1"/>
                </a:solidFill>
                <a:latin typeface="Calibri"/>
                <a:ea typeface="Calibri"/>
                <a:cs typeface="Calibri"/>
                <a:sym typeface="Calibri"/>
              </a:rPr>
              <a:t>Catch edge cases</a:t>
            </a:r>
            <a:endParaRPr sz="2100" dirty="0">
              <a:solidFill>
                <a:schemeClr val="lt1"/>
              </a:solidFill>
              <a:latin typeface="Calibri"/>
              <a:ea typeface="Calibri"/>
              <a:cs typeface="Calibri"/>
              <a:sym typeface="Calibri"/>
            </a:endParaRPr>
          </a:p>
          <a:p>
            <a:pPr marL="685800" marR="0" lvl="1" indent="-298450" algn="l" rtl="0">
              <a:lnSpc>
                <a:spcPct val="90000"/>
              </a:lnSpc>
              <a:spcBef>
                <a:spcPts val="0"/>
              </a:spcBef>
              <a:spcAft>
                <a:spcPts val="0"/>
              </a:spcAft>
              <a:buClr>
                <a:schemeClr val="lt1"/>
              </a:buClr>
              <a:buSzPts val="2100"/>
              <a:buFont typeface="Calibri"/>
              <a:buChar char="○"/>
            </a:pPr>
            <a:r>
              <a:rPr lang="en" sz="2100" dirty="0">
                <a:solidFill>
                  <a:schemeClr val="lt1"/>
                </a:solidFill>
                <a:latin typeface="Calibri"/>
                <a:ea typeface="Calibri"/>
                <a:cs typeface="Calibri"/>
                <a:sym typeface="Calibri"/>
              </a:rPr>
              <a:t>Created repeatable test cases for core features</a:t>
            </a:r>
            <a:endParaRPr sz="2100" dirty="0">
              <a:solidFill>
                <a:schemeClr val="lt1"/>
              </a:solidFill>
              <a:latin typeface="Calibri"/>
              <a:ea typeface="Calibri"/>
              <a:cs typeface="Calibri"/>
              <a:sym typeface="Calibri"/>
            </a:endParaRPr>
          </a:p>
          <a:p>
            <a:pPr marL="685800" marR="0" lvl="1" indent="-298450" algn="l" rtl="0">
              <a:lnSpc>
                <a:spcPct val="90000"/>
              </a:lnSpc>
              <a:spcBef>
                <a:spcPts val="0"/>
              </a:spcBef>
              <a:spcAft>
                <a:spcPts val="0"/>
              </a:spcAft>
              <a:buClr>
                <a:schemeClr val="lt1"/>
              </a:buClr>
              <a:buSzPts val="2100"/>
              <a:buFont typeface="Calibri"/>
              <a:buChar char="○"/>
            </a:pPr>
            <a:r>
              <a:rPr lang="en" sz="2100" dirty="0">
                <a:solidFill>
                  <a:schemeClr val="lt1"/>
                </a:solidFill>
                <a:latin typeface="Calibri"/>
                <a:ea typeface="Calibri"/>
                <a:cs typeface="Calibri"/>
                <a:sym typeface="Calibri"/>
              </a:rPr>
              <a:t>Fixed bugs when found</a:t>
            </a:r>
            <a:endParaRPr sz="2100" dirty="0">
              <a:solidFill>
                <a:schemeClr val="lt1"/>
              </a:solidFill>
              <a:latin typeface="Calibri"/>
              <a:ea typeface="Calibri"/>
              <a:cs typeface="Calibri"/>
              <a:sym typeface="Calibri"/>
            </a:endParaRPr>
          </a:p>
          <a:p>
            <a:pPr marL="0" marR="0" lvl="0" indent="0" algn="l" rtl="0">
              <a:lnSpc>
                <a:spcPct val="90000"/>
              </a:lnSpc>
              <a:spcBef>
                <a:spcPts val="0"/>
              </a:spcBef>
              <a:spcAft>
                <a:spcPts val="0"/>
              </a:spcAft>
              <a:buNone/>
            </a:pPr>
            <a:endParaRPr sz="2100" b="1" dirty="0">
              <a:solidFill>
                <a:schemeClr val="lt1"/>
              </a:solidFill>
              <a:latin typeface="Calibri"/>
              <a:ea typeface="Calibri"/>
              <a:cs typeface="Calibri"/>
              <a:sym typeface="Calibri"/>
            </a:endParaRPr>
          </a:p>
          <a:p>
            <a:pPr marL="0" marR="0" lvl="0" indent="0" algn="l" rtl="0">
              <a:lnSpc>
                <a:spcPct val="90000"/>
              </a:lnSpc>
              <a:spcBef>
                <a:spcPts val="0"/>
              </a:spcBef>
              <a:spcAft>
                <a:spcPts val="0"/>
              </a:spcAft>
              <a:buNone/>
            </a:pPr>
            <a:endParaRPr sz="2100" b="1" dirty="0">
              <a:solidFill>
                <a:schemeClr val="lt1"/>
              </a:solidFill>
              <a:latin typeface="Calibri"/>
              <a:ea typeface="Calibri"/>
              <a:cs typeface="Calibri"/>
              <a:sym typeface="Calibri"/>
            </a:endParaRPr>
          </a:p>
          <a:p>
            <a:pPr marL="0" marR="0" lvl="0" indent="0" algn="l" rtl="0">
              <a:lnSpc>
                <a:spcPct val="90000"/>
              </a:lnSpc>
              <a:spcBef>
                <a:spcPts val="0"/>
              </a:spcBef>
              <a:spcAft>
                <a:spcPts val="0"/>
              </a:spcAft>
              <a:buNone/>
            </a:pPr>
            <a:endParaRPr sz="2100" b="1" dirty="0">
              <a:solidFill>
                <a:schemeClr val="lt1"/>
              </a:solidFill>
              <a:latin typeface="Calibri"/>
              <a:ea typeface="Calibri"/>
              <a:cs typeface="Calibri"/>
              <a:sym typeface="Calibri"/>
            </a:endParaRPr>
          </a:p>
        </p:txBody>
      </p:sp>
      <p:sp>
        <p:nvSpPr>
          <p:cNvPr id="1134" name="Google Shape;1134;p85"/>
          <p:cNvSpPr txBox="1">
            <a:spLocks noGrp="1"/>
          </p:cNvSpPr>
          <p:nvPr>
            <p:ph type="subTitle" idx="4294967295"/>
          </p:nvPr>
        </p:nvSpPr>
        <p:spPr>
          <a:xfrm>
            <a:off x="6822583" y="4688800"/>
            <a:ext cx="2164500" cy="338700"/>
          </a:xfrm>
          <a:prstGeom prst="rect">
            <a:avLst/>
          </a:prstGeom>
        </p:spPr>
        <p:txBody>
          <a:bodyPr spcFirstLastPara="1" wrap="square" lIns="91425" tIns="91425" rIns="91425" bIns="91425" anchor="t" anchorCtr="0">
            <a:noAutofit/>
          </a:bodyPr>
          <a:lstStyle/>
          <a:p>
            <a:pPr marL="0" lvl="0" indent="0" algn="r" rtl="0">
              <a:lnSpc>
                <a:spcPct val="115000"/>
              </a:lnSpc>
              <a:spcBef>
                <a:spcPts val="0"/>
              </a:spcBef>
              <a:spcAft>
                <a:spcPts val="1200"/>
              </a:spcAft>
              <a:buNone/>
            </a:pPr>
            <a:r>
              <a:rPr lang="en" sz="1200">
                <a:solidFill>
                  <a:schemeClr val="lt1"/>
                </a:solidFill>
                <a:latin typeface="Sora"/>
                <a:ea typeface="Sora"/>
                <a:cs typeface="Sora"/>
                <a:sym typeface="Sora"/>
              </a:rPr>
              <a:t>9</a:t>
            </a:r>
            <a:endParaRPr sz="1200">
              <a:solidFill>
                <a:schemeClr val="lt1"/>
              </a:solidFill>
              <a:latin typeface="Sora"/>
              <a:ea typeface="Sora"/>
              <a:cs typeface="Sora"/>
              <a:sym typeface="Sora"/>
            </a:endParaRPr>
          </a:p>
        </p:txBody>
      </p:sp>
    </p:spTree>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32"/>
                                        </p:tgtEl>
                                        <p:attrNameLst>
                                          <p:attrName>style.visibility</p:attrName>
                                        </p:attrNameLst>
                                      </p:cBhvr>
                                      <p:to>
                                        <p:strVal val="visible"/>
                                      </p:to>
                                    </p:set>
                                    <p:anim calcmode="lin" valueType="num">
                                      <p:cBhvr additive="base">
                                        <p:cTn id="7" dur="250"/>
                                        <p:tgtEl>
                                          <p:spTgt spid="1132"/>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33"/>
                                        </p:tgtEl>
                                        <p:attrNameLst>
                                          <p:attrName>style.visibility</p:attrName>
                                        </p:attrNameLst>
                                      </p:cBhvr>
                                      <p:to>
                                        <p:strVal val="visible"/>
                                      </p:to>
                                    </p:set>
                                    <p:animEffect transition="in" filter="wipe(down)">
                                      <p:cBhvr>
                                        <p:cTn id="12" dur="250"/>
                                        <p:tgtEl>
                                          <p:spTgt spid="1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EOMETRIC OVERLAYS">
  <a:themeElements>
    <a:clrScheme name="Simple Light">
      <a:dk1>
        <a:srgbClr val="FFFFFF"/>
      </a:dk1>
      <a:lt1>
        <a:srgbClr val="353535"/>
      </a:lt1>
      <a:dk2>
        <a:srgbClr val="E3DFD6"/>
      </a:dk2>
      <a:lt2>
        <a:srgbClr val="F0B03B"/>
      </a:lt2>
      <a:accent1>
        <a:srgbClr val="FFEB67"/>
      </a:accent1>
      <a:accent2>
        <a:srgbClr val="FF5777"/>
      </a:accent2>
      <a:accent3>
        <a:srgbClr val="41CC6B"/>
      </a:accent3>
      <a:accent4>
        <a:srgbClr val="4285F4"/>
      </a:accent4>
      <a:accent5>
        <a:srgbClr val="69615E"/>
      </a:accent5>
      <a:accent6>
        <a:srgbClr val="FF866D"/>
      </a:accent6>
      <a:hlink>
        <a:srgbClr val="2A29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1477</Words>
  <Application>Microsoft Office PowerPoint</Application>
  <PresentationFormat>On-screen Show (16:9)</PresentationFormat>
  <Paragraphs>177</Paragraphs>
  <Slides>11</Slides>
  <Notes>11</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11</vt:i4>
      </vt:variant>
    </vt:vector>
  </HeadingPairs>
  <TitlesOfParts>
    <vt:vector size="25" baseType="lpstr">
      <vt:lpstr>Sora Light</vt:lpstr>
      <vt:lpstr>IBM Plex Sans SemiBold</vt:lpstr>
      <vt:lpstr>Calibri</vt:lpstr>
      <vt:lpstr>Arial</vt:lpstr>
      <vt:lpstr>Sora SemiBold</vt:lpstr>
      <vt:lpstr>Sora Medium</vt:lpstr>
      <vt:lpstr>Play</vt:lpstr>
      <vt:lpstr>Sora</vt:lpstr>
      <vt:lpstr>Sora ExtraLight</vt:lpstr>
      <vt:lpstr>IBM Plex Sans Medium</vt:lpstr>
      <vt:lpstr>IBM Plex Sans</vt:lpstr>
      <vt:lpstr>Simple Light</vt:lpstr>
      <vt:lpstr>GEOMETRIC OVERLAYS</vt:lpstr>
      <vt:lpstr>Office Theme</vt:lpstr>
      <vt:lpstr>ArtemiS3</vt:lpstr>
      <vt:lpstr>PowerPoint Presentation</vt:lpstr>
      <vt:lpstr>PowerPoint Presentation</vt:lpstr>
      <vt:lpstr>PowerPoint Presentation</vt:lpstr>
      <vt:lpstr>PowerPoint Presentation</vt:lpstr>
      <vt:lpstr>Modern, Fast, and Fully Open-Source</vt:lpstr>
      <vt:lpstr>Testing &amp; Quality Assurance</vt:lpstr>
      <vt:lpstr>PowerPoint Presentation</vt:lpstr>
      <vt:lpstr>Challenges &amp; Resolutions </vt:lpstr>
      <vt:lpstr>Current Schedule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Jeffrey Michael Hoelzel Jr</cp:lastModifiedBy>
  <cp:revision>1</cp:revision>
  <dcterms:modified xsi:type="dcterms:W3CDTF">2026-03-27T18:18:27Z</dcterms:modified>
</cp:coreProperties>
</file>