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523" autoAdjust="0"/>
  </p:normalViewPr>
  <p:slideViewPr>
    <p:cSldViewPr snapToGrid="0">
      <p:cViewPr varScale="1">
        <p:scale>
          <a:sx n="28" d="100"/>
          <a:sy n="28" d="100"/>
        </p:scale>
        <p:origin x="121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088045"/>
            <a:ext cx="34198560" cy="10823787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6329239"/>
            <a:ext cx="30175200" cy="7506121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655233"/>
            <a:ext cx="8675370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655233"/>
            <a:ext cx="25523190" cy="26346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7750819"/>
            <a:ext cx="34701480" cy="1293240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0805572"/>
            <a:ext cx="34701480" cy="680084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>
                    <a:tint val="82000"/>
                  </a:schemeClr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82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82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655240"/>
            <a:ext cx="3470148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7621272"/>
            <a:ext cx="17020696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1356340"/>
            <a:ext cx="17020696" cy="1670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7621272"/>
            <a:ext cx="17104520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1356340"/>
            <a:ext cx="17104520" cy="16703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476333"/>
            <a:ext cx="20368260" cy="22093767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476333"/>
            <a:ext cx="20368260" cy="22093767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655240"/>
            <a:ext cx="3470148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276166"/>
            <a:ext cx="3470148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09FA5-1DAD-4198-82B3-0CC5A0E31F2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CE1EB-AF5D-48FC-A380-6F68B1D3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44C1650-BE16-7CEF-33CC-C39F54EAA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1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Alden Andrew Smith</dc:creator>
  <cp:lastModifiedBy>Alden Andrew Smith</cp:lastModifiedBy>
  <cp:revision>2</cp:revision>
  <dcterms:created xsi:type="dcterms:W3CDTF">2024-11-22T20:39:23Z</dcterms:created>
  <dcterms:modified xsi:type="dcterms:W3CDTF">2024-11-22T21:51:30Z</dcterms:modified>
</cp:coreProperties>
</file>