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Julian: we are team labrats, our capstone project is ELIMS, and this is our third design review for the capstone sequence. Introduce each person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5b120ce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5b120ce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5b120ce8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5b120ce8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Blake. Main goal of DR is to show HOW we’re fixing our problems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5b120ce8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5b120ce8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Blake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fad741389_1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fad741389_1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has been largely very smooth, with some setbacks here and there. Explain/reword each problem and talk about steps we took to overcome it -- self explanatory. Julian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fad741389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fad741389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mentioned, progress is smooth and swift, and we are largely on schedule if not ahead in some areas. Julian</a:t>
            </a:r>
            <a:endParaRPr strike="sng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5b120ce8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5b120ce8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Blake - add stats, like X units reflected in functionality across X modules, same for integration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5b298b7b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5b298b7b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Remy, summarize 14-15-16, keep this one standalone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039c7fe72_0_1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039c7fe72_0_1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Julian- replace bullets with the buzzwords from earlier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039c7fe72_0_1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039c7fe72_0_1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7c45c43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7c45c43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Chemistry, biology, ecology, geology, hydraulics, microbiology, mathematics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Addressing issues like acid rain, global warming, ozone depletion, water and air pollution -- Blake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39c7fe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39c7fe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 Lab: Student work, professional research. Studying pollution, soil samples, water, etc. Research done here supports global efforts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Blake. Start at global environ. Eng. scope and why it’s important, THEN into ENE Lab The overview of the entire project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039c7fe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039c7fe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sponsor is Terry, lab manager and professor who is our main point of contact, along w/ Mick who is the lab and safety manager. Julian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ad741389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ad741389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Inventory, lab requests, contacting, and safety trainings spread over different platforms. Lab usage request example: </a:t>
            </a:r>
            <a:r>
              <a:rPr lang="en"/>
              <a:t>People wanting to use lab downloads a document to fill out, submit via email, lab management meets to review, emails back and forth, face-to-face meeting, safety trainings, final approval or denial. restructure graphic, bullet out points. Add new slide to bullet main points, summarize the problems, 3-4 main problems (decentralized,), next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system is too lacking in structure and organization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 and labs lack a single, central location to handle these processes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Increasingly critical to safe, efficient lab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Failures in safety can lead to many unintended risks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c45c43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c45c43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3-4 main problems, buzzwords we’ll keep coming back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039c7fe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039c7fe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Remy, instead of these bullets, have problem bullets written in positive way. Decentralized -&gt; Centralized, etc.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ad74138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fad74138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Briefly summarize previous semester. Julian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5b298b7b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5b298b7b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rgbClr val="0AD3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None/>
              <a:defRPr sz="13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AD3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D9D9D9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AD3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AD3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  <a:defRPr>
                <a:solidFill>
                  <a:srgbClr val="000000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>
                <a:solidFill>
                  <a:srgbClr val="000000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>
                <a:solidFill>
                  <a:srgbClr val="000000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vRulnTm1QAImcxEWtasNX3PjR_nZTMvf/view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050" y="38455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Environmental Laboratory Informatics and Management System</a:t>
            </a:r>
            <a:endParaRPr sz="36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591550" y="3173725"/>
            <a:ext cx="3963000" cy="9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Team LabRats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Julian Bell, Remy Brandriff, Blake Lawton</a:t>
            </a:r>
            <a:br>
              <a:rPr lang="en" sz="1600"/>
            </a:br>
            <a:r>
              <a:rPr lang="en" sz="1600"/>
              <a:t>Team Mentor: Ana Steinmacher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Design Review III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11 April 2019</a:t>
            </a:r>
            <a:endParaRPr sz="160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03" y="2910112"/>
            <a:ext cx="1753125" cy="17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208" name="Google Shape;208;p22"/>
          <p:cNvSpPr txBox="1"/>
          <p:nvPr>
            <p:ph idx="12" type="sldNum"/>
          </p:nvPr>
        </p:nvSpPr>
        <p:spPr>
          <a:xfrm>
            <a:off x="8500358" y="46492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209" name="Google Shape;209;p22"/>
          <p:cNvSpPr txBox="1"/>
          <p:nvPr>
            <p:ph idx="1" type="body"/>
          </p:nvPr>
        </p:nvSpPr>
        <p:spPr>
          <a:xfrm>
            <a:off x="5111375" y="1307850"/>
            <a:ext cx="2683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Front end</a:t>
            </a:r>
            <a:endParaRPr b="1" sz="14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Bootstrap &amp; JavaScript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LINQ/SQL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C#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Back end</a:t>
            </a:r>
            <a:endParaRPr b="1" sz="14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C#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LINQ/SQL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Hosting</a:t>
            </a:r>
            <a:endParaRPr b="1" sz="14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Microsoft Azure web server and SQL server</a:t>
            </a:r>
            <a:endParaRPr/>
          </a:p>
        </p:txBody>
      </p:sp>
      <p:sp>
        <p:nvSpPr>
          <p:cNvPr id="210" name="Google Shape;210;p22"/>
          <p:cNvSpPr txBox="1"/>
          <p:nvPr/>
        </p:nvSpPr>
        <p:spPr>
          <a:xfrm>
            <a:off x="1342525" y="1716450"/>
            <a:ext cx="3565500" cy="1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Frameworks &amp; Tools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ASP.NET Core 2.1 framework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Visual Studio 2017 Community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Microsoft Azure for Students services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49" y="4027125"/>
            <a:ext cx="1002475" cy="7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975" y="1817250"/>
            <a:ext cx="1026207" cy="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5506" y="1307843"/>
            <a:ext cx="914100" cy="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3250" y="2310325"/>
            <a:ext cx="1002475" cy="10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1306" y="3479793"/>
            <a:ext cx="1002475" cy="10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024" y="2922188"/>
            <a:ext cx="914100" cy="9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222" name="Google Shape;222;p23"/>
          <p:cNvSpPr txBox="1"/>
          <p:nvPr>
            <p:ph idx="1" type="body"/>
          </p:nvPr>
        </p:nvSpPr>
        <p:spPr>
          <a:xfrm>
            <a:off x="1297500" y="2019300"/>
            <a:ext cx="7038900" cy="24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 contact page that enables users to get in touch with lab instructors and lab managers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Online lab request forms that can be approved or denied by lab management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Inventory tracking system for chemicals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Organized informational page for </a:t>
            </a:r>
            <a:r>
              <a:rPr lang="en" sz="1400"/>
              <a:t>safety</a:t>
            </a:r>
            <a:r>
              <a:rPr lang="en" sz="1400"/>
              <a:t> trainings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4675"/>
            <a:ext cx="9143999" cy="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232" name="Google Shape;232;p24" title="2019-04-08_20-44-2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" y="-658050"/>
            <a:ext cx="8612825" cy="64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>
            <p:ph idx="1" type="body"/>
          </p:nvPr>
        </p:nvSpPr>
        <p:spPr>
          <a:xfrm>
            <a:off x="1297500" y="1116150"/>
            <a:ext cx="7038900" cy="29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Challenge 1: </a:t>
            </a:r>
            <a:r>
              <a:rPr lang="en"/>
              <a:t>Azure credit running out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Solution: </a:t>
            </a:r>
            <a:r>
              <a:rPr lang="en"/>
              <a:t>Created free app service and migrated things over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Challenge 2: </a:t>
            </a:r>
            <a:r>
              <a:rPr lang="en"/>
              <a:t>Separate development created some integration issues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Solution: </a:t>
            </a:r>
            <a:r>
              <a:rPr lang="en"/>
              <a:t>Troubleshooting and brainstorming as a group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Challenge 3: </a:t>
            </a:r>
            <a:r>
              <a:rPr lang="en"/>
              <a:t>Difficulty running Microsoft Azure servers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Solution: </a:t>
            </a:r>
            <a:r>
              <a:rPr lang="en"/>
              <a:t>Use localhost, push to GitHub for server owner to run</a:t>
            </a:r>
            <a:endParaRPr/>
          </a:p>
        </p:txBody>
      </p:sp>
      <p:sp>
        <p:nvSpPr>
          <p:cNvPr id="238" name="Google Shape;238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idx="4294967295" type="title"/>
          </p:nvPr>
        </p:nvSpPr>
        <p:spPr>
          <a:xfrm>
            <a:off x="1297500" y="1360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426175" y="3450750"/>
            <a:ext cx="7226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Currently conducting our testing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Creating UGRADS poster and presentation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Writing documentation (user manual, project report, reflection document)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Updating team website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Fine-tuning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the beta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prototype into the final ELIMS product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465783" y="4636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</a:rPr>
              <a:t>‹#›</a:t>
            </a:fld>
            <a:endParaRPr sz="1200">
              <a:solidFill>
                <a:schemeClr val="dk1"/>
              </a:solidFill>
            </a:endParaRPr>
          </a:p>
        </p:txBody>
      </p:sp>
      <p:pic>
        <p:nvPicPr>
          <p:cNvPr id="247" name="Google Shape;2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913" y="136050"/>
            <a:ext cx="7500174" cy="328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Plan</a:t>
            </a:r>
            <a:endParaRPr/>
          </a:p>
        </p:txBody>
      </p:sp>
      <p:sp>
        <p:nvSpPr>
          <p:cNvPr id="253" name="Google Shape;253;p27"/>
          <p:cNvSpPr txBox="1"/>
          <p:nvPr>
            <p:ph idx="1" type="body"/>
          </p:nvPr>
        </p:nvSpPr>
        <p:spPr>
          <a:xfrm>
            <a:off x="1297500" y="1307850"/>
            <a:ext cx="3403200" cy="31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Collaborative, team-based debugging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Unit Testing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Not much formal unit testing will occur, if any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Instead:</a:t>
            </a:r>
            <a:endParaRPr sz="1300"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Go through each critical section of ELIMS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Evaluate each subcomponent, i.e., does filtering work, adding items, etc?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Factor in non-functioning segments and work on them</a:t>
            </a:r>
            <a:endParaRPr/>
          </a:p>
        </p:txBody>
      </p:sp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375920" y="31694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7"/>
          <p:cNvSpPr txBox="1"/>
          <p:nvPr>
            <p:ph idx="2" type="body"/>
          </p:nvPr>
        </p:nvSpPr>
        <p:spPr>
          <a:xfrm>
            <a:off x="5311975" y="1686600"/>
            <a:ext cx="3403200" cy="17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Integration Testing</a:t>
            </a:r>
            <a:endParaRPr b="1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4 major modules in testing</a:t>
            </a:r>
            <a:endParaRPr b="1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10 workflow tests</a:t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Usability Testing</a:t>
            </a:r>
            <a:endParaRPr b="1" sz="1400"/>
          </a:p>
        </p:txBody>
      </p:sp>
      <p:sp>
        <p:nvSpPr>
          <p:cNvPr id="256" name="Google Shape;256;p27"/>
          <p:cNvSpPr/>
          <p:nvPr/>
        </p:nvSpPr>
        <p:spPr>
          <a:xfrm>
            <a:off x="6563414" y="2747900"/>
            <a:ext cx="1017300" cy="1935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Login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7907322" y="3203548"/>
            <a:ext cx="1017300" cy="2232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Inventory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102538" y="3218498"/>
            <a:ext cx="1017300" cy="193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Contact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59" name="Google Shape;259;p27"/>
          <p:cNvCxnSpPr>
            <a:stCxn id="256" idx="2"/>
            <a:endCxn id="257" idx="0"/>
          </p:cNvCxnSpPr>
          <p:nvPr/>
        </p:nvCxnSpPr>
        <p:spPr>
          <a:xfrm flipH="1" rot="-5400000">
            <a:off x="7612964" y="2400500"/>
            <a:ext cx="262200" cy="13440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27"/>
          <p:cNvCxnSpPr>
            <a:stCxn id="258" idx="0"/>
            <a:endCxn id="256" idx="2"/>
          </p:cNvCxnSpPr>
          <p:nvPr/>
        </p:nvCxnSpPr>
        <p:spPr>
          <a:xfrm rot="-5400000">
            <a:off x="6203088" y="2349398"/>
            <a:ext cx="277200" cy="14610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27"/>
          <p:cNvCxnSpPr>
            <a:endCxn id="262" idx="0"/>
          </p:cNvCxnSpPr>
          <p:nvPr/>
        </p:nvCxnSpPr>
        <p:spPr>
          <a:xfrm rot="5400000">
            <a:off x="6972329" y="3107998"/>
            <a:ext cx="165900" cy="25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7"/>
          <p:cNvSpPr/>
          <p:nvPr/>
        </p:nvSpPr>
        <p:spPr>
          <a:xfrm>
            <a:off x="6534029" y="3203548"/>
            <a:ext cx="1017300" cy="2232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Request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Testing</a:t>
            </a:r>
            <a:endParaRPr/>
          </a:p>
        </p:txBody>
      </p:sp>
      <p:sp>
        <p:nvSpPr>
          <p:cNvPr id="268" name="Google Shape;268;p28"/>
          <p:cNvSpPr txBox="1"/>
          <p:nvPr>
            <p:ph idx="1" type="body"/>
          </p:nvPr>
        </p:nvSpPr>
        <p:spPr>
          <a:xfrm>
            <a:off x="1297500" y="1116150"/>
            <a:ext cx="3561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test the UI and UX of ELIMS, we’ve selected several different user groups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CS students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ENE students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Lab Director &amp; Lab Manager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Student managers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Miscellaneous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/>
          </a:p>
        </p:txBody>
      </p: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8"/>
          <p:cNvSpPr txBox="1"/>
          <p:nvPr>
            <p:ph idx="2" type="body"/>
          </p:nvPr>
        </p:nvSpPr>
        <p:spPr>
          <a:xfrm>
            <a:off x="5188725" y="1116150"/>
            <a:ext cx="3403200" cy="32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will receive the link to the ELIMS web app.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While using it, the users will record their thoughts and ideas. They will also be asked a series of questions, such as: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“Did you find ELIMS easy to start using? Was it easy to use or were some things confusing or difficult to understand?”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User feedback will be used to improve the ELIMS UI and user experience</a:t>
            </a:r>
            <a:endParaRPr/>
          </a:p>
        </p:txBody>
      </p:sp>
      <p:pic>
        <p:nvPicPr>
          <p:cNvPr id="271" name="Google Shape;2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900" y="33352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77" name="Google Shape;277;p29"/>
          <p:cNvSpPr txBox="1"/>
          <p:nvPr>
            <p:ph idx="1" type="body"/>
          </p:nvPr>
        </p:nvSpPr>
        <p:spPr>
          <a:xfrm>
            <a:off x="1297500" y="1116150"/>
            <a:ext cx="3324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ELIMS is</a:t>
            </a:r>
            <a:r>
              <a:rPr lang="en" sz="1400"/>
              <a:t>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Efficient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Centralized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Sustainable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 sz="1400"/>
              <a:t>Organized</a:t>
            </a:r>
            <a:endParaRPr sz="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System </a:t>
            </a:r>
            <a:r>
              <a:rPr lang="en" sz="1400"/>
              <a:t>functionality is 90% in place; requirements fulfilled, some minor work left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Front end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Finetune processes</a:t>
            </a:r>
            <a:endParaRPr sz="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NAU’s ENE Lab needs a robust system to continue its effective operation with scaling population and needs, and we are confident ELIMS will fulfill this need</a:t>
            </a:r>
            <a:endParaRPr sz="1400"/>
          </a:p>
        </p:txBody>
      </p:sp>
      <p:sp>
        <p:nvSpPr>
          <p:cNvPr id="278" name="Google Shape;2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pic>
        <p:nvPicPr>
          <p:cNvPr id="279" name="Google Shape;2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352" y="1203412"/>
            <a:ext cx="3824401" cy="2736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/ Comments ?</a:t>
            </a:r>
            <a:endParaRPr/>
          </a:p>
        </p:txBody>
      </p:sp>
      <p:sp>
        <p:nvSpPr>
          <p:cNvPr id="285" name="Google Shape;28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Field of Environmental Engineering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1297500" y="14915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engineering is the combination of fields and specialties with the goal of creating solutions to environmental problems, like </a:t>
            </a:r>
            <a:r>
              <a:rPr b="1" lang="en"/>
              <a:t>acid rain, global warming, </a:t>
            </a:r>
            <a:r>
              <a:rPr lang="en"/>
              <a:t>and </a:t>
            </a:r>
            <a:r>
              <a:rPr b="1" lang="en"/>
              <a:t>pollution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Improving and protecting the environment protects human </a:t>
            </a:r>
            <a:br>
              <a:rPr lang="en"/>
            </a:br>
            <a:r>
              <a:rPr lang="en"/>
              <a:t>and animal health, protects nature’s beneficial </a:t>
            </a:r>
            <a:br>
              <a:rPr lang="en"/>
            </a:br>
            <a:r>
              <a:rPr lang="en"/>
              <a:t>ecosystems, and improves environmental-related </a:t>
            </a:r>
            <a:br>
              <a:rPr lang="en"/>
            </a:br>
            <a:r>
              <a:rPr lang="en"/>
              <a:t>quality of life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Recycling and waste disposal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Public health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Water and air pollution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Sustainable and renewable energy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525" y="2559975"/>
            <a:ext cx="3629227" cy="2418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ENE Lab</a:t>
            </a:r>
            <a:endParaRPr/>
          </a:p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1297500" y="1116150"/>
            <a:ext cx="7038900" cy="20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Environmental Engineering (ENE) Lab at NAU supports state-of-the-art research into pollution, soil, water, hazardous waste, and natural resources for students and faculty, and industry professionals.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/>
              <a:t>Why is that important?</a:t>
            </a:r>
            <a:endParaRPr b="1"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Research performed here at the ENE Lab has wider applications solving problems in the global environment to help ensure the safety and health of our planet</a:t>
            </a:r>
            <a:endParaRPr/>
          </a:p>
        </p:txBody>
      </p:sp>
      <p:sp>
        <p:nvSpPr>
          <p:cNvPr id="152" name="Google Shape;15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5" y="3376950"/>
            <a:ext cx="4476750" cy="1238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675" y="3153450"/>
            <a:ext cx="3443772" cy="1685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Clients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Terry Baxter, PhD</a:t>
            </a:r>
            <a:endParaRPr b="1" sz="18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Main project client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Professor in the ENE program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Lab Director, oversees labs with other managers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Also supervises student research</a:t>
            </a:r>
            <a:endParaRPr sz="12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Mick Kelly</a:t>
            </a:r>
            <a:endParaRPr b="1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Lab and Safety manager for ENE department</a:t>
            </a:r>
            <a:endParaRPr sz="1200"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236" y="1567561"/>
            <a:ext cx="2911200" cy="291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2" name="Google Shape;1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5187250" y="4505200"/>
            <a:ext cx="2397300" cy="2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Professor Terry Baxter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1738"/>
            <a:ext cx="8839198" cy="32198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266700" y="190500"/>
            <a:ext cx="4218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Current Lab Management Procedures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937375" y="4482525"/>
            <a:ext cx="718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Main components: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1) Lab usage request process, 2) communication with lab management, 3) lab inventory, and 4) lab safety tracking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Key Problem Areas</a:t>
            </a:r>
            <a:endParaRPr/>
          </a:p>
        </p:txBody>
      </p:sp>
      <p:sp>
        <p:nvSpPr>
          <p:cNvPr id="177" name="Google Shape;177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Inefficient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Decentralized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Unsustainable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Disorganized</a:t>
            </a:r>
            <a:endParaRPr sz="2400"/>
          </a:p>
        </p:txBody>
      </p:sp>
      <p:sp>
        <p:nvSpPr>
          <p:cNvPr id="178" name="Google Shape;1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7175" y="1361550"/>
            <a:ext cx="2420400" cy="24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</p:txBody>
      </p:sp>
      <p:sp>
        <p:nvSpPr>
          <p:cNvPr id="185" name="Google Shape;185;p19"/>
          <p:cNvSpPr txBox="1"/>
          <p:nvPr>
            <p:ph idx="1" type="body"/>
          </p:nvPr>
        </p:nvSpPr>
        <p:spPr>
          <a:xfrm>
            <a:off x="554125" y="1478750"/>
            <a:ext cx="4350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robust, dynamic web app centralizing the operations for the ENE Lab and streamlining the lab usage request process into one convenient system that is: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Efficient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Centralized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Sustainable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Organized</a:t>
            </a:r>
            <a:endParaRPr sz="1800"/>
          </a:p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pic>
        <p:nvPicPr>
          <p:cNvPr id="187" name="Google Shape;1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129" y="667025"/>
            <a:ext cx="4117018" cy="39962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Overview</a:t>
            </a:r>
            <a:endParaRPr/>
          </a:p>
        </p:txBody>
      </p:sp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1168650" y="977900"/>
            <a:ext cx="7368300" cy="33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Users need to be able to make lab usage requests and administrators must be able to approve/deny requests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Lab administrators must be able to review safety trainings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lab inventory must be accessible and easy to manage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system must be maintainable by ITS for deployment</a:t>
            </a:r>
            <a:endParaRPr/>
          </a:p>
        </p:txBody>
      </p:sp>
      <p:sp>
        <p:nvSpPr>
          <p:cNvPr id="194" name="Google Shape;19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39" y="2682175"/>
            <a:ext cx="8548125" cy="185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ELIMS Structure &amp; Architecture</a:t>
            </a:r>
            <a:endParaRPr/>
          </a:p>
        </p:txBody>
      </p:sp>
      <p:sp>
        <p:nvSpPr>
          <p:cNvPr id="201" name="Google Shape;20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</a:rPr>
              <a:t>‹#›</a:t>
            </a:fld>
            <a:endParaRPr sz="1200">
              <a:solidFill>
                <a:srgbClr val="000000"/>
              </a:solidFill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b="-2999" l="0" r="0" t="3000"/>
          <a:stretch/>
        </p:blipFill>
        <p:spPr>
          <a:xfrm>
            <a:off x="1030636" y="1307850"/>
            <a:ext cx="7082724" cy="34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